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Poppi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hm5ws3Une63/rzxBs6sOEmBdA5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Poppi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oppins-bold.fntdata"/><Relationship Id="rId6" Type="http://schemas.openxmlformats.org/officeDocument/2006/relationships/slide" Target="slides/slide1.xml"/><Relationship Id="rId18"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3" name="Google Shape;14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8" name="Google Shape;15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5" name="Google Shape;15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1" name="Google Shape;15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0" name="Google Shape;14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7" name="Google Shape;147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8" name="Google Shape;147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7" name="Google Shape;148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8" name="Google Shape;148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6" name="Google Shape;149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7" name="Google Shape;149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4" name="Google Shape;15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5" name="Google Shape;150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2" name="Google Shape;151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3" name="Google Shape;151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0" name="Google Shape;15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Arial"/>
              <a:buChar char="•"/>
            </a:pPr>
            <a:r>
              <a:rPr lang="nl-NL"/>
              <a:t>Inleidende dia</a:t>
            </a:r>
            <a:endParaRPr/>
          </a:p>
        </p:txBody>
      </p:sp>
      <p:sp>
        <p:nvSpPr>
          <p:cNvPr id="1521" name="Google Shape;152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0" name="Google Shape;153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Arial"/>
              <a:buChar char="•"/>
            </a:pPr>
            <a:r>
              <a:rPr lang="nl-NL"/>
              <a:t>Inleidende dia</a:t>
            </a:r>
            <a:endParaRPr/>
          </a:p>
        </p:txBody>
      </p:sp>
      <p:sp>
        <p:nvSpPr>
          <p:cNvPr id="1531" name="Google Shape;153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accent1"/>
        </a:solidFill>
      </p:bgPr>
    </p:bg>
    <p:spTree>
      <p:nvGrpSpPr>
        <p:cNvPr id="15" name="Shape 15"/>
        <p:cNvGrpSpPr/>
        <p:nvPr/>
      </p:nvGrpSpPr>
      <p:grpSpPr>
        <a:xfrm>
          <a:off x="0" y="0"/>
          <a:ext cx="0" cy="0"/>
          <a:chOff x="0" y="0"/>
          <a:chExt cx="0" cy="0"/>
        </a:xfrm>
      </p:grpSpPr>
      <p:sp>
        <p:nvSpPr>
          <p:cNvPr id="16" name="Google Shape;16;p14"/>
          <p:cNvSpPr/>
          <p:nvPr/>
        </p:nvSpPr>
        <p:spPr>
          <a:xfrm flipH="1" rot="10800000">
            <a:off x="0" y="5812299"/>
            <a:ext cx="12192000" cy="1057275"/>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 name="Google Shape;17;p14"/>
          <p:cNvSpPr/>
          <p:nvPr/>
        </p:nvSpPr>
        <p:spPr>
          <a:xfrm>
            <a:off x="6364941" y="0"/>
            <a:ext cx="5827060" cy="5801179"/>
          </a:xfrm>
          <a:custGeom>
            <a:rect b="b" l="l" r="r" t="t"/>
            <a:pathLst>
              <a:path extrusionOk="0" h="5801179" w="5827060">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8" name="Google Shape;18;p14"/>
          <p:cNvSpPr/>
          <p:nvPr/>
        </p:nvSpPr>
        <p:spPr>
          <a:xfrm>
            <a:off x="7516177" y="406717"/>
            <a:ext cx="20002" cy="203834"/>
          </a:xfrm>
          <a:custGeom>
            <a:rect b="b" l="l" r="r" t="t"/>
            <a:pathLst>
              <a:path extrusionOk="0" h="203834" w="20002">
                <a:moveTo>
                  <a:pt x="0" y="203835"/>
                </a:moveTo>
                <a:cubicBezTo>
                  <a:pt x="4763" y="135255"/>
                  <a:pt x="10478" y="67627"/>
                  <a:pt x="20003" y="0"/>
                </a:cubicBezTo>
              </a:path>
            </a:pathLst>
          </a:custGeom>
          <a:noFill/>
          <a:ln cap="flat" cmpd="sng" w="1397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 name="Google Shape;19;p14"/>
          <p:cNvSpPr/>
          <p:nvPr/>
        </p:nvSpPr>
        <p:spPr>
          <a:xfrm>
            <a:off x="7284648" y="-669463"/>
            <a:ext cx="5835294" cy="6308918"/>
          </a:xfrm>
          <a:custGeom>
            <a:rect b="b" l="l" r="r" t="t"/>
            <a:pathLst>
              <a:path extrusionOk="0" h="6308918" w="5835294">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20" name="Google Shape;20;p14"/>
          <p:cNvGrpSpPr/>
          <p:nvPr/>
        </p:nvGrpSpPr>
        <p:grpSpPr>
          <a:xfrm>
            <a:off x="7806722" y="4905407"/>
            <a:ext cx="353313" cy="445705"/>
            <a:chOff x="7806722" y="4905407"/>
            <a:chExt cx="353313" cy="445705"/>
          </a:xfrm>
        </p:grpSpPr>
        <p:sp>
          <p:nvSpPr>
            <p:cNvPr id="21" name="Google Shape;21;p14"/>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 name="Google Shape;22;p14"/>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3" name="Google Shape;23;p14"/>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 name="Google Shape;24;p14"/>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 name="Google Shape;25;p14"/>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 name="Google Shape;26;p14"/>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 name="Google Shape;27;p14"/>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 name="Google Shape;28;p14"/>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29" name="Google Shape;29;p14"/>
          <p:cNvGrpSpPr/>
          <p:nvPr/>
        </p:nvGrpSpPr>
        <p:grpSpPr>
          <a:xfrm>
            <a:off x="7306605" y="300990"/>
            <a:ext cx="307103" cy="517551"/>
            <a:chOff x="7306605" y="300990"/>
            <a:chExt cx="307103" cy="517551"/>
          </a:xfrm>
        </p:grpSpPr>
        <p:sp>
          <p:nvSpPr>
            <p:cNvPr id="30" name="Google Shape;30;p14"/>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 name="Google Shape;31;p1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 name="Google Shape;32;p1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 name="Google Shape;33;p1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 name="Google Shape;34;p1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 name="Google Shape;35;p14"/>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 name="Google Shape;36;p1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 name="Google Shape;37;p1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 name="Google Shape;38;p1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 name="Google Shape;39;p1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 name="Google Shape;40;p14"/>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 name="Google Shape;41;p14"/>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42" name="Google Shape;42;p14"/>
          <p:cNvSpPr/>
          <p:nvPr/>
        </p:nvSpPr>
        <p:spPr>
          <a:xfrm>
            <a:off x="790575" y="2262187"/>
            <a:ext cx="5541645" cy="1914525"/>
          </a:xfrm>
          <a:custGeom>
            <a:rect b="b" l="l" r="r" t="t"/>
            <a:pathLst>
              <a:path extrusionOk="0" h="1914525" w="5541645">
                <a:moveTo>
                  <a:pt x="0" y="0"/>
                </a:moveTo>
                <a:lnTo>
                  <a:pt x="5541645" y="0"/>
                </a:lnTo>
                <a:lnTo>
                  <a:pt x="5541645" y="1914525"/>
                </a:lnTo>
                <a:lnTo>
                  <a:pt x="0" y="1914525"/>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 name="Google Shape;43;p14"/>
          <p:cNvSpPr/>
          <p:nvPr/>
        </p:nvSpPr>
        <p:spPr>
          <a:xfrm>
            <a:off x="7550467" y="0"/>
            <a:ext cx="209830" cy="290512"/>
          </a:xfrm>
          <a:custGeom>
            <a:rect b="b" l="l" r="r" t="t"/>
            <a:pathLst>
              <a:path extrusionOk="0" h="354329" w="17525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 name="Google Shape;44;p14"/>
          <p:cNvSpPr/>
          <p:nvPr/>
        </p:nvSpPr>
        <p:spPr>
          <a:xfrm>
            <a:off x="6902767" y="778192"/>
            <a:ext cx="655319" cy="2927985"/>
          </a:xfrm>
          <a:custGeom>
            <a:rect b="b" l="l" r="r" t="t"/>
            <a:pathLst>
              <a:path extrusionOk="0" h="2927985" w="655319">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 name="Google Shape;45;p14"/>
          <p:cNvSpPr/>
          <p:nvPr/>
        </p:nvSpPr>
        <p:spPr>
          <a:xfrm>
            <a:off x="8041957" y="5355907"/>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6" name="Google Shape;46;p14"/>
          <p:cNvSpPr/>
          <p:nvPr/>
        </p:nvSpPr>
        <p:spPr>
          <a:xfrm>
            <a:off x="6728460" y="3439477"/>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 name="Google Shape;47;p14"/>
          <p:cNvSpPr/>
          <p:nvPr>
            <p:ph idx="2" type="pic"/>
          </p:nvPr>
        </p:nvSpPr>
        <p:spPr>
          <a:xfrm>
            <a:off x="7287902" y="0"/>
            <a:ext cx="4927209" cy="5639456"/>
          </a:xfrm>
          <a:prstGeom prst="rect">
            <a:avLst/>
          </a:prstGeom>
          <a:solidFill>
            <a:schemeClr val="lt1"/>
          </a:solidFill>
          <a:ln>
            <a:noFill/>
          </a:ln>
        </p:spPr>
      </p:sp>
      <p:sp>
        <p:nvSpPr>
          <p:cNvPr id="48" name="Google Shape;48;p14"/>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9" name="Google Shape;49;p14"/>
          <p:cNvGrpSpPr/>
          <p:nvPr/>
        </p:nvGrpSpPr>
        <p:grpSpPr>
          <a:xfrm>
            <a:off x="10146029" y="4947602"/>
            <a:ext cx="867728" cy="973455"/>
            <a:chOff x="10146029" y="4957762"/>
            <a:chExt cx="867728" cy="973455"/>
          </a:xfrm>
        </p:grpSpPr>
        <p:sp>
          <p:nvSpPr>
            <p:cNvPr id="50" name="Google Shape;50;p14"/>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1" name="Google Shape;51;p14"/>
            <p:cNvGrpSpPr/>
            <p:nvPr/>
          </p:nvGrpSpPr>
          <p:grpSpPr>
            <a:xfrm>
              <a:off x="10146029" y="4957762"/>
              <a:ext cx="867728" cy="973455"/>
              <a:chOff x="10146029" y="4957762"/>
              <a:chExt cx="867728" cy="973455"/>
            </a:xfrm>
          </p:grpSpPr>
          <p:sp>
            <p:nvSpPr>
              <p:cNvPr id="52" name="Google Shape;52;p14"/>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 name="Google Shape;53;p14"/>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 name="Google Shape;54;p14"/>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 name="Google Shape;55;p14"/>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 name="Google Shape;56;p14"/>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 name="Google Shape;57;p14"/>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 name="Google Shape;58;p14"/>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 name="Google Shape;59;p14"/>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0" name="Google Shape;60;p14"/>
          <p:cNvGrpSpPr/>
          <p:nvPr/>
        </p:nvGrpSpPr>
        <p:grpSpPr>
          <a:xfrm>
            <a:off x="6708140" y="2092642"/>
            <a:ext cx="764857" cy="856297"/>
            <a:chOff x="6696075" y="2092642"/>
            <a:chExt cx="764857" cy="856297"/>
          </a:xfrm>
        </p:grpSpPr>
        <p:sp>
          <p:nvSpPr>
            <p:cNvPr id="61" name="Google Shape;61;p14"/>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 name="Google Shape;62;p14"/>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 name="Google Shape;63;p14"/>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 name="Google Shape;64;p14"/>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 name="Google Shape;65;p14"/>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 name="Google Shape;66;p14"/>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7" name="Google Shape;67;p14"/>
            <p:cNvGrpSpPr/>
            <p:nvPr/>
          </p:nvGrpSpPr>
          <p:grpSpPr>
            <a:xfrm>
              <a:off x="7132319" y="2495550"/>
              <a:ext cx="119062" cy="123824"/>
              <a:chOff x="7132319" y="2495550"/>
              <a:chExt cx="119062" cy="123824"/>
            </a:xfrm>
          </p:grpSpPr>
          <p:sp>
            <p:nvSpPr>
              <p:cNvPr id="68" name="Google Shape;68;p14"/>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9" name="Google Shape;69;p14"/>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0" name="Google Shape;70;p14"/>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 name="Google Shape;71;p14"/>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 name="Google Shape;72;p14"/>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73" name="Google Shape;73;p14"/>
          <p:cNvSpPr txBox="1"/>
          <p:nvPr>
            <p:ph idx="10" type="dt"/>
          </p:nvPr>
        </p:nvSpPr>
        <p:spPr>
          <a:xfrm>
            <a:off x="9480175" y="6329363"/>
            <a:ext cx="2037453" cy="3095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sz="16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txBox="1"/>
          <p:nvPr>
            <p:ph idx="1" type="body"/>
          </p:nvPr>
        </p:nvSpPr>
        <p:spPr>
          <a:xfrm>
            <a:off x="615662" y="1784504"/>
            <a:ext cx="5480338"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000"/>
              <a:buNone/>
              <a:defRPr b="1" sz="40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
          <p:cNvSpPr txBox="1"/>
          <p:nvPr>
            <p:ph idx="3" type="body"/>
          </p:nvPr>
        </p:nvSpPr>
        <p:spPr>
          <a:xfrm>
            <a:off x="612959" y="397035"/>
            <a:ext cx="3634186" cy="3703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6" name="Google Shape;76;p14"/>
          <p:cNvGrpSpPr/>
          <p:nvPr/>
        </p:nvGrpSpPr>
        <p:grpSpPr>
          <a:xfrm>
            <a:off x="12447223" y="266938"/>
            <a:ext cx="3322320" cy="6324124"/>
            <a:chOff x="-3619025" y="0"/>
            <a:chExt cx="3322320" cy="6324124"/>
          </a:xfrm>
        </p:grpSpPr>
        <p:grpSp>
          <p:nvGrpSpPr>
            <p:cNvPr id="77" name="Google Shape;77;p14"/>
            <p:cNvGrpSpPr/>
            <p:nvPr/>
          </p:nvGrpSpPr>
          <p:grpSpPr>
            <a:xfrm>
              <a:off x="-3619025" y="0"/>
              <a:ext cx="3322320" cy="6324124"/>
              <a:chOff x="12390120" y="132973"/>
              <a:chExt cx="3322320" cy="6324124"/>
            </a:xfrm>
          </p:grpSpPr>
          <p:sp>
            <p:nvSpPr>
              <p:cNvPr id="78" name="Google Shape;78;p14"/>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79" name="Google Shape;79;p14"/>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80" name="Google Shape;80;p14"/>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81" name="Google Shape;81;p14"/>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82" name="Google Shape;82;p14"/>
          <p:cNvPicPr preferRelativeResize="0"/>
          <p:nvPr/>
        </p:nvPicPr>
        <p:blipFill rotWithShape="1">
          <a:blip r:embed="rId4">
            <a:alphaModFix/>
          </a:blip>
          <a:srcRect b="0" l="0" r="0" t="0"/>
          <a:stretch/>
        </p:blipFill>
        <p:spPr>
          <a:xfrm>
            <a:off x="696529" y="6007763"/>
            <a:ext cx="4106965" cy="6425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50% photo ">
  <p:cSld name="50% text – 50% photo ">
    <p:spTree>
      <p:nvGrpSpPr>
        <p:cNvPr id="494" name="Shape 494"/>
        <p:cNvGrpSpPr/>
        <p:nvPr/>
      </p:nvGrpSpPr>
      <p:grpSpPr>
        <a:xfrm>
          <a:off x="0" y="0"/>
          <a:ext cx="0" cy="0"/>
          <a:chOff x="0" y="0"/>
          <a:chExt cx="0" cy="0"/>
        </a:xfrm>
      </p:grpSpPr>
      <p:sp>
        <p:nvSpPr>
          <p:cNvPr id="495" name="Google Shape;495;p26"/>
          <p:cNvSpPr/>
          <p:nvPr/>
        </p:nvSpPr>
        <p:spPr>
          <a:xfrm>
            <a:off x="5962080" y="0"/>
            <a:ext cx="6229921" cy="6905625"/>
          </a:xfrm>
          <a:custGeom>
            <a:rect b="b" l="l" r="r" t="t"/>
            <a:pathLst>
              <a:path extrusionOk="0" h="6905625" w="6229921">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6" name="Google Shape;496;p26"/>
          <p:cNvSpPr/>
          <p:nvPr/>
        </p:nvSpPr>
        <p:spPr>
          <a:xfrm>
            <a:off x="6705996" y="307787"/>
            <a:ext cx="5486005" cy="6400953"/>
          </a:xfrm>
          <a:custGeom>
            <a:rect b="b" l="l" r="r" t="t"/>
            <a:pathLst>
              <a:path extrusionOk="0" h="6400953" w="5486005">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7" name="Google Shape;497;p26"/>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8" name="Google Shape;498;p26"/>
          <p:cNvSpPr/>
          <p:nvPr/>
        </p:nvSpPr>
        <p:spPr>
          <a:xfrm>
            <a:off x="10017442" y="6830377"/>
            <a:ext cx="169545" cy="3810"/>
          </a:xfrm>
          <a:custGeom>
            <a:rect b="b" l="l" r="r" t="t"/>
            <a:pathLst>
              <a:path extrusionOk="0" h="3810" w="169545">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9" name="Google Shape;499;p26"/>
          <p:cNvSpPr/>
          <p:nvPr/>
        </p:nvSpPr>
        <p:spPr>
          <a:xfrm>
            <a:off x="6782752" y="0"/>
            <a:ext cx="5525452" cy="6732270"/>
          </a:xfrm>
          <a:custGeom>
            <a:rect b="b" l="l" r="r" t="t"/>
            <a:pathLst>
              <a:path extrusionOk="0" h="6900862" w="552545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00" name="Google Shape;500;p26"/>
          <p:cNvGrpSpPr/>
          <p:nvPr/>
        </p:nvGrpSpPr>
        <p:grpSpPr>
          <a:xfrm rot="623337">
            <a:off x="6856354" y="1598024"/>
            <a:ext cx="349817" cy="429815"/>
            <a:chOff x="6764489" y="1625917"/>
            <a:chExt cx="349817" cy="429815"/>
          </a:xfrm>
        </p:grpSpPr>
        <p:sp>
          <p:nvSpPr>
            <p:cNvPr id="501" name="Google Shape;501;p26"/>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2" name="Google Shape;502;p26"/>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3" name="Google Shape;503;p26"/>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4" name="Google Shape;504;p26"/>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5" name="Google Shape;505;p26"/>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6" name="Google Shape;506;p26"/>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7" name="Google Shape;507;p26"/>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8" name="Google Shape;508;p26"/>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9" name="Google Shape;509;p26"/>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10" name="Google Shape;510;p26"/>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11" name="Google Shape;511;p26"/>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12" name="Google Shape;512;p26"/>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13" name="Google Shape;513;p26"/>
          <p:cNvSpPr/>
          <p:nvPr>
            <p:ph idx="2" type="pic"/>
          </p:nvPr>
        </p:nvSpPr>
        <p:spPr>
          <a:xfrm>
            <a:off x="7055538" y="556302"/>
            <a:ext cx="5136462" cy="5770275"/>
          </a:xfrm>
          <a:prstGeom prst="rect">
            <a:avLst/>
          </a:prstGeom>
          <a:solidFill>
            <a:schemeClr val="lt1"/>
          </a:solidFill>
          <a:ln>
            <a:noFill/>
          </a:ln>
        </p:spPr>
      </p:sp>
      <p:sp>
        <p:nvSpPr>
          <p:cNvPr id="514" name="Google Shape;514;p26"/>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5" name="Google Shape;515;p26"/>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16" name="Google Shape;516;p26"/>
          <p:cNvGrpSpPr/>
          <p:nvPr/>
        </p:nvGrpSpPr>
        <p:grpSpPr>
          <a:xfrm>
            <a:off x="12447223" y="266938"/>
            <a:ext cx="3322320" cy="6324124"/>
            <a:chOff x="-3619025" y="0"/>
            <a:chExt cx="3322320" cy="6324124"/>
          </a:xfrm>
        </p:grpSpPr>
        <p:grpSp>
          <p:nvGrpSpPr>
            <p:cNvPr id="517" name="Google Shape;517;p26"/>
            <p:cNvGrpSpPr/>
            <p:nvPr/>
          </p:nvGrpSpPr>
          <p:grpSpPr>
            <a:xfrm>
              <a:off x="-3619025" y="0"/>
              <a:ext cx="3322320" cy="6324124"/>
              <a:chOff x="12390120" y="132973"/>
              <a:chExt cx="3322320" cy="6324124"/>
            </a:xfrm>
          </p:grpSpPr>
          <p:sp>
            <p:nvSpPr>
              <p:cNvPr id="518" name="Google Shape;518;p26"/>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519" name="Google Shape;519;p26"/>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520" name="Google Shape;520;p26"/>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521" name="Google Shape;521;p26"/>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522" name="Google Shape;522;p26"/>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with title">
  <p:cSld name="Empty slide with title">
    <p:bg>
      <p:bgPr>
        <a:solidFill>
          <a:schemeClr val="lt1"/>
        </a:solidFill>
      </p:bgPr>
    </p:bg>
    <p:spTree>
      <p:nvGrpSpPr>
        <p:cNvPr id="523" name="Shape 523"/>
        <p:cNvGrpSpPr/>
        <p:nvPr/>
      </p:nvGrpSpPr>
      <p:grpSpPr>
        <a:xfrm>
          <a:off x="0" y="0"/>
          <a:ext cx="0" cy="0"/>
          <a:chOff x="0" y="0"/>
          <a:chExt cx="0" cy="0"/>
        </a:xfrm>
      </p:grpSpPr>
      <p:grpSp>
        <p:nvGrpSpPr>
          <p:cNvPr id="524" name="Google Shape;524;p27"/>
          <p:cNvGrpSpPr/>
          <p:nvPr/>
        </p:nvGrpSpPr>
        <p:grpSpPr>
          <a:xfrm rot="3081181">
            <a:off x="11299476" y="4370856"/>
            <a:ext cx="353313" cy="445705"/>
            <a:chOff x="7806722" y="4905407"/>
            <a:chExt cx="353313" cy="445705"/>
          </a:xfrm>
        </p:grpSpPr>
        <p:sp>
          <p:nvSpPr>
            <p:cNvPr id="525" name="Google Shape;525;p2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6" name="Google Shape;526;p2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7" name="Google Shape;527;p27"/>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8" name="Google Shape;528;p27"/>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9" name="Google Shape;529;p27"/>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0" name="Google Shape;530;p27"/>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1" name="Google Shape;531;p2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2" name="Google Shape;532;p2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33" name="Google Shape;533;p27"/>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4" name="Google Shape;534;p27"/>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535" name="Google Shape;535;p27"/>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536" name="Google Shape;536;p27"/>
          <p:cNvGrpSpPr/>
          <p:nvPr/>
        </p:nvGrpSpPr>
        <p:grpSpPr>
          <a:xfrm flipH="1" rot="3276081">
            <a:off x="11525169" y="908840"/>
            <a:ext cx="307103" cy="517551"/>
            <a:chOff x="7306605" y="300990"/>
            <a:chExt cx="307103" cy="517551"/>
          </a:xfrm>
        </p:grpSpPr>
        <p:sp>
          <p:nvSpPr>
            <p:cNvPr id="537" name="Google Shape;537;p27"/>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8" name="Google Shape;538;p2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9" name="Google Shape;539;p2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0" name="Google Shape;540;p2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1" name="Google Shape;541;p2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2" name="Google Shape;542;p27"/>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3" name="Google Shape;543;p2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4" name="Google Shape;544;p2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5" name="Google Shape;545;p2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6" name="Google Shape;546;p2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7" name="Google Shape;547;p27"/>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8" name="Google Shape;548;p27"/>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49" name="Google Shape;549;p27"/>
          <p:cNvSpPr txBox="1"/>
          <p:nvPr>
            <p:ph idx="1" type="body"/>
          </p:nvPr>
        </p:nvSpPr>
        <p:spPr>
          <a:xfrm>
            <a:off x="609599" y="817095"/>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50" name="Google Shape;550;p27"/>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video (youtube)">
  <p:cSld name="100% video (youtube)">
    <p:bg>
      <p:bgPr>
        <a:solidFill>
          <a:schemeClr val="accent1"/>
        </a:solidFill>
      </p:bgPr>
    </p:bg>
    <p:spTree>
      <p:nvGrpSpPr>
        <p:cNvPr id="551" name="Shape 551"/>
        <p:cNvGrpSpPr/>
        <p:nvPr/>
      </p:nvGrpSpPr>
      <p:grpSpPr>
        <a:xfrm>
          <a:off x="0" y="0"/>
          <a:ext cx="0" cy="0"/>
          <a:chOff x="0" y="0"/>
          <a:chExt cx="0" cy="0"/>
        </a:xfrm>
      </p:grpSpPr>
      <p:sp>
        <p:nvSpPr>
          <p:cNvPr id="552" name="Google Shape;552;p28"/>
          <p:cNvSpPr/>
          <p:nvPr/>
        </p:nvSpPr>
        <p:spPr>
          <a:xfrm rot="222749">
            <a:off x="94463" y="1608109"/>
            <a:ext cx="7881553" cy="4565980"/>
          </a:xfrm>
          <a:custGeom>
            <a:rect b="b" l="l" r="r" t="t"/>
            <a:pathLst>
              <a:path extrusionOk="0" h="4861373" w="6389827">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53" name="Google Shape;553;p28"/>
          <p:cNvGrpSpPr/>
          <p:nvPr/>
        </p:nvGrpSpPr>
        <p:grpSpPr>
          <a:xfrm rot="3081181">
            <a:off x="11299476" y="4370856"/>
            <a:ext cx="353313" cy="445705"/>
            <a:chOff x="7806722" y="4905407"/>
            <a:chExt cx="353313" cy="445705"/>
          </a:xfrm>
        </p:grpSpPr>
        <p:sp>
          <p:nvSpPr>
            <p:cNvPr id="554" name="Google Shape;554;p2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5" name="Google Shape;555;p2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6" name="Google Shape;556;p28"/>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7" name="Google Shape;557;p28"/>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8" name="Google Shape;558;p28"/>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9" name="Google Shape;559;p28"/>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0" name="Google Shape;560;p2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1" name="Google Shape;561;p2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62" name="Google Shape;562;p28"/>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3" name="Google Shape;563;p28"/>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564" name="Google Shape;564;p28"/>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565" name="Google Shape;565;p28"/>
          <p:cNvGrpSpPr/>
          <p:nvPr/>
        </p:nvGrpSpPr>
        <p:grpSpPr>
          <a:xfrm flipH="1" rot="3276081">
            <a:off x="11525169" y="908840"/>
            <a:ext cx="307103" cy="517551"/>
            <a:chOff x="7306605" y="300990"/>
            <a:chExt cx="307103" cy="517551"/>
          </a:xfrm>
        </p:grpSpPr>
        <p:sp>
          <p:nvSpPr>
            <p:cNvPr id="566" name="Google Shape;566;p28"/>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7" name="Google Shape;567;p2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8" name="Google Shape;568;p2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9" name="Google Shape;569;p2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0" name="Google Shape;570;p2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1" name="Google Shape;571;p28"/>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2" name="Google Shape;572;p2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3" name="Google Shape;573;p2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4" name="Google Shape;574;p2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5" name="Google Shape;575;p2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6" name="Google Shape;576;p28"/>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7" name="Google Shape;577;p28"/>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78" name="Google Shape;578;p28"/>
          <p:cNvSpPr txBox="1"/>
          <p:nvPr>
            <p:ph idx="1" type="body"/>
          </p:nvPr>
        </p:nvSpPr>
        <p:spPr>
          <a:xfrm>
            <a:off x="609599" y="752927"/>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9" name="Google Shape;579;p28"/>
          <p:cNvSpPr/>
          <p:nvPr>
            <p:ph idx="2" type="media"/>
          </p:nvPr>
        </p:nvSpPr>
        <p:spPr>
          <a:xfrm>
            <a:off x="711272" y="1981713"/>
            <a:ext cx="6748307" cy="379431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grpSp>
        <p:nvGrpSpPr>
          <p:cNvPr id="580" name="Google Shape;580;p28"/>
          <p:cNvGrpSpPr/>
          <p:nvPr/>
        </p:nvGrpSpPr>
        <p:grpSpPr>
          <a:xfrm rot="394375">
            <a:off x="7587544" y="4722464"/>
            <a:ext cx="4037232" cy="2389915"/>
            <a:chOff x="7478892" y="4918441"/>
            <a:chExt cx="4037232" cy="2389915"/>
          </a:xfrm>
        </p:grpSpPr>
        <p:sp>
          <p:nvSpPr>
            <p:cNvPr id="581" name="Google Shape;581;p28"/>
            <p:cNvSpPr/>
            <p:nvPr/>
          </p:nvSpPr>
          <p:spPr>
            <a:xfrm rot="8431217">
              <a:off x="7476526" y="5926298"/>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2" name="Google Shape;582;p28"/>
            <p:cNvSpPr/>
            <p:nvPr/>
          </p:nvSpPr>
          <p:spPr>
            <a:xfrm rot="7702417">
              <a:off x="10015605" y="5146970"/>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83" name="Google Shape;583;p28"/>
            <p:cNvGrpSpPr/>
            <p:nvPr/>
          </p:nvGrpSpPr>
          <p:grpSpPr>
            <a:xfrm flipH="1" rot="571308">
              <a:off x="9350884" y="5631766"/>
              <a:ext cx="548640" cy="400050"/>
              <a:chOff x="4096702" y="1315402"/>
              <a:chExt cx="548640" cy="400050"/>
            </a:xfrm>
          </p:grpSpPr>
          <p:sp>
            <p:nvSpPr>
              <p:cNvPr id="584" name="Google Shape;584;p28"/>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85" name="Google Shape;585;p28"/>
              <p:cNvGrpSpPr/>
              <p:nvPr/>
            </p:nvGrpSpPr>
            <p:grpSpPr>
              <a:xfrm>
                <a:off x="4096702" y="1315402"/>
                <a:ext cx="548640" cy="400050"/>
                <a:chOff x="4096702" y="1315402"/>
                <a:chExt cx="548640" cy="400050"/>
              </a:xfrm>
            </p:grpSpPr>
            <p:sp>
              <p:nvSpPr>
                <p:cNvPr id="586" name="Google Shape;586;p28"/>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7" name="Google Shape;587;p28"/>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8" name="Google Shape;588;p28"/>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sp>
        <p:nvSpPr>
          <p:cNvPr id="589" name="Google Shape;589;p28"/>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590" name="Google Shape;590;p28"/>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shot slide">
  <p:cSld name="screen shot slide">
    <p:bg>
      <p:bgPr>
        <a:solidFill>
          <a:schemeClr val="accent1"/>
        </a:solidFill>
      </p:bgPr>
    </p:bg>
    <p:spTree>
      <p:nvGrpSpPr>
        <p:cNvPr id="591" name="Shape 591"/>
        <p:cNvGrpSpPr/>
        <p:nvPr/>
      </p:nvGrpSpPr>
      <p:grpSpPr>
        <a:xfrm>
          <a:off x="0" y="0"/>
          <a:ext cx="0" cy="0"/>
          <a:chOff x="0" y="0"/>
          <a:chExt cx="0" cy="0"/>
        </a:xfrm>
      </p:grpSpPr>
      <p:sp>
        <p:nvSpPr>
          <p:cNvPr id="592" name="Google Shape;592;p29"/>
          <p:cNvSpPr/>
          <p:nvPr/>
        </p:nvSpPr>
        <p:spPr>
          <a:xfrm>
            <a:off x="5012612" y="627972"/>
            <a:ext cx="7179388" cy="5101248"/>
          </a:xfrm>
          <a:custGeom>
            <a:rect b="b" l="l" r="r" t="t"/>
            <a:pathLst>
              <a:path extrusionOk="0" h="5101248" w="717938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93" name="Google Shape;593;p29"/>
          <p:cNvSpPr txBox="1"/>
          <p:nvPr>
            <p:ph idx="1" type="body"/>
          </p:nvPr>
        </p:nvSpPr>
        <p:spPr>
          <a:xfrm>
            <a:off x="611405" y="1911992"/>
            <a:ext cx="4089253"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4" name="Google Shape;594;p29"/>
          <p:cNvSpPr/>
          <p:nvPr/>
        </p:nvSpPr>
        <p:spPr>
          <a:xfrm flipH="1" rot="-3805275">
            <a:off x="5401187" y="2010518"/>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5" name="Google Shape;595;p29"/>
          <p:cNvSpPr/>
          <p:nvPr/>
        </p:nvSpPr>
        <p:spPr>
          <a:xfrm flipH="1" rot="2295529">
            <a:off x="6326133" y="-182350"/>
            <a:ext cx="2700009" cy="379429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6" name="Google Shape;596;p29"/>
          <p:cNvSpPr/>
          <p:nvPr/>
        </p:nvSpPr>
        <p:spPr>
          <a:xfrm rot="-348826">
            <a:off x="8365373" y="5090591"/>
            <a:ext cx="2553067" cy="802139"/>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7" name="Google Shape;597;p29"/>
          <p:cNvSpPr/>
          <p:nvPr/>
        </p:nvSpPr>
        <p:spPr>
          <a:xfrm>
            <a:off x="7711447" y="3678459"/>
            <a:ext cx="25589" cy="984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98" name="Google Shape;598;p29"/>
          <p:cNvGrpSpPr/>
          <p:nvPr/>
        </p:nvGrpSpPr>
        <p:grpSpPr>
          <a:xfrm rot="-2236272">
            <a:off x="9616453" y="5459173"/>
            <a:ext cx="365079" cy="460548"/>
            <a:chOff x="7806722" y="4905407"/>
            <a:chExt cx="353313" cy="445705"/>
          </a:xfrm>
        </p:grpSpPr>
        <p:sp>
          <p:nvSpPr>
            <p:cNvPr id="599" name="Google Shape;599;p29"/>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0" name="Google Shape;600;p29"/>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1" name="Google Shape;601;p29"/>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2" name="Google Shape;602;p29"/>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3" name="Google Shape;603;p29"/>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4" name="Google Shape;604;p29"/>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5" name="Google Shape;605;p29"/>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6" name="Google Shape;606;p29"/>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607" name="Google Shape;607;p29"/>
          <p:cNvGrpSpPr/>
          <p:nvPr/>
        </p:nvGrpSpPr>
        <p:grpSpPr>
          <a:xfrm flipH="1" rot="-1022476">
            <a:off x="4968982" y="2386037"/>
            <a:ext cx="566912" cy="413373"/>
            <a:chOff x="4096702" y="1315402"/>
            <a:chExt cx="548641" cy="400050"/>
          </a:xfrm>
        </p:grpSpPr>
        <p:sp>
          <p:nvSpPr>
            <p:cNvPr id="608" name="Google Shape;608;p29"/>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09" name="Google Shape;609;p29"/>
            <p:cNvGrpSpPr/>
            <p:nvPr/>
          </p:nvGrpSpPr>
          <p:grpSpPr>
            <a:xfrm>
              <a:off x="4096702" y="1315402"/>
              <a:ext cx="548641" cy="400050"/>
              <a:chOff x="4096702" y="1315402"/>
              <a:chExt cx="548641" cy="400050"/>
            </a:xfrm>
          </p:grpSpPr>
          <p:sp>
            <p:nvSpPr>
              <p:cNvPr id="610" name="Google Shape;610;p29"/>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1" name="Google Shape;611;p29"/>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2" name="Google Shape;612;p29"/>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13" name="Google Shape;613;p29"/>
          <p:cNvGrpSpPr/>
          <p:nvPr/>
        </p:nvGrpSpPr>
        <p:grpSpPr>
          <a:xfrm rot="1097318">
            <a:off x="7345215" y="298410"/>
            <a:ext cx="317330" cy="534787"/>
            <a:chOff x="7306605" y="300990"/>
            <a:chExt cx="307103" cy="517551"/>
          </a:xfrm>
        </p:grpSpPr>
        <p:sp>
          <p:nvSpPr>
            <p:cNvPr id="614" name="Google Shape;614;p29"/>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5" name="Google Shape;615;p29"/>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6" name="Google Shape;616;p29"/>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7" name="Google Shape;617;p29"/>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8" name="Google Shape;618;p29"/>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9" name="Google Shape;619;p29"/>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0" name="Google Shape;620;p29"/>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1" name="Google Shape;621;p29"/>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2" name="Google Shape;622;p29"/>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3" name="Google Shape;623;p29"/>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4" name="Google Shape;624;p29"/>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5" name="Google Shape;625;p29"/>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626" name="Google Shape;626;p29"/>
          <p:cNvSpPr/>
          <p:nvPr/>
        </p:nvSpPr>
        <p:spPr>
          <a:xfrm>
            <a:off x="11083051" y="4965786"/>
            <a:ext cx="19269" cy="741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7" name="Google Shape;627;p29"/>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8" name="Google Shape;628;p29"/>
          <p:cNvSpPr/>
          <p:nvPr>
            <p:ph idx="2" type="pic"/>
          </p:nvPr>
        </p:nvSpPr>
        <p:spPr>
          <a:xfrm>
            <a:off x="5692552" y="946485"/>
            <a:ext cx="6499448" cy="4457327"/>
          </a:xfrm>
          <a:prstGeom prst="rect">
            <a:avLst/>
          </a:prstGeom>
          <a:solidFill>
            <a:schemeClr val="lt1"/>
          </a:solidFill>
          <a:ln>
            <a:noFill/>
          </a:ln>
        </p:spPr>
      </p:sp>
      <p:grpSp>
        <p:nvGrpSpPr>
          <p:cNvPr id="629" name="Google Shape;629;p29"/>
          <p:cNvGrpSpPr/>
          <p:nvPr/>
        </p:nvGrpSpPr>
        <p:grpSpPr>
          <a:xfrm>
            <a:off x="10721270" y="5070159"/>
            <a:ext cx="675197" cy="757465"/>
            <a:chOff x="10146029" y="4957762"/>
            <a:chExt cx="867728" cy="973455"/>
          </a:xfrm>
        </p:grpSpPr>
        <p:sp>
          <p:nvSpPr>
            <p:cNvPr id="630" name="Google Shape;630;p29"/>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31" name="Google Shape;631;p29"/>
            <p:cNvGrpSpPr/>
            <p:nvPr/>
          </p:nvGrpSpPr>
          <p:grpSpPr>
            <a:xfrm>
              <a:off x="10146029" y="4957762"/>
              <a:ext cx="867728" cy="973455"/>
              <a:chOff x="10146029" y="4957762"/>
              <a:chExt cx="867728" cy="973455"/>
            </a:xfrm>
          </p:grpSpPr>
          <p:sp>
            <p:nvSpPr>
              <p:cNvPr id="632" name="Google Shape;632;p29"/>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3" name="Google Shape;633;p29"/>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4" name="Google Shape;634;p29"/>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5" name="Google Shape;635;p29"/>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6" name="Google Shape;636;p29"/>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7" name="Google Shape;637;p29"/>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8" name="Google Shape;638;p29"/>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9" name="Google Shape;639;p29"/>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40" name="Google Shape;640;p29"/>
          <p:cNvGrpSpPr/>
          <p:nvPr/>
        </p:nvGrpSpPr>
        <p:grpSpPr>
          <a:xfrm>
            <a:off x="5425918" y="4108049"/>
            <a:ext cx="584527" cy="654408"/>
            <a:chOff x="6696075" y="2092642"/>
            <a:chExt cx="764857" cy="856297"/>
          </a:xfrm>
        </p:grpSpPr>
        <p:sp>
          <p:nvSpPr>
            <p:cNvPr id="641" name="Google Shape;641;p29"/>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2" name="Google Shape;642;p29"/>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3" name="Google Shape;643;p29"/>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4" name="Google Shape;644;p29"/>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5" name="Google Shape;645;p29"/>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6" name="Google Shape;646;p29"/>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47" name="Google Shape;647;p29"/>
            <p:cNvGrpSpPr/>
            <p:nvPr/>
          </p:nvGrpSpPr>
          <p:grpSpPr>
            <a:xfrm>
              <a:off x="7132319" y="2495550"/>
              <a:ext cx="119062" cy="123824"/>
              <a:chOff x="7132319" y="2495550"/>
              <a:chExt cx="119062" cy="123824"/>
            </a:xfrm>
          </p:grpSpPr>
          <p:sp>
            <p:nvSpPr>
              <p:cNvPr id="648" name="Google Shape;648;p29"/>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9" name="Google Shape;649;p29"/>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0" name="Google Shape;650;p29"/>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1" name="Google Shape;651;p29"/>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2" name="Google Shape;652;p29"/>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53" name="Google Shape;653;p29"/>
          <p:cNvGrpSpPr/>
          <p:nvPr/>
        </p:nvGrpSpPr>
        <p:grpSpPr>
          <a:xfrm>
            <a:off x="12447223" y="266938"/>
            <a:ext cx="3322320" cy="6324124"/>
            <a:chOff x="-3619025" y="0"/>
            <a:chExt cx="3322320" cy="6324124"/>
          </a:xfrm>
        </p:grpSpPr>
        <p:grpSp>
          <p:nvGrpSpPr>
            <p:cNvPr id="654" name="Google Shape;654;p29"/>
            <p:cNvGrpSpPr/>
            <p:nvPr/>
          </p:nvGrpSpPr>
          <p:grpSpPr>
            <a:xfrm>
              <a:off x="-3619025" y="0"/>
              <a:ext cx="3322320" cy="6324124"/>
              <a:chOff x="12390120" y="132973"/>
              <a:chExt cx="3322320" cy="6324124"/>
            </a:xfrm>
          </p:grpSpPr>
          <p:sp>
            <p:nvSpPr>
              <p:cNvPr id="655" name="Google Shape;655;p29"/>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656" name="Google Shape;656;p29"/>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657" name="Google Shape;657;p29"/>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658" name="Google Shape;658;p29"/>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659" name="Google Shape;659;p29"/>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p:cSld name="50% text + video">
    <p:spTree>
      <p:nvGrpSpPr>
        <p:cNvPr id="660" name="Shape 660"/>
        <p:cNvGrpSpPr/>
        <p:nvPr/>
      </p:nvGrpSpPr>
      <p:grpSpPr>
        <a:xfrm>
          <a:off x="0" y="0"/>
          <a:ext cx="0" cy="0"/>
          <a:chOff x="0" y="0"/>
          <a:chExt cx="0" cy="0"/>
        </a:xfrm>
      </p:grpSpPr>
      <p:sp>
        <p:nvSpPr>
          <p:cNvPr id="661" name="Google Shape;661;p30"/>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62" name="Google Shape;662;p30"/>
          <p:cNvGrpSpPr/>
          <p:nvPr/>
        </p:nvGrpSpPr>
        <p:grpSpPr>
          <a:xfrm rot="-229678">
            <a:off x="6990990" y="1127348"/>
            <a:ext cx="4572095" cy="2856693"/>
            <a:chOff x="7122553" y="-2245373"/>
            <a:chExt cx="3692155" cy="2856693"/>
          </a:xfrm>
        </p:grpSpPr>
        <p:sp>
          <p:nvSpPr>
            <p:cNvPr id="663" name="Google Shape;663;p30"/>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64" name="Google Shape;664;p30"/>
            <p:cNvGrpSpPr/>
            <p:nvPr/>
          </p:nvGrpSpPr>
          <p:grpSpPr>
            <a:xfrm rot="2950449">
              <a:off x="9462370" y="-1911278"/>
              <a:ext cx="317330" cy="534787"/>
              <a:chOff x="7306605" y="300990"/>
              <a:chExt cx="307103" cy="517551"/>
            </a:xfrm>
          </p:grpSpPr>
          <p:sp>
            <p:nvSpPr>
              <p:cNvPr id="665" name="Google Shape;665;p30"/>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6" name="Google Shape;666;p30"/>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7" name="Google Shape;667;p30"/>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8" name="Google Shape;668;p30"/>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9" name="Google Shape;669;p30"/>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0" name="Google Shape;670;p30"/>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1" name="Google Shape;671;p30"/>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2" name="Google Shape;672;p30"/>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3" name="Google Shape;673;p30"/>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4" name="Google Shape;674;p30"/>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5" name="Google Shape;675;p30"/>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6" name="Google Shape;676;p30"/>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677" name="Google Shape;677;p30"/>
          <p:cNvSpPr/>
          <p:nvPr/>
        </p:nvSpPr>
        <p:spPr>
          <a:xfrm>
            <a:off x="6153239" y="1889880"/>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8" name="Google Shape;678;p30"/>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9" name="Google Shape;679;p30"/>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0" name="Google Shape;680;p30"/>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228600" lvl="1" marL="9144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2pPr>
            <a:lvl3pPr indent="-228600" lvl="2" marL="13716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3pPr>
            <a:lvl4pPr indent="-228600" lvl="3" marL="18288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4pPr>
            <a:lvl5pPr indent="-228600" lvl="4" marL="22860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81" name="Google Shape;681;p30"/>
          <p:cNvGrpSpPr/>
          <p:nvPr/>
        </p:nvGrpSpPr>
        <p:grpSpPr>
          <a:xfrm flipH="1" rot="612721">
            <a:off x="9079305" y="6188838"/>
            <a:ext cx="566912" cy="413373"/>
            <a:chOff x="4096702" y="1315402"/>
            <a:chExt cx="548641" cy="400050"/>
          </a:xfrm>
        </p:grpSpPr>
        <p:sp>
          <p:nvSpPr>
            <p:cNvPr id="682" name="Google Shape;682;p30"/>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83" name="Google Shape;683;p30"/>
            <p:cNvGrpSpPr/>
            <p:nvPr/>
          </p:nvGrpSpPr>
          <p:grpSpPr>
            <a:xfrm>
              <a:off x="4096702" y="1315402"/>
              <a:ext cx="548641" cy="400050"/>
              <a:chOff x="4096702" y="1315402"/>
              <a:chExt cx="548641" cy="400050"/>
            </a:xfrm>
          </p:grpSpPr>
          <p:sp>
            <p:nvSpPr>
              <p:cNvPr id="684" name="Google Shape;684;p30"/>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85" name="Google Shape;685;p30"/>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86" name="Google Shape;686;p30"/>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87" name="Google Shape;687;p30"/>
          <p:cNvGrpSpPr/>
          <p:nvPr/>
        </p:nvGrpSpPr>
        <p:grpSpPr>
          <a:xfrm>
            <a:off x="12170313" y="197985"/>
            <a:ext cx="3405597" cy="5585460"/>
            <a:chOff x="-3696013" y="140110"/>
            <a:chExt cx="3405597" cy="5585460"/>
          </a:xfrm>
        </p:grpSpPr>
        <p:grpSp>
          <p:nvGrpSpPr>
            <p:cNvPr id="688" name="Google Shape;688;p30"/>
            <p:cNvGrpSpPr/>
            <p:nvPr/>
          </p:nvGrpSpPr>
          <p:grpSpPr>
            <a:xfrm>
              <a:off x="-3612736" y="140110"/>
              <a:ext cx="3322320" cy="5585460"/>
              <a:chOff x="12390120" y="132973"/>
              <a:chExt cx="3322320" cy="5585460"/>
            </a:xfrm>
          </p:grpSpPr>
          <p:sp>
            <p:nvSpPr>
              <p:cNvPr id="689" name="Google Shape;689;p30"/>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Video toevoegen</a:t>
                </a:r>
                <a:endParaRPr b="1" sz="2000">
                  <a:solidFill>
                    <a:schemeClr val="accent2"/>
                  </a:solidFill>
                  <a:latin typeface="Poppins"/>
                  <a:ea typeface="Poppins"/>
                  <a:cs typeface="Poppins"/>
                  <a:sym typeface="Poppins"/>
                </a:endParaRPr>
              </a:p>
            </p:txBody>
          </p:sp>
          <p:sp>
            <p:nvSpPr>
              <p:cNvPr id="690" name="Google Shape;690;p30"/>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video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gewenste video in en klik in de bovenbalk op </a:t>
                </a:r>
                <a:r>
                  <a:rPr b="1" lang="nl-NL" sz="1600">
                    <a:solidFill>
                      <a:schemeClr val="dk1"/>
                    </a:solidFill>
                    <a:latin typeface="Poppins"/>
                    <a:ea typeface="Poppins"/>
                    <a:cs typeface="Poppins"/>
                    <a:sym typeface="Poppins"/>
                  </a:rPr>
                  <a:t>afspelen.</a:t>
                </a:r>
                <a:endParaRPr/>
              </a:p>
              <a:p>
                <a:pPr indent="0" lvl="0" marL="0" marR="0" rtl="0" algn="l">
                  <a:spcBef>
                    <a:spcPts val="0"/>
                  </a:spcBef>
                  <a:spcAft>
                    <a:spcPts val="0"/>
                  </a:spcAft>
                  <a:buNone/>
                </a:pP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Hier zie je de instelling staan </a:t>
                </a:r>
                <a:r>
                  <a:rPr b="1" lang="nl-NL" sz="1600">
                    <a:solidFill>
                      <a:schemeClr val="dk1"/>
                    </a:solidFill>
                    <a:latin typeface="Poppins"/>
                    <a:ea typeface="Poppins"/>
                    <a:cs typeface="Poppins"/>
                    <a:sym typeface="Poppins"/>
                  </a:rPr>
                  <a:t>op volledig scherm afspelen </a:t>
                </a:r>
                <a:br>
                  <a:rPr b="1" lang="nl-NL" sz="1600">
                    <a:solidFill>
                      <a:schemeClr val="dk1"/>
                    </a:solidFill>
                    <a:latin typeface="Poppins"/>
                    <a:ea typeface="Poppins"/>
                    <a:cs typeface="Poppins"/>
                    <a:sym typeface="Poppins"/>
                  </a:rPr>
                </a:b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Vink deze optie aan.</a:t>
                </a:r>
                <a:br>
                  <a:rPr lang="nl-NL" sz="1600">
                    <a:solidFill>
                      <a:schemeClr val="dk1"/>
                    </a:solidFill>
                    <a:latin typeface="Poppins"/>
                    <a:ea typeface="Poppins"/>
                    <a:cs typeface="Poppins"/>
                    <a:sym typeface="Poppins"/>
                  </a:rPr>
                </a:br>
                <a:br>
                  <a:rPr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De video is nu klaar voor gebruik!</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691" name="Google Shape;691;p30"/>
            <p:cNvPicPr preferRelativeResize="0"/>
            <p:nvPr/>
          </p:nvPicPr>
          <p:blipFill rotWithShape="1">
            <a:blip r:embed="rId2">
              <a:alphaModFix/>
            </a:blip>
            <a:srcRect b="0" l="0" r="0" t="0"/>
            <a:stretch/>
          </p:blipFill>
          <p:spPr>
            <a:xfrm>
              <a:off x="-3696013" y="1136044"/>
              <a:ext cx="936089" cy="891514"/>
            </a:xfrm>
            <a:prstGeom prst="rect">
              <a:avLst/>
            </a:prstGeom>
            <a:noFill/>
            <a:ln>
              <a:noFill/>
            </a:ln>
          </p:spPr>
        </p:pic>
      </p:grpSp>
      <p:sp>
        <p:nvSpPr>
          <p:cNvPr id="692" name="Google Shape;692;p30"/>
          <p:cNvSpPr/>
          <p:nvPr>
            <p:ph idx="3" type="media"/>
          </p:nvPr>
        </p:nvSpPr>
        <p:spPr>
          <a:xfrm>
            <a:off x="6542949" y="2403801"/>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693" name="Google Shape;693;p30"/>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2">
  <p:cSld name="50% text + video 2">
    <p:bg>
      <p:bgPr>
        <a:solidFill>
          <a:schemeClr val="accent1"/>
        </a:solidFill>
      </p:bgPr>
    </p:bg>
    <p:spTree>
      <p:nvGrpSpPr>
        <p:cNvPr id="694" name="Shape 694"/>
        <p:cNvGrpSpPr/>
        <p:nvPr/>
      </p:nvGrpSpPr>
      <p:grpSpPr>
        <a:xfrm>
          <a:off x="0" y="0"/>
          <a:ext cx="0" cy="0"/>
          <a:chOff x="0" y="0"/>
          <a:chExt cx="0" cy="0"/>
        </a:xfrm>
      </p:grpSpPr>
      <p:sp>
        <p:nvSpPr>
          <p:cNvPr id="695" name="Google Shape;695;p31"/>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96" name="Google Shape;696;p31"/>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31"/>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000"/>
              <a:buFont typeface="Arial"/>
              <a:buNone/>
              <a:defRPr b="0" sz="2000">
                <a:solidFill>
                  <a:schemeClr val="lt1"/>
                </a:solidFill>
                <a:latin typeface="Poppins"/>
                <a:ea typeface="Poppins"/>
                <a:cs typeface="Poppins"/>
                <a:sym typeface="Poppins"/>
              </a:defRPr>
            </a:lvl1pPr>
            <a:lvl2pPr indent="-228600" lvl="1" marL="9144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2pPr>
            <a:lvl3pPr indent="-228600" lvl="2" marL="13716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3pPr>
            <a:lvl4pPr indent="-228600" lvl="3" marL="18288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4pPr>
            <a:lvl5pPr indent="-228600" lvl="4" marL="22860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8" name="Google Shape;698;p31"/>
          <p:cNvPicPr preferRelativeResize="0"/>
          <p:nvPr/>
        </p:nvPicPr>
        <p:blipFill rotWithShape="1">
          <a:blip r:embed="rId2">
            <a:alphaModFix/>
          </a:blip>
          <a:srcRect b="0" l="0" r="0" t="0"/>
          <a:stretch/>
        </p:blipFill>
        <p:spPr>
          <a:xfrm>
            <a:off x="701003" y="6286040"/>
            <a:ext cx="1408998" cy="356298"/>
          </a:xfrm>
          <a:prstGeom prst="rect">
            <a:avLst/>
          </a:prstGeom>
          <a:noFill/>
          <a:ln>
            <a:noFill/>
          </a:ln>
        </p:spPr>
      </p:pic>
      <p:grpSp>
        <p:nvGrpSpPr>
          <p:cNvPr id="699" name="Google Shape;699;p31"/>
          <p:cNvGrpSpPr/>
          <p:nvPr/>
        </p:nvGrpSpPr>
        <p:grpSpPr>
          <a:xfrm>
            <a:off x="12170313" y="197985"/>
            <a:ext cx="3405597" cy="5585460"/>
            <a:chOff x="-3696013" y="140110"/>
            <a:chExt cx="3405597" cy="5585460"/>
          </a:xfrm>
        </p:grpSpPr>
        <p:grpSp>
          <p:nvGrpSpPr>
            <p:cNvPr id="700" name="Google Shape;700;p31"/>
            <p:cNvGrpSpPr/>
            <p:nvPr/>
          </p:nvGrpSpPr>
          <p:grpSpPr>
            <a:xfrm>
              <a:off x="-3612736" y="140110"/>
              <a:ext cx="3322320" cy="5585460"/>
              <a:chOff x="12390120" y="132973"/>
              <a:chExt cx="3322320" cy="5585460"/>
            </a:xfrm>
          </p:grpSpPr>
          <p:sp>
            <p:nvSpPr>
              <p:cNvPr id="701" name="Google Shape;701;p31"/>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Video toevoegen</a:t>
                </a:r>
                <a:endParaRPr b="1" sz="2000">
                  <a:solidFill>
                    <a:schemeClr val="accent2"/>
                  </a:solidFill>
                  <a:latin typeface="Poppins"/>
                  <a:ea typeface="Poppins"/>
                  <a:cs typeface="Poppins"/>
                  <a:sym typeface="Poppins"/>
                </a:endParaRPr>
              </a:p>
            </p:txBody>
          </p:sp>
          <p:sp>
            <p:nvSpPr>
              <p:cNvPr id="702" name="Google Shape;702;p31"/>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video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gewenste video in en klik in de bovenbalk op </a:t>
                </a:r>
                <a:r>
                  <a:rPr b="1" lang="nl-NL" sz="1600">
                    <a:solidFill>
                      <a:schemeClr val="dk1"/>
                    </a:solidFill>
                    <a:latin typeface="Poppins"/>
                    <a:ea typeface="Poppins"/>
                    <a:cs typeface="Poppins"/>
                    <a:sym typeface="Poppins"/>
                  </a:rPr>
                  <a:t>afspelen.</a:t>
                </a:r>
                <a:endParaRPr/>
              </a:p>
              <a:p>
                <a:pPr indent="0" lvl="0" marL="0" marR="0" rtl="0" algn="l">
                  <a:spcBef>
                    <a:spcPts val="0"/>
                  </a:spcBef>
                  <a:spcAft>
                    <a:spcPts val="0"/>
                  </a:spcAft>
                  <a:buNone/>
                </a:pP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Hier zie je de instelling staan </a:t>
                </a:r>
                <a:r>
                  <a:rPr b="1" lang="nl-NL" sz="1600">
                    <a:solidFill>
                      <a:schemeClr val="dk1"/>
                    </a:solidFill>
                    <a:latin typeface="Poppins"/>
                    <a:ea typeface="Poppins"/>
                    <a:cs typeface="Poppins"/>
                    <a:sym typeface="Poppins"/>
                  </a:rPr>
                  <a:t>op volledig scherm afspelen </a:t>
                </a:r>
                <a:br>
                  <a:rPr b="1" lang="nl-NL" sz="1600">
                    <a:solidFill>
                      <a:schemeClr val="dk1"/>
                    </a:solidFill>
                    <a:latin typeface="Poppins"/>
                    <a:ea typeface="Poppins"/>
                    <a:cs typeface="Poppins"/>
                    <a:sym typeface="Poppins"/>
                  </a:rPr>
                </a:b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Vink deze optie aan.</a:t>
                </a:r>
                <a:br>
                  <a:rPr lang="nl-NL" sz="1600">
                    <a:solidFill>
                      <a:schemeClr val="dk1"/>
                    </a:solidFill>
                    <a:latin typeface="Poppins"/>
                    <a:ea typeface="Poppins"/>
                    <a:cs typeface="Poppins"/>
                    <a:sym typeface="Poppins"/>
                  </a:rPr>
                </a:br>
                <a:br>
                  <a:rPr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De video is nu klaar voor gebruik!</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703" name="Google Shape;703;p31"/>
            <p:cNvPicPr preferRelativeResize="0"/>
            <p:nvPr/>
          </p:nvPicPr>
          <p:blipFill rotWithShape="1">
            <a:blip r:embed="rId3">
              <a:alphaModFix/>
            </a:blip>
            <a:srcRect b="0" l="0" r="0" t="0"/>
            <a:stretch/>
          </p:blipFill>
          <p:spPr>
            <a:xfrm>
              <a:off x="-3696013" y="1136044"/>
              <a:ext cx="936089" cy="891514"/>
            </a:xfrm>
            <a:prstGeom prst="rect">
              <a:avLst/>
            </a:prstGeom>
            <a:noFill/>
            <a:ln>
              <a:noFill/>
            </a:ln>
          </p:spPr>
        </p:pic>
      </p:grpSp>
      <p:sp>
        <p:nvSpPr>
          <p:cNvPr id="704" name="Google Shape;704;p31"/>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05" name="Google Shape;705;p31"/>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06" name="Google Shape;706;p31"/>
          <p:cNvGrpSpPr/>
          <p:nvPr/>
        </p:nvGrpSpPr>
        <p:grpSpPr>
          <a:xfrm rot="-229678">
            <a:off x="6895727" y="930845"/>
            <a:ext cx="4572095" cy="2856693"/>
            <a:chOff x="7122553" y="-2245373"/>
            <a:chExt cx="3692155" cy="2856693"/>
          </a:xfrm>
        </p:grpSpPr>
        <p:sp>
          <p:nvSpPr>
            <p:cNvPr id="707" name="Google Shape;707;p31"/>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08" name="Google Shape;708;p31"/>
            <p:cNvGrpSpPr/>
            <p:nvPr/>
          </p:nvGrpSpPr>
          <p:grpSpPr>
            <a:xfrm rot="2950449">
              <a:off x="9462370" y="-1911278"/>
              <a:ext cx="317330" cy="534787"/>
              <a:chOff x="7306605" y="300990"/>
              <a:chExt cx="307103" cy="517551"/>
            </a:xfrm>
          </p:grpSpPr>
          <p:sp>
            <p:nvSpPr>
              <p:cNvPr id="709" name="Google Shape;709;p31"/>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0" name="Google Shape;710;p31"/>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1" name="Google Shape;711;p31"/>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2" name="Google Shape;712;p31"/>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3" name="Google Shape;713;p31"/>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4" name="Google Shape;714;p31"/>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5" name="Google Shape;715;p31"/>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6" name="Google Shape;716;p31"/>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7" name="Google Shape;717;p31"/>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8" name="Google Shape;718;p31"/>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9" name="Google Shape;719;p31"/>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0" name="Google Shape;720;p31"/>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721" name="Google Shape;721;p31"/>
          <p:cNvSpPr/>
          <p:nvPr/>
        </p:nvSpPr>
        <p:spPr>
          <a:xfrm>
            <a:off x="6153239" y="1601124"/>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22" name="Google Shape;722;p31"/>
          <p:cNvGrpSpPr/>
          <p:nvPr/>
        </p:nvGrpSpPr>
        <p:grpSpPr>
          <a:xfrm flipH="1" rot="612721">
            <a:off x="9079305" y="5900082"/>
            <a:ext cx="566912" cy="413373"/>
            <a:chOff x="4096702" y="1315402"/>
            <a:chExt cx="548641" cy="400050"/>
          </a:xfrm>
        </p:grpSpPr>
        <p:sp>
          <p:nvSpPr>
            <p:cNvPr id="723" name="Google Shape;723;p31"/>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24" name="Google Shape;724;p31"/>
            <p:cNvGrpSpPr/>
            <p:nvPr/>
          </p:nvGrpSpPr>
          <p:grpSpPr>
            <a:xfrm>
              <a:off x="4096702" y="1315402"/>
              <a:ext cx="548641" cy="400050"/>
              <a:chOff x="4096702" y="1315402"/>
              <a:chExt cx="548641" cy="400050"/>
            </a:xfrm>
          </p:grpSpPr>
          <p:sp>
            <p:nvSpPr>
              <p:cNvPr id="725" name="Google Shape;725;p31"/>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6" name="Google Shape;726;p31"/>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7" name="Google Shape;727;p31"/>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728" name="Google Shape;728;p31"/>
          <p:cNvSpPr/>
          <p:nvPr>
            <p:ph idx="3" type="media"/>
          </p:nvPr>
        </p:nvSpPr>
        <p:spPr>
          <a:xfrm>
            <a:off x="6542949" y="2115045"/>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729" name="Google Shape;729;p31"/>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with logo only">
  <p:cSld name="Template with logo only">
    <p:spTree>
      <p:nvGrpSpPr>
        <p:cNvPr id="730" name="Shape 730"/>
        <p:cNvGrpSpPr/>
        <p:nvPr/>
      </p:nvGrpSpPr>
      <p:grpSpPr>
        <a:xfrm>
          <a:off x="0" y="0"/>
          <a:ext cx="0" cy="0"/>
          <a:chOff x="0" y="0"/>
          <a:chExt cx="0" cy="0"/>
        </a:xfrm>
      </p:grpSpPr>
      <p:pic>
        <p:nvPicPr>
          <p:cNvPr id="731" name="Google Shape;731;p32"/>
          <p:cNvPicPr preferRelativeResize="0"/>
          <p:nvPr/>
        </p:nvPicPr>
        <p:blipFill rotWithShape="1">
          <a:blip r:embed="rId2">
            <a:alphaModFix/>
          </a:blip>
          <a:srcRect b="0" l="0" r="0" t="0"/>
          <a:stretch/>
        </p:blipFill>
        <p:spPr>
          <a:xfrm>
            <a:off x="696529" y="6296715"/>
            <a:ext cx="2186027" cy="342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 2">
  <p:cSld name="100% text - 2">
    <p:bg>
      <p:bgPr>
        <a:solidFill>
          <a:schemeClr val="lt1"/>
        </a:solidFill>
      </p:bgPr>
    </p:bg>
    <p:spTree>
      <p:nvGrpSpPr>
        <p:cNvPr id="738" name="Shape 738"/>
        <p:cNvGrpSpPr/>
        <p:nvPr/>
      </p:nvGrpSpPr>
      <p:grpSpPr>
        <a:xfrm>
          <a:off x="0" y="0"/>
          <a:ext cx="0" cy="0"/>
          <a:chOff x="0" y="0"/>
          <a:chExt cx="0" cy="0"/>
        </a:xfrm>
      </p:grpSpPr>
      <p:sp>
        <p:nvSpPr>
          <p:cNvPr id="739" name="Google Shape;739;p17"/>
          <p:cNvSpPr/>
          <p:nvPr/>
        </p:nvSpPr>
        <p:spPr>
          <a:xfrm>
            <a:off x="11743944" y="0"/>
            <a:ext cx="448056" cy="6880066"/>
          </a:xfrm>
          <a:custGeom>
            <a:rect b="b" l="l" r="r" t="t"/>
            <a:pathLst>
              <a:path extrusionOk="0" h="6880066" w="44805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pSp>
        <p:nvGrpSpPr>
          <p:cNvPr id="740" name="Google Shape;740;p17"/>
          <p:cNvGrpSpPr/>
          <p:nvPr/>
        </p:nvGrpSpPr>
        <p:grpSpPr>
          <a:xfrm rot="8759241">
            <a:off x="10229170" y="6037935"/>
            <a:ext cx="353313" cy="445705"/>
            <a:chOff x="7806722" y="4905407"/>
            <a:chExt cx="353313" cy="445705"/>
          </a:xfrm>
        </p:grpSpPr>
        <p:sp>
          <p:nvSpPr>
            <p:cNvPr id="741" name="Google Shape;741;p1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42" name="Google Shape;742;p1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43" name="Google Shape;743;p17"/>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44" name="Google Shape;744;p17"/>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45" name="Google Shape;745;p17"/>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46" name="Google Shape;746;p17"/>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47" name="Google Shape;747;p1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48" name="Google Shape;748;p1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749" name="Google Shape;749;p17"/>
          <p:cNvSpPr/>
          <p:nvPr/>
        </p:nvSpPr>
        <p:spPr>
          <a:xfrm rot="8759241">
            <a:off x="7940697" y="6028731"/>
            <a:ext cx="2265950" cy="776288"/>
          </a:xfrm>
          <a:custGeom>
            <a:rect b="b" l="l" r="r" t="t"/>
            <a:pathLst>
              <a:path extrusionOk="0" h="776288" w="2265950">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50" name="Google Shape;750;p17"/>
          <p:cNvSpPr/>
          <p:nvPr/>
        </p:nvSpPr>
        <p:spPr>
          <a:xfrm rot="8759241">
            <a:off x="10719987" y="5954237"/>
            <a:ext cx="1217295" cy="1037348"/>
          </a:xfrm>
          <a:custGeom>
            <a:rect b="b" l="l" r="r" t="t"/>
            <a:pathLst>
              <a:path extrusionOk="0" h="1037348" w="1217295">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51" name="Google Shape;751;p17"/>
          <p:cNvGrpSpPr/>
          <p:nvPr/>
        </p:nvGrpSpPr>
        <p:grpSpPr>
          <a:xfrm>
            <a:off x="6126614" y="6130272"/>
            <a:ext cx="2523738" cy="1023964"/>
            <a:chOff x="6483018" y="5404517"/>
            <a:chExt cx="2523738" cy="1023964"/>
          </a:xfrm>
        </p:grpSpPr>
        <p:sp>
          <p:nvSpPr>
            <p:cNvPr id="752" name="Google Shape;752;p17"/>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53" name="Google Shape;753;p17"/>
            <p:cNvGrpSpPr/>
            <p:nvPr/>
          </p:nvGrpSpPr>
          <p:grpSpPr>
            <a:xfrm rot="-571308">
              <a:off x="6915721" y="5447140"/>
              <a:ext cx="548640" cy="400050"/>
              <a:chOff x="4096702" y="1315402"/>
              <a:chExt cx="548640" cy="400050"/>
            </a:xfrm>
          </p:grpSpPr>
          <p:sp>
            <p:nvSpPr>
              <p:cNvPr id="754" name="Google Shape;754;p17"/>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55" name="Google Shape;755;p17"/>
              <p:cNvGrpSpPr/>
              <p:nvPr/>
            </p:nvGrpSpPr>
            <p:grpSpPr>
              <a:xfrm>
                <a:off x="4096702" y="1315402"/>
                <a:ext cx="548640" cy="400050"/>
                <a:chOff x="4096702" y="1315402"/>
                <a:chExt cx="548640" cy="400050"/>
              </a:xfrm>
            </p:grpSpPr>
            <p:sp>
              <p:nvSpPr>
                <p:cNvPr id="756" name="Google Shape;756;p17"/>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57" name="Google Shape;757;p17"/>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58" name="Google Shape;758;p17"/>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grpSp>
        <p:nvGrpSpPr>
          <p:cNvPr id="759" name="Google Shape;759;p17"/>
          <p:cNvGrpSpPr/>
          <p:nvPr/>
        </p:nvGrpSpPr>
        <p:grpSpPr>
          <a:xfrm rot="-174292">
            <a:off x="2717909" y="5965658"/>
            <a:ext cx="3568197" cy="1038637"/>
            <a:chOff x="2720188" y="5965601"/>
            <a:chExt cx="3568197" cy="1038637"/>
          </a:xfrm>
        </p:grpSpPr>
        <p:pic>
          <p:nvPicPr>
            <p:cNvPr id="760" name="Google Shape;760;p17"/>
            <p:cNvPicPr preferRelativeResize="0"/>
            <p:nvPr/>
          </p:nvPicPr>
          <p:blipFill rotWithShape="1">
            <a:blip r:embed="rId2">
              <a:alphaModFix/>
            </a:blip>
            <a:srcRect b="0" l="0" r="0" t="0"/>
            <a:stretch/>
          </p:blipFill>
          <p:spPr>
            <a:xfrm>
              <a:off x="2720188" y="6204136"/>
              <a:ext cx="3568197" cy="800102"/>
            </a:xfrm>
            <a:prstGeom prst="rect">
              <a:avLst/>
            </a:prstGeom>
            <a:noFill/>
            <a:ln>
              <a:noFill/>
            </a:ln>
          </p:spPr>
        </p:pic>
        <p:grpSp>
          <p:nvGrpSpPr>
            <p:cNvPr id="761" name="Google Shape;761;p17"/>
            <p:cNvGrpSpPr/>
            <p:nvPr/>
          </p:nvGrpSpPr>
          <p:grpSpPr>
            <a:xfrm flipH="1" rot="-4000174">
              <a:off x="4599837" y="5950305"/>
              <a:ext cx="307103" cy="517551"/>
              <a:chOff x="7306605" y="300990"/>
              <a:chExt cx="307103" cy="517551"/>
            </a:xfrm>
          </p:grpSpPr>
          <p:sp>
            <p:nvSpPr>
              <p:cNvPr id="762" name="Google Shape;762;p17"/>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63" name="Google Shape;763;p1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64" name="Google Shape;764;p1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65" name="Google Shape;765;p1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66" name="Google Shape;766;p1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67" name="Google Shape;767;p17"/>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68" name="Google Shape;768;p1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69" name="Google Shape;769;p1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70" name="Google Shape;770;p1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71" name="Google Shape;771;p1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72" name="Google Shape;772;p17"/>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73" name="Google Shape;773;p17"/>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774" name="Google Shape;774;p17"/>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5" name="Google Shape;775;p17"/>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76" name="Google Shape;776;p17"/>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p:cSld name="100% text">
    <p:bg>
      <p:bgPr>
        <a:solidFill>
          <a:schemeClr val="accent1"/>
        </a:solidFill>
      </p:bgPr>
    </p:bg>
    <p:spTree>
      <p:nvGrpSpPr>
        <p:cNvPr id="777" name="Shape 777"/>
        <p:cNvGrpSpPr/>
        <p:nvPr/>
      </p:nvGrpSpPr>
      <p:grpSpPr>
        <a:xfrm>
          <a:off x="0" y="0"/>
          <a:ext cx="0" cy="0"/>
          <a:chOff x="0" y="0"/>
          <a:chExt cx="0" cy="0"/>
        </a:xfrm>
      </p:grpSpPr>
      <p:grpSp>
        <p:nvGrpSpPr>
          <p:cNvPr id="778" name="Google Shape;778;p18"/>
          <p:cNvGrpSpPr/>
          <p:nvPr/>
        </p:nvGrpSpPr>
        <p:grpSpPr>
          <a:xfrm rot="8759241">
            <a:off x="10560561" y="5457537"/>
            <a:ext cx="353313" cy="445705"/>
            <a:chOff x="7806722" y="4905407"/>
            <a:chExt cx="353313" cy="445705"/>
          </a:xfrm>
        </p:grpSpPr>
        <p:sp>
          <p:nvSpPr>
            <p:cNvPr id="779" name="Google Shape;779;p1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0" name="Google Shape;780;p1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1" name="Google Shape;781;p18"/>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2" name="Google Shape;782;p18"/>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3" name="Google Shape;783;p18"/>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4" name="Google Shape;784;p18"/>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5" name="Google Shape;785;p1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6" name="Google Shape;786;p1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787" name="Google Shape;787;p18"/>
          <p:cNvSpPr/>
          <p:nvPr/>
        </p:nvSpPr>
        <p:spPr>
          <a:xfrm rot="8759241">
            <a:off x="8084776" y="5505624"/>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8" name="Google Shape;788;p18"/>
          <p:cNvSpPr/>
          <p:nvPr/>
        </p:nvSpPr>
        <p:spPr>
          <a:xfrm rot="8759241">
            <a:off x="11185091" y="5332944"/>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89" name="Google Shape;789;p18"/>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90" name="Google Shape;790;p18"/>
          <p:cNvGrpSpPr/>
          <p:nvPr/>
        </p:nvGrpSpPr>
        <p:grpSpPr>
          <a:xfrm rot="-571308">
            <a:off x="6915721" y="5447140"/>
            <a:ext cx="548640" cy="400050"/>
            <a:chOff x="4096702" y="1315402"/>
            <a:chExt cx="548640" cy="400050"/>
          </a:xfrm>
        </p:grpSpPr>
        <p:sp>
          <p:nvSpPr>
            <p:cNvPr id="791" name="Google Shape;791;p18"/>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92" name="Google Shape;792;p18"/>
            <p:cNvGrpSpPr/>
            <p:nvPr/>
          </p:nvGrpSpPr>
          <p:grpSpPr>
            <a:xfrm>
              <a:off x="4096702" y="1315402"/>
              <a:ext cx="548640" cy="400050"/>
              <a:chOff x="4096702" y="1315402"/>
              <a:chExt cx="548640" cy="400050"/>
            </a:xfrm>
          </p:grpSpPr>
          <p:sp>
            <p:nvSpPr>
              <p:cNvPr id="793" name="Google Shape;793;p18"/>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94" name="Google Shape;794;p18"/>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95" name="Google Shape;795;p18"/>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pic>
        <p:nvPicPr>
          <p:cNvPr id="796" name="Google Shape;796;p18"/>
          <p:cNvPicPr preferRelativeResize="0"/>
          <p:nvPr/>
        </p:nvPicPr>
        <p:blipFill rotWithShape="1">
          <a:blip r:embed="rId2">
            <a:alphaModFix/>
          </a:blip>
          <a:srcRect b="0" l="0" r="0" t="0"/>
          <a:stretch/>
        </p:blipFill>
        <p:spPr>
          <a:xfrm>
            <a:off x="2463433" y="5515511"/>
            <a:ext cx="3568197" cy="800102"/>
          </a:xfrm>
          <a:prstGeom prst="rect">
            <a:avLst/>
          </a:prstGeom>
          <a:noFill/>
          <a:ln>
            <a:noFill/>
          </a:ln>
        </p:spPr>
      </p:pic>
      <p:sp>
        <p:nvSpPr>
          <p:cNvPr id="797" name="Google Shape;797;p18"/>
          <p:cNvSpPr/>
          <p:nvPr/>
        </p:nvSpPr>
        <p:spPr>
          <a:xfrm flipH="1" rot="10800000">
            <a:off x="0" y="6069473"/>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98" name="Google Shape;798;p18"/>
          <p:cNvGrpSpPr/>
          <p:nvPr/>
        </p:nvGrpSpPr>
        <p:grpSpPr>
          <a:xfrm flipH="1" rot="-4000174">
            <a:off x="4343082" y="5261680"/>
            <a:ext cx="307103" cy="517551"/>
            <a:chOff x="7306605" y="300990"/>
            <a:chExt cx="307103" cy="517551"/>
          </a:xfrm>
        </p:grpSpPr>
        <p:sp>
          <p:nvSpPr>
            <p:cNvPr id="799" name="Google Shape;799;p18"/>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0" name="Google Shape;800;p1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1" name="Google Shape;801;p1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2" name="Google Shape;802;p1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3" name="Google Shape;803;p1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4" name="Google Shape;804;p18"/>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5" name="Google Shape;805;p1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6" name="Google Shape;806;p1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7" name="Google Shape;807;p1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8" name="Google Shape;808;p1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09" name="Google Shape;809;p18"/>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10" name="Google Shape;810;p18"/>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811" name="Google Shape;811;p18"/>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2" name="Google Shape;812;p18"/>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13" name="Google Shape;813;p18"/>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accent1"/>
        </a:solidFill>
      </p:bgPr>
    </p:bg>
    <p:spTree>
      <p:nvGrpSpPr>
        <p:cNvPr id="814" name="Shape 814"/>
        <p:cNvGrpSpPr/>
        <p:nvPr/>
      </p:nvGrpSpPr>
      <p:grpSpPr>
        <a:xfrm>
          <a:off x="0" y="0"/>
          <a:ext cx="0" cy="0"/>
          <a:chOff x="0" y="0"/>
          <a:chExt cx="0" cy="0"/>
        </a:xfrm>
      </p:grpSpPr>
      <p:sp>
        <p:nvSpPr>
          <p:cNvPr id="815" name="Google Shape;815;p33"/>
          <p:cNvSpPr/>
          <p:nvPr/>
        </p:nvSpPr>
        <p:spPr>
          <a:xfrm flipH="1" rot="10800000">
            <a:off x="0" y="5812299"/>
            <a:ext cx="12192000" cy="1057275"/>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16" name="Google Shape;816;p33"/>
          <p:cNvSpPr/>
          <p:nvPr/>
        </p:nvSpPr>
        <p:spPr>
          <a:xfrm>
            <a:off x="6364941" y="0"/>
            <a:ext cx="5827060" cy="5801179"/>
          </a:xfrm>
          <a:custGeom>
            <a:rect b="b" l="l" r="r" t="t"/>
            <a:pathLst>
              <a:path extrusionOk="0" h="5801179" w="5827060">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817" name="Google Shape;817;p33"/>
          <p:cNvSpPr/>
          <p:nvPr/>
        </p:nvSpPr>
        <p:spPr>
          <a:xfrm>
            <a:off x="7516177" y="406717"/>
            <a:ext cx="20002" cy="203834"/>
          </a:xfrm>
          <a:custGeom>
            <a:rect b="b" l="l" r="r" t="t"/>
            <a:pathLst>
              <a:path extrusionOk="0" h="203834" w="20002">
                <a:moveTo>
                  <a:pt x="0" y="203835"/>
                </a:moveTo>
                <a:cubicBezTo>
                  <a:pt x="4763" y="135255"/>
                  <a:pt x="10478" y="67627"/>
                  <a:pt x="20003" y="0"/>
                </a:cubicBezTo>
              </a:path>
            </a:pathLst>
          </a:custGeom>
          <a:noFill/>
          <a:ln cap="flat" cmpd="sng" w="1397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18" name="Google Shape;818;p33"/>
          <p:cNvSpPr/>
          <p:nvPr/>
        </p:nvSpPr>
        <p:spPr>
          <a:xfrm>
            <a:off x="7284648" y="-669463"/>
            <a:ext cx="5835294" cy="6308918"/>
          </a:xfrm>
          <a:custGeom>
            <a:rect b="b" l="l" r="r" t="t"/>
            <a:pathLst>
              <a:path extrusionOk="0" h="6308918" w="5835294">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819" name="Google Shape;819;p33"/>
          <p:cNvGrpSpPr/>
          <p:nvPr/>
        </p:nvGrpSpPr>
        <p:grpSpPr>
          <a:xfrm>
            <a:off x="7806722" y="4905407"/>
            <a:ext cx="353313" cy="445705"/>
            <a:chOff x="7806722" y="4905407"/>
            <a:chExt cx="353313" cy="445705"/>
          </a:xfrm>
        </p:grpSpPr>
        <p:sp>
          <p:nvSpPr>
            <p:cNvPr id="820" name="Google Shape;820;p33"/>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21" name="Google Shape;821;p33"/>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22" name="Google Shape;822;p33"/>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23" name="Google Shape;823;p33"/>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24" name="Google Shape;824;p33"/>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25" name="Google Shape;825;p33"/>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26" name="Google Shape;826;p33"/>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27" name="Google Shape;827;p33"/>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828" name="Google Shape;828;p33"/>
          <p:cNvGrpSpPr/>
          <p:nvPr/>
        </p:nvGrpSpPr>
        <p:grpSpPr>
          <a:xfrm>
            <a:off x="7306605" y="300990"/>
            <a:ext cx="307103" cy="517551"/>
            <a:chOff x="7306605" y="300990"/>
            <a:chExt cx="307103" cy="517551"/>
          </a:xfrm>
        </p:grpSpPr>
        <p:sp>
          <p:nvSpPr>
            <p:cNvPr id="829" name="Google Shape;829;p33"/>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0" name="Google Shape;830;p33"/>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1" name="Google Shape;831;p33"/>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2" name="Google Shape;832;p33"/>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3" name="Google Shape;833;p33"/>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4" name="Google Shape;834;p33"/>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5" name="Google Shape;835;p33"/>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6" name="Google Shape;836;p33"/>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7" name="Google Shape;837;p33"/>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8" name="Google Shape;838;p33"/>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39" name="Google Shape;839;p33"/>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40" name="Google Shape;840;p33"/>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841" name="Google Shape;841;p33"/>
          <p:cNvSpPr/>
          <p:nvPr/>
        </p:nvSpPr>
        <p:spPr>
          <a:xfrm>
            <a:off x="790575" y="2262187"/>
            <a:ext cx="5541645" cy="1914525"/>
          </a:xfrm>
          <a:custGeom>
            <a:rect b="b" l="l" r="r" t="t"/>
            <a:pathLst>
              <a:path extrusionOk="0" h="1914525" w="5541645">
                <a:moveTo>
                  <a:pt x="0" y="0"/>
                </a:moveTo>
                <a:lnTo>
                  <a:pt x="5541645" y="0"/>
                </a:lnTo>
                <a:lnTo>
                  <a:pt x="5541645" y="1914525"/>
                </a:lnTo>
                <a:lnTo>
                  <a:pt x="0" y="1914525"/>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42" name="Google Shape;842;p33"/>
          <p:cNvSpPr/>
          <p:nvPr/>
        </p:nvSpPr>
        <p:spPr>
          <a:xfrm>
            <a:off x="7550467" y="0"/>
            <a:ext cx="209830" cy="290512"/>
          </a:xfrm>
          <a:custGeom>
            <a:rect b="b" l="l" r="r" t="t"/>
            <a:pathLst>
              <a:path extrusionOk="0" h="354329" w="17525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43" name="Google Shape;843;p33"/>
          <p:cNvSpPr/>
          <p:nvPr/>
        </p:nvSpPr>
        <p:spPr>
          <a:xfrm>
            <a:off x="6902767" y="778192"/>
            <a:ext cx="655319" cy="2927985"/>
          </a:xfrm>
          <a:custGeom>
            <a:rect b="b" l="l" r="r" t="t"/>
            <a:pathLst>
              <a:path extrusionOk="0" h="2927985" w="655319">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44" name="Google Shape;844;p33"/>
          <p:cNvSpPr/>
          <p:nvPr/>
        </p:nvSpPr>
        <p:spPr>
          <a:xfrm>
            <a:off x="8041957" y="5355907"/>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45" name="Google Shape;845;p33"/>
          <p:cNvSpPr/>
          <p:nvPr/>
        </p:nvSpPr>
        <p:spPr>
          <a:xfrm>
            <a:off x="6728460" y="3439477"/>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46" name="Google Shape;846;p33"/>
          <p:cNvSpPr/>
          <p:nvPr>
            <p:ph idx="2" type="pic"/>
          </p:nvPr>
        </p:nvSpPr>
        <p:spPr>
          <a:xfrm>
            <a:off x="7287902" y="0"/>
            <a:ext cx="4927209" cy="5639456"/>
          </a:xfrm>
          <a:prstGeom prst="rect">
            <a:avLst/>
          </a:prstGeom>
          <a:solidFill>
            <a:schemeClr val="lt1"/>
          </a:solidFill>
          <a:ln>
            <a:noFill/>
          </a:ln>
        </p:spPr>
      </p:sp>
      <p:sp>
        <p:nvSpPr>
          <p:cNvPr id="847" name="Google Shape;847;p33"/>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848" name="Google Shape;848;p33"/>
          <p:cNvGrpSpPr/>
          <p:nvPr/>
        </p:nvGrpSpPr>
        <p:grpSpPr>
          <a:xfrm>
            <a:off x="10146029" y="4947602"/>
            <a:ext cx="867728" cy="973455"/>
            <a:chOff x="10146029" y="4957762"/>
            <a:chExt cx="867728" cy="973455"/>
          </a:xfrm>
        </p:grpSpPr>
        <p:sp>
          <p:nvSpPr>
            <p:cNvPr id="849" name="Google Shape;849;p33"/>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850" name="Google Shape;850;p33"/>
            <p:cNvGrpSpPr/>
            <p:nvPr/>
          </p:nvGrpSpPr>
          <p:grpSpPr>
            <a:xfrm>
              <a:off x="10146029" y="4957762"/>
              <a:ext cx="867728" cy="973455"/>
              <a:chOff x="10146029" y="4957762"/>
              <a:chExt cx="867728" cy="973455"/>
            </a:xfrm>
          </p:grpSpPr>
          <p:sp>
            <p:nvSpPr>
              <p:cNvPr id="851" name="Google Shape;851;p33"/>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52" name="Google Shape;852;p33"/>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53" name="Google Shape;853;p33"/>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54" name="Google Shape;854;p33"/>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55" name="Google Shape;855;p33"/>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56" name="Google Shape;856;p33"/>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57" name="Google Shape;857;p33"/>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58" name="Google Shape;858;p33"/>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859" name="Google Shape;859;p33"/>
          <p:cNvGrpSpPr/>
          <p:nvPr/>
        </p:nvGrpSpPr>
        <p:grpSpPr>
          <a:xfrm>
            <a:off x="6708140" y="2092642"/>
            <a:ext cx="764857" cy="856297"/>
            <a:chOff x="6696075" y="2092642"/>
            <a:chExt cx="764857" cy="856297"/>
          </a:xfrm>
        </p:grpSpPr>
        <p:sp>
          <p:nvSpPr>
            <p:cNvPr id="860" name="Google Shape;860;p33"/>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61" name="Google Shape;861;p33"/>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62" name="Google Shape;862;p33"/>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63" name="Google Shape;863;p33"/>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64" name="Google Shape;864;p33"/>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65" name="Google Shape;865;p33"/>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866" name="Google Shape;866;p33"/>
            <p:cNvGrpSpPr/>
            <p:nvPr/>
          </p:nvGrpSpPr>
          <p:grpSpPr>
            <a:xfrm>
              <a:off x="7132319" y="2495550"/>
              <a:ext cx="119062" cy="123824"/>
              <a:chOff x="7132319" y="2495550"/>
              <a:chExt cx="119062" cy="123824"/>
            </a:xfrm>
          </p:grpSpPr>
          <p:sp>
            <p:nvSpPr>
              <p:cNvPr id="867" name="Google Shape;867;p33"/>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68" name="Google Shape;868;p33"/>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69" name="Google Shape;869;p33"/>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70" name="Google Shape;870;p33"/>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71" name="Google Shape;871;p33"/>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872" name="Google Shape;872;p33"/>
          <p:cNvSpPr txBox="1"/>
          <p:nvPr>
            <p:ph idx="10" type="dt"/>
          </p:nvPr>
        </p:nvSpPr>
        <p:spPr>
          <a:xfrm>
            <a:off x="9480175" y="6329363"/>
            <a:ext cx="2037453" cy="3095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sz="16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3" name="Google Shape;873;p33"/>
          <p:cNvSpPr txBox="1"/>
          <p:nvPr>
            <p:ph idx="1" type="body"/>
          </p:nvPr>
        </p:nvSpPr>
        <p:spPr>
          <a:xfrm>
            <a:off x="615662" y="1784504"/>
            <a:ext cx="5480338"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000"/>
              <a:buNone/>
              <a:defRPr b="1" sz="40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4" name="Google Shape;874;p33"/>
          <p:cNvSpPr txBox="1"/>
          <p:nvPr>
            <p:ph idx="3" type="body"/>
          </p:nvPr>
        </p:nvSpPr>
        <p:spPr>
          <a:xfrm>
            <a:off x="612959" y="397035"/>
            <a:ext cx="3634186" cy="3703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75" name="Google Shape;875;p33"/>
          <p:cNvGrpSpPr/>
          <p:nvPr/>
        </p:nvGrpSpPr>
        <p:grpSpPr>
          <a:xfrm>
            <a:off x="12447223" y="266938"/>
            <a:ext cx="3322320" cy="6324124"/>
            <a:chOff x="-3619025" y="0"/>
            <a:chExt cx="3322320" cy="6324124"/>
          </a:xfrm>
        </p:grpSpPr>
        <p:grpSp>
          <p:nvGrpSpPr>
            <p:cNvPr id="876" name="Google Shape;876;p33"/>
            <p:cNvGrpSpPr/>
            <p:nvPr/>
          </p:nvGrpSpPr>
          <p:grpSpPr>
            <a:xfrm>
              <a:off x="-3619025" y="0"/>
              <a:ext cx="3322320" cy="6324124"/>
              <a:chOff x="12390120" y="132973"/>
              <a:chExt cx="3322320" cy="6324124"/>
            </a:xfrm>
          </p:grpSpPr>
          <p:sp>
            <p:nvSpPr>
              <p:cNvPr id="877" name="Google Shape;877;p33"/>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878" name="Google Shape;878;p33"/>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879" name="Google Shape;879;p33"/>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880" name="Google Shape;880;p33"/>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881" name="Google Shape;881;p33"/>
          <p:cNvPicPr preferRelativeResize="0"/>
          <p:nvPr/>
        </p:nvPicPr>
        <p:blipFill rotWithShape="1">
          <a:blip r:embed="rId4">
            <a:alphaModFix/>
          </a:blip>
          <a:srcRect b="0" l="0" r="0" t="0"/>
          <a:stretch/>
        </p:blipFill>
        <p:spPr>
          <a:xfrm>
            <a:off x="696529" y="6007763"/>
            <a:ext cx="4106965" cy="6425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 2">
  <p:cSld name="100% text - 2">
    <p:bg>
      <p:bgPr>
        <a:solidFill>
          <a:schemeClr val="lt1"/>
        </a:solidFill>
      </p:bgPr>
    </p:bg>
    <p:spTree>
      <p:nvGrpSpPr>
        <p:cNvPr id="83" name="Shape 83"/>
        <p:cNvGrpSpPr/>
        <p:nvPr/>
      </p:nvGrpSpPr>
      <p:grpSpPr>
        <a:xfrm>
          <a:off x="0" y="0"/>
          <a:ext cx="0" cy="0"/>
          <a:chOff x="0" y="0"/>
          <a:chExt cx="0" cy="0"/>
        </a:xfrm>
      </p:grpSpPr>
      <p:sp>
        <p:nvSpPr>
          <p:cNvPr id="84" name="Google Shape;84;p15"/>
          <p:cNvSpPr/>
          <p:nvPr/>
        </p:nvSpPr>
        <p:spPr>
          <a:xfrm>
            <a:off x="11743944" y="0"/>
            <a:ext cx="448056" cy="6880066"/>
          </a:xfrm>
          <a:custGeom>
            <a:rect b="b" l="l" r="r" t="t"/>
            <a:pathLst>
              <a:path extrusionOk="0" h="6880066" w="44805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pSp>
        <p:nvGrpSpPr>
          <p:cNvPr id="85" name="Google Shape;85;p15"/>
          <p:cNvGrpSpPr/>
          <p:nvPr/>
        </p:nvGrpSpPr>
        <p:grpSpPr>
          <a:xfrm rot="8759241">
            <a:off x="10229170" y="6037935"/>
            <a:ext cx="353313" cy="445705"/>
            <a:chOff x="7806722" y="4905407"/>
            <a:chExt cx="353313" cy="445705"/>
          </a:xfrm>
        </p:grpSpPr>
        <p:sp>
          <p:nvSpPr>
            <p:cNvPr id="86" name="Google Shape;86;p1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7" name="Google Shape;87;p1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8" name="Google Shape;88;p15"/>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9" name="Google Shape;89;p15"/>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 name="Google Shape;90;p15"/>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1" name="Google Shape;91;p15"/>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2" name="Google Shape;92;p1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3" name="Google Shape;93;p1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94" name="Google Shape;94;p15"/>
          <p:cNvSpPr/>
          <p:nvPr/>
        </p:nvSpPr>
        <p:spPr>
          <a:xfrm rot="8759241">
            <a:off x="7940697" y="6028731"/>
            <a:ext cx="2265950" cy="776288"/>
          </a:xfrm>
          <a:custGeom>
            <a:rect b="b" l="l" r="r" t="t"/>
            <a:pathLst>
              <a:path extrusionOk="0" h="776288" w="2265950">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 name="Google Shape;95;p15"/>
          <p:cNvSpPr/>
          <p:nvPr/>
        </p:nvSpPr>
        <p:spPr>
          <a:xfrm rot="8759241">
            <a:off x="10719987" y="5954237"/>
            <a:ext cx="1217295" cy="1037348"/>
          </a:xfrm>
          <a:custGeom>
            <a:rect b="b" l="l" r="r" t="t"/>
            <a:pathLst>
              <a:path extrusionOk="0" h="1037348" w="1217295">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96" name="Google Shape;96;p15"/>
          <p:cNvGrpSpPr/>
          <p:nvPr/>
        </p:nvGrpSpPr>
        <p:grpSpPr>
          <a:xfrm>
            <a:off x="6126614" y="6130272"/>
            <a:ext cx="2523738" cy="1023964"/>
            <a:chOff x="6483018" y="5404517"/>
            <a:chExt cx="2523738" cy="1023964"/>
          </a:xfrm>
        </p:grpSpPr>
        <p:sp>
          <p:nvSpPr>
            <p:cNvPr id="97" name="Google Shape;97;p15"/>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98" name="Google Shape;98;p15"/>
            <p:cNvGrpSpPr/>
            <p:nvPr/>
          </p:nvGrpSpPr>
          <p:grpSpPr>
            <a:xfrm rot="-571308">
              <a:off x="6915721" y="5447140"/>
              <a:ext cx="548640" cy="400050"/>
              <a:chOff x="4096702" y="1315402"/>
              <a:chExt cx="548640" cy="400050"/>
            </a:xfrm>
          </p:grpSpPr>
          <p:sp>
            <p:nvSpPr>
              <p:cNvPr id="99" name="Google Shape;99;p15"/>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00" name="Google Shape;100;p15"/>
              <p:cNvGrpSpPr/>
              <p:nvPr/>
            </p:nvGrpSpPr>
            <p:grpSpPr>
              <a:xfrm>
                <a:off x="4096702" y="1315402"/>
                <a:ext cx="548640" cy="400050"/>
                <a:chOff x="4096702" y="1315402"/>
                <a:chExt cx="548640" cy="400050"/>
              </a:xfrm>
            </p:grpSpPr>
            <p:sp>
              <p:nvSpPr>
                <p:cNvPr id="101" name="Google Shape;101;p15"/>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2" name="Google Shape;102;p15"/>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3" name="Google Shape;103;p15"/>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grpSp>
        <p:nvGrpSpPr>
          <p:cNvPr id="104" name="Google Shape;104;p15"/>
          <p:cNvGrpSpPr/>
          <p:nvPr/>
        </p:nvGrpSpPr>
        <p:grpSpPr>
          <a:xfrm rot="-174292">
            <a:off x="2717909" y="5965658"/>
            <a:ext cx="3568197" cy="1038637"/>
            <a:chOff x="2720188" y="5965601"/>
            <a:chExt cx="3568197" cy="1038637"/>
          </a:xfrm>
        </p:grpSpPr>
        <p:pic>
          <p:nvPicPr>
            <p:cNvPr id="105" name="Google Shape;105;p15"/>
            <p:cNvPicPr preferRelativeResize="0"/>
            <p:nvPr/>
          </p:nvPicPr>
          <p:blipFill rotWithShape="1">
            <a:blip r:embed="rId2">
              <a:alphaModFix/>
            </a:blip>
            <a:srcRect b="0" l="0" r="0" t="0"/>
            <a:stretch/>
          </p:blipFill>
          <p:spPr>
            <a:xfrm>
              <a:off x="2720188" y="6204136"/>
              <a:ext cx="3568197" cy="800102"/>
            </a:xfrm>
            <a:prstGeom prst="rect">
              <a:avLst/>
            </a:prstGeom>
            <a:noFill/>
            <a:ln>
              <a:noFill/>
            </a:ln>
          </p:spPr>
        </p:pic>
        <p:grpSp>
          <p:nvGrpSpPr>
            <p:cNvPr id="106" name="Google Shape;106;p15"/>
            <p:cNvGrpSpPr/>
            <p:nvPr/>
          </p:nvGrpSpPr>
          <p:grpSpPr>
            <a:xfrm flipH="1" rot="-4000174">
              <a:off x="4599837" y="5950305"/>
              <a:ext cx="307103" cy="517551"/>
              <a:chOff x="7306605" y="300990"/>
              <a:chExt cx="307103" cy="517551"/>
            </a:xfrm>
          </p:grpSpPr>
          <p:sp>
            <p:nvSpPr>
              <p:cNvPr id="107" name="Google Shape;107;p15"/>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 name="Google Shape;108;p1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 name="Google Shape;109;p1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 name="Google Shape;110;p1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 name="Google Shape;111;p1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2" name="Google Shape;112;p15"/>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3" name="Google Shape;113;p1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 name="Google Shape;114;p1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5" name="Google Shape;115;p1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 name="Google Shape;116;p1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7" name="Google Shape;117;p15"/>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8" name="Google Shape;118;p15"/>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119" name="Google Shape;119;p15"/>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5"/>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1" name="Google Shape;121;p15"/>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spTree>
      <p:nvGrpSpPr>
        <p:cNvPr id="882" name="Shape 882"/>
        <p:cNvGrpSpPr/>
        <p:nvPr/>
      </p:nvGrpSpPr>
      <p:grpSpPr>
        <a:xfrm>
          <a:off x="0" y="0"/>
          <a:ext cx="0" cy="0"/>
          <a:chOff x="0" y="0"/>
          <a:chExt cx="0" cy="0"/>
        </a:xfrm>
      </p:grpSpPr>
      <p:sp>
        <p:nvSpPr>
          <p:cNvPr id="883" name="Google Shape;883;p34"/>
          <p:cNvSpPr/>
          <p:nvPr/>
        </p:nvSpPr>
        <p:spPr>
          <a:xfrm>
            <a:off x="0" y="-3922"/>
            <a:ext cx="5334339" cy="6858000"/>
          </a:xfrm>
          <a:custGeom>
            <a:rect b="b" l="l" r="r" t="t"/>
            <a:pathLst>
              <a:path extrusionOk="0" h="6858000" w="5334339">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884" name="Google Shape;884;p34"/>
          <p:cNvSpPr/>
          <p:nvPr/>
        </p:nvSpPr>
        <p:spPr>
          <a:xfrm>
            <a:off x="5079682" y="22774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85" name="Google Shape;885;p34"/>
          <p:cNvSpPr/>
          <p:nvPr/>
        </p:nvSpPr>
        <p:spPr>
          <a:xfrm>
            <a:off x="5079682" y="31918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86" name="Google Shape;886;p34"/>
          <p:cNvSpPr/>
          <p:nvPr/>
        </p:nvSpPr>
        <p:spPr>
          <a:xfrm>
            <a:off x="5079682" y="40871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87" name="Google Shape;887;p34"/>
          <p:cNvSpPr/>
          <p:nvPr/>
        </p:nvSpPr>
        <p:spPr>
          <a:xfrm>
            <a:off x="5079682" y="50015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88" name="Google Shape;888;p34"/>
          <p:cNvSpPr/>
          <p:nvPr/>
        </p:nvSpPr>
        <p:spPr>
          <a:xfrm>
            <a:off x="-1309710" y="390398"/>
            <a:ext cx="5739270" cy="6319175"/>
          </a:xfrm>
          <a:custGeom>
            <a:rect b="b" l="l" r="r" t="t"/>
            <a:pathLst>
              <a:path extrusionOk="0" h="6319175" w="5739270">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89" name="Google Shape;889;p34"/>
          <p:cNvSpPr/>
          <p:nvPr/>
        </p:nvSpPr>
        <p:spPr>
          <a:xfrm>
            <a:off x="482917" y="-40004"/>
            <a:ext cx="4237672" cy="6839902"/>
          </a:xfrm>
          <a:custGeom>
            <a:rect b="b" l="l" r="r" t="t"/>
            <a:pathLst>
              <a:path extrusionOk="0" h="6839902" w="423767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890" name="Google Shape;890;p34"/>
          <p:cNvGrpSpPr/>
          <p:nvPr/>
        </p:nvGrpSpPr>
        <p:grpSpPr>
          <a:xfrm>
            <a:off x="4096702" y="1315402"/>
            <a:ext cx="548640" cy="400050"/>
            <a:chOff x="4096702" y="1315402"/>
            <a:chExt cx="548640" cy="400050"/>
          </a:xfrm>
        </p:grpSpPr>
        <p:sp>
          <p:nvSpPr>
            <p:cNvPr id="891" name="Google Shape;891;p34"/>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892" name="Google Shape;892;p34"/>
            <p:cNvGrpSpPr/>
            <p:nvPr/>
          </p:nvGrpSpPr>
          <p:grpSpPr>
            <a:xfrm>
              <a:off x="4096702" y="1315402"/>
              <a:ext cx="548640" cy="400050"/>
              <a:chOff x="4096702" y="1315402"/>
              <a:chExt cx="548640" cy="400050"/>
            </a:xfrm>
          </p:grpSpPr>
          <p:sp>
            <p:nvSpPr>
              <p:cNvPr id="893" name="Google Shape;893;p34"/>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94" name="Google Shape;894;p34"/>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95" name="Google Shape;895;p34"/>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896" name="Google Shape;896;p34"/>
          <p:cNvGrpSpPr/>
          <p:nvPr/>
        </p:nvGrpSpPr>
        <p:grpSpPr>
          <a:xfrm rot="1786451">
            <a:off x="4158325" y="5498782"/>
            <a:ext cx="315738" cy="448874"/>
            <a:chOff x="4181475" y="5498782"/>
            <a:chExt cx="315738" cy="448874"/>
          </a:xfrm>
        </p:grpSpPr>
        <p:sp>
          <p:nvSpPr>
            <p:cNvPr id="897" name="Google Shape;897;p34"/>
            <p:cNvSpPr/>
            <p:nvPr/>
          </p:nvSpPr>
          <p:spPr>
            <a:xfrm>
              <a:off x="4259332" y="5709990"/>
              <a:ext cx="237881" cy="237666"/>
            </a:xfrm>
            <a:custGeom>
              <a:rect b="b" l="l" r="r" t="t"/>
              <a:pathLst>
                <a:path extrusionOk="0" h="237666" w="237881">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98" name="Google Shape;898;p34"/>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99" name="Google Shape;899;p34"/>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0" name="Google Shape;900;p34"/>
            <p:cNvSpPr/>
            <p:nvPr/>
          </p:nvSpPr>
          <p:spPr>
            <a:xfrm>
              <a:off x="4181475" y="5678805"/>
              <a:ext cx="109537" cy="9525"/>
            </a:xfrm>
            <a:custGeom>
              <a:rect b="b" l="l" r="r" t="t"/>
              <a:pathLst>
                <a:path extrusionOk="0" h="9525" w="109537">
                  <a:moveTo>
                    <a:pt x="0" y="0"/>
                  </a:moveTo>
                  <a:lnTo>
                    <a:pt x="109538"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1" name="Google Shape;901;p34"/>
            <p:cNvSpPr/>
            <p:nvPr/>
          </p:nvSpPr>
          <p:spPr>
            <a:xfrm>
              <a:off x="4181475" y="5678805"/>
              <a:ext cx="109537" cy="9525"/>
            </a:xfrm>
            <a:custGeom>
              <a:rect b="b" l="l" r="r" t="t"/>
              <a:pathLst>
                <a:path extrusionOk="0" h="9525" w="109537">
                  <a:moveTo>
                    <a:pt x="0" y="0"/>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2" name="Google Shape;902;p34"/>
            <p:cNvSpPr/>
            <p:nvPr/>
          </p:nvSpPr>
          <p:spPr>
            <a:xfrm>
              <a:off x="4357687" y="5677852"/>
              <a:ext cx="109537" cy="952"/>
            </a:xfrm>
            <a:custGeom>
              <a:rect b="b" l="l" r="r" t="t"/>
              <a:pathLst>
                <a:path extrusionOk="0" h="952" w="109537">
                  <a:moveTo>
                    <a:pt x="0" y="953"/>
                  </a:moveTo>
                  <a:lnTo>
                    <a:pt x="109538"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3" name="Google Shape;903;p34"/>
            <p:cNvSpPr/>
            <p:nvPr/>
          </p:nvSpPr>
          <p:spPr>
            <a:xfrm>
              <a:off x="4357687" y="5677852"/>
              <a:ext cx="109537" cy="952"/>
            </a:xfrm>
            <a:custGeom>
              <a:rect b="b" l="l" r="r" t="t"/>
              <a:pathLst>
                <a:path extrusionOk="0" h="952" w="109537">
                  <a:moveTo>
                    <a:pt x="0" y="953"/>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4" name="Google Shape;904;p34"/>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5" name="Google Shape;905;p34"/>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906" name="Google Shape;906;p34"/>
          <p:cNvSpPr/>
          <p:nvPr>
            <p:ph idx="2" type="pic"/>
          </p:nvPr>
        </p:nvSpPr>
        <p:spPr>
          <a:xfrm>
            <a:off x="-4102" y="390398"/>
            <a:ext cx="4445238" cy="6319176"/>
          </a:xfrm>
          <a:prstGeom prst="rect">
            <a:avLst/>
          </a:prstGeom>
          <a:solidFill>
            <a:schemeClr val="lt1"/>
          </a:solidFill>
          <a:ln>
            <a:noFill/>
          </a:ln>
        </p:spPr>
      </p:sp>
      <p:sp>
        <p:nvSpPr>
          <p:cNvPr id="907" name="Google Shape;907;p34"/>
          <p:cNvSpPr txBox="1"/>
          <p:nvPr>
            <p:ph idx="1" type="body"/>
          </p:nvPr>
        </p:nvSpPr>
        <p:spPr>
          <a:xfrm>
            <a:off x="5027294" y="2095500"/>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8" name="Google Shape;908;p34"/>
          <p:cNvSpPr txBox="1"/>
          <p:nvPr>
            <p:ph idx="3" type="body"/>
          </p:nvPr>
        </p:nvSpPr>
        <p:spPr>
          <a:xfrm>
            <a:off x="5655817" y="215677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9" name="Google Shape;909;p34"/>
          <p:cNvSpPr txBox="1"/>
          <p:nvPr>
            <p:ph idx="4" type="body"/>
          </p:nvPr>
        </p:nvSpPr>
        <p:spPr>
          <a:xfrm>
            <a:off x="5040757" y="2997730"/>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0" name="Google Shape;910;p34"/>
          <p:cNvSpPr txBox="1"/>
          <p:nvPr>
            <p:ph idx="5" type="body"/>
          </p:nvPr>
        </p:nvSpPr>
        <p:spPr>
          <a:xfrm>
            <a:off x="5669280" y="305900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1" name="Google Shape;911;p34"/>
          <p:cNvSpPr txBox="1"/>
          <p:nvPr>
            <p:ph idx="6" type="body"/>
          </p:nvPr>
        </p:nvSpPr>
        <p:spPr>
          <a:xfrm>
            <a:off x="5027294" y="3851666"/>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2" name="Google Shape;912;p34"/>
          <p:cNvSpPr txBox="1"/>
          <p:nvPr>
            <p:ph idx="7" type="body"/>
          </p:nvPr>
        </p:nvSpPr>
        <p:spPr>
          <a:xfrm>
            <a:off x="5655817" y="3912943"/>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3" name="Google Shape;913;p34"/>
          <p:cNvSpPr txBox="1"/>
          <p:nvPr>
            <p:ph idx="8" type="body"/>
          </p:nvPr>
        </p:nvSpPr>
        <p:spPr>
          <a:xfrm>
            <a:off x="5013831" y="4705602"/>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4" name="Google Shape;914;p34"/>
          <p:cNvSpPr txBox="1"/>
          <p:nvPr>
            <p:ph idx="9" type="body"/>
          </p:nvPr>
        </p:nvSpPr>
        <p:spPr>
          <a:xfrm>
            <a:off x="5642354" y="4766879"/>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5" name="Google Shape;915;p34"/>
          <p:cNvSpPr txBox="1"/>
          <p:nvPr>
            <p:ph idx="13" type="body"/>
          </p:nvPr>
        </p:nvSpPr>
        <p:spPr>
          <a:xfrm>
            <a:off x="5584377" y="596828"/>
            <a:ext cx="4168302" cy="6072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600"/>
              <a:buNone/>
              <a:defRPr b="1" sz="3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6" name="Google Shape;916;p34"/>
          <p:cNvSpPr/>
          <p:nvPr/>
        </p:nvSpPr>
        <p:spPr>
          <a:xfrm>
            <a:off x="8655766" y="22730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17" name="Google Shape;917;p34"/>
          <p:cNvSpPr/>
          <p:nvPr/>
        </p:nvSpPr>
        <p:spPr>
          <a:xfrm>
            <a:off x="8655766" y="31874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18" name="Google Shape;918;p34"/>
          <p:cNvSpPr/>
          <p:nvPr/>
        </p:nvSpPr>
        <p:spPr>
          <a:xfrm>
            <a:off x="8655766" y="40827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19" name="Google Shape;919;p34"/>
          <p:cNvSpPr/>
          <p:nvPr/>
        </p:nvSpPr>
        <p:spPr>
          <a:xfrm>
            <a:off x="8655766" y="49971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20" name="Google Shape;920;p34"/>
          <p:cNvSpPr txBox="1"/>
          <p:nvPr>
            <p:ph idx="14" type="body"/>
          </p:nvPr>
        </p:nvSpPr>
        <p:spPr>
          <a:xfrm>
            <a:off x="8603378" y="2091121"/>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34"/>
          <p:cNvSpPr txBox="1"/>
          <p:nvPr>
            <p:ph idx="15" type="body"/>
          </p:nvPr>
        </p:nvSpPr>
        <p:spPr>
          <a:xfrm>
            <a:off x="9231901" y="215239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2" name="Google Shape;922;p34"/>
          <p:cNvSpPr txBox="1"/>
          <p:nvPr>
            <p:ph idx="16" type="body"/>
          </p:nvPr>
        </p:nvSpPr>
        <p:spPr>
          <a:xfrm>
            <a:off x="8616841" y="2993351"/>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3" name="Google Shape;923;p34"/>
          <p:cNvSpPr txBox="1"/>
          <p:nvPr>
            <p:ph idx="17" type="body"/>
          </p:nvPr>
        </p:nvSpPr>
        <p:spPr>
          <a:xfrm>
            <a:off x="9245364" y="305462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4" name="Google Shape;924;p34"/>
          <p:cNvSpPr txBox="1"/>
          <p:nvPr>
            <p:ph idx="18" type="body"/>
          </p:nvPr>
        </p:nvSpPr>
        <p:spPr>
          <a:xfrm>
            <a:off x="8603378" y="3847287"/>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5" name="Google Shape;925;p34"/>
          <p:cNvSpPr txBox="1"/>
          <p:nvPr>
            <p:ph idx="19" type="body"/>
          </p:nvPr>
        </p:nvSpPr>
        <p:spPr>
          <a:xfrm>
            <a:off x="9231901" y="3908564"/>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6" name="Google Shape;926;p34"/>
          <p:cNvSpPr txBox="1"/>
          <p:nvPr>
            <p:ph idx="20" type="body"/>
          </p:nvPr>
        </p:nvSpPr>
        <p:spPr>
          <a:xfrm>
            <a:off x="8589915" y="4701223"/>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34"/>
          <p:cNvSpPr txBox="1"/>
          <p:nvPr>
            <p:ph idx="21" type="body"/>
          </p:nvPr>
        </p:nvSpPr>
        <p:spPr>
          <a:xfrm>
            <a:off x="9218438" y="4762500"/>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28" name="Google Shape;928;p34"/>
          <p:cNvGrpSpPr/>
          <p:nvPr/>
        </p:nvGrpSpPr>
        <p:grpSpPr>
          <a:xfrm>
            <a:off x="12447223" y="266938"/>
            <a:ext cx="3322320" cy="6324124"/>
            <a:chOff x="-3619025" y="0"/>
            <a:chExt cx="3322320" cy="6324124"/>
          </a:xfrm>
        </p:grpSpPr>
        <p:grpSp>
          <p:nvGrpSpPr>
            <p:cNvPr id="929" name="Google Shape;929;p34"/>
            <p:cNvGrpSpPr/>
            <p:nvPr/>
          </p:nvGrpSpPr>
          <p:grpSpPr>
            <a:xfrm>
              <a:off x="-3619025" y="0"/>
              <a:ext cx="3322320" cy="6324124"/>
              <a:chOff x="12390120" y="132973"/>
              <a:chExt cx="3322320" cy="6324124"/>
            </a:xfrm>
          </p:grpSpPr>
          <p:sp>
            <p:nvSpPr>
              <p:cNvPr id="930" name="Google Shape;930;p34"/>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931" name="Google Shape;931;p34"/>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932" name="Google Shape;932;p34"/>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933" name="Google Shape;933;p34"/>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934" name="Google Shape;934;p34"/>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p:cSld name="Picture with headline">
    <p:bg>
      <p:bgPr>
        <a:solidFill>
          <a:schemeClr val="accent1"/>
        </a:solidFill>
      </p:bgPr>
    </p:bg>
    <p:spTree>
      <p:nvGrpSpPr>
        <p:cNvPr id="935" name="Shape 935"/>
        <p:cNvGrpSpPr/>
        <p:nvPr/>
      </p:nvGrpSpPr>
      <p:grpSpPr>
        <a:xfrm>
          <a:off x="0" y="0"/>
          <a:ext cx="0" cy="0"/>
          <a:chOff x="0" y="0"/>
          <a:chExt cx="0" cy="0"/>
        </a:xfrm>
      </p:grpSpPr>
      <p:sp>
        <p:nvSpPr>
          <p:cNvPr id="936" name="Google Shape;936;p35"/>
          <p:cNvSpPr/>
          <p:nvPr/>
        </p:nvSpPr>
        <p:spPr>
          <a:xfrm flipH="1">
            <a:off x="-257985" y="1"/>
            <a:ext cx="7044548" cy="6871271"/>
          </a:xfrm>
          <a:custGeom>
            <a:rect b="b" l="l" r="r" t="t"/>
            <a:pathLst>
              <a:path extrusionOk="0" h="6871271"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37" name="Google Shape;937;p35"/>
          <p:cNvSpPr/>
          <p:nvPr/>
        </p:nvSpPr>
        <p:spPr>
          <a:xfrm flipH="1">
            <a:off x="37386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38" name="Google Shape;938;p35"/>
          <p:cNvSpPr/>
          <p:nvPr/>
        </p:nvSpPr>
        <p:spPr>
          <a:xfrm flipH="1">
            <a:off x="38003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39" name="Google Shape;939;p35"/>
          <p:cNvSpPr/>
          <p:nvPr/>
        </p:nvSpPr>
        <p:spPr>
          <a:xfrm flipH="1">
            <a:off x="38687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0" name="Google Shape;940;p35"/>
          <p:cNvSpPr/>
          <p:nvPr/>
        </p:nvSpPr>
        <p:spPr>
          <a:xfrm flipH="1">
            <a:off x="40010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1" name="Google Shape;941;p35"/>
          <p:cNvSpPr/>
          <p:nvPr/>
        </p:nvSpPr>
        <p:spPr>
          <a:xfrm flipH="1">
            <a:off x="41333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2" name="Google Shape;942;p35"/>
          <p:cNvSpPr/>
          <p:nvPr/>
        </p:nvSpPr>
        <p:spPr>
          <a:xfrm flipH="1">
            <a:off x="42678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3" name="Google Shape;943;p35"/>
          <p:cNvSpPr/>
          <p:nvPr/>
        </p:nvSpPr>
        <p:spPr>
          <a:xfrm flipH="1">
            <a:off x="44023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4" name="Google Shape;944;p35"/>
          <p:cNvSpPr/>
          <p:nvPr/>
        </p:nvSpPr>
        <p:spPr>
          <a:xfrm flipH="1">
            <a:off x="45378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5" name="Google Shape;945;p35"/>
          <p:cNvSpPr/>
          <p:nvPr/>
        </p:nvSpPr>
        <p:spPr>
          <a:xfrm flipH="1">
            <a:off x="46734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6" name="Google Shape;946;p35"/>
          <p:cNvSpPr/>
          <p:nvPr/>
        </p:nvSpPr>
        <p:spPr>
          <a:xfrm flipH="1">
            <a:off x="48079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7" name="Google Shape;947;p35"/>
          <p:cNvSpPr/>
          <p:nvPr/>
        </p:nvSpPr>
        <p:spPr>
          <a:xfrm flipH="1">
            <a:off x="49424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8" name="Google Shape;948;p35"/>
          <p:cNvSpPr/>
          <p:nvPr/>
        </p:nvSpPr>
        <p:spPr>
          <a:xfrm flipH="1">
            <a:off x="50768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49" name="Google Shape;949;p35"/>
          <p:cNvSpPr/>
          <p:nvPr/>
        </p:nvSpPr>
        <p:spPr>
          <a:xfrm flipH="1">
            <a:off x="52102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0" name="Google Shape;950;p35"/>
          <p:cNvSpPr/>
          <p:nvPr/>
        </p:nvSpPr>
        <p:spPr>
          <a:xfrm flipH="1">
            <a:off x="53425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1" name="Google Shape;951;p35"/>
          <p:cNvSpPr/>
          <p:nvPr/>
        </p:nvSpPr>
        <p:spPr>
          <a:xfrm flipH="1">
            <a:off x="54737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2" name="Google Shape;952;p35"/>
          <p:cNvSpPr/>
          <p:nvPr/>
        </p:nvSpPr>
        <p:spPr>
          <a:xfrm flipH="1">
            <a:off x="56016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3" name="Google Shape;953;p35"/>
          <p:cNvSpPr/>
          <p:nvPr/>
        </p:nvSpPr>
        <p:spPr>
          <a:xfrm flipH="1">
            <a:off x="57274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4" name="Google Shape;954;p35"/>
          <p:cNvSpPr/>
          <p:nvPr/>
        </p:nvSpPr>
        <p:spPr>
          <a:xfrm flipH="1">
            <a:off x="58498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5" name="Google Shape;955;p35"/>
          <p:cNvSpPr/>
          <p:nvPr/>
        </p:nvSpPr>
        <p:spPr>
          <a:xfrm flipH="1">
            <a:off x="59668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6" name="Google Shape;956;p35"/>
          <p:cNvSpPr/>
          <p:nvPr/>
        </p:nvSpPr>
        <p:spPr>
          <a:xfrm flipH="1">
            <a:off x="60772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7" name="Google Shape;957;p35"/>
          <p:cNvSpPr/>
          <p:nvPr/>
        </p:nvSpPr>
        <p:spPr>
          <a:xfrm flipH="1">
            <a:off x="61800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8" name="Google Shape;958;p35"/>
          <p:cNvSpPr/>
          <p:nvPr/>
        </p:nvSpPr>
        <p:spPr>
          <a:xfrm flipH="1">
            <a:off x="62729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9" name="Google Shape;959;p35"/>
          <p:cNvSpPr/>
          <p:nvPr/>
        </p:nvSpPr>
        <p:spPr>
          <a:xfrm flipH="1">
            <a:off x="63516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0" name="Google Shape;960;p35"/>
          <p:cNvSpPr/>
          <p:nvPr/>
        </p:nvSpPr>
        <p:spPr>
          <a:xfrm flipH="1">
            <a:off x="64162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1" name="Google Shape;961;p35"/>
          <p:cNvSpPr/>
          <p:nvPr/>
        </p:nvSpPr>
        <p:spPr>
          <a:xfrm flipH="1">
            <a:off x="64654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2" name="Google Shape;962;p35"/>
          <p:cNvSpPr/>
          <p:nvPr/>
        </p:nvSpPr>
        <p:spPr>
          <a:xfrm flipH="1">
            <a:off x="64982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3" name="Google Shape;963;p35"/>
          <p:cNvSpPr/>
          <p:nvPr/>
        </p:nvSpPr>
        <p:spPr>
          <a:xfrm flipH="1">
            <a:off x="65146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4" name="Google Shape;964;p35"/>
          <p:cNvSpPr/>
          <p:nvPr/>
        </p:nvSpPr>
        <p:spPr>
          <a:xfrm flipH="1">
            <a:off x="65091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5" name="Google Shape;965;p35"/>
          <p:cNvSpPr/>
          <p:nvPr/>
        </p:nvSpPr>
        <p:spPr>
          <a:xfrm flipH="1">
            <a:off x="64883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6" name="Google Shape;966;p35"/>
          <p:cNvSpPr/>
          <p:nvPr/>
        </p:nvSpPr>
        <p:spPr>
          <a:xfrm flipH="1">
            <a:off x="64544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7" name="Google Shape;967;p35"/>
          <p:cNvSpPr/>
          <p:nvPr/>
        </p:nvSpPr>
        <p:spPr>
          <a:xfrm flipH="1">
            <a:off x="64085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8" name="Google Shape;968;p35"/>
          <p:cNvSpPr/>
          <p:nvPr/>
        </p:nvSpPr>
        <p:spPr>
          <a:xfrm flipH="1">
            <a:off x="63527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69" name="Google Shape;969;p35"/>
          <p:cNvSpPr/>
          <p:nvPr/>
        </p:nvSpPr>
        <p:spPr>
          <a:xfrm flipH="1">
            <a:off x="62860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0" name="Google Shape;970;p35"/>
          <p:cNvSpPr/>
          <p:nvPr/>
        </p:nvSpPr>
        <p:spPr>
          <a:xfrm flipH="1">
            <a:off x="62139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1" name="Google Shape;971;p35"/>
          <p:cNvSpPr/>
          <p:nvPr/>
        </p:nvSpPr>
        <p:spPr>
          <a:xfrm flipH="1">
            <a:off x="61363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2" name="Google Shape;972;p35"/>
          <p:cNvSpPr/>
          <p:nvPr/>
        </p:nvSpPr>
        <p:spPr>
          <a:xfrm flipH="1">
            <a:off x="60575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3" name="Google Shape;973;p35"/>
          <p:cNvSpPr/>
          <p:nvPr/>
        </p:nvSpPr>
        <p:spPr>
          <a:xfrm flipH="1">
            <a:off x="59821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4" name="Google Shape;974;p35"/>
          <p:cNvSpPr/>
          <p:nvPr/>
        </p:nvSpPr>
        <p:spPr>
          <a:xfrm flipH="1">
            <a:off x="59121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5" name="Google Shape;975;p35"/>
          <p:cNvSpPr/>
          <p:nvPr/>
        </p:nvSpPr>
        <p:spPr>
          <a:xfrm flipH="1">
            <a:off x="58520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6" name="Google Shape;976;p35"/>
          <p:cNvSpPr/>
          <p:nvPr/>
        </p:nvSpPr>
        <p:spPr>
          <a:xfrm flipH="1">
            <a:off x="58072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7" name="Google Shape;977;p35"/>
          <p:cNvSpPr/>
          <p:nvPr/>
        </p:nvSpPr>
        <p:spPr>
          <a:xfrm flipH="1">
            <a:off x="57777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8" name="Google Shape;978;p35"/>
          <p:cNvSpPr/>
          <p:nvPr/>
        </p:nvSpPr>
        <p:spPr>
          <a:xfrm flipH="1">
            <a:off x="57645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79" name="Google Shape;979;p35"/>
          <p:cNvSpPr/>
          <p:nvPr/>
        </p:nvSpPr>
        <p:spPr>
          <a:xfrm flipH="1">
            <a:off x="57613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0" name="Google Shape;980;p35"/>
          <p:cNvSpPr/>
          <p:nvPr/>
        </p:nvSpPr>
        <p:spPr>
          <a:xfrm flipH="1">
            <a:off x="57645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1" name="Google Shape;981;p35"/>
          <p:cNvSpPr/>
          <p:nvPr/>
        </p:nvSpPr>
        <p:spPr>
          <a:xfrm flipH="1">
            <a:off x="57755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2" name="Google Shape;982;p35"/>
          <p:cNvSpPr/>
          <p:nvPr/>
        </p:nvSpPr>
        <p:spPr>
          <a:xfrm flipH="1">
            <a:off x="57930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3" name="Google Shape;983;p35"/>
          <p:cNvSpPr/>
          <p:nvPr/>
        </p:nvSpPr>
        <p:spPr>
          <a:xfrm flipH="1">
            <a:off x="58137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4" name="Google Shape;984;p35"/>
          <p:cNvSpPr/>
          <p:nvPr/>
        </p:nvSpPr>
        <p:spPr>
          <a:xfrm flipH="1">
            <a:off x="58367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5" name="Google Shape;985;p35"/>
          <p:cNvSpPr/>
          <p:nvPr/>
        </p:nvSpPr>
        <p:spPr>
          <a:xfrm flipH="1">
            <a:off x="58586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6" name="Google Shape;986;p35"/>
          <p:cNvSpPr/>
          <p:nvPr/>
        </p:nvSpPr>
        <p:spPr>
          <a:xfrm flipH="1">
            <a:off x="58771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7" name="Google Shape;987;p35"/>
          <p:cNvSpPr/>
          <p:nvPr/>
        </p:nvSpPr>
        <p:spPr>
          <a:xfrm flipH="1">
            <a:off x="58903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8" name="Google Shape;988;p35"/>
          <p:cNvSpPr/>
          <p:nvPr/>
        </p:nvSpPr>
        <p:spPr>
          <a:xfrm flipH="1">
            <a:off x="58957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89" name="Google Shape;989;p35"/>
          <p:cNvSpPr/>
          <p:nvPr/>
        </p:nvSpPr>
        <p:spPr>
          <a:xfrm flipH="1">
            <a:off x="58870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0" name="Google Shape;990;p35"/>
          <p:cNvSpPr/>
          <p:nvPr/>
        </p:nvSpPr>
        <p:spPr>
          <a:xfrm flipH="1">
            <a:off x="58673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1" name="Google Shape;991;p35"/>
          <p:cNvSpPr/>
          <p:nvPr/>
        </p:nvSpPr>
        <p:spPr>
          <a:xfrm flipH="1">
            <a:off x="58312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2" name="Google Shape;992;p35"/>
          <p:cNvSpPr/>
          <p:nvPr/>
        </p:nvSpPr>
        <p:spPr>
          <a:xfrm flipH="1">
            <a:off x="57809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3" name="Google Shape;993;p35"/>
          <p:cNvSpPr/>
          <p:nvPr/>
        </p:nvSpPr>
        <p:spPr>
          <a:xfrm flipH="1">
            <a:off x="57110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4" name="Google Shape;994;p35"/>
          <p:cNvSpPr/>
          <p:nvPr/>
        </p:nvSpPr>
        <p:spPr>
          <a:xfrm flipH="1">
            <a:off x="56301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5" name="Google Shape;995;p35"/>
          <p:cNvSpPr/>
          <p:nvPr/>
        </p:nvSpPr>
        <p:spPr>
          <a:xfrm flipH="1">
            <a:off x="50112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6" name="Google Shape;996;p35"/>
          <p:cNvSpPr/>
          <p:nvPr/>
        </p:nvSpPr>
        <p:spPr>
          <a:xfrm flipH="1">
            <a:off x="51512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7" name="Google Shape;997;p35"/>
          <p:cNvSpPr/>
          <p:nvPr/>
        </p:nvSpPr>
        <p:spPr>
          <a:xfrm flipH="1">
            <a:off x="48921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8" name="Google Shape;998;p35"/>
          <p:cNvSpPr/>
          <p:nvPr/>
        </p:nvSpPr>
        <p:spPr>
          <a:xfrm flipH="1">
            <a:off x="55328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99" name="Google Shape;999;p35"/>
          <p:cNvSpPr/>
          <p:nvPr/>
        </p:nvSpPr>
        <p:spPr>
          <a:xfrm flipH="1">
            <a:off x="52102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0" name="Google Shape;1000;p35"/>
          <p:cNvSpPr/>
          <p:nvPr/>
        </p:nvSpPr>
        <p:spPr>
          <a:xfrm flipH="1">
            <a:off x="48888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1" name="Google Shape;1001;p35"/>
          <p:cNvSpPr/>
          <p:nvPr/>
        </p:nvSpPr>
        <p:spPr>
          <a:xfrm flipH="1">
            <a:off x="54169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2" name="Google Shape;1002;p35"/>
          <p:cNvSpPr/>
          <p:nvPr/>
        </p:nvSpPr>
        <p:spPr>
          <a:xfrm flipH="1">
            <a:off x="52868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3" name="Google Shape;1003;p35"/>
          <p:cNvSpPr/>
          <p:nvPr/>
        </p:nvSpPr>
        <p:spPr>
          <a:xfrm flipH="1">
            <a:off x="51326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4" name="Google Shape;1004;p35"/>
          <p:cNvSpPr/>
          <p:nvPr/>
        </p:nvSpPr>
        <p:spPr>
          <a:xfrm flipH="1">
            <a:off x="50003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5" name="Google Shape;1005;p35"/>
          <p:cNvSpPr/>
          <p:nvPr/>
        </p:nvSpPr>
        <p:spPr>
          <a:xfrm flipH="1">
            <a:off x="50255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6" name="Google Shape;1006;p35"/>
          <p:cNvSpPr/>
          <p:nvPr/>
        </p:nvSpPr>
        <p:spPr>
          <a:xfrm flipH="1">
            <a:off x="49041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7" name="Google Shape;1007;p35"/>
          <p:cNvSpPr/>
          <p:nvPr/>
        </p:nvSpPr>
        <p:spPr>
          <a:xfrm flipH="1">
            <a:off x="47740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8" name="Google Shape;1008;p35"/>
          <p:cNvSpPr/>
          <p:nvPr/>
        </p:nvSpPr>
        <p:spPr>
          <a:xfrm flipH="1">
            <a:off x="46373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9" name="Google Shape;1009;p35"/>
          <p:cNvSpPr/>
          <p:nvPr/>
        </p:nvSpPr>
        <p:spPr>
          <a:xfrm flipH="1">
            <a:off x="44996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0" name="Google Shape;1010;p35"/>
          <p:cNvSpPr/>
          <p:nvPr/>
        </p:nvSpPr>
        <p:spPr>
          <a:xfrm flipH="1">
            <a:off x="43574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011" name="Google Shape;1011;p35"/>
          <p:cNvGrpSpPr/>
          <p:nvPr/>
        </p:nvGrpSpPr>
        <p:grpSpPr>
          <a:xfrm flipH="1">
            <a:off x="6108596" y="1126543"/>
            <a:ext cx="401535" cy="493360"/>
            <a:chOff x="6764489" y="1625917"/>
            <a:chExt cx="349817" cy="429815"/>
          </a:xfrm>
        </p:grpSpPr>
        <p:sp>
          <p:nvSpPr>
            <p:cNvPr id="1012" name="Google Shape;1012;p35"/>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3" name="Google Shape;1013;p35"/>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4" name="Google Shape;1014;p35"/>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5" name="Google Shape;1015;p35"/>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6" name="Google Shape;1016;p35"/>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7" name="Google Shape;1017;p35"/>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8" name="Google Shape;1018;p35"/>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19" name="Google Shape;1019;p35"/>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20" name="Google Shape;1020;p35"/>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21" name="Google Shape;1021;p35"/>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22" name="Google Shape;1022;p35"/>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23" name="Google Shape;1023;p35"/>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024" name="Google Shape;1024;p35"/>
          <p:cNvSpPr/>
          <p:nvPr>
            <p:ph idx="2" type="pic"/>
          </p:nvPr>
        </p:nvSpPr>
        <p:spPr>
          <a:xfrm>
            <a:off x="-6317" y="100013"/>
            <a:ext cx="5991088" cy="6643687"/>
          </a:xfrm>
          <a:prstGeom prst="rect">
            <a:avLst/>
          </a:prstGeom>
          <a:solidFill>
            <a:srgbClr val="F2F2F2"/>
          </a:solidFill>
          <a:ln>
            <a:noFill/>
          </a:ln>
        </p:spPr>
      </p:sp>
      <p:sp>
        <p:nvSpPr>
          <p:cNvPr id="1025" name="Google Shape;1025;p35"/>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26" name="Google Shape;1026;p35"/>
          <p:cNvGrpSpPr/>
          <p:nvPr/>
        </p:nvGrpSpPr>
        <p:grpSpPr>
          <a:xfrm>
            <a:off x="12447223" y="266938"/>
            <a:ext cx="3322320" cy="6324124"/>
            <a:chOff x="-3619025" y="0"/>
            <a:chExt cx="3322320" cy="6324124"/>
          </a:xfrm>
        </p:grpSpPr>
        <p:grpSp>
          <p:nvGrpSpPr>
            <p:cNvPr id="1027" name="Google Shape;1027;p35"/>
            <p:cNvGrpSpPr/>
            <p:nvPr/>
          </p:nvGrpSpPr>
          <p:grpSpPr>
            <a:xfrm>
              <a:off x="-3619025" y="0"/>
              <a:ext cx="3322320" cy="6324124"/>
              <a:chOff x="12390120" y="132973"/>
              <a:chExt cx="3322320" cy="6324124"/>
            </a:xfrm>
          </p:grpSpPr>
          <p:sp>
            <p:nvSpPr>
              <p:cNvPr id="1028" name="Google Shape;1028;p35"/>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1029" name="Google Shape;1029;p35"/>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030" name="Google Shape;1030;p35"/>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1031" name="Google Shape;1031;p35"/>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1032" name="Google Shape;1032;p35"/>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p:cSld name="Picture with headline-bigger">
    <p:bg>
      <p:bgPr>
        <a:solidFill>
          <a:schemeClr val="accent1"/>
        </a:solidFill>
      </p:bgPr>
    </p:bg>
    <p:spTree>
      <p:nvGrpSpPr>
        <p:cNvPr id="1033" name="Shape 1033"/>
        <p:cNvGrpSpPr/>
        <p:nvPr/>
      </p:nvGrpSpPr>
      <p:grpSpPr>
        <a:xfrm>
          <a:off x="0" y="0"/>
          <a:ext cx="0" cy="0"/>
          <a:chOff x="0" y="0"/>
          <a:chExt cx="0" cy="0"/>
        </a:xfrm>
      </p:grpSpPr>
      <p:sp>
        <p:nvSpPr>
          <p:cNvPr id="1034" name="Google Shape;1034;p36"/>
          <p:cNvSpPr/>
          <p:nvPr/>
        </p:nvSpPr>
        <p:spPr>
          <a:xfrm flipH="1">
            <a:off x="-319958" y="1"/>
            <a:ext cx="8438002" cy="6867261"/>
          </a:xfrm>
          <a:custGeom>
            <a:rect b="b" l="l" r="r" t="t"/>
            <a:pathLst>
              <a:path extrusionOk="0" h="6867261" w="8438002">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035" name="Google Shape;1035;p36"/>
          <p:cNvGrpSpPr/>
          <p:nvPr/>
        </p:nvGrpSpPr>
        <p:grpSpPr>
          <a:xfrm>
            <a:off x="4959563" y="-47256"/>
            <a:ext cx="2796713" cy="6968821"/>
            <a:chOff x="4959563" y="-47256"/>
            <a:chExt cx="2796713" cy="6968821"/>
          </a:xfrm>
        </p:grpSpPr>
        <p:sp>
          <p:nvSpPr>
            <p:cNvPr id="1036" name="Google Shape;1036;p36"/>
            <p:cNvSpPr/>
            <p:nvPr/>
          </p:nvSpPr>
          <p:spPr>
            <a:xfrm flipH="1">
              <a:off x="49595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37" name="Google Shape;1037;p36"/>
            <p:cNvSpPr/>
            <p:nvPr/>
          </p:nvSpPr>
          <p:spPr>
            <a:xfrm flipH="1">
              <a:off x="50212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38" name="Google Shape;1038;p36"/>
            <p:cNvSpPr/>
            <p:nvPr/>
          </p:nvSpPr>
          <p:spPr>
            <a:xfrm flipH="1">
              <a:off x="50896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39" name="Google Shape;1039;p36"/>
            <p:cNvSpPr/>
            <p:nvPr/>
          </p:nvSpPr>
          <p:spPr>
            <a:xfrm flipH="1">
              <a:off x="52219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0" name="Google Shape;1040;p36"/>
            <p:cNvSpPr/>
            <p:nvPr/>
          </p:nvSpPr>
          <p:spPr>
            <a:xfrm flipH="1">
              <a:off x="53542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1" name="Google Shape;1041;p36"/>
            <p:cNvSpPr/>
            <p:nvPr/>
          </p:nvSpPr>
          <p:spPr>
            <a:xfrm flipH="1">
              <a:off x="54887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2" name="Google Shape;1042;p36"/>
            <p:cNvSpPr/>
            <p:nvPr/>
          </p:nvSpPr>
          <p:spPr>
            <a:xfrm flipH="1">
              <a:off x="56232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3" name="Google Shape;1043;p36"/>
            <p:cNvSpPr/>
            <p:nvPr/>
          </p:nvSpPr>
          <p:spPr>
            <a:xfrm flipH="1">
              <a:off x="57587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4" name="Google Shape;1044;p36"/>
            <p:cNvSpPr/>
            <p:nvPr/>
          </p:nvSpPr>
          <p:spPr>
            <a:xfrm flipH="1">
              <a:off x="58943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5" name="Google Shape;1045;p36"/>
            <p:cNvSpPr/>
            <p:nvPr/>
          </p:nvSpPr>
          <p:spPr>
            <a:xfrm flipH="1">
              <a:off x="60288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6" name="Google Shape;1046;p36"/>
            <p:cNvSpPr/>
            <p:nvPr/>
          </p:nvSpPr>
          <p:spPr>
            <a:xfrm flipH="1">
              <a:off x="61633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7" name="Google Shape;1047;p36"/>
            <p:cNvSpPr/>
            <p:nvPr/>
          </p:nvSpPr>
          <p:spPr>
            <a:xfrm flipH="1">
              <a:off x="62977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8" name="Google Shape;1048;p36"/>
            <p:cNvSpPr/>
            <p:nvPr/>
          </p:nvSpPr>
          <p:spPr>
            <a:xfrm flipH="1">
              <a:off x="64311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49" name="Google Shape;1049;p36"/>
            <p:cNvSpPr/>
            <p:nvPr/>
          </p:nvSpPr>
          <p:spPr>
            <a:xfrm flipH="1">
              <a:off x="65634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0" name="Google Shape;1050;p36"/>
            <p:cNvSpPr/>
            <p:nvPr/>
          </p:nvSpPr>
          <p:spPr>
            <a:xfrm flipH="1">
              <a:off x="66946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1" name="Google Shape;1051;p36"/>
            <p:cNvSpPr/>
            <p:nvPr/>
          </p:nvSpPr>
          <p:spPr>
            <a:xfrm flipH="1">
              <a:off x="68225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2" name="Google Shape;1052;p36"/>
            <p:cNvSpPr/>
            <p:nvPr/>
          </p:nvSpPr>
          <p:spPr>
            <a:xfrm flipH="1">
              <a:off x="69483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3" name="Google Shape;1053;p36"/>
            <p:cNvSpPr/>
            <p:nvPr/>
          </p:nvSpPr>
          <p:spPr>
            <a:xfrm flipH="1">
              <a:off x="70707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4" name="Google Shape;1054;p36"/>
            <p:cNvSpPr/>
            <p:nvPr/>
          </p:nvSpPr>
          <p:spPr>
            <a:xfrm flipH="1">
              <a:off x="71877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5" name="Google Shape;1055;p36"/>
            <p:cNvSpPr/>
            <p:nvPr/>
          </p:nvSpPr>
          <p:spPr>
            <a:xfrm flipH="1">
              <a:off x="72981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6" name="Google Shape;1056;p36"/>
            <p:cNvSpPr/>
            <p:nvPr/>
          </p:nvSpPr>
          <p:spPr>
            <a:xfrm flipH="1">
              <a:off x="74009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7" name="Google Shape;1057;p36"/>
            <p:cNvSpPr/>
            <p:nvPr/>
          </p:nvSpPr>
          <p:spPr>
            <a:xfrm flipH="1">
              <a:off x="74938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8" name="Google Shape;1058;p36"/>
            <p:cNvSpPr/>
            <p:nvPr/>
          </p:nvSpPr>
          <p:spPr>
            <a:xfrm flipH="1">
              <a:off x="75725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59" name="Google Shape;1059;p36"/>
            <p:cNvSpPr/>
            <p:nvPr/>
          </p:nvSpPr>
          <p:spPr>
            <a:xfrm flipH="1">
              <a:off x="76371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0" name="Google Shape;1060;p36"/>
            <p:cNvSpPr/>
            <p:nvPr/>
          </p:nvSpPr>
          <p:spPr>
            <a:xfrm flipH="1">
              <a:off x="76863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1" name="Google Shape;1061;p36"/>
            <p:cNvSpPr/>
            <p:nvPr/>
          </p:nvSpPr>
          <p:spPr>
            <a:xfrm flipH="1">
              <a:off x="77191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2" name="Google Shape;1062;p36"/>
            <p:cNvSpPr/>
            <p:nvPr/>
          </p:nvSpPr>
          <p:spPr>
            <a:xfrm flipH="1">
              <a:off x="77355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3" name="Google Shape;1063;p36"/>
            <p:cNvSpPr/>
            <p:nvPr/>
          </p:nvSpPr>
          <p:spPr>
            <a:xfrm flipH="1">
              <a:off x="77300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4" name="Google Shape;1064;p36"/>
            <p:cNvSpPr/>
            <p:nvPr/>
          </p:nvSpPr>
          <p:spPr>
            <a:xfrm flipH="1">
              <a:off x="77092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5" name="Google Shape;1065;p36"/>
            <p:cNvSpPr/>
            <p:nvPr/>
          </p:nvSpPr>
          <p:spPr>
            <a:xfrm flipH="1">
              <a:off x="76753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6" name="Google Shape;1066;p36"/>
            <p:cNvSpPr/>
            <p:nvPr/>
          </p:nvSpPr>
          <p:spPr>
            <a:xfrm flipH="1">
              <a:off x="76294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7" name="Google Shape;1067;p36"/>
            <p:cNvSpPr/>
            <p:nvPr/>
          </p:nvSpPr>
          <p:spPr>
            <a:xfrm flipH="1">
              <a:off x="75736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8" name="Google Shape;1068;p36"/>
            <p:cNvSpPr/>
            <p:nvPr/>
          </p:nvSpPr>
          <p:spPr>
            <a:xfrm flipH="1">
              <a:off x="75069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69" name="Google Shape;1069;p36"/>
            <p:cNvSpPr/>
            <p:nvPr/>
          </p:nvSpPr>
          <p:spPr>
            <a:xfrm flipH="1">
              <a:off x="74348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0" name="Google Shape;1070;p36"/>
            <p:cNvSpPr/>
            <p:nvPr/>
          </p:nvSpPr>
          <p:spPr>
            <a:xfrm flipH="1">
              <a:off x="73572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1" name="Google Shape;1071;p36"/>
            <p:cNvSpPr/>
            <p:nvPr/>
          </p:nvSpPr>
          <p:spPr>
            <a:xfrm flipH="1">
              <a:off x="72784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2" name="Google Shape;1072;p36"/>
            <p:cNvSpPr/>
            <p:nvPr/>
          </p:nvSpPr>
          <p:spPr>
            <a:xfrm flipH="1">
              <a:off x="72030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3" name="Google Shape;1073;p36"/>
            <p:cNvSpPr/>
            <p:nvPr/>
          </p:nvSpPr>
          <p:spPr>
            <a:xfrm flipH="1">
              <a:off x="71330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4" name="Google Shape;1074;p36"/>
            <p:cNvSpPr/>
            <p:nvPr/>
          </p:nvSpPr>
          <p:spPr>
            <a:xfrm flipH="1">
              <a:off x="70729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5" name="Google Shape;1075;p36"/>
            <p:cNvSpPr/>
            <p:nvPr/>
          </p:nvSpPr>
          <p:spPr>
            <a:xfrm flipH="1">
              <a:off x="70281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6" name="Google Shape;1076;p36"/>
            <p:cNvSpPr/>
            <p:nvPr/>
          </p:nvSpPr>
          <p:spPr>
            <a:xfrm flipH="1">
              <a:off x="69986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7" name="Google Shape;1077;p36"/>
            <p:cNvSpPr/>
            <p:nvPr/>
          </p:nvSpPr>
          <p:spPr>
            <a:xfrm flipH="1">
              <a:off x="69854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8" name="Google Shape;1078;p36"/>
            <p:cNvSpPr/>
            <p:nvPr/>
          </p:nvSpPr>
          <p:spPr>
            <a:xfrm flipH="1">
              <a:off x="69822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79" name="Google Shape;1079;p36"/>
            <p:cNvSpPr/>
            <p:nvPr/>
          </p:nvSpPr>
          <p:spPr>
            <a:xfrm flipH="1">
              <a:off x="69854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0" name="Google Shape;1080;p36"/>
            <p:cNvSpPr/>
            <p:nvPr/>
          </p:nvSpPr>
          <p:spPr>
            <a:xfrm flipH="1">
              <a:off x="69964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1" name="Google Shape;1081;p36"/>
            <p:cNvSpPr/>
            <p:nvPr/>
          </p:nvSpPr>
          <p:spPr>
            <a:xfrm flipH="1">
              <a:off x="70139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2" name="Google Shape;1082;p36"/>
            <p:cNvSpPr/>
            <p:nvPr/>
          </p:nvSpPr>
          <p:spPr>
            <a:xfrm flipH="1">
              <a:off x="70346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3" name="Google Shape;1083;p36"/>
            <p:cNvSpPr/>
            <p:nvPr/>
          </p:nvSpPr>
          <p:spPr>
            <a:xfrm flipH="1">
              <a:off x="70576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4" name="Google Shape;1084;p36"/>
            <p:cNvSpPr/>
            <p:nvPr/>
          </p:nvSpPr>
          <p:spPr>
            <a:xfrm flipH="1">
              <a:off x="70795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5" name="Google Shape;1085;p36"/>
            <p:cNvSpPr/>
            <p:nvPr/>
          </p:nvSpPr>
          <p:spPr>
            <a:xfrm flipH="1">
              <a:off x="70980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6" name="Google Shape;1086;p36"/>
            <p:cNvSpPr/>
            <p:nvPr/>
          </p:nvSpPr>
          <p:spPr>
            <a:xfrm flipH="1">
              <a:off x="71112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7" name="Google Shape;1087;p36"/>
            <p:cNvSpPr/>
            <p:nvPr/>
          </p:nvSpPr>
          <p:spPr>
            <a:xfrm flipH="1">
              <a:off x="71166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8" name="Google Shape;1088;p36"/>
            <p:cNvSpPr/>
            <p:nvPr/>
          </p:nvSpPr>
          <p:spPr>
            <a:xfrm flipH="1">
              <a:off x="71079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9" name="Google Shape;1089;p36"/>
            <p:cNvSpPr/>
            <p:nvPr/>
          </p:nvSpPr>
          <p:spPr>
            <a:xfrm flipH="1">
              <a:off x="70882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0" name="Google Shape;1090;p36"/>
            <p:cNvSpPr/>
            <p:nvPr/>
          </p:nvSpPr>
          <p:spPr>
            <a:xfrm flipH="1">
              <a:off x="70521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1" name="Google Shape;1091;p36"/>
            <p:cNvSpPr/>
            <p:nvPr/>
          </p:nvSpPr>
          <p:spPr>
            <a:xfrm flipH="1">
              <a:off x="70018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2" name="Google Shape;1092;p36"/>
            <p:cNvSpPr/>
            <p:nvPr/>
          </p:nvSpPr>
          <p:spPr>
            <a:xfrm flipH="1">
              <a:off x="69319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3" name="Google Shape;1093;p36"/>
            <p:cNvSpPr/>
            <p:nvPr/>
          </p:nvSpPr>
          <p:spPr>
            <a:xfrm flipH="1">
              <a:off x="68510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4" name="Google Shape;1094;p36"/>
            <p:cNvSpPr/>
            <p:nvPr/>
          </p:nvSpPr>
          <p:spPr>
            <a:xfrm flipH="1">
              <a:off x="62321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5" name="Google Shape;1095;p36"/>
            <p:cNvSpPr/>
            <p:nvPr/>
          </p:nvSpPr>
          <p:spPr>
            <a:xfrm flipH="1">
              <a:off x="63721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6" name="Google Shape;1096;p36"/>
            <p:cNvSpPr/>
            <p:nvPr/>
          </p:nvSpPr>
          <p:spPr>
            <a:xfrm flipH="1">
              <a:off x="61130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7" name="Google Shape;1097;p36"/>
            <p:cNvSpPr/>
            <p:nvPr/>
          </p:nvSpPr>
          <p:spPr>
            <a:xfrm flipH="1">
              <a:off x="67537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8" name="Google Shape;1098;p36"/>
            <p:cNvSpPr/>
            <p:nvPr/>
          </p:nvSpPr>
          <p:spPr>
            <a:xfrm flipH="1">
              <a:off x="64311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9" name="Google Shape;1099;p36"/>
            <p:cNvSpPr/>
            <p:nvPr/>
          </p:nvSpPr>
          <p:spPr>
            <a:xfrm flipH="1">
              <a:off x="61097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0" name="Google Shape;1100;p36"/>
            <p:cNvSpPr/>
            <p:nvPr/>
          </p:nvSpPr>
          <p:spPr>
            <a:xfrm flipH="1">
              <a:off x="66378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1" name="Google Shape;1101;p36"/>
            <p:cNvSpPr/>
            <p:nvPr/>
          </p:nvSpPr>
          <p:spPr>
            <a:xfrm flipH="1">
              <a:off x="65077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2" name="Google Shape;1102;p36"/>
            <p:cNvSpPr/>
            <p:nvPr/>
          </p:nvSpPr>
          <p:spPr>
            <a:xfrm flipH="1">
              <a:off x="63535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3" name="Google Shape;1103;p36"/>
            <p:cNvSpPr/>
            <p:nvPr/>
          </p:nvSpPr>
          <p:spPr>
            <a:xfrm flipH="1">
              <a:off x="62212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4" name="Google Shape;1104;p36"/>
            <p:cNvSpPr/>
            <p:nvPr/>
          </p:nvSpPr>
          <p:spPr>
            <a:xfrm flipH="1">
              <a:off x="62464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5" name="Google Shape;1105;p36"/>
            <p:cNvSpPr/>
            <p:nvPr/>
          </p:nvSpPr>
          <p:spPr>
            <a:xfrm flipH="1">
              <a:off x="61250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6" name="Google Shape;1106;p36"/>
            <p:cNvSpPr/>
            <p:nvPr/>
          </p:nvSpPr>
          <p:spPr>
            <a:xfrm flipH="1">
              <a:off x="59949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7" name="Google Shape;1107;p36"/>
            <p:cNvSpPr/>
            <p:nvPr/>
          </p:nvSpPr>
          <p:spPr>
            <a:xfrm flipH="1">
              <a:off x="58582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8" name="Google Shape;1108;p36"/>
            <p:cNvSpPr/>
            <p:nvPr/>
          </p:nvSpPr>
          <p:spPr>
            <a:xfrm flipH="1">
              <a:off x="57205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9" name="Google Shape;1109;p36"/>
            <p:cNvSpPr/>
            <p:nvPr/>
          </p:nvSpPr>
          <p:spPr>
            <a:xfrm flipH="1">
              <a:off x="55783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110" name="Google Shape;1110;p36"/>
            <p:cNvGrpSpPr/>
            <p:nvPr/>
          </p:nvGrpSpPr>
          <p:grpSpPr>
            <a:xfrm flipH="1">
              <a:off x="7341594" y="1123949"/>
              <a:ext cx="401535" cy="493360"/>
              <a:chOff x="6764489" y="1625917"/>
              <a:chExt cx="349817" cy="429815"/>
            </a:xfrm>
          </p:grpSpPr>
          <p:sp>
            <p:nvSpPr>
              <p:cNvPr id="1111" name="Google Shape;1111;p36"/>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2" name="Google Shape;1112;p36"/>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3" name="Google Shape;1113;p36"/>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4" name="Google Shape;1114;p36"/>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5" name="Google Shape;1115;p36"/>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6" name="Google Shape;1116;p36"/>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7" name="Google Shape;1117;p36"/>
              <p:cNvSpPr/>
              <p:nvPr/>
            </p:nvSpPr>
            <p:spPr>
              <a:xfrm>
                <a:off x="6835142" y="1625918"/>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8" name="Google Shape;1118;p36"/>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9" name="Google Shape;1119;p36"/>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20" name="Google Shape;1120;p36"/>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21" name="Google Shape;1121;p36"/>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22" name="Google Shape;1122;p36"/>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1123" name="Google Shape;1123;p36"/>
          <p:cNvSpPr txBox="1"/>
          <p:nvPr>
            <p:ph idx="1" type="body"/>
          </p:nvPr>
        </p:nvSpPr>
        <p:spPr>
          <a:xfrm>
            <a:off x="8271206" y="2312043"/>
            <a:ext cx="3276310"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4" name="Google Shape;1124;p36"/>
          <p:cNvSpPr/>
          <p:nvPr>
            <p:ph idx="2" type="pic"/>
          </p:nvPr>
        </p:nvSpPr>
        <p:spPr>
          <a:xfrm>
            <a:off x="-308882" y="1"/>
            <a:ext cx="7448954" cy="6867261"/>
          </a:xfrm>
          <a:prstGeom prst="rect">
            <a:avLst/>
          </a:prstGeom>
          <a:solidFill>
            <a:srgbClr val="F2F2F2"/>
          </a:solidFill>
          <a:ln>
            <a:noFill/>
          </a:ln>
        </p:spPr>
      </p:sp>
      <p:grpSp>
        <p:nvGrpSpPr>
          <p:cNvPr id="1125" name="Google Shape;1125;p36"/>
          <p:cNvGrpSpPr/>
          <p:nvPr/>
        </p:nvGrpSpPr>
        <p:grpSpPr>
          <a:xfrm>
            <a:off x="12447223" y="266938"/>
            <a:ext cx="3322320" cy="6324124"/>
            <a:chOff x="-3619025" y="0"/>
            <a:chExt cx="3322320" cy="6324124"/>
          </a:xfrm>
        </p:grpSpPr>
        <p:grpSp>
          <p:nvGrpSpPr>
            <p:cNvPr id="1126" name="Google Shape;1126;p36"/>
            <p:cNvGrpSpPr/>
            <p:nvPr/>
          </p:nvGrpSpPr>
          <p:grpSpPr>
            <a:xfrm>
              <a:off x="-3619025" y="0"/>
              <a:ext cx="3322320" cy="6324124"/>
              <a:chOff x="12390120" y="132973"/>
              <a:chExt cx="3322320" cy="6324124"/>
            </a:xfrm>
          </p:grpSpPr>
          <p:sp>
            <p:nvSpPr>
              <p:cNvPr id="1127" name="Google Shape;1127;p36"/>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1128" name="Google Shape;1128;p36"/>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129" name="Google Shape;1129;p36"/>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1130" name="Google Shape;1130;p36"/>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1131" name="Google Shape;1131;p36"/>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2">
  <p:cSld name="Picture with headline 2">
    <p:bg>
      <p:bgPr>
        <a:solidFill>
          <a:schemeClr val="lt1"/>
        </a:solidFill>
      </p:bgPr>
    </p:bg>
    <p:spTree>
      <p:nvGrpSpPr>
        <p:cNvPr id="1132" name="Shape 1132"/>
        <p:cNvGrpSpPr/>
        <p:nvPr/>
      </p:nvGrpSpPr>
      <p:grpSpPr>
        <a:xfrm>
          <a:off x="0" y="0"/>
          <a:ext cx="0" cy="0"/>
          <a:chOff x="0" y="0"/>
          <a:chExt cx="0" cy="0"/>
        </a:xfrm>
      </p:grpSpPr>
      <p:sp>
        <p:nvSpPr>
          <p:cNvPr id="1133" name="Google Shape;1133;p37"/>
          <p:cNvSpPr/>
          <p:nvPr/>
        </p:nvSpPr>
        <p:spPr>
          <a:xfrm flipH="1">
            <a:off x="-257985" y="1"/>
            <a:ext cx="7044548" cy="6864885"/>
          </a:xfrm>
          <a:custGeom>
            <a:rect b="b" l="l" r="r" t="t"/>
            <a:pathLst>
              <a:path extrusionOk="0" h="6864885"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34" name="Google Shape;1134;p37"/>
          <p:cNvSpPr/>
          <p:nvPr/>
        </p:nvSpPr>
        <p:spPr>
          <a:xfrm rot="1708948">
            <a:off x="-448740" y="-142876"/>
            <a:ext cx="6892128" cy="7162838"/>
          </a:xfrm>
          <a:custGeom>
            <a:rect b="b" l="l" r="r" t="t"/>
            <a:pathLst>
              <a:path extrusionOk="0" h="7162838" w="689212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35" name="Google Shape;1135;p37"/>
          <p:cNvSpPr/>
          <p:nvPr/>
        </p:nvSpPr>
        <p:spPr>
          <a:xfrm flipH="1">
            <a:off x="1010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136" name="Google Shape;1136;p37"/>
          <p:cNvGrpSpPr/>
          <p:nvPr/>
        </p:nvGrpSpPr>
        <p:grpSpPr>
          <a:xfrm flipH="1">
            <a:off x="6062816" y="1158674"/>
            <a:ext cx="401535" cy="493360"/>
            <a:chOff x="6764489" y="1625917"/>
            <a:chExt cx="349817" cy="429815"/>
          </a:xfrm>
        </p:grpSpPr>
        <p:sp>
          <p:nvSpPr>
            <p:cNvPr id="1137" name="Google Shape;1137;p37"/>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38" name="Google Shape;1138;p37"/>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39" name="Google Shape;1139;p37"/>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0" name="Google Shape;1140;p37"/>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1" name="Google Shape;1141;p37"/>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2" name="Google Shape;1142;p37"/>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3" name="Google Shape;1143;p37"/>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4" name="Google Shape;1144;p37"/>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5" name="Google Shape;1145;p37"/>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6" name="Google Shape;1146;p37"/>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7" name="Google Shape;1147;p37"/>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8" name="Google Shape;1148;p37"/>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149" name="Google Shape;1149;p37"/>
          <p:cNvSpPr/>
          <p:nvPr>
            <p:ph idx="2" type="pic"/>
          </p:nvPr>
        </p:nvSpPr>
        <p:spPr>
          <a:xfrm>
            <a:off x="-18617" y="100013"/>
            <a:ext cx="6003388" cy="6643687"/>
          </a:xfrm>
          <a:prstGeom prst="rect">
            <a:avLst/>
          </a:prstGeom>
          <a:solidFill>
            <a:schemeClr val="lt1"/>
          </a:solidFill>
          <a:ln>
            <a:noFill/>
          </a:ln>
        </p:spPr>
      </p:sp>
      <p:sp>
        <p:nvSpPr>
          <p:cNvPr id="1150" name="Google Shape;1150;p37"/>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51" name="Google Shape;1151;p37"/>
          <p:cNvGrpSpPr/>
          <p:nvPr/>
        </p:nvGrpSpPr>
        <p:grpSpPr>
          <a:xfrm>
            <a:off x="12447223" y="266938"/>
            <a:ext cx="3322320" cy="6324124"/>
            <a:chOff x="-3619025" y="0"/>
            <a:chExt cx="3322320" cy="6324124"/>
          </a:xfrm>
        </p:grpSpPr>
        <p:grpSp>
          <p:nvGrpSpPr>
            <p:cNvPr id="1152" name="Google Shape;1152;p37"/>
            <p:cNvGrpSpPr/>
            <p:nvPr/>
          </p:nvGrpSpPr>
          <p:grpSpPr>
            <a:xfrm>
              <a:off x="-3619025" y="0"/>
              <a:ext cx="3322320" cy="6324124"/>
              <a:chOff x="12390120" y="132973"/>
              <a:chExt cx="3322320" cy="6324124"/>
            </a:xfrm>
          </p:grpSpPr>
          <p:sp>
            <p:nvSpPr>
              <p:cNvPr id="1153" name="Google Shape;1153;p37"/>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1154" name="Google Shape;1154;p37"/>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155" name="Google Shape;1155;p37"/>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1156" name="Google Shape;1156;p37"/>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1157" name="Google Shape;1157;p37"/>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2">
  <p:cSld name="Picture with headline-bigger 2">
    <p:bg>
      <p:bgPr>
        <a:solidFill>
          <a:schemeClr val="lt1"/>
        </a:solidFill>
      </p:bgPr>
    </p:bg>
    <p:spTree>
      <p:nvGrpSpPr>
        <p:cNvPr id="1158" name="Shape 1158"/>
        <p:cNvGrpSpPr/>
        <p:nvPr/>
      </p:nvGrpSpPr>
      <p:grpSpPr>
        <a:xfrm>
          <a:off x="0" y="0"/>
          <a:ext cx="0" cy="0"/>
          <a:chOff x="0" y="0"/>
          <a:chExt cx="0" cy="0"/>
        </a:xfrm>
      </p:grpSpPr>
      <p:sp>
        <p:nvSpPr>
          <p:cNvPr id="1159" name="Google Shape;1159;p38"/>
          <p:cNvSpPr/>
          <p:nvPr/>
        </p:nvSpPr>
        <p:spPr>
          <a:xfrm flipH="1">
            <a:off x="-15212" y="0"/>
            <a:ext cx="7859802" cy="6886098"/>
          </a:xfrm>
          <a:custGeom>
            <a:rect b="b" l="l" r="r" t="t"/>
            <a:pathLst>
              <a:path extrusionOk="0" h="6886098" w="8012214">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0" name="Google Shape;1160;p38"/>
          <p:cNvSpPr/>
          <p:nvPr/>
        </p:nvSpPr>
        <p:spPr>
          <a:xfrm rot="1885704">
            <a:off x="-726902" y="-542450"/>
            <a:ext cx="8136842" cy="8415808"/>
          </a:xfrm>
          <a:custGeom>
            <a:rect b="b" l="l" r="r" t="t"/>
            <a:pathLst>
              <a:path extrusionOk="0" h="8415808" w="8136842">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1" name="Google Shape;1161;p38"/>
          <p:cNvSpPr/>
          <p:nvPr/>
        </p:nvSpPr>
        <p:spPr>
          <a:xfrm flipH="1">
            <a:off x="10154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162" name="Google Shape;1162;p38"/>
          <p:cNvGrpSpPr/>
          <p:nvPr/>
        </p:nvGrpSpPr>
        <p:grpSpPr>
          <a:xfrm flipH="1">
            <a:off x="6977216" y="1158674"/>
            <a:ext cx="401535" cy="493360"/>
            <a:chOff x="6764489" y="1625917"/>
            <a:chExt cx="349817" cy="429815"/>
          </a:xfrm>
        </p:grpSpPr>
        <p:sp>
          <p:nvSpPr>
            <p:cNvPr id="1163" name="Google Shape;1163;p38"/>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4" name="Google Shape;1164;p38"/>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5" name="Google Shape;1165;p38"/>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6" name="Google Shape;1166;p38"/>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7" name="Google Shape;1167;p38"/>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8" name="Google Shape;1168;p38"/>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9" name="Google Shape;1169;p38"/>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70" name="Google Shape;1170;p38"/>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71" name="Google Shape;1171;p38"/>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72" name="Google Shape;1172;p38"/>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73" name="Google Shape;1173;p38"/>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74" name="Google Shape;1174;p38"/>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175" name="Google Shape;1175;p38"/>
          <p:cNvSpPr txBox="1"/>
          <p:nvPr>
            <p:ph idx="1" type="body"/>
          </p:nvPr>
        </p:nvSpPr>
        <p:spPr>
          <a:xfrm>
            <a:off x="8093254" y="2312043"/>
            <a:ext cx="3417526"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6" name="Google Shape;1176;p38"/>
          <p:cNvSpPr/>
          <p:nvPr>
            <p:ph idx="2" type="pic"/>
          </p:nvPr>
        </p:nvSpPr>
        <p:spPr>
          <a:xfrm>
            <a:off x="0" y="0"/>
            <a:ext cx="7010399" cy="6886098"/>
          </a:xfrm>
          <a:prstGeom prst="rect">
            <a:avLst/>
          </a:prstGeom>
          <a:solidFill>
            <a:schemeClr val="lt1"/>
          </a:solidFill>
          <a:ln>
            <a:noFill/>
          </a:ln>
        </p:spPr>
      </p:sp>
      <p:grpSp>
        <p:nvGrpSpPr>
          <p:cNvPr id="1177" name="Google Shape;1177;p38"/>
          <p:cNvGrpSpPr/>
          <p:nvPr/>
        </p:nvGrpSpPr>
        <p:grpSpPr>
          <a:xfrm>
            <a:off x="12447223" y="266938"/>
            <a:ext cx="3322320" cy="6324124"/>
            <a:chOff x="-3619025" y="0"/>
            <a:chExt cx="3322320" cy="6324124"/>
          </a:xfrm>
        </p:grpSpPr>
        <p:grpSp>
          <p:nvGrpSpPr>
            <p:cNvPr id="1178" name="Google Shape;1178;p38"/>
            <p:cNvGrpSpPr/>
            <p:nvPr/>
          </p:nvGrpSpPr>
          <p:grpSpPr>
            <a:xfrm>
              <a:off x="-3619025" y="0"/>
              <a:ext cx="3322320" cy="6324124"/>
              <a:chOff x="12390120" y="132973"/>
              <a:chExt cx="3322320" cy="6324124"/>
            </a:xfrm>
          </p:grpSpPr>
          <p:sp>
            <p:nvSpPr>
              <p:cNvPr id="1179" name="Google Shape;1179;p38"/>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1180" name="Google Shape;1180;p38"/>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181" name="Google Shape;1181;p38"/>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1182" name="Google Shape;1182;p38"/>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1183" name="Google Shape;1183;p38"/>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50% photo ">
  <p:cSld name="50% text – 50% photo ">
    <p:spTree>
      <p:nvGrpSpPr>
        <p:cNvPr id="1184" name="Shape 1184"/>
        <p:cNvGrpSpPr/>
        <p:nvPr/>
      </p:nvGrpSpPr>
      <p:grpSpPr>
        <a:xfrm>
          <a:off x="0" y="0"/>
          <a:ext cx="0" cy="0"/>
          <a:chOff x="0" y="0"/>
          <a:chExt cx="0" cy="0"/>
        </a:xfrm>
      </p:grpSpPr>
      <p:sp>
        <p:nvSpPr>
          <p:cNvPr id="1185" name="Google Shape;1185;p39"/>
          <p:cNvSpPr/>
          <p:nvPr/>
        </p:nvSpPr>
        <p:spPr>
          <a:xfrm>
            <a:off x="5962080" y="0"/>
            <a:ext cx="6229921" cy="6905625"/>
          </a:xfrm>
          <a:custGeom>
            <a:rect b="b" l="l" r="r" t="t"/>
            <a:pathLst>
              <a:path extrusionOk="0" h="6905625" w="6229921">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86" name="Google Shape;1186;p39"/>
          <p:cNvSpPr/>
          <p:nvPr/>
        </p:nvSpPr>
        <p:spPr>
          <a:xfrm>
            <a:off x="6705996" y="307787"/>
            <a:ext cx="5486005" cy="6400953"/>
          </a:xfrm>
          <a:custGeom>
            <a:rect b="b" l="l" r="r" t="t"/>
            <a:pathLst>
              <a:path extrusionOk="0" h="6400953" w="5486005">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87" name="Google Shape;1187;p39"/>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88" name="Google Shape;1188;p39"/>
          <p:cNvSpPr/>
          <p:nvPr/>
        </p:nvSpPr>
        <p:spPr>
          <a:xfrm>
            <a:off x="10017442" y="6830377"/>
            <a:ext cx="169545" cy="3810"/>
          </a:xfrm>
          <a:custGeom>
            <a:rect b="b" l="l" r="r" t="t"/>
            <a:pathLst>
              <a:path extrusionOk="0" h="3810" w="169545">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89" name="Google Shape;1189;p39"/>
          <p:cNvSpPr/>
          <p:nvPr/>
        </p:nvSpPr>
        <p:spPr>
          <a:xfrm>
            <a:off x="6782752" y="0"/>
            <a:ext cx="5525452" cy="6732270"/>
          </a:xfrm>
          <a:custGeom>
            <a:rect b="b" l="l" r="r" t="t"/>
            <a:pathLst>
              <a:path extrusionOk="0" h="6900862" w="552545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190" name="Google Shape;1190;p39"/>
          <p:cNvGrpSpPr/>
          <p:nvPr/>
        </p:nvGrpSpPr>
        <p:grpSpPr>
          <a:xfrm rot="623337">
            <a:off x="6856354" y="1598024"/>
            <a:ext cx="349817" cy="429815"/>
            <a:chOff x="6764489" y="1625917"/>
            <a:chExt cx="349817" cy="429815"/>
          </a:xfrm>
        </p:grpSpPr>
        <p:sp>
          <p:nvSpPr>
            <p:cNvPr id="1191" name="Google Shape;1191;p39"/>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2" name="Google Shape;1192;p39"/>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3" name="Google Shape;1193;p39"/>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4" name="Google Shape;1194;p39"/>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5" name="Google Shape;1195;p39"/>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6" name="Google Shape;1196;p39"/>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7" name="Google Shape;1197;p39"/>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8" name="Google Shape;1198;p39"/>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99" name="Google Shape;1199;p39"/>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00" name="Google Shape;1200;p39"/>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01" name="Google Shape;1201;p39"/>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02" name="Google Shape;1202;p39"/>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203" name="Google Shape;1203;p39"/>
          <p:cNvSpPr/>
          <p:nvPr>
            <p:ph idx="2" type="pic"/>
          </p:nvPr>
        </p:nvSpPr>
        <p:spPr>
          <a:xfrm>
            <a:off x="7055538" y="556302"/>
            <a:ext cx="5136462" cy="5770275"/>
          </a:xfrm>
          <a:prstGeom prst="rect">
            <a:avLst/>
          </a:prstGeom>
          <a:solidFill>
            <a:schemeClr val="lt1"/>
          </a:solidFill>
          <a:ln>
            <a:noFill/>
          </a:ln>
        </p:spPr>
      </p:sp>
      <p:sp>
        <p:nvSpPr>
          <p:cNvPr id="1204" name="Google Shape;1204;p39"/>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5" name="Google Shape;1205;p39"/>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06" name="Google Shape;1206;p39"/>
          <p:cNvGrpSpPr/>
          <p:nvPr/>
        </p:nvGrpSpPr>
        <p:grpSpPr>
          <a:xfrm>
            <a:off x="12447223" y="266938"/>
            <a:ext cx="3322320" cy="6324124"/>
            <a:chOff x="-3619025" y="0"/>
            <a:chExt cx="3322320" cy="6324124"/>
          </a:xfrm>
        </p:grpSpPr>
        <p:grpSp>
          <p:nvGrpSpPr>
            <p:cNvPr id="1207" name="Google Shape;1207;p39"/>
            <p:cNvGrpSpPr/>
            <p:nvPr/>
          </p:nvGrpSpPr>
          <p:grpSpPr>
            <a:xfrm>
              <a:off x="-3619025" y="0"/>
              <a:ext cx="3322320" cy="6324124"/>
              <a:chOff x="12390120" y="132973"/>
              <a:chExt cx="3322320" cy="6324124"/>
            </a:xfrm>
          </p:grpSpPr>
          <p:sp>
            <p:nvSpPr>
              <p:cNvPr id="1208" name="Google Shape;1208;p39"/>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1209" name="Google Shape;1209;p39"/>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210" name="Google Shape;1210;p39"/>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1211" name="Google Shape;1211;p39"/>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1212" name="Google Shape;1212;p39"/>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with title">
  <p:cSld name="Empty slide with title">
    <p:bg>
      <p:bgPr>
        <a:solidFill>
          <a:schemeClr val="lt1"/>
        </a:solidFill>
      </p:bgPr>
    </p:bg>
    <p:spTree>
      <p:nvGrpSpPr>
        <p:cNvPr id="1213" name="Shape 1213"/>
        <p:cNvGrpSpPr/>
        <p:nvPr/>
      </p:nvGrpSpPr>
      <p:grpSpPr>
        <a:xfrm>
          <a:off x="0" y="0"/>
          <a:ext cx="0" cy="0"/>
          <a:chOff x="0" y="0"/>
          <a:chExt cx="0" cy="0"/>
        </a:xfrm>
      </p:grpSpPr>
      <p:grpSp>
        <p:nvGrpSpPr>
          <p:cNvPr id="1214" name="Google Shape;1214;p40"/>
          <p:cNvGrpSpPr/>
          <p:nvPr/>
        </p:nvGrpSpPr>
        <p:grpSpPr>
          <a:xfrm rot="3081181">
            <a:off x="11299476" y="4370856"/>
            <a:ext cx="353313" cy="445705"/>
            <a:chOff x="7806722" y="4905407"/>
            <a:chExt cx="353313" cy="445705"/>
          </a:xfrm>
        </p:grpSpPr>
        <p:sp>
          <p:nvSpPr>
            <p:cNvPr id="1215" name="Google Shape;1215;p40"/>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16" name="Google Shape;1216;p40"/>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17" name="Google Shape;1217;p40"/>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18" name="Google Shape;1218;p40"/>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19" name="Google Shape;1219;p40"/>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20" name="Google Shape;1220;p40"/>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21" name="Google Shape;1221;p40"/>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22" name="Google Shape;1222;p40"/>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223" name="Google Shape;1223;p40"/>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24" name="Google Shape;1224;p40"/>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1225" name="Google Shape;1225;p40"/>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1226" name="Google Shape;1226;p40"/>
          <p:cNvGrpSpPr/>
          <p:nvPr/>
        </p:nvGrpSpPr>
        <p:grpSpPr>
          <a:xfrm flipH="1" rot="3276081">
            <a:off x="11525169" y="908840"/>
            <a:ext cx="307103" cy="517551"/>
            <a:chOff x="7306605" y="300990"/>
            <a:chExt cx="307103" cy="517551"/>
          </a:xfrm>
        </p:grpSpPr>
        <p:sp>
          <p:nvSpPr>
            <p:cNvPr id="1227" name="Google Shape;1227;p40"/>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28" name="Google Shape;1228;p40"/>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29" name="Google Shape;1229;p40"/>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0" name="Google Shape;1230;p40"/>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1" name="Google Shape;1231;p40"/>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2" name="Google Shape;1232;p40"/>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3" name="Google Shape;1233;p40"/>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4" name="Google Shape;1234;p40"/>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5" name="Google Shape;1235;p40"/>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6" name="Google Shape;1236;p40"/>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7" name="Google Shape;1237;p40"/>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38" name="Google Shape;1238;p40"/>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239" name="Google Shape;1239;p40"/>
          <p:cNvSpPr txBox="1"/>
          <p:nvPr>
            <p:ph idx="1" type="body"/>
          </p:nvPr>
        </p:nvSpPr>
        <p:spPr>
          <a:xfrm>
            <a:off x="609599" y="817095"/>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40" name="Google Shape;1240;p40"/>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video (youtube)">
  <p:cSld name="100% video (youtube)">
    <p:bg>
      <p:bgPr>
        <a:solidFill>
          <a:schemeClr val="accent1"/>
        </a:solidFill>
      </p:bgPr>
    </p:bg>
    <p:spTree>
      <p:nvGrpSpPr>
        <p:cNvPr id="1241" name="Shape 1241"/>
        <p:cNvGrpSpPr/>
        <p:nvPr/>
      </p:nvGrpSpPr>
      <p:grpSpPr>
        <a:xfrm>
          <a:off x="0" y="0"/>
          <a:ext cx="0" cy="0"/>
          <a:chOff x="0" y="0"/>
          <a:chExt cx="0" cy="0"/>
        </a:xfrm>
      </p:grpSpPr>
      <p:sp>
        <p:nvSpPr>
          <p:cNvPr id="1242" name="Google Shape;1242;p41"/>
          <p:cNvSpPr/>
          <p:nvPr/>
        </p:nvSpPr>
        <p:spPr>
          <a:xfrm rot="222749">
            <a:off x="94463" y="1608109"/>
            <a:ext cx="7881553" cy="4565980"/>
          </a:xfrm>
          <a:custGeom>
            <a:rect b="b" l="l" r="r" t="t"/>
            <a:pathLst>
              <a:path extrusionOk="0" h="4861373" w="6389827">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243" name="Google Shape;1243;p41"/>
          <p:cNvGrpSpPr/>
          <p:nvPr/>
        </p:nvGrpSpPr>
        <p:grpSpPr>
          <a:xfrm rot="3081181">
            <a:off x="11299476" y="4370856"/>
            <a:ext cx="353313" cy="445705"/>
            <a:chOff x="7806722" y="4905407"/>
            <a:chExt cx="353313" cy="445705"/>
          </a:xfrm>
        </p:grpSpPr>
        <p:sp>
          <p:nvSpPr>
            <p:cNvPr id="1244" name="Google Shape;1244;p41"/>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45" name="Google Shape;1245;p41"/>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46" name="Google Shape;1246;p41"/>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47" name="Google Shape;1247;p41"/>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48" name="Google Shape;1248;p41"/>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49" name="Google Shape;1249;p41"/>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50" name="Google Shape;1250;p41"/>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51" name="Google Shape;1251;p41"/>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252" name="Google Shape;1252;p41"/>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53" name="Google Shape;1253;p41"/>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1254" name="Google Shape;1254;p41"/>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1255" name="Google Shape;1255;p41"/>
          <p:cNvGrpSpPr/>
          <p:nvPr/>
        </p:nvGrpSpPr>
        <p:grpSpPr>
          <a:xfrm flipH="1" rot="3276081">
            <a:off x="11525169" y="908840"/>
            <a:ext cx="307103" cy="517551"/>
            <a:chOff x="7306605" y="300990"/>
            <a:chExt cx="307103" cy="517551"/>
          </a:xfrm>
        </p:grpSpPr>
        <p:sp>
          <p:nvSpPr>
            <p:cNvPr id="1256" name="Google Shape;1256;p41"/>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57" name="Google Shape;1257;p41"/>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58" name="Google Shape;1258;p41"/>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59" name="Google Shape;1259;p41"/>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0" name="Google Shape;1260;p41"/>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1" name="Google Shape;1261;p41"/>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2" name="Google Shape;1262;p41"/>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3" name="Google Shape;1263;p41"/>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4" name="Google Shape;1264;p41"/>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5" name="Google Shape;1265;p41"/>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6" name="Google Shape;1266;p41"/>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7" name="Google Shape;1267;p41"/>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268" name="Google Shape;1268;p41"/>
          <p:cNvSpPr txBox="1"/>
          <p:nvPr>
            <p:ph idx="1" type="body"/>
          </p:nvPr>
        </p:nvSpPr>
        <p:spPr>
          <a:xfrm>
            <a:off x="609599" y="752927"/>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9" name="Google Shape;1269;p41"/>
          <p:cNvSpPr/>
          <p:nvPr>
            <p:ph idx="2" type="media"/>
          </p:nvPr>
        </p:nvSpPr>
        <p:spPr>
          <a:xfrm>
            <a:off x="711272" y="1981713"/>
            <a:ext cx="6748307" cy="379431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grpSp>
        <p:nvGrpSpPr>
          <p:cNvPr id="1270" name="Google Shape;1270;p41"/>
          <p:cNvGrpSpPr/>
          <p:nvPr/>
        </p:nvGrpSpPr>
        <p:grpSpPr>
          <a:xfrm rot="394375">
            <a:off x="7587544" y="4722464"/>
            <a:ext cx="4037232" cy="2389915"/>
            <a:chOff x="7478892" y="4918441"/>
            <a:chExt cx="4037232" cy="2389915"/>
          </a:xfrm>
        </p:grpSpPr>
        <p:sp>
          <p:nvSpPr>
            <p:cNvPr id="1271" name="Google Shape;1271;p41"/>
            <p:cNvSpPr/>
            <p:nvPr/>
          </p:nvSpPr>
          <p:spPr>
            <a:xfrm rot="8431217">
              <a:off x="7476526" y="5926298"/>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72" name="Google Shape;1272;p41"/>
            <p:cNvSpPr/>
            <p:nvPr/>
          </p:nvSpPr>
          <p:spPr>
            <a:xfrm rot="7702417">
              <a:off x="10015605" y="5146970"/>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273" name="Google Shape;1273;p41"/>
            <p:cNvGrpSpPr/>
            <p:nvPr/>
          </p:nvGrpSpPr>
          <p:grpSpPr>
            <a:xfrm flipH="1" rot="571308">
              <a:off x="9350884" y="5631766"/>
              <a:ext cx="548640" cy="400050"/>
              <a:chOff x="4096702" y="1315402"/>
              <a:chExt cx="548640" cy="400050"/>
            </a:xfrm>
          </p:grpSpPr>
          <p:sp>
            <p:nvSpPr>
              <p:cNvPr id="1274" name="Google Shape;1274;p41"/>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275" name="Google Shape;1275;p41"/>
              <p:cNvGrpSpPr/>
              <p:nvPr/>
            </p:nvGrpSpPr>
            <p:grpSpPr>
              <a:xfrm>
                <a:off x="4096702" y="1315402"/>
                <a:ext cx="548640" cy="400050"/>
                <a:chOff x="4096702" y="1315402"/>
                <a:chExt cx="548640" cy="400050"/>
              </a:xfrm>
            </p:grpSpPr>
            <p:sp>
              <p:nvSpPr>
                <p:cNvPr id="1276" name="Google Shape;1276;p41"/>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77" name="Google Shape;1277;p41"/>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78" name="Google Shape;1278;p41"/>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sp>
        <p:nvSpPr>
          <p:cNvPr id="1279" name="Google Shape;1279;p41"/>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1280" name="Google Shape;1280;p41"/>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shot slide">
  <p:cSld name="screen shot slide">
    <p:bg>
      <p:bgPr>
        <a:solidFill>
          <a:schemeClr val="accent1"/>
        </a:solidFill>
      </p:bgPr>
    </p:bg>
    <p:spTree>
      <p:nvGrpSpPr>
        <p:cNvPr id="1281" name="Shape 1281"/>
        <p:cNvGrpSpPr/>
        <p:nvPr/>
      </p:nvGrpSpPr>
      <p:grpSpPr>
        <a:xfrm>
          <a:off x="0" y="0"/>
          <a:ext cx="0" cy="0"/>
          <a:chOff x="0" y="0"/>
          <a:chExt cx="0" cy="0"/>
        </a:xfrm>
      </p:grpSpPr>
      <p:sp>
        <p:nvSpPr>
          <p:cNvPr id="1282" name="Google Shape;1282;p42"/>
          <p:cNvSpPr/>
          <p:nvPr/>
        </p:nvSpPr>
        <p:spPr>
          <a:xfrm>
            <a:off x="5012612" y="627972"/>
            <a:ext cx="7179388" cy="5101248"/>
          </a:xfrm>
          <a:custGeom>
            <a:rect b="b" l="l" r="r" t="t"/>
            <a:pathLst>
              <a:path extrusionOk="0" h="5101248" w="717938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283" name="Google Shape;1283;p42"/>
          <p:cNvSpPr txBox="1"/>
          <p:nvPr>
            <p:ph idx="1" type="body"/>
          </p:nvPr>
        </p:nvSpPr>
        <p:spPr>
          <a:xfrm>
            <a:off x="611405" y="1911992"/>
            <a:ext cx="4089253"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4" name="Google Shape;1284;p42"/>
          <p:cNvSpPr/>
          <p:nvPr/>
        </p:nvSpPr>
        <p:spPr>
          <a:xfrm flipH="1" rot="-3805275">
            <a:off x="5401187" y="2010518"/>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85" name="Google Shape;1285;p42"/>
          <p:cNvSpPr/>
          <p:nvPr/>
        </p:nvSpPr>
        <p:spPr>
          <a:xfrm flipH="1" rot="2295529">
            <a:off x="6326133" y="-182350"/>
            <a:ext cx="2700009" cy="379429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86" name="Google Shape;1286;p42"/>
          <p:cNvSpPr/>
          <p:nvPr/>
        </p:nvSpPr>
        <p:spPr>
          <a:xfrm rot="-348826">
            <a:off x="8365373" y="5090591"/>
            <a:ext cx="2553067" cy="802139"/>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87" name="Google Shape;1287;p42"/>
          <p:cNvSpPr/>
          <p:nvPr/>
        </p:nvSpPr>
        <p:spPr>
          <a:xfrm>
            <a:off x="7711447" y="3678459"/>
            <a:ext cx="25589" cy="984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288" name="Google Shape;1288;p42"/>
          <p:cNvGrpSpPr/>
          <p:nvPr/>
        </p:nvGrpSpPr>
        <p:grpSpPr>
          <a:xfrm rot="-2236272">
            <a:off x="9616453" y="5459173"/>
            <a:ext cx="365079" cy="460548"/>
            <a:chOff x="7806722" y="4905407"/>
            <a:chExt cx="353313" cy="445705"/>
          </a:xfrm>
        </p:grpSpPr>
        <p:sp>
          <p:nvSpPr>
            <p:cNvPr id="1289" name="Google Shape;1289;p42"/>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0" name="Google Shape;1290;p42"/>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1" name="Google Shape;1291;p42"/>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2" name="Google Shape;1292;p42"/>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3" name="Google Shape;1293;p42"/>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4" name="Google Shape;1294;p42"/>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5" name="Google Shape;1295;p42"/>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6" name="Google Shape;1296;p42"/>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1297" name="Google Shape;1297;p42"/>
          <p:cNvGrpSpPr/>
          <p:nvPr/>
        </p:nvGrpSpPr>
        <p:grpSpPr>
          <a:xfrm flipH="1" rot="-1022476">
            <a:off x="4968982" y="2386037"/>
            <a:ext cx="566912" cy="413373"/>
            <a:chOff x="4096702" y="1315402"/>
            <a:chExt cx="548641" cy="400050"/>
          </a:xfrm>
        </p:grpSpPr>
        <p:sp>
          <p:nvSpPr>
            <p:cNvPr id="1298" name="Google Shape;1298;p42"/>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299" name="Google Shape;1299;p42"/>
            <p:cNvGrpSpPr/>
            <p:nvPr/>
          </p:nvGrpSpPr>
          <p:grpSpPr>
            <a:xfrm>
              <a:off x="4096702" y="1315402"/>
              <a:ext cx="548641" cy="400050"/>
              <a:chOff x="4096702" y="1315402"/>
              <a:chExt cx="548641" cy="400050"/>
            </a:xfrm>
          </p:grpSpPr>
          <p:sp>
            <p:nvSpPr>
              <p:cNvPr id="1300" name="Google Shape;1300;p42"/>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1" name="Google Shape;1301;p42"/>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2" name="Google Shape;1302;p42"/>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1303" name="Google Shape;1303;p42"/>
          <p:cNvGrpSpPr/>
          <p:nvPr/>
        </p:nvGrpSpPr>
        <p:grpSpPr>
          <a:xfrm rot="1097318">
            <a:off x="7345215" y="298410"/>
            <a:ext cx="317330" cy="534787"/>
            <a:chOff x="7306605" y="300990"/>
            <a:chExt cx="307103" cy="517551"/>
          </a:xfrm>
        </p:grpSpPr>
        <p:sp>
          <p:nvSpPr>
            <p:cNvPr id="1304" name="Google Shape;1304;p42"/>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5" name="Google Shape;1305;p42"/>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6" name="Google Shape;1306;p42"/>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7" name="Google Shape;1307;p42"/>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8" name="Google Shape;1308;p42"/>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9" name="Google Shape;1309;p42"/>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0" name="Google Shape;1310;p42"/>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1" name="Google Shape;1311;p42"/>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2" name="Google Shape;1312;p42"/>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3" name="Google Shape;1313;p42"/>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4" name="Google Shape;1314;p42"/>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5" name="Google Shape;1315;p42"/>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316" name="Google Shape;1316;p42"/>
          <p:cNvSpPr/>
          <p:nvPr/>
        </p:nvSpPr>
        <p:spPr>
          <a:xfrm>
            <a:off x="11083051" y="4965786"/>
            <a:ext cx="19269" cy="741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7" name="Google Shape;1317;p42"/>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8" name="Google Shape;1318;p42"/>
          <p:cNvSpPr/>
          <p:nvPr>
            <p:ph idx="2" type="pic"/>
          </p:nvPr>
        </p:nvSpPr>
        <p:spPr>
          <a:xfrm>
            <a:off x="5692552" y="946485"/>
            <a:ext cx="6499448" cy="4457327"/>
          </a:xfrm>
          <a:prstGeom prst="rect">
            <a:avLst/>
          </a:prstGeom>
          <a:solidFill>
            <a:schemeClr val="lt1"/>
          </a:solidFill>
          <a:ln>
            <a:noFill/>
          </a:ln>
        </p:spPr>
      </p:sp>
      <p:grpSp>
        <p:nvGrpSpPr>
          <p:cNvPr id="1319" name="Google Shape;1319;p42"/>
          <p:cNvGrpSpPr/>
          <p:nvPr/>
        </p:nvGrpSpPr>
        <p:grpSpPr>
          <a:xfrm>
            <a:off x="10721270" y="5070159"/>
            <a:ext cx="675197" cy="757465"/>
            <a:chOff x="10146029" y="4957762"/>
            <a:chExt cx="867728" cy="973455"/>
          </a:xfrm>
        </p:grpSpPr>
        <p:sp>
          <p:nvSpPr>
            <p:cNvPr id="1320" name="Google Shape;1320;p42"/>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21" name="Google Shape;1321;p42"/>
            <p:cNvGrpSpPr/>
            <p:nvPr/>
          </p:nvGrpSpPr>
          <p:grpSpPr>
            <a:xfrm>
              <a:off x="10146029" y="4957762"/>
              <a:ext cx="867728" cy="973455"/>
              <a:chOff x="10146029" y="4957762"/>
              <a:chExt cx="867728" cy="973455"/>
            </a:xfrm>
          </p:grpSpPr>
          <p:sp>
            <p:nvSpPr>
              <p:cNvPr id="1322" name="Google Shape;1322;p42"/>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3" name="Google Shape;1323;p42"/>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4" name="Google Shape;1324;p42"/>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5" name="Google Shape;1325;p42"/>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6" name="Google Shape;1326;p42"/>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7" name="Google Shape;1327;p42"/>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8" name="Google Shape;1328;p42"/>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9" name="Google Shape;1329;p42"/>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1330" name="Google Shape;1330;p42"/>
          <p:cNvGrpSpPr/>
          <p:nvPr/>
        </p:nvGrpSpPr>
        <p:grpSpPr>
          <a:xfrm>
            <a:off x="5425918" y="4108049"/>
            <a:ext cx="584527" cy="654408"/>
            <a:chOff x="6696075" y="2092642"/>
            <a:chExt cx="764857" cy="856297"/>
          </a:xfrm>
        </p:grpSpPr>
        <p:sp>
          <p:nvSpPr>
            <p:cNvPr id="1331" name="Google Shape;1331;p42"/>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2" name="Google Shape;1332;p42"/>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3" name="Google Shape;1333;p42"/>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4" name="Google Shape;1334;p42"/>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5" name="Google Shape;1335;p42"/>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6" name="Google Shape;1336;p42"/>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37" name="Google Shape;1337;p42"/>
            <p:cNvGrpSpPr/>
            <p:nvPr/>
          </p:nvGrpSpPr>
          <p:grpSpPr>
            <a:xfrm>
              <a:off x="7132319" y="2495550"/>
              <a:ext cx="119062" cy="123824"/>
              <a:chOff x="7132319" y="2495550"/>
              <a:chExt cx="119062" cy="123824"/>
            </a:xfrm>
          </p:grpSpPr>
          <p:sp>
            <p:nvSpPr>
              <p:cNvPr id="1338" name="Google Shape;1338;p42"/>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9" name="Google Shape;1339;p42"/>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40" name="Google Shape;1340;p42"/>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41" name="Google Shape;1341;p42"/>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42" name="Google Shape;1342;p42"/>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1343" name="Google Shape;1343;p42"/>
          <p:cNvGrpSpPr/>
          <p:nvPr/>
        </p:nvGrpSpPr>
        <p:grpSpPr>
          <a:xfrm>
            <a:off x="12447223" y="266938"/>
            <a:ext cx="3322320" cy="6324124"/>
            <a:chOff x="-3619025" y="0"/>
            <a:chExt cx="3322320" cy="6324124"/>
          </a:xfrm>
        </p:grpSpPr>
        <p:grpSp>
          <p:nvGrpSpPr>
            <p:cNvPr id="1344" name="Google Shape;1344;p42"/>
            <p:cNvGrpSpPr/>
            <p:nvPr/>
          </p:nvGrpSpPr>
          <p:grpSpPr>
            <a:xfrm>
              <a:off x="-3619025" y="0"/>
              <a:ext cx="3322320" cy="6324124"/>
              <a:chOff x="12390120" y="132973"/>
              <a:chExt cx="3322320" cy="6324124"/>
            </a:xfrm>
          </p:grpSpPr>
          <p:sp>
            <p:nvSpPr>
              <p:cNvPr id="1345" name="Google Shape;1345;p42"/>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1346" name="Google Shape;1346;p42"/>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347" name="Google Shape;1347;p42"/>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1348" name="Google Shape;1348;p42"/>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1349" name="Google Shape;1349;p42"/>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p:cSld name="50% text + video">
    <p:spTree>
      <p:nvGrpSpPr>
        <p:cNvPr id="1350" name="Shape 1350"/>
        <p:cNvGrpSpPr/>
        <p:nvPr/>
      </p:nvGrpSpPr>
      <p:grpSpPr>
        <a:xfrm>
          <a:off x="0" y="0"/>
          <a:ext cx="0" cy="0"/>
          <a:chOff x="0" y="0"/>
          <a:chExt cx="0" cy="0"/>
        </a:xfrm>
      </p:grpSpPr>
      <p:sp>
        <p:nvSpPr>
          <p:cNvPr id="1351" name="Google Shape;1351;p43"/>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52" name="Google Shape;1352;p43"/>
          <p:cNvGrpSpPr/>
          <p:nvPr/>
        </p:nvGrpSpPr>
        <p:grpSpPr>
          <a:xfrm rot="-229678">
            <a:off x="6990990" y="1127348"/>
            <a:ext cx="4572095" cy="2856693"/>
            <a:chOff x="7122553" y="-2245373"/>
            <a:chExt cx="3692155" cy="2856693"/>
          </a:xfrm>
        </p:grpSpPr>
        <p:sp>
          <p:nvSpPr>
            <p:cNvPr id="1353" name="Google Shape;1353;p43"/>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54" name="Google Shape;1354;p43"/>
            <p:cNvGrpSpPr/>
            <p:nvPr/>
          </p:nvGrpSpPr>
          <p:grpSpPr>
            <a:xfrm rot="2950449">
              <a:off x="9462370" y="-1911278"/>
              <a:ext cx="317330" cy="534787"/>
              <a:chOff x="7306605" y="300990"/>
              <a:chExt cx="307103" cy="517551"/>
            </a:xfrm>
          </p:grpSpPr>
          <p:sp>
            <p:nvSpPr>
              <p:cNvPr id="1355" name="Google Shape;1355;p43"/>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56" name="Google Shape;1356;p43"/>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57" name="Google Shape;1357;p43"/>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58" name="Google Shape;1358;p43"/>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59" name="Google Shape;1359;p43"/>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0" name="Google Shape;1360;p43"/>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1" name="Google Shape;1361;p43"/>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2" name="Google Shape;1362;p43"/>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3" name="Google Shape;1363;p43"/>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4" name="Google Shape;1364;p43"/>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5" name="Google Shape;1365;p43"/>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6" name="Google Shape;1366;p43"/>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1367" name="Google Shape;1367;p43"/>
          <p:cNvSpPr/>
          <p:nvPr/>
        </p:nvSpPr>
        <p:spPr>
          <a:xfrm>
            <a:off x="6153239" y="1889880"/>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8" name="Google Shape;1368;p43"/>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9" name="Google Shape;1369;p43"/>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0" name="Google Shape;1370;p43"/>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228600" lvl="1" marL="9144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2pPr>
            <a:lvl3pPr indent="-228600" lvl="2" marL="13716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3pPr>
            <a:lvl4pPr indent="-228600" lvl="3" marL="18288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4pPr>
            <a:lvl5pPr indent="-228600" lvl="4" marL="22860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71" name="Google Shape;1371;p43"/>
          <p:cNvGrpSpPr/>
          <p:nvPr/>
        </p:nvGrpSpPr>
        <p:grpSpPr>
          <a:xfrm flipH="1" rot="612721">
            <a:off x="9079305" y="6188838"/>
            <a:ext cx="566912" cy="413373"/>
            <a:chOff x="4096702" y="1315402"/>
            <a:chExt cx="548641" cy="400050"/>
          </a:xfrm>
        </p:grpSpPr>
        <p:sp>
          <p:nvSpPr>
            <p:cNvPr id="1372" name="Google Shape;1372;p43"/>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73" name="Google Shape;1373;p43"/>
            <p:cNvGrpSpPr/>
            <p:nvPr/>
          </p:nvGrpSpPr>
          <p:grpSpPr>
            <a:xfrm>
              <a:off x="4096702" y="1315402"/>
              <a:ext cx="548641" cy="400050"/>
              <a:chOff x="4096702" y="1315402"/>
              <a:chExt cx="548641" cy="400050"/>
            </a:xfrm>
          </p:grpSpPr>
          <p:sp>
            <p:nvSpPr>
              <p:cNvPr id="1374" name="Google Shape;1374;p43"/>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75" name="Google Shape;1375;p43"/>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76" name="Google Shape;1376;p43"/>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1377" name="Google Shape;1377;p43"/>
          <p:cNvGrpSpPr/>
          <p:nvPr/>
        </p:nvGrpSpPr>
        <p:grpSpPr>
          <a:xfrm>
            <a:off x="12170313" y="197985"/>
            <a:ext cx="3405597" cy="5585460"/>
            <a:chOff x="-3696013" y="140110"/>
            <a:chExt cx="3405597" cy="5585460"/>
          </a:xfrm>
        </p:grpSpPr>
        <p:grpSp>
          <p:nvGrpSpPr>
            <p:cNvPr id="1378" name="Google Shape;1378;p43"/>
            <p:cNvGrpSpPr/>
            <p:nvPr/>
          </p:nvGrpSpPr>
          <p:grpSpPr>
            <a:xfrm>
              <a:off x="-3612736" y="140110"/>
              <a:ext cx="3322320" cy="5585460"/>
              <a:chOff x="12390120" y="132973"/>
              <a:chExt cx="3322320" cy="5585460"/>
            </a:xfrm>
          </p:grpSpPr>
          <p:sp>
            <p:nvSpPr>
              <p:cNvPr id="1379" name="Google Shape;1379;p43"/>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Video toevoegen</a:t>
                </a:r>
                <a:endParaRPr b="1" sz="2000">
                  <a:solidFill>
                    <a:schemeClr val="accent2"/>
                  </a:solidFill>
                  <a:latin typeface="Poppins"/>
                  <a:ea typeface="Poppins"/>
                  <a:cs typeface="Poppins"/>
                  <a:sym typeface="Poppins"/>
                </a:endParaRPr>
              </a:p>
            </p:txBody>
          </p:sp>
          <p:sp>
            <p:nvSpPr>
              <p:cNvPr id="1380" name="Google Shape;1380;p43"/>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video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gewenste video in en klik in de bovenbalk op </a:t>
                </a:r>
                <a:r>
                  <a:rPr b="1" lang="nl-NL" sz="1600">
                    <a:solidFill>
                      <a:schemeClr val="dk1"/>
                    </a:solidFill>
                    <a:latin typeface="Poppins"/>
                    <a:ea typeface="Poppins"/>
                    <a:cs typeface="Poppins"/>
                    <a:sym typeface="Poppins"/>
                  </a:rPr>
                  <a:t>afspelen.</a:t>
                </a:r>
                <a:endParaRPr/>
              </a:p>
              <a:p>
                <a:pPr indent="0" lvl="0" marL="0" marR="0" rtl="0" algn="l">
                  <a:spcBef>
                    <a:spcPts val="0"/>
                  </a:spcBef>
                  <a:spcAft>
                    <a:spcPts val="0"/>
                  </a:spcAft>
                  <a:buNone/>
                </a:pP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Hier zie je de instelling staan </a:t>
                </a:r>
                <a:r>
                  <a:rPr b="1" lang="nl-NL" sz="1600">
                    <a:solidFill>
                      <a:schemeClr val="dk1"/>
                    </a:solidFill>
                    <a:latin typeface="Poppins"/>
                    <a:ea typeface="Poppins"/>
                    <a:cs typeface="Poppins"/>
                    <a:sym typeface="Poppins"/>
                  </a:rPr>
                  <a:t>op volledig scherm afspelen </a:t>
                </a:r>
                <a:br>
                  <a:rPr b="1" lang="nl-NL" sz="1600">
                    <a:solidFill>
                      <a:schemeClr val="dk1"/>
                    </a:solidFill>
                    <a:latin typeface="Poppins"/>
                    <a:ea typeface="Poppins"/>
                    <a:cs typeface="Poppins"/>
                    <a:sym typeface="Poppins"/>
                  </a:rPr>
                </a:b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Vink deze optie aan.</a:t>
                </a:r>
                <a:br>
                  <a:rPr lang="nl-NL" sz="1600">
                    <a:solidFill>
                      <a:schemeClr val="dk1"/>
                    </a:solidFill>
                    <a:latin typeface="Poppins"/>
                    <a:ea typeface="Poppins"/>
                    <a:cs typeface="Poppins"/>
                    <a:sym typeface="Poppins"/>
                  </a:rPr>
                </a:br>
                <a:br>
                  <a:rPr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De video is nu klaar voor gebruik!</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381" name="Google Shape;1381;p43"/>
            <p:cNvPicPr preferRelativeResize="0"/>
            <p:nvPr/>
          </p:nvPicPr>
          <p:blipFill rotWithShape="1">
            <a:blip r:embed="rId2">
              <a:alphaModFix/>
            </a:blip>
            <a:srcRect b="0" l="0" r="0" t="0"/>
            <a:stretch/>
          </p:blipFill>
          <p:spPr>
            <a:xfrm>
              <a:off x="-3696013" y="1136044"/>
              <a:ext cx="936089" cy="891514"/>
            </a:xfrm>
            <a:prstGeom prst="rect">
              <a:avLst/>
            </a:prstGeom>
            <a:noFill/>
            <a:ln>
              <a:noFill/>
            </a:ln>
          </p:spPr>
        </p:pic>
      </p:grpSp>
      <p:sp>
        <p:nvSpPr>
          <p:cNvPr id="1382" name="Google Shape;1382;p43"/>
          <p:cNvSpPr/>
          <p:nvPr>
            <p:ph idx="3" type="media"/>
          </p:nvPr>
        </p:nvSpPr>
        <p:spPr>
          <a:xfrm>
            <a:off x="6542949" y="2403801"/>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1383" name="Google Shape;1383;p43"/>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slide">
  <p:cSld name="Quiz slide">
    <p:spTree>
      <p:nvGrpSpPr>
        <p:cNvPr id="122" name="Shape 122"/>
        <p:cNvGrpSpPr/>
        <p:nvPr/>
      </p:nvGrpSpPr>
      <p:grpSpPr>
        <a:xfrm>
          <a:off x="0" y="0"/>
          <a:ext cx="0" cy="0"/>
          <a:chOff x="0" y="0"/>
          <a:chExt cx="0" cy="0"/>
        </a:xfrm>
      </p:grpSpPr>
      <p:sp>
        <p:nvSpPr>
          <p:cNvPr id="123" name="Google Shape;123;p19"/>
          <p:cNvSpPr/>
          <p:nvPr/>
        </p:nvSpPr>
        <p:spPr>
          <a:xfrm>
            <a:off x="1660237" y="1745672"/>
            <a:ext cx="8716817" cy="2438401"/>
          </a:xfrm>
          <a:custGeom>
            <a:rect b="b" l="l" r="r" t="t"/>
            <a:pathLst>
              <a:path extrusionOk="0" h="2514600" w="6832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4" name="Google Shape;124;p19"/>
          <p:cNvSpPr txBox="1"/>
          <p:nvPr>
            <p:ph idx="1" type="body"/>
          </p:nvPr>
        </p:nvSpPr>
        <p:spPr>
          <a:xfrm>
            <a:off x="2110000" y="2694781"/>
            <a:ext cx="7776121" cy="124111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9"/>
          <p:cNvSpPr txBox="1"/>
          <p:nvPr>
            <p:ph idx="2" type="body"/>
          </p:nvPr>
        </p:nvSpPr>
        <p:spPr>
          <a:xfrm>
            <a:off x="2822987" y="4609914"/>
            <a:ext cx="6640512" cy="123564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4"/>
              </a:buClr>
              <a:buSzPts val="2000"/>
              <a:buNone/>
              <a:defRPr b="0" sz="2000">
                <a:solidFill>
                  <a:schemeClr val="accent4"/>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6" name="Google Shape;126;p19"/>
          <p:cNvGrpSpPr/>
          <p:nvPr/>
        </p:nvGrpSpPr>
        <p:grpSpPr>
          <a:xfrm rot="3081181">
            <a:off x="11299476" y="4370856"/>
            <a:ext cx="353313" cy="445705"/>
            <a:chOff x="7806722" y="4905407"/>
            <a:chExt cx="353313" cy="445705"/>
          </a:xfrm>
        </p:grpSpPr>
        <p:sp>
          <p:nvSpPr>
            <p:cNvPr id="127" name="Google Shape;127;p19"/>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8" name="Google Shape;128;p19"/>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 name="Google Shape;129;p19"/>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 name="Google Shape;130;p19"/>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 name="Google Shape;131;p19"/>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2" name="Google Shape;132;p19"/>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 name="Google Shape;133;p19"/>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4" name="Google Shape;134;p19"/>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35" name="Google Shape;135;p19"/>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6" name="Google Shape;136;p19"/>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137" name="Google Shape;137;p19"/>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138" name="Google Shape;138;p19"/>
          <p:cNvGrpSpPr/>
          <p:nvPr/>
        </p:nvGrpSpPr>
        <p:grpSpPr>
          <a:xfrm flipH="1" rot="3351309">
            <a:off x="11525169" y="908840"/>
            <a:ext cx="307103" cy="517551"/>
            <a:chOff x="7306605" y="300990"/>
            <a:chExt cx="307103" cy="517551"/>
          </a:xfrm>
        </p:grpSpPr>
        <p:sp>
          <p:nvSpPr>
            <p:cNvPr id="139" name="Google Shape;139;p19"/>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 name="Google Shape;140;p19"/>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1" name="Google Shape;141;p19"/>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2" name="Google Shape;142;p19"/>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3" name="Google Shape;143;p19"/>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 name="Google Shape;144;p19"/>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5" name="Google Shape;145;p19"/>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6" name="Google Shape;146;p19"/>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7" name="Google Shape;147;p19"/>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8" name="Google Shape;148;p19"/>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9" name="Google Shape;149;p19"/>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0" name="Google Shape;150;p19"/>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151" name="Google Shape;151;p19"/>
          <p:cNvGrpSpPr/>
          <p:nvPr/>
        </p:nvGrpSpPr>
        <p:grpSpPr>
          <a:xfrm>
            <a:off x="12212099" y="243073"/>
            <a:ext cx="3354501" cy="2154884"/>
            <a:chOff x="12357939" y="132973"/>
            <a:chExt cx="3354501" cy="2154884"/>
          </a:xfrm>
        </p:grpSpPr>
        <p:sp>
          <p:nvSpPr>
            <p:cNvPr id="152" name="Google Shape;152;p19"/>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Quiz Vraag</a:t>
              </a:r>
              <a:endParaRPr b="1" sz="2000">
                <a:solidFill>
                  <a:schemeClr val="accent2"/>
                </a:solidFill>
                <a:latin typeface="Poppins"/>
                <a:ea typeface="Poppins"/>
                <a:cs typeface="Poppins"/>
                <a:sym typeface="Poppins"/>
              </a:endParaRPr>
            </a:p>
          </p:txBody>
        </p:sp>
        <p:sp>
          <p:nvSpPr>
            <p:cNvPr id="153" name="Google Shape;153;p19"/>
            <p:cNvSpPr txBox="1"/>
            <p:nvPr/>
          </p:nvSpPr>
          <p:spPr>
            <a:xfrm>
              <a:off x="12357939" y="718197"/>
              <a:ext cx="332232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De slide is automatisch geanimeerd. Met de eerste klik komt de vraag naar voren. Bij de volgende klik komt het antwoord.</a:t>
              </a:r>
              <a:endParaRPr/>
            </a:p>
          </p:txBody>
        </p:sp>
      </p:grpSp>
      <p:pic>
        <p:nvPicPr>
          <p:cNvPr id="154" name="Google Shape;154;p19"/>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5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5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5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5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5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500"/>
                                        <p:tgtEl>
                                          <p:spTgt spid="1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animEffect filter="fade" transition="in">
                                      <p:cBhvr>
                                        <p:cTn dur="500"/>
                                        <p:tgtEl>
                                          <p:spTgt spid="1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animEffect filter="fade" transition="in">
                                      <p:cBhvr>
                                        <p:cTn dur="500"/>
                                        <p:tgtEl>
                                          <p:spTgt spid="1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8" st="8"/>
                                            </p:txEl>
                                          </p:spTgt>
                                        </p:tgtEl>
                                        <p:attrNameLst>
                                          <p:attrName>style.visibility</p:attrName>
                                        </p:attrNameLst>
                                      </p:cBhvr>
                                      <p:to>
                                        <p:strVal val="visible"/>
                                      </p:to>
                                    </p:set>
                                    <p:animEffect filter="fade" transition="in">
                                      <p:cBhvr>
                                        <p:cTn dur="500"/>
                                        <p:tgtEl>
                                          <p:spTgt spid="12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5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5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5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500"/>
                                        <p:tgtEl>
                                          <p:spTgt spid="1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Effect filter="fade" transition="in">
                                      <p:cBhvr>
                                        <p:cTn dur="500"/>
                                        <p:tgtEl>
                                          <p:spTgt spid="1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6" st="6"/>
                                            </p:txEl>
                                          </p:spTgt>
                                        </p:tgtEl>
                                        <p:attrNameLst>
                                          <p:attrName>style.visibility</p:attrName>
                                        </p:attrNameLst>
                                      </p:cBhvr>
                                      <p:to>
                                        <p:strVal val="visible"/>
                                      </p:to>
                                    </p:set>
                                    <p:animEffect filter="fade" transition="in">
                                      <p:cBhvr>
                                        <p:cTn dur="500"/>
                                        <p:tgtEl>
                                          <p:spTgt spid="1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7" st="7"/>
                                            </p:txEl>
                                          </p:spTgt>
                                        </p:tgtEl>
                                        <p:attrNameLst>
                                          <p:attrName>style.visibility</p:attrName>
                                        </p:attrNameLst>
                                      </p:cBhvr>
                                      <p:to>
                                        <p:strVal val="visible"/>
                                      </p:to>
                                    </p:set>
                                    <p:animEffect filter="fade" transition="in">
                                      <p:cBhvr>
                                        <p:cTn dur="500"/>
                                        <p:tgtEl>
                                          <p:spTgt spid="1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8" st="8"/>
                                            </p:txEl>
                                          </p:spTgt>
                                        </p:tgtEl>
                                        <p:attrNameLst>
                                          <p:attrName>style.visibility</p:attrName>
                                        </p:attrNameLst>
                                      </p:cBhvr>
                                      <p:to>
                                        <p:strVal val="visible"/>
                                      </p:to>
                                    </p:set>
                                    <p:animEffect filter="fade" transition="in">
                                      <p:cBhvr>
                                        <p:cTn dur="500"/>
                                        <p:tgtEl>
                                          <p:spTgt spid="12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2">
  <p:cSld name="50% text + video 2">
    <p:bg>
      <p:bgPr>
        <a:solidFill>
          <a:schemeClr val="accent1"/>
        </a:solidFill>
      </p:bgPr>
    </p:bg>
    <p:spTree>
      <p:nvGrpSpPr>
        <p:cNvPr id="1384" name="Shape 1384"/>
        <p:cNvGrpSpPr/>
        <p:nvPr/>
      </p:nvGrpSpPr>
      <p:grpSpPr>
        <a:xfrm>
          <a:off x="0" y="0"/>
          <a:ext cx="0" cy="0"/>
          <a:chOff x="0" y="0"/>
          <a:chExt cx="0" cy="0"/>
        </a:xfrm>
      </p:grpSpPr>
      <p:sp>
        <p:nvSpPr>
          <p:cNvPr id="1385" name="Google Shape;1385;p44"/>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86" name="Google Shape;1386;p44"/>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7" name="Google Shape;1387;p44"/>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000"/>
              <a:buFont typeface="Arial"/>
              <a:buNone/>
              <a:defRPr b="0" sz="2000">
                <a:solidFill>
                  <a:schemeClr val="lt1"/>
                </a:solidFill>
                <a:latin typeface="Poppins"/>
                <a:ea typeface="Poppins"/>
                <a:cs typeface="Poppins"/>
                <a:sym typeface="Poppins"/>
              </a:defRPr>
            </a:lvl1pPr>
            <a:lvl2pPr indent="-228600" lvl="1" marL="9144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2pPr>
            <a:lvl3pPr indent="-228600" lvl="2" marL="13716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3pPr>
            <a:lvl4pPr indent="-228600" lvl="3" marL="18288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4pPr>
            <a:lvl5pPr indent="-228600" lvl="4" marL="22860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88" name="Google Shape;1388;p44"/>
          <p:cNvPicPr preferRelativeResize="0"/>
          <p:nvPr/>
        </p:nvPicPr>
        <p:blipFill rotWithShape="1">
          <a:blip r:embed="rId2">
            <a:alphaModFix/>
          </a:blip>
          <a:srcRect b="0" l="0" r="0" t="0"/>
          <a:stretch/>
        </p:blipFill>
        <p:spPr>
          <a:xfrm>
            <a:off x="701003" y="6286040"/>
            <a:ext cx="1408998" cy="356298"/>
          </a:xfrm>
          <a:prstGeom prst="rect">
            <a:avLst/>
          </a:prstGeom>
          <a:noFill/>
          <a:ln>
            <a:noFill/>
          </a:ln>
        </p:spPr>
      </p:pic>
      <p:grpSp>
        <p:nvGrpSpPr>
          <p:cNvPr id="1389" name="Google Shape;1389;p44"/>
          <p:cNvGrpSpPr/>
          <p:nvPr/>
        </p:nvGrpSpPr>
        <p:grpSpPr>
          <a:xfrm>
            <a:off x="12170313" y="197985"/>
            <a:ext cx="3405597" cy="5585460"/>
            <a:chOff x="-3696013" y="140110"/>
            <a:chExt cx="3405597" cy="5585460"/>
          </a:xfrm>
        </p:grpSpPr>
        <p:grpSp>
          <p:nvGrpSpPr>
            <p:cNvPr id="1390" name="Google Shape;1390;p44"/>
            <p:cNvGrpSpPr/>
            <p:nvPr/>
          </p:nvGrpSpPr>
          <p:grpSpPr>
            <a:xfrm>
              <a:off x="-3612736" y="140110"/>
              <a:ext cx="3322320" cy="5585460"/>
              <a:chOff x="12390120" y="132973"/>
              <a:chExt cx="3322320" cy="5585460"/>
            </a:xfrm>
          </p:grpSpPr>
          <p:sp>
            <p:nvSpPr>
              <p:cNvPr id="1391" name="Google Shape;1391;p44"/>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Video toevoegen</a:t>
                </a:r>
                <a:endParaRPr b="1" sz="2000">
                  <a:solidFill>
                    <a:schemeClr val="accent2"/>
                  </a:solidFill>
                  <a:latin typeface="Poppins"/>
                  <a:ea typeface="Poppins"/>
                  <a:cs typeface="Poppins"/>
                  <a:sym typeface="Poppins"/>
                </a:endParaRPr>
              </a:p>
            </p:txBody>
          </p:sp>
          <p:sp>
            <p:nvSpPr>
              <p:cNvPr id="1392" name="Google Shape;1392;p44"/>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video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gewenste video in en klik in de bovenbalk op </a:t>
                </a:r>
                <a:r>
                  <a:rPr b="1" lang="nl-NL" sz="1600">
                    <a:solidFill>
                      <a:schemeClr val="dk1"/>
                    </a:solidFill>
                    <a:latin typeface="Poppins"/>
                    <a:ea typeface="Poppins"/>
                    <a:cs typeface="Poppins"/>
                    <a:sym typeface="Poppins"/>
                  </a:rPr>
                  <a:t>afspelen.</a:t>
                </a:r>
                <a:endParaRPr/>
              </a:p>
              <a:p>
                <a:pPr indent="0" lvl="0" marL="0" marR="0" rtl="0" algn="l">
                  <a:spcBef>
                    <a:spcPts val="0"/>
                  </a:spcBef>
                  <a:spcAft>
                    <a:spcPts val="0"/>
                  </a:spcAft>
                  <a:buNone/>
                </a:pP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Hier zie je de instelling staan </a:t>
                </a:r>
                <a:r>
                  <a:rPr b="1" lang="nl-NL" sz="1600">
                    <a:solidFill>
                      <a:schemeClr val="dk1"/>
                    </a:solidFill>
                    <a:latin typeface="Poppins"/>
                    <a:ea typeface="Poppins"/>
                    <a:cs typeface="Poppins"/>
                    <a:sym typeface="Poppins"/>
                  </a:rPr>
                  <a:t>op volledig scherm afspelen </a:t>
                </a:r>
                <a:br>
                  <a:rPr b="1" lang="nl-NL" sz="1600">
                    <a:solidFill>
                      <a:schemeClr val="dk1"/>
                    </a:solidFill>
                    <a:latin typeface="Poppins"/>
                    <a:ea typeface="Poppins"/>
                    <a:cs typeface="Poppins"/>
                    <a:sym typeface="Poppins"/>
                  </a:rPr>
                </a:b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Vink deze optie aan.</a:t>
                </a:r>
                <a:br>
                  <a:rPr lang="nl-NL" sz="1600">
                    <a:solidFill>
                      <a:schemeClr val="dk1"/>
                    </a:solidFill>
                    <a:latin typeface="Poppins"/>
                    <a:ea typeface="Poppins"/>
                    <a:cs typeface="Poppins"/>
                    <a:sym typeface="Poppins"/>
                  </a:rPr>
                </a:br>
                <a:br>
                  <a:rPr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De video is nu klaar voor gebruik!</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1393" name="Google Shape;1393;p44"/>
            <p:cNvPicPr preferRelativeResize="0"/>
            <p:nvPr/>
          </p:nvPicPr>
          <p:blipFill rotWithShape="1">
            <a:blip r:embed="rId3">
              <a:alphaModFix/>
            </a:blip>
            <a:srcRect b="0" l="0" r="0" t="0"/>
            <a:stretch/>
          </p:blipFill>
          <p:spPr>
            <a:xfrm>
              <a:off x="-3696013" y="1136044"/>
              <a:ext cx="936089" cy="891514"/>
            </a:xfrm>
            <a:prstGeom prst="rect">
              <a:avLst/>
            </a:prstGeom>
            <a:noFill/>
            <a:ln>
              <a:noFill/>
            </a:ln>
          </p:spPr>
        </p:pic>
      </p:grpSp>
      <p:sp>
        <p:nvSpPr>
          <p:cNvPr id="1394" name="Google Shape;1394;p44"/>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95" name="Google Shape;1395;p44"/>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96" name="Google Shape;1396;p44"/>
          <p:cNvGrpSpPr/>
          <p:nvPr/>
        </p:nvGrpSpPr>
        <p:grpSpPr>
          <a:xfrm rot="-229678">
            <a:off x="6895727" y="930845"/>
            <a:ext cx="4572095" cy="2856693"/>
            <a:chOff x="7122553" y="-2245373"/>
            <a:chExt cx="3692155" cy="2856693"/>
          </a:xfrm>
        </p:grpSpPr>
        <p:sp>
          <p:nvSpPr>
            <p:cNvPr id="1397" name="Google Shape;1397;p44"/>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98" name="Google Shape;1398;p44"/>
            <p:cNvGrpSpPr/>
            <p:nvPr/>
          </p:nvGrpSpPr>
          <p:grpSpPr>
            <a:xfrm rot="2950449">
              <a:off x="9462370" y="-1911278"/>
              <a:ext cx="317330" cy="534787"/>
              <a:chOff x="7306605" y="300990"/>
              <a:chExt cx="307103" cy="517551"/>
            </a:xfrm>
          </p:grpSpPr>
          <p:sp>
            <p:nvSpPr>
              <p:cNvPr id="1399" name="Google Shape;1399;p44"/>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0" name="Google Shape;1400;p4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1" name="Google Shape;1401;p4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2" name="Google Shape;1402;p4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3" name="Google Shape;1403;p4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4" name="Google Shape;1404;p44"/>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5" name="Google Shape;1405;p4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6" name="Google Shape;1406;p4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7" name="Google Shape;1407;p4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8" name="Google Shape;1408;p4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9" name="Google Shape;1409;p44"/>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10" name="Google Shape;1410;p44"/>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1411" name="Google Shape;1411;p44"/>
          <p:cNvSpPr/>
          <p:nvPr/>
        </p:nvSpPr>
        <p:spPr>
          <a:xfrm>
            <a:off x="6153239" y="1601124"/>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412" name="Google Shape;1412;p44"/>
          <p:cNvGrpSpPr/>
          <p:nvPr/>
        </p:nvGrpSpPr>
        <p:grpSpPr>
          <a:xfrm flipH="1" rot="612721">
            <a:off x="9079305" y="5900082"/>
            <a:ext cx="566912" cy="413373"/>
            <a:chOff x="4096702" y="1315402"/>
            <a:chExt cx="548641" cy="400050"/>
          </a:xfrm>
        </p:grpSpPr>
        <p:sp>
          <p:nvSpPr>
            <p:cNvPr id="1413" name="Google Shape;1413;p44"/>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414" name="Google Shape;1414;p44"/>
            <p:cNvGrpSpPr/>
            <p:nvPr/>
          </p:nvGrpSpPr>
          <p:grpSpPr>
            <a:xfrm>
              <a:off x="4096702" y="1315402"/>
              <a:ext cx="548641" cy="400050"/>
              <a:chOff x="4096702" y="1315402"/>
              <a:chExt cx="548641" cy="400050"/>
            </a:xfrm>
          </p:grpSpPr>
          <p:sp>
            <p:nvSpPr>
              <p:cNvPr id="1415" name="Google Shape;1415;p44"/>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16" name="Google Shape;1416;p44"/>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17" name="Google Shape;1417;p44"/>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1418" name="Google Shape;1418;p44"/>
          <p:cNvSpPr/>
          <p:nvPr>
            <p:ph idx="3" type="media"/>
          </p:nvPr>
        </p:nvSpPr>
        <p:spPr>
          <a:xfrm>
            <a:off x="6542949" y="2115045"/>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1419" name="Google Shape;1419;p44"/>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slide">
  <p:cSld name="Quiz slide">
    <p:spTree>
      <p:nvGrpSpPr>
        <p:cNvPr id="1420" name="Shape 1420"/>
        <p:cNvGrpSpPr/>
        <p:nvPr/>
      </p:nvGrpSpPr>
      <p:grpSpPr>
        <a:xfrm>
          <a:off x="0" y="0"/>
          <a:ext cx="0" cy="0"/>
          <a:chOff x="0" y="0"/>
          <a:chExt cx="0" cy="0"/>
        </a:xfrm>
      </p:grpSpPr>
      <p:sp>
        <p:nvSpPr>
          <p:cNvPr id="1421" name="Google Shape;1421;p45"/>
          <p:cNvSpPr/>
          <p:nvPr/>
        </p:nvSpPr>
        <p:spPr>
          <a:xfrm>
            <a:off x="1660237" y="1745672"/>
            <a:ext cx="8716817" cy="2438401"/>
          </a:xfrm>
          <a:custGeom>
            <a:rect b="b" l="l" r="r" t="t"/>
            <a:pathLst>
              <a:path extrusionOk="0" h="2514600" w="6832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22" name="Google Shape;1422;p45"/>
          <p:cNvSpPr txBox="1"/>
          <p:nvPr>
            <p:ph idx="1" type="body"/>
          </p:nvPr>
        </p:nvSpPr>
        <p:spPr>
          <a:xfrm>
            <a:off x="2110000" y="2694781"/>
            <a:ext cx="7776121" cy="124111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3" name="Google Shape;1423;p45"/>
          <p:cNvSpPr txBox="1"/>
          <p:nvPr>
            <p:ph idx="2" type="body"/>
          </p:nvPr>
        </p:nvSpPr>
        <p:spPr>
          <a:xfrm>
            <a:off x="2822987" y="4609914"/>
            <a:ext cx="6640512" cy="123564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4"/>
              </a:buClr>
              <a:buSzPts val="2000"/>
              <a:buNone/>
              <a:defRPr b="0" sz="2000">
                <a:solidFill>
                  <a:schemeClr val="accent4"/>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24" name="Google Shape;1424;p45"/>
          <p:cNvGrpSpPr/>
          <p:nvPr/>
        </p:nvGrpSpPr>
        <p:grpSpPr>
          <a:xfrm rot="3081181">
            <a:off x="11299476" y="4370856"/>
            <a:ext cx="353313" cy="445705"/>
            <a:chOff x="7806722" y="4905407"/>
            <a:chExt cx="353313" cy="445705"/>
          </a:xfrm>
        </p:grpSpPr>
        <p:sp>
          <p:nvSpPr>
            <p:cNvPr id="1425" name="Google Shape;1425;p4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26" name="Google Shape;1426;p4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27" name="Google Shape;1427;p45"/>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28" name="Google Shape;1428;p45"/>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29" name="Google Shape;1429;p45"/>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30" name="Google Shape;1430;p45"/>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31" name="Google Shape;1431;p4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32" name="Google Shape;1432;p4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433" name="Google Shape;1433;p45"/>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34" name="Google Shape;1434;p45"/>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1435" name="Google Shape;1435;p45"/>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1436" name="Google Shape;1436;p45"/>
          <p:cNvGrpSpPr/>
          <p:nvPr/>
        </p:nvGrpSpPr>
        <p:grpSpPr>
          <a:xfrm flipH="1" rot="3351309">
            <a:off x="11525169" y="908840"/>
            <a:ext cx="307103" cy="517551"/>
            <a:chOff x="7306605" y="300990"/>
            <a:chExt cx="307103" cy="517551"/>
          </a:xfrm>
        </p:grpSpPr>
        <p:sp>
          <p:nvSpPr>
            <p:cNvPr id="1437" name="Google Shape;1437;p45"/>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38" name="Google Shape;1438;p4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39" name="Google Shape;1439;p4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0" name="Google Shape;1440;p4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1" name="Google Shape;1441;p4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2" name="Google Shape;1442;p45"/>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3" name="Google Shape;1443;p4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4" name="Google Shape;1444;p4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5" name="Google Shape;1445;p4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6" name="Google Shape;1446;p4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7" name="Google Shape;1447;p45"/>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48" name="Google Shape;1448;p45"/>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1449" name="Google Shape;1449;p45"/>
          <p:cNvGrpSpPr/>
          <p:nvPr/>
        </p:nvGrpSpPr>
        <p:grpSpPr>
          <a:xfrm>
            <a:off x="12212099" y="243073"/>
            <a:ext cx="3354501" cy="2154884"/>
            <a:chOff x="12357939" y="132973"/>
            <a:chExt cx="3354501" cy="2154884"/>
          </a:xfrm>
        </p:grpSpPr>
        <p:sp>
          <p:nvSpPr>
            <p:cNvPr id="1450" name="Google Shape;1450;p45"/>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Quiz Vraag</a:t>
              </a:r>
              <a:endParaRPr b="1" sz="2000">
                <a:solidFill>
                  <a:schemeClr val="accent2"/>
                </a:solidFill>
                <a:latin typeface="Poppins"/>
                <a:ea typeface="Poppins"/>
                <a:cs typeface="Poppins"/>
                <a:sym typeface="Poppins"/>
              </a:endParaRPr>
            </a:p>
          </p:txBody>
        </p:sp>
        <p:sp>
          <p:nvSpPr>
            <p:cNvPr id="1451" name="Google Shape;1451;p45"/>
            <p:cNvSpPr txBox="1"/>
            <p:nvPr/>
          </p:nvSpPr>
          <p:spPr>
            <a:xfrm>
              <a:off x="12357939" y="718197"/>
              <a:ext cx="332232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De slide is automatisch geanimeerd. Met de eerste klik komt de vraag naar voren. Bij de volgende klik komt het antwoord.</a:t>
              </a:r>
              <a:endParaRPr/>
            </a:p>
          </p:txBody>
        </p:sp>
      </p:grpSp>
      <p:pic>
        <p:nvPicPr>
          <p:cNvPr id="1452" name="Google Shape;1452;p45"/>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0" st="0"/>
                                            </p:txEl>
                                          </p:spTgt>
                                        </p:tgtEl>
                                        <p:attrNameLst>
                                          <p:attrName>style.visibility</p:attrName>
                                        </p:attrNameLst>
                                      </p:cBhvr>
                                      <p:to>
                                        <p:strVal val="visible"/>
                                      </p:to>
                                    </p:set>
                                    <p:animEffect filter="fade" transition="in">
                                      <p:cBhvr>
                                        <p:cTn dur="500"/>
                                        <p:tgtEl>
                                          <p:spTgt spid="14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1" st="1"/>
                                            </p:txEl>
                                          </p:spTgt>
                                        </p:tgtEl>
                                        <p:attrNameLst>
                                          <p:attrName>style.visibility</p:attrName>
                                        </p:attrNameLst>
                                      </p:cBhvr>
                                      <p:to>
                                        <p:strVal val="visible"/>
                                      </p:to>
                                    </p:set>
                                    <p:animEffect filter="fade" transition="in">
                                      <p:cBhvr>
                                        <p:cTn dur="500"/>
                                        <p:tgtEl>
                                          <p:spTgt spid="14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2" st="2"/>
                                            </p:txEl>
                                          </p:spTgt>
                                        </p:tgtEl>
                                        <p:attrNameLst>
                                          <p:attrName>style.visibility</p:attrName>
                                        </p:attrNameLst>
                                      </p:cBhvr>
                                      <p:to>
                                        <p:strVal val="visible"/>
                                      </p:to>
                                    </p:set>
                                    <p:animEffect filter="fade" transition="in">
                                      <p:cBhvr>
                                        <p:cTn dur="500"/>
                                        <p:tgtEl>
                                          <p:spTgt spid="14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3" st="3"/>
                                            </p:txEl>
                                          </p:spTgt>
                                        </p:tgtEl>
                                        <p:attrNameLst>
                                          <p:attrName>style.visibility</p:attrName>
                                        </p:attrNameLst>
                                      </p:cBhvr>
                                      <p:to>
                                        <p:strVal val="visible"/>
                                      </p:to>
                                    </p:set>
                                    <p:animEffect filter="fade" transition="in">
                                      <p:cBhvr>
                                        <p:cTn dur="500"/>
                                        <p:tgtEl>
                                          <p:spTgt spid="14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4" st="4"/>
                                            </p:txEl>
                                          </p:spTgt>
                                        </p:tgtEl>
                                        <p:attrNameLst>
                                          <p:attrName>style.visibility</p:attrName>
                                        </p:attrNameLst>
                                      </p:cBhvr>
                                      <p:to>
                                        <p:strVal val="visible"/>
                                      </p:to>
                                    </p:set>
                                    <p:animEffect filter="fade" transition="in">
                                      <p:cBhvr>
                                        <p:cTn dur="500"/>
                                        <p:tgtEl>
                                          <p:spTgt spid="14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5" st="5"/>
                                            </p:txEl>
                                          </p:spTgt>
                                        </p:tgtEl>
                                        <p:attrNameLst>
                                          <p:attrName>style.visibility</p:attrName>
                                        </p:attrNameLst>
                                      </p:cBhvr>
                                      <p:to>
                                        <p:strVal val="visible"/>
                                      </p:to>
                                    </p:set>
                                    <p:animEffect filter="fade" transition="in">
                                      <p:cBhvr>
                                        <p:cTn dur="500"/>
                                        <p:tgtEl>
                                          <p:spTgt spid="14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6" st="6"/>
                                            </p:txEl>
                                          </p:spTgt>
                                        </p:tgtEl>
                                        <p:attrNameLst>
                                          <p:attrName>style.visibility</p:attrName>
                                        </p:attrNameLst>
                                      </p:cBhvr>
                                      <p:to>
                                        <p:strVal val="visible"/>
                                      </p:to>
                                    </p:set>
                                    <p:animEffect filter="fade" transition="in">
                                      <p:cBhvr>
                                        <p:cTn dur="500"/>
                                        <p:tgtEl>
                                          <p:spTgt spid="14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7" st="7"/>
                                            </p:txEl>
                                          </p:spTgt>
                                        </p:tgtEl>
                                        <p:attrNameLst>
                                          <p:attrName>style.visibility</p:attrName>
                                        </p:attrNameLst>
                                      </p:cBhvr>
                                      <p:to>
                                        <p:strVal val="visible"/>
                                      </p:to>
                                    </p:set>
                                    <p:animEffect filter="fade" transition="in">
                                      <p:cBhvr>
                                        <p:cTn dur="500"/>
                                        <p:tgtEl>
                                          <p:spTgt spid="142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xEl>
                                              <p:pRg end="8" st="8"/>
                                            </p:txEl>
                                          </p:spTgt>
                                        </p:tgtEl>
                                        <p:attrNameLst>
                                          <p:attrName>style.visibility</p:attrName>
                                        </p:attrNameLst>
                                      </p:cBhvr>
                                      <p:to>
                                        <p:strVal val="visible"/>
                                      </p:to>
                                    </p:set>
                                    <p:animEffect filter="fade" transition="in">
                                      <p:cBhvr>
                                        <p:cTn dur="500"/>
                                        <p:tgtEl>
                                          <p:spTgt spid="142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0" st="0"/>
                                            </p:txEl>
                                          </p:spTgt>
                                        </p:tgtEl>
                                        <p:attrNameLst>
                                          <p:attrName>style.visibility</p:attrName>
                                        </p:attrNameLst>
                                      </p:cBhvr>
                                      <p:to>
                                        <p:strVal val="visible"/>
                                      </p:to>
                                    </p:set>
                                    <p:animEffect filter="fade" transition="in">
                                      <p:cBhvr>
                                        <p:cTn dur="500"/>
                                        <p:tgtEl>
                                          <p:spTgt spid="14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1" st="1"/>
                                            </p:txEl>
                                          </p:spTgt>
                                        </p:tgtEl>
                                        <p:attrNameLst>
                                          <p:attrName>style.visibility</p:attrName>
                                        </p:attrNameLst>
                                      </p:cBhvr>
                                      <p:to>
                                        <p:strVal val="visible"/>
                                      </p:to>
                                    </p:set>
                                    <p:animEffect filter="fade" transition="in">
                                      <p:cBhvr>
                                        <p:cTn dur="500"/>
                                        <p:tgtEl>
                                          <p:spTgt spid="14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2" st="2"/>
                                            </p:txEl>
                                          </p:spTgt>
                                        </p:tgtEl>
                                        <p:attrNameLst>
                                          <p:attrName>style.visibility</p:attrName>
                                        </p:attrNameLst>
                                      </p:cBhvr>
                                      <p:to>
                                        <p:strVal val="visible"/>
                                      </p:to>
                                    </p:set>
                                    <p:animEffect filter="fade" transition="in">
                                      <p:cBhvr>
                                        <p:cTn dur="500"/>
                                        <p:tgtEl>
                                          <p:spTgt spid="14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3" st="3"/>
                                            </p:txEl>
                                          </p:spTgt>
                                        </p:tgtEl>
                                        <p:attrNameLst>
                                          <p:attrName>style.visibility</p:attrName>
                                        </p:attrNameLst>
                                      </p:cBhvr>
                                      <p:to>
                                        <p:strVal val="visible"/>
                                      </p:to>
                                    </p:set>
                                    <p:animEffect filter="fade" transition="in">
                                      <p:cBhvr>
                                        <p:cTn dur="500"/>
                                        <p:tgtEl>
                                          <p:spTgt spid="14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4" st="4"/>
                                            </p:txEl>
                                          </p:spTgt>
                                        </p:tgtEl>
                                        <p:attrNameLst>
                                          <p:attrName>style.visibility</p:attrName>
                                        </p:attrNameLst>
                                      </p:cBhvr>
                                      <p:to>
                                        <p:strVal val="visible"/>
                                      </p:to>
                                    </p:set>
                                    <p:animEffect filter="fade" transition="in">
                                      <p:cBhvr>
                                        <p:cTn dur="500"/>
                                        <p:tgtEl>
                                          <p:spTgt spid="14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5" st="5"/>
                                            </p:txEl>
                                          </p:spTgt>
                                        </p:tgtEl>
                                        <p:attrNameLst>
                                          <p:attrName>style.visibility</p:attrName>
                                        </p:attrNameLst>
                                      </p:cBhvr>
                                      <p:to>
                                        <p:strVal val="visible"/>
                                      </p:to>
                                    </p:set>
                                    <p:animEffect filter="fade" transition="in">
                                      <p:cBhvr>
                                        <p:cTn dur="500"/>
                                        <p:tgtEl>
                                          <p:spTgt spid="14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6" st="6"/>
                                            </p:txEl>
                                          </p:spTgt>
                                        </p:tgtEl>
                                        <p:attrNameLst>
                                          <p:attrName>style.visibility</p:attrName>
                                        </p:attrNameLst>
                                      </p:cBhvr>
                                      <p:to>
                                        <p:strVal val="visible"/>
                                      </p:to>
                                    </p:set>
                                    <p:animEffect filter="fade" transition="in">
                                      <p:cBhvr>
                                        <p:cTn dur="500"/>
                                        <p:tgtEl>
                                          <p:spTgt spid="14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7" st="7"/>
                                            </p:txEl>
                                          </p:spTgt>
                                        </p:tgtEl>
                                        <p:attrNameLst>
                                          <p:attrName>style.visibility</p:attrName>
                                        </p:attrNameLst>
                                      </p:cBhvr>
                                      <p:to>
                                        <p:strVal val="visible"/>
                                      </p:to>
                                    </p:set>
                                    <p:animEffect filter="fade" transition="in">
                                      <p:cBhvr>
                                        <p:cTn dur="500"/>
                                        <p:tgtEl>
                                          <p:spTgt spid="142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xEl>
                                              <p:pRg end="8" st="8"/>
                                            </p:txEl>
                                          </p:spTgt>
                                        </p:tgtEl>
                                        <p:attrNameLst>
                                          <p:attrName>style.visibility</p:attrName>
                                        </p:attrNameLst>
                                      </p:cBhvr>
                                      <p:to>
                                        <p:strVal val="visible"/>
                                      </p:to>
                                    </p:set>
                                    <p:animEffect filter="fade" transition="in">
                                      <p:cBhvr>
                                        <p:cTn dur="500"/>
                                        <p:tgtEl>
                                          <p:spTgt spid="142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with logo only">
  <p:cSld name="Template with logo only">
    <p:spTree>
      <p:nvGrpSpPr>
        <p:cNvPr id="1453" name="Shape 1453"/>
        <p:cNvGrpSpPr/>
        <p:nvPr/>
      </p:nvGrpSpPr>
      <p:grpSpPr>
        <a:xfrm>
          <a:off x="0" y="0"/>
          <a:ext cx="0" cy="0"/>
          <a:chOff x="0" y="0"/>
          <a:chExt cx="0" cy="0"/>
        </a:xfrm>
      </p:grpSpPr>
      <p:pic>
        <p:nvPicPr>
          <p:cNvPr id="1454" name="Google Shape;1454;p46"/>
          <p:cNvPicPr preferRelativeResize="0"/>
          <p:nvPr/>
        </p:nvPicPr>
        <p:blipFill rotWithShape="1">
          <a:blip r:embed="rId2">
            <a:alphaModFix/>
          </a:blip>
          <a:srcRect b="0" l="0" r="0" t="0"/>
          <a:stretch/>
        </p:blipFill>
        <p:spPr>
          <a:xfrm>
            <a:off x="696529" y="6296715"/>
            <a:ext cx="2186027" cy="342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455" name="Shape 1455"/>
        <p:cNvGrpSpPr/>
        <p:nvPr/>
      </p:nvGrpSpPr>
      <p:grpSpPr>
        <a:xfrm>
          <a:off x="0" y="0"/>
          <a:ext cx="0" cy="0"/>
          <a:chOff x="0" y="0"/>
          <a:chExt cx="0" cy="0"/>
        </a:xfrm>
      </p:grpSpPr>
      <p:sp>
        <p:nvSpPr>
          <p:cNvPr id="1456" name="Google Shape;1456;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oppi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7" name="Google Shape;1457;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58" name="Google Shape;145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9" name="Google Shape;145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0" name="Google Shape;146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p:cSld name="100% text">
    <p:bg>
      <p:bgPr>
        <a:solidFill>
          <a:schemeClr val="accent1"/>
        </a:solidFill>
      </p:bgPr>
    </p:bg>
    <p:spTree>
      <p:nvGrpSpPr>
        <p:cNvPr id="155" name="Shape 155"/>
        <p:cNvGrpSpPr/>
        <p:nvPr/>
      </p:nvGrpSpPr>
      <p:grpSpPr>
        <a:xfrm>
          <a:off x="0" y="0"/>
          <a:ext cx="0" cy="0"/>
          <a:chOff x="0" y="0"/>
          <a:chExt cx="0" cy="0"/>
        </a:xfrm>
      </p:grpSpPr>
      <p:grpSp>
        <p:nvGrpSpPr>
          <p:cNvPr id="156" name="Google Shape;156;p20"/>
          <p:cNvGrpSpPr/>
          <p:nvPr/>
        </p:nvGrpSpPr>
        <p:grpSpPr>
          <a:xfrm rot="8759241">
            <a:off x="10560561" y="5457537"/>
            <a:ext cx="353313" cy="445705"/>
            <a:chOff x="7806722" y="4905407"/>
            <a:chExt cx="353313" cy="445705"/>
          </a:xfrm>
        </p:grpSpPr>
        <p:sp>
          <p:nvSpPr>
            <p:cNvPr id="157" name="Google Shape;157;p20"/>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8" name="Google Shape;158;p20"/>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9" name="Google Shape;159;p20"/>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0" name="Google Shape;160;p20"/>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1" name="Google Shape;161;p20"/>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2" name="Google Shape;162;p20"/>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3" name="Google Shape;163;p20"/>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4" name="Google Shape;164;p20"/>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65" name="Google Shape;165;p20"/>
          <p:cNvSpPr/>
          <p:nvPr/>
        </p:nvSpPr>
        <p:spPr>
          <a:xfrm rot="8759241">
            <a:off x="8084776" y="5505624"/>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6" name="Google Shape;166;p20"/>
          <p:cNvSpPr/>
          <p:nvPr/>
        </p:nvSpPr>
        <p:spPr>
          <a:xfrm rot="8759241">
            <a:off x="11185091" y="5332944"/>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7" name="Google Shape;167;p20"/>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68" name="Google Shape;168;p20"/>
          <p:cNvGrpSpPr/>
          <p:nvPr/>
        </p:nvGrpSpPr>
        <p:grpSpPr>
          <a:xfrm rot="-571308">
            <a:off x="6915721" y="5447140"/>
            <a:ext cx="548640" cy="400050"/>
            <a:chOff x="4096702" y="1315402"/>
            <a:chExt cx="548640" cy="400050"/>
          </a:xfrm>
        </p:grpSpPr>
        <p:sp>
          <p:nvSpPr>
            <p:cNvPr id="169" name="Google Shape;169;p20"/>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70" name="Google Shape;170;p20"/>
            <p:cNvGrpSpPr/>
            <p:nvPr/>
          </p:nvGrpSpPr>
          <p:grpSpPr>
            <a:xfrm>
              <a:off x="4096702" y="1315402"/>
              <a:ext cx="548640" cy="400050"/>
              <a:chOff x="4096702" y="1315402"/>
              <a:chExt cx="548640" cy="400050"/>
            </a:xfrm>
          </p:grpSpPr>
          <p:sp>
            <p:nvSpPr>
              <p:cNvPr id="171" name="Google Shape;171;p20"/>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2" name="Google Shape;172;p20"/>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3" name="Google Shape;173;p20"/>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pic>
        <p:nvPicPr>
          <p:cNvPr id="174" name="Google Shape;174;p20"/>
          <p:cNvPicPr preferRelativeResize="0"/>
          <p:nvPr/>
        </p:nvPicPr>
        <p:blipFill rotWithShape="1">
          <a:blip r:embed="rId2">
            <a:alphaModFix/>
          </a:blip>
          <a:srcRect b="0" l="0" r="0" t="0"/>
          <a:stretch/>
        </p:blipFill>
        <p:spPr>
          <a:xfrm>
            <a:off x="2463433" y="5515511"/>
            <a:ext cx="3568197" cy="800102"/>
          </a:xfrm>
          <a:prstGeom prst="rect">
            <a:avLst/>
          </a:prstGeom>
          <a:noFill/>
          <a:ln>
            <a:noFill/>
          </a:ln>
        </p:spPr>
      </p:pic>
      <p:sp>
        <p:nvSpPr>
          <p:cNvPr id="175" name="Google Shape;175;p20"/>
          <p:cNvSpPr/>
          <p:nvPr/>
        </p:nvSpPr>
        <p:spPr>
          <a:xfrm flipH="1" rot="10800000">
            <a:off x="0" y="6069473"/>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76" name="Google Shape;176;p20"/>
          <p:cNvGrpSpPr/>
          <p:nvPr/>
        </p:nvGrpSpPr>
        <p:grpSpPr>
          <a:xfrm flipH="1" rot="-4000174">
            <a:off x="4343082" y="5261680"/>
            <a:ext cx="307103" cy="517551"/>
            <a:chOff x="7306605" y="300990"/>
            <a:chExt cx="307103" cy="517551"/>
          </a:xfrm>
        </p:grpSpPr>
        <p:sp>
          <p:nvSpPr>
            <p:cNvPr id="177" name="Google Shape;177;p20"/>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8" name="Google Shape;178;p20"/>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9" name="Google Shape;179;p20"/>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0" name="Google Shape;180;p20"/>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1" name="Google Shape;181;p20"/>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2" name="Google Shape;182;p20"/>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3" name="Google Shape;183;p20"/>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4" name="Google Shape;184;p20"/>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5" name="Google Shape;185;p20"/>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6" name="Google Shape;186;p20"/>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7" name="Google Shape;187;p20"/>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8" name="Google Shape;188;p20"/>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89" name="Google Shape;189;p20"/>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20"/>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1" name="Google Shape;191;p20"/>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spTree>
      <p:nvGrpSpPr>
        <p:cNvPr id="192" name="Shape 192"/>
        <p:cNvGrpSpPr/>
        <p:nvPr/>
      </p:nvGrpSpPr>
      <p:grpSpPr>
        <a:xfrm>
          <a:off x="0" y="0"/>
          <a:ext cx="0" cy="0"/>
          <a:chOff x="0" y="0"/>
          <a:chExt cx="0" cy="0"/>
        </a:xfrm>
      </p:grpSpPr>
      <p:sp>
        <p:nvSpPr>
          <p:cNvPr id="193" name="Google Shape;193;p21"/>
          <p:cNvSpPr/>
          <p:nvPr/>
        </p:nvSpPr>
        <p:spPr>
          <a:xfrm>
            <a:off x="0" y="-3922"/>
            <a:ext cx="5334339" cy="6858000"/>
          </a:xfrm>
          <a:custGeom>
            <a:rect b="b" l="l" r="r" t="t"/>
            <a:pathLst>
              <a:path extrusionOk="0" h="6858000" w="5334339">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94" name="Google Shape;194;p21"/>
          <p:cNvSpPr/>
          <p:nvPr/>
        </p:nvSpPr>
        <p:spPr>
          <a:xfrm>
            <a:off x="5079682" y="22774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5" name="Google Shape;195;p21"/>
          <p:cNvSpPr/>
          <p:nvPr/>
        </p:nvSpPr>
        <p:spPr>
          <a:xfrm>
            <a:off x="5079682" y="31918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6" name="Google Shape;196;p21"/>
          <p:cNvSpPr/>
          <p:nvPr/>
        </p:nvSpPr>
        <p:spPr>
          <a:xfrm>
            <a:off x="5079682" y="40871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7" name="Google Shape;197;p21"/>
          <p:cNvSpPr/>
          <p:nvPr/>
        </p:nvSpPr>
        <p:spPr>
          <a:xfrm>
            <a:off x="5079682" y="50015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8" name="Google Shape;198;p21"/>
          <p:cNvSpPr/>
          <p:nvPr/>
        </p:nvSpPr>
        <p:spPr>
          <a:xfrm>
            <a:off x="-1309710" y="390398"/>
            <a:ext cx="5739270" cy="6319175"/>
          </a:xfrm>
          <a:custGeom>
            <a:rect b="b" l="l" r="r" t="t"/>
            <a:pathLst>
              <a:path extrusionOk="0" h="6319175" w="5739270">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9" name="Google Shape;199;p21"/>
          <p:cNvSpPr/>
          <p:nvPr/>
        </p:nvSpPr>
        <p:spPr>
          <a:xfrm>
            <a:off x="482917" y="-40004"/>
            <a:ext cx="4237672" cy="6839902"/>
          </a:xfrm>
          <a:custGeom>
            <a:rect b="b" l="l" r="r" t="t"/>
            <a:pathLst>
              <a:path extrusionOk="0" h="6839902" w="423767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200" name="Google Shape;200;p21"/>
          <p:cNvGrpSpPr/>
          <p:nvPr/>
        </p:nvGrpSpPr>
        <p:grpSpPr>
          <a:xfrm>
            <a:off x="4096702" y="1315402"/>
            <a:ext cx="548640" cy="400050"/>
            <a:chOff x="4096702" y="1315402"/>
            <a:chExt cx="548640" cy="400050"/>
          </a:xfrm>
        </p:grpSpPr>
        <p:sp>
          <p:nvSpPr>
            <p:cNvPr id="201" name="Google Shape;201;p21"/>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202" name="Google Shape;202;p21"/>
            <p:cNvGrpSpPr/>
            <p:nvPr/>
          </p:nvGrpSpPr>
          <p:grpSpPr>
            <a:xfrm>
              <a:off x="4096702" y="1315402"/>
              <a:ext cx="548640" cy="400050"/>
              <a:chOff x="4096702" y="1315402"/>
              <a:chExt cx="548640" cy="400050"/>
            </a:xfrm>
          </p:grpSpPr>
          <p:sp>
            <p:nvSpPr>
              <p:cNvPr id="203" name="Google Shape;203;p21"/>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4" name="Google Shape;204;p21"/>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5" name="Google Shape;205;p21"/>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206" name="Google Shape;206;p21"/>
          <p:cNvGrpSpPr/>
          <p:nvPr/>
        </p:nvGrpSpPr>
        <p:grpSpPr>
          <a:xfrm rot="1786451">
            <a:off x="4158325" y="5498782"/>
            <a:ext cx="315738" cy="448874"/>
            <a:chOff x="4181475" y="5498782"/>
            <a:chExt cx="315738" cy="448874"/>
          </a:xfrm>
        </p:grpSpPr>
        <p:sp>
          <p:nvSpPr>
            <p:cNvPr id="207" name="Google Shape;207;p21"/>
            <p:cNvSpPr/>
            <p:nvPr/>
          </p:nvSpPr>
          <p:spPr>
            <a:xfrm>
              <a:off x="4259332" y="5709990"/>
              <a:ext cx="237881" cy="237666"/>
            </a:xfrm>
            <a:custGeom>
              <a:rect b="b" l="l" r="r" t="t"/>
              <a:pathLst>
                <a:path extrusionOk="0" h="237666" w="237881">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8" name="Google Shape;208;p21"/>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9" name="Google Shape;209;p21"/>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0" name="Google Shape;210;p21"/>
            <p:cNvSpPr/>
            <p:nvPr/>
          </p:nvSpPr>
          <p:spPr>
            <a:xfrm>
              <a:off x="4181475" y="5678805"/>
              <a:ext cx="109537" cy="9525"/>
            </a:xfrm>
            <a:custGeom>
              <a:rect b="b" l="l" r="r" t="t"/>
              <a:pathLst>
                <a:path extrusionOk="0" h="9525" w="109537">
                  <a:moveTo>
                    <a:pt x="0" y="0"/>
                  </a:moveTo>
                  <a:lnTo>
                    <a:pt x="109538"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1" name="Google Shape;211;p21"/>
            <p:cNvSpPr/>
            <p:nvPr/>
          </p:nvSpPr>
          <p:spPr>
            <a:xfrm>
              <a:off x="4181475" y="5678805"/>
              <a:ext cx="109537" cy="9525"/>
            </a:xfrm>
            <a:custGeom>
              <a:rect b="b" l="l" r="r" t="t"/>
              <a:pathLst>
                <a:path extrusionOk="0" h="9525" w="109537">
                  <a:moveTo>
                    <a:pt x="0" y="0"/>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2" name="Google Shape;212;p21"/>
            <p:cNvSpPr/>
            <p:nvPr/>
          </p:nvSpPr>
          <p:spPr>
            <a:xfrm>
              <a:off x="4357687" y="5677852"/>
              <a:ext cx="109537" cy="952"/>
            </a:xfrm>
            <a:custGeom>
              <a:rect b="b" l="l" r="r" t="t"/>
              <a:pathLst>
                <a:path extrusionOk="0" h="952" w="109537">
                  <a:moveTo>
                    <a:pt x="0" y="953"/>
                  </a:moveTo>
                  <a:lnTo>
                    <a:pt x="109538"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3" name="Google Shape;213;p21"/>
            <p:cNvSpPr/>
            <p:nvPr/>
          </p:nvSpPr>
          <p:spPr>
            <a:xfrm>
              <a:off x="4357687" y="5677852"/>
              <a:ext cx="109537" cy="952"/>
            </a:xfrm>
            <a:custGeom>
              <a:rect b="b" l="l" r="r" t="t"/>
              <a:pathLst>
                <a:path extrusionOk="0" h="952" w="109537">
                  <a:moveTo>
                    <a:pt x="0" y="953"/>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4" name="Google Shape;214;p21"/>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5" name="Google Shape;215;p21"/>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216" name="Google Shape;216;p21"/>
          <p:cNvSpPr/>
          <p:nvPr>
            <p:ph idx="2" type="pic"/>
          </p:nvPr>
        </p:nvSpPr>
        <p:spPr>
          <a:xfrm>
            <a:off x="-4102" y="390398"/>
            <a:ext cx="4445238" cy="6319176"/>
          </a:xfrm>
          <a:prstGeom prst="rect">
            <a:avLst/>
          </a:prstGeom>
          <a:solidFill>
            <a:schemeClr val="lt1"/>
          </a:solidFill>
          <a:ln>
            <a:noFill/>
          </a:ln>
        </p:spPr>
      </p:sp>
      <p:sp>
        <p:nvSpPr>
          <p:cNvPr id="217" name="Google Shape;217;p21"/>
          <p:cNvSpPr txBox="1"/>
          <p:nvPr>
            <p:ph idx="1" type="body"/>
          </p:nvPr>
        </p:nvSpPr>
        <p:spPr>
          <a:xfrm>
            <a:off x="5027294" y="2095500"/>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21"/>
          <p:cNvSpPr txBox="1"/>
          <p:nvPr>
            <p:ph idx="3" type="body"/>
          </p:nvPr>
        </p:nvSpPr>
        <p:spPr>
          <a:xfrm>
            <a:off x="5655817" y="215677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21"/>
          <p:cNvSpPr txBox="1"/>
          <p:nvPr>
            <p:ph idx="4" type="body"/>
          </p:nvPr>
        </p:nvSpPr>
        <p:spPr>
          <a:xfrm>
            <a:off x="5040757" y="2997730"/>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21"/>
          <p:cNvSpPr txBox="1"/>
          <p:nvPr>
            <p:ph idx="5" type="body"/>
          </p:nvPr>
        </p:nvSpPr>
        <p:spPr>
          <a:xfrm>
            <a:off x="5669280" y="305900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21"/>
          <p:cNvSpPr txBox="1"/>
          <p:nvPr>
            <p:ph idx="6" type="body"/>
          </p:nvPr>
        </p:nvSpPr>
        <p:spPr>
          <a:xfrm>
            <a:off x="5027294" y="3851666"/>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21"/>
          <p:cNvSpPr txBox="1"/>
          <p:nvPr>
            <p:ph idx="7" type="body"/>
          </p:nvPr>
        </p:nvSpPr>
        <p:spPr>
          <a:xfrm>
            <a:off x="5655817" y="3912943"/>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21"/>
          <p:cNvSpPr txBox="1"/>
          <p:nvPr>
            <p:ph idx="8" type="body"/>
          </p:nvPr>
        </p:nvSpPr>
        <p:spPr>
          <a:xfrm>
            <a:off x="5013831" y="4705602"/>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21"/>
          <p:cNvSpPr txBox="1"/>
          <p:nvPr>
            <p:ph idx="9" type="body"/>
          </p:nvPr>
        </p:nvSpPr>
        <p:spPr>
          <a:xfrm>
            <a:off x="5642354" y="4766879"/>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21"/>
          <p:cNvSpPr txBox="1"/>
          <p:nvPr>
            <p:ph idx="13" type="body"/>
          </p:nvPr>
        </p:nvSpPr>
        <p:spPr>
          <a:xfrm>
            <a:off x="5584377" y="596828"/>
            <a:ext cx="4168302" cy="6072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600"/>
              <a:buNone/>
              <a:defRPr b="1" sz="3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21"/>
          <p:cNvSpPr/>
          <p:nvPr/>
        </p:nvSpPr>
        <p:spPr>
          <a:xfrm>
            <a:off x="8655766" y="22730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7" name="Google Shape;227;p21"/>
          <p:cNvSpPr/>
          <p:nvPr/>
        </p:nvSpPr>
        <p:spPr>
          <a:xfrm>
            <a:off x="8655766" y="31874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8" name="Google Shape;228;p21"/>
          <p:cNvSpPr/>
          <p:nvPr/>
        </p:nvSpPr>
        <p:spPr>
          <a:xfrm>
            <a:off x="8655766" y="40827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9" name="Google Shape;229;p21"/>
          <p:cNvSpPr/>
          <p:nvPr/>
        </p:nvSpPr>
        <p:spPr>
          <a:xfrm>
            <a:off x="8655766" y="49971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30" name="Google Shape;230;p21"/>
          <p:cNvSpPr txBox="1"/>
          <p:nvPr>
            <p:ph idx="14" type="body"/>
          </p:nvPr>
        </p:nvSpPr>
        <p:spPr>
          <a:xfrm>
            <a:off x="8603378" y="2091121"/>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21"/>
          <p:cNvSpPr txBox="1"/>
          <p:nvPr>
            <p:ph idx="15" type="body"/>
          </p:nvPr>
        </p:nvSpPr>
        <p:spPr>
          <a:xfrm>
            <a:off x="9231901" y="215239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21"/>
          <p:cNvSpPr txBox="1"/>
          <p:nvPr>
            <p:ph idx="16" type="body"/>
          </p:nvPr>
        </p:nvSpPr>
        <p:spPr>
          <a:xfrm>
            <a:off x="8616841" y="2993351"/>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21"/>
          <p:cNvSpPr txBox="1"/>
          <p:nvPr>
            <p:ph idx="17" type="body"/>
          </p:nvPr>
        </p:nvSpPr>
        <p:spPr>
          <a:xfrm>
            <a:off x="9245364" y="305462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21"/>
          <p:cNvSpPr txBox="1"/>
          <p:nvPr>
            <p:ph idx="18" type="body"/>
          </p:nvPr>
        </p:nvSpPr>
        <p:spPr>
          <a:xfrm>
            <a:off x="8603378" y="3847287"/>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21"/>
          <p:cNvSpPr txBox="1"/>
          <p:nvPr>
            <p:ph idx="19" type="body"/>
          </p:nvPr>
        </p:nvSpPr>
        <p:spPr>
          <a:xfrm>
            <a:off x="9231901" y="3908564"/>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21"/>
          <p:cNvSpPr txBox="1"/>
          <p:nvPr>
            <p:ph idx="20" type="body"/>
          </p:nvPr>
        </p:nvSpPr>
        <p:spPr>
          <a:xfrm>
            <a:off x="8589915" y="4701223"/>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21"/>
          <p:cNvSpPr txBox="1"/>
          <p:nvPr>
            <p:ph idx="21" type="body"/>
          </p:nvPr>
        </p:nvSpPr>
        <p:spPr>
          <a:xfrm>
            <a:off x="9218438" y="4762500"/>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8" name="Google Shape;238;p21"/>
          <p:cNvGrpSpPr/>
          <p:nvPr/>
        </p:nvGrpSpPr>
        <p:grpSpPr>
          <a:xfrm>
            <a:off x="12447223" y="266938"/>
            <a:ext cx="3322320" cy="6324124"/>
            <a:chOff x="-3619025" y="0"/>
            <a:chExt cx="3322320" cy="6324124"/>
          </a:xfrm>
        </p:grpSpPr>
        <p:grpSp>
          <p:nvGrpSpPr>
            <p:cNvPr id="239" name="Google Shape;239;p21"/>
            <p:cNvGrpSpPr/>
            <p:nvPr/>
          </p:nvGrpSpPr>
          <p:grpSpPr>
            <a:xfrm>
              <a:off x="-3619025" y="0"/>
              <a:ext cx="3322320" cy="6324124"/>
              <a:chOff x="12390120" y="132973"/>
              <a:chExt cx="3322320" cy="6324124"/>
            </a:xfrm>
          </p:grpSpPr>
          <p:sp>
            <p:nvSpPr>
              <p:cNvPr id="240" name="Google Shape;240;p21"/>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241" name="Google Shape;241;p21"/>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242" name="Google Shape;242;p21"/>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243" name="Google Shape;243;p21"/>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244" name="Google Shape;244;p21"/>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p:cSld name="Picture with headline">
    <p:bg>
      <p:bgPr>
        <a:solidFill>
          <a:schemeClr val="accent1"/>
        </a:solidFill>
      </p:bgPr>
    </p:bg>
    <p:spTree>
      <p:nvGrpSpPr>
        <p:cNvPr id="245" name="Shape 245"/>
        <p:cNvGrpSpPr/>
        <p:nvPr/>
      </p:nvGrpSpPr>
      <p:grpSpPr>
        <a:xfrm>
          <a:off x="0" y="0"/>
          <a:ext cx="0" cy="0"/>
          <a:chOff x="0" y="0"/>
          <a:chExt cx="0" cy="0"/>
        </a:xfrm>
      </p:grpSpPr>
      <p:sp>
        <p:nvSpPr>
          <p:cNvPr id="246" name="Google Shape;246;p22"/>
          <p:cNvSpPr/>
          <p:nvPr/>
        </p:nvSpPr>
        <p:spPr>
          <a:xfrm flipH="1">
            <a:off x="-257985" y="1"/>
            <a:ext cx="7044548" cy="6871271"/>
          </a:xfrm>
          <a:custGeom>
            <a:rect b="b" l="l" r="r" t="t"/>
            <a:pathLst>
              <a:path extrusionOk="0" h="6871271"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7" name="Google Shape;247;p22"/>
          <p:cNvSpPr/>
          <p:nvPr/>
        </p:nvSpPr>
        <p:spPr>
          <a:xfrm flipH="1">
            <a:off x="37386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8" name="Google Shape;248;p22"/>
          <p:cNvSpPr/>
          <p:nvPr/>
        </p:nvSpPr>
        <p:spPr>
          <a:xfrm flipH="1">
            <a:off x="38003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9" name="Google Shape;249;p22"/>
          <p:cNvSpPr/>
          <p:nvPr/>
        </p:nvSpPr>
        <p:spPr>
          <a:xfrm flipH="1">
            <a:off x="38687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0" name="Google Shape;250;p22"/>
          <p:cNvSpPr/>
          <p:nvPr/>
        </p:nvSpPr>
        <p:spPr>
          <a:xfrm flipH="1">
            <a:off x="40010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1" name="Google Shape;251;p22"/>
          <p:cNvSpPr/>
          <p:nvPr/>
        </p:nvSpPr>
        <p:spPr>
          <a:xfrm flipH="1">
            <a:off x="41333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2" name="Google Shape;252;p22"/>
          <p:cNvSpPr/>
          <p:nvPr/>
        </p:nvSpPr>
        <p:spPr>
          <a:xfrm flipH="1">
            <a:off x="42678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3" name="Google Shape;253;p22"/>
          <p:cNvSpPr/>
          <p:nvPr/>
        </p:nvSpPr>
        <p:spPr>
          <a:xfrm flipH="1">
            <a:off x="44023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4" name="Google Shape;254;p22"/>
          <p:cNvSpPr/>
          <p:nvPr/>
        </p:nvSpPr>
        <p:spPr>
          <a:xfrm flipH="1">
            <a:off x="45378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5" name="Google Shape;255;p22"/>
          <p:cNvSpPr/>
          <p:nvPr/>
        </p:nvSpPr>
        <p:spPr>
          <a:xfrm flipH="1">
            <a:off x="46734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6" name="Google Shape;256;p22"/>
          <p:cNvSpPr/>
          <p:nvPr/>
        </p:nvSpPr>
        <p:spPr>
          <a:xfrm flipH="1">
            <a:off x="48079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7" name="Google Shape;257;p22"/>
          <p:cNvSpPr/>
          <p:nvPr/>
        </p:nvSpPr>
        <p:spPr>
          <a:xfrm flipH="1">
            <a:off x="49424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8" name="Google Shape;258;p22"/>
          <p:cNvSpPr/>
          <p:nvPr/>
        </p:nvSpPr>
        <p:spPr>
          <a:xfrm flipH="1">
            <a:off x="50768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9" name="Google Shape;259;p22"/>
          <p:cNvSpPr/>
          <p:nvPr/>
        </p:nvSpPr>
        <p:spPr>
          <a:xfrm flipH="1">
            <a:off x="52102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0" name="Google Shape;260;p22"/>
          <p:cNvSpPr/>
          <p:nvPr/>
        </p:nvSpPr>
        <p:spPr>
          <a:xfrm flipH="1">
            <a:off x="53425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1" name="Google Shape;261;p22"/>
          <p:cNvSpPr/>
          <p:nvPr/>
        </p:nvSpPr>
        <p:spPr>
          <a:xfrm flipH="1">
            <a:off x="54737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2" name="Google Shape;262;p22"/>
          <p:cNvSpPr/>
          <p:nvPr/>
        </p:nvSpPr>
        <p:spPr>
          <a:xfrm flipH="1">
            <a:off x="56016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3" name="Google Shape;263;p22"/>
          <p:cNvSpPr/>
          <p:nvPr/>
        </p:nvSpPr>
        <p:spPr>
          <a:xfrm flipH="1">
            <a:off x="57274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4" name="Google Shape;264;p22"/>
          <p:cNvSpPr/>
          <p:nvPr/>
        </p:nvSpPr>
        <p:spPr>
          <a:xfrm flipH="1">
            <a:off x="58498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5" name="Google Shape;265;p22"/>
          <p:cNvSpPr/>
          <p:nvPr/>
        </p:nvSpPr>
        <p:spPr>
          <a:xfrm flipH="1">
            <a:off x="59668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6" name="Google Shape;266;p22"/>
          <p:cNvSpPr/>
          <p:nvPr/>
        </p:nvSpPr>
        <p:spPr>
          <a:xfrm flipH="1">
            <a:off x="60772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7" name="Google Shape;267;p22"/>
          <p:cNvSpPr/>
          <p:nvPr/>
        </p:nvSpPr>
        <p:spPr>
          <a:xfrm flipH="1">
            <a:off x="61800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8" name="Google Shape;268;p22"/>
          <p:cNvSpPr/>
          <p:nvPr/>
        </p:nvSpPr>
        <p:spPr>
          <a:xfrm flipH="1">
            <a:off x="62729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9" name="Google Shape;269;p22"/>
          <p:cNvSpPr/>
          <p:nvPr/>
        </p:nvSpPr>
        <p:spPr>
          <a:xfrm flipH="1">
            <a:off x="63516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0" name="Google Shape;270;p22"/>
          <p:cNvSpPr/>
          <p:nvPr/>
        </p:nvSpPr>
        <p:spPr>
          <a:xfrm flipH="1">
            <a:off x="64162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1" name="Google Shape;271;p22"/>
          <p:cNvSpPr/>
          <p:nvPr/>
        </p:nvSpPr>
        <p:spPr>
          <a:xfrm flipH="1">
            <a:off x="64654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2" name="Google Shape;272;p22"/>
          <p:cNvSpPr/>
          <p:nvPr/>
        </p:nvSpPr>
        <p:spPr>
          <a:xfrm flipH="1">
            <a:off x="64982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3" name="Google Shape;273;p22"/>
          <p:cNvSpPr/>
          <p:nvPr/>
        </p:nvSpPr>
        <p:spPr>
          <a:xfrm flipH="1">
            <a:off x="65146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4" name="Google Shape;274;p22"/>
          <p:cNvSpPr/>
          <p:nvPr/>
        </p:nvSpPr>
        <p:spPr>
          <a:xfrm flipH="1">
            <a:off x="65091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5" name="Google Shape;275;p22"/>
          <p:cNvSpPr/>
          <p:nvPr/>
        </p:nvSpPr>
        <p:spPr>
          <a:xfrm flipH="1">
            <a:off x="64883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6" name="Google Shape;276;p22"/>
          <p:cNvSpPr/>
          <p:nvPr/>
        </p:nvSpPr>
        <p:spPr>
          <a:xfrm flipH="1">
            <a:off x="64544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7" name="Google Shape;277;p22"/>
          <p:cNvSpPr/>
          <p:nvPr/>
        </p:nvSpPr>
        <p:spPr>
          <a:xfrm flipH="1">
            <a:off x="64085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8" name="Google Shape;278;p22"/>
          <p:cNvSpPr/>
          <p:nvPr/>
        </p:nvSpPr>
        <p:spPr>
          <a:xfrm flipH="1">
            <a:off x="63527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9" name="Google Shape;279;p22"/>
          <p:cNvSpPr/>
          <p:nvPr/>
        </p:nvSpPr>
        <p:spPr>
          <a:xfrm flipH="1">
            <a:off x="62860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0" name="Google Shape;280;p22"/>
          <p:cNvSpPr/>
          <p:nvPr/>
        </p:nvSpPr>
        <p:spPr>
          <a:xfrm flipH="1">
            <a:off x="62139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1" name="Google Shape;281;p22"/>
          <p:cNvSpPr/>
          <p:nvPr/>
        </p:nvSpPr>
        <p:spPr>
          <a:xfrm flipH="1">
            <a:off x="61363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2" name="Google Shape;282;p22"/>
          <p:cNvSpPr/>
          <p:nvPr/>
        </p:nvSpPr>
        <p:spPr>
          <a:xfrm flipH="1">
            <a:off x="60575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3" name="Google Shape;283;p22"/>
          <p:cNvSpPr/>
          <p:nvPr/>
        </p:nvSpPr>
        <p:spPr>
          <a:xfrm flipH="1">
            <a:off x="59821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4" name="Google Shape;284;p22"/>
          <p:cNvSpPr/>
          <p:nvPr/>
        </p:nvSpPr>
        <p:spPr>
          <a:xfrm flipH="1">
            <a:off x="59121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5" name="Google Shape;285;p22"/>
          <p:cNvSpPr/>
          <p:nvPr/>
        </p:nvSpPr>
        <p:spPr>
          <a:xfrm flipH="1">
            <a:off x="58520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6" name="Google Shape;286;p22"/>
          <p:cNvSpPr/>
          <p:nvPr/>
        </p:nvSpPr>
        <p:spPr>
          <a:xfrm flipH="1">
            <a:off x="58072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7" name="Google Shape;287;p22"/>
          <p:cNvSpPr/>
          <p:nvPr/>
        </p:nvSpPr>
        <p:spPr>
          <a:xfrm flipH="1">
            <a:off x="57777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8" name="Google Shape;288;p22"/>
          <p:cNvSpPr/>
          <p:nvPr/>
        </p:nvSpPr>
        <p:spPr>
          <a:xfrm flipH="1">
            <a:off x="57645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9" name="Google Shape;289;p22"/>
          <p:cNvSpPr/>
          <p:nvPr/>
        </p:nvSpPr>
        <p:spPr>
          <a:xfrm flipH="1">
            <a:off x="57613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0" name="Google Shape;290;p22"/>
          <p:cNvSpPr/>
          <p:nvPr/>
        </p:nvSpPr>
        <p:spPr>
          <a:xfrm flipH="1">
            <a:off x="57645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1" name="Google Shape;291;p22"/>
          <p:cNvSpPr/>
          <p:nvPr/>
        </p:nvSpPr>
        <p:spPr>
          <a:xfrm flipH="1">
            <a:off x="57755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2" name="Google Shape;292;p22"/>
          <p:cNvSpPr/>
          <p:nvPr/>
        </p:nvSpPr>
        <p:spPr>
          <a:xfrm flipH="1">
            <a:off x="57930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3" name="Google Shape;293;p22"/>
          <p:cNvSpPr/>
          <p:nvPr/>
        </p:nvSpPr>
        <p:spPr>
          <a:xfrm flipH="1">
            <a:off x="58137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4" name="Google Shape;294;p22"/>
          <p:cNvSpPr/>
          <p:nvPr/>
        </p:nvSpPr>
        <p:spPr>
          <a:xfrm flipH="1">
            <a:off x="58367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5" name="Google Shape;295;p22"/>
          <p:cNvSpPr/>
          <p:nvPr/>
        </p:nvSpPr>
        <p:spPr>
          <a:xfrm flipH="1">
            <a:off x="58586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6" name="Google Shape;296;p22"/>
          <p:cNvSpPr/>
          <p:nvPr/>
        </p:nvSpPr>
        <p:spPr>
          <a:xfrm flipH="1">
            <a:off x="58771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7" name="Google Shape;297;p22"/>
          <p:cNvSpPr/>
          <p:nvPr/>
        </p:nvSpPr>
        <p:spPr>
          <a:xfrm flipH="1">
            <a:off x="58903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8" name="Google Shape;298;p22"/>
          <p:cNvSpPr/>
          <p:nvPr/>
        </p:nvSpPr>
        <p:spPr>
          <a:xfrm flipH="1">
            <a:off x="58957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9" name="Google Shape;299;p22"/>
          <p:cNvSpPr/>
          <p:nvPr/>
        </p:nvSpPr>
        <p:spPr>
          <a:xfrm flipH="1">
            <a:off x="58870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0" name="Google Shape;300;p22"/>
          <p:cNvSpPr/>
          <p:nvPr/>
        </p:nvSpPr>
        <p:spPr>
          <a:xfrm flipH="1">
            <a:off x="58673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1" name="Google Shape;301;p22"/>
          <p:cNvSpPr/>
          <p:nvPr/>
        </p:nvSpPr>
        <p:spPr>
          <a:xfrm flipH="1">
            <a:off x="58312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2" name="Google Shape;302;p22"/>
          <p:cNvSpPr/>
          <p:nvPr/>
        </p:nvSpPr>
        <p:spPr>
          <a:xfrm flipH="1">
            <a:off x="57809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3" name="Google Shape;303;p22"/>
          <p:cNvSpPr/>
          <p:nvPr/>
        </p:nvSpPr>
        <p:spPr>
          <a:xfrm flipH="1">
            <a:off x="57110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4" name="Google Shape;304;p22"/>
          <p:cNvSpPr/>
          <p:nvPr/>
        </p:nvSpPr>
        <p:spPr>
          <a:xfrm flipH="1">
            <a:off x="56301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5" name="Google Shape;305;p22"/>
          <p:cNvSpPr/>
          <p:nvPr/>
        </p:nvSpPr>
        <p:spPr>
          <a:xfrm flipH="1">
            <a:off x="50112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6" name="Google Shape;306;p22"/>
          <p:cNvSpPr/>
          <p:nvPr/>
        </p:nvSpPr>
        <p:spPr>
          <a:xfrm flipH="1">
            <a:off x="51512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7" name="Google Shape;307;p22"/>
          <p:cNvSpPr/>
          <p:nvPr/>
        </p:nvSpPr>
        <p:spPr>
          <a:xfrm flipH="1">
            <a:off x="48921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8" name="Google Shape;308;p22"/>
          <p:cNvSpPr/>
          <p:nvPr/>
        </p:nvSpPr>
        <p:spPr>
          <a:xfrm flipH="1">
            <a:off x="55328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9" name="Google Shape;309;p22"/>
          <p:cNvSpPr/>
          <p:nvPr/>
        </p:nvSpPr>
        <p:spPr>
          <a:xfrm flipH="1">
            <a:off x="52102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0" name="Google Shape;310;p22"/>
          <p:cNvSpPr/>
          <p:nvPr/>
        </p:nvSpPr>
        <p:spPr>
          <a:xfrm flipH="1">
            <a:off x="48888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1" name="Google Shape;311;p22"/>
          <p:cNvSpPr/>
          <p:nvPr/>
        </p:nvSpPr>
        <p:spPr>
          <a:xfrm flipH="1">
            <a:off x="54169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2" name="Google Shape;312;p22"/>
          <p:cNvSpPr/>
          <p:nvPr/>
        </p:nvSpPr>
        <p:spPr>
          <a:xfrm flipH="1">
            <a:off x="52868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3" name="Google Shape;313;p22"/>
          <p:cNvSpPr/>
          <p:nvPr/>
        </p:nvSpPr>
        <p:spPr>
          <a:xfrm flipH="1">
            <a:off x="51326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4" name="Google Shape;314;p22"/>
          <p:cNvSpPr/>
          <p:nvPr/>
        </p:nvSpPr>
        <p:spPr>
          <a:xfrm flipH="1">
            <a:off x="50003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5" name="Google Shape;315;p22"/>
          <p:cNvSpPr/>
          <p:nvPr/>
        </p:nvSpPr>
        <p:spPr>
          <a:xfrm flipH="1">
            <a:off x="50255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6" name="Google Shape;316;p22"/>
          <p:cNvSpPr/>
          <p:nvPr/>
        </p:nvSpPr>
        <p:spPr>
          <a:xfrm flipH="1">
            <a:off x="49041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7" name="Google Shape;317;p22"/>
          <p:cNvSpPr/>
          <p:nvPr/>
        </p:nvSpPr>
        <p:spPr>
          <a:xfrm flipH="1">
            <a:off x="47740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8" name="Google Shape;318;p22"/>
          <p:cNvSpPr/>
          <p:nvPr/>
        </p:nvSpPr>
        <p:spPr>
          <a:xfrm flipH="1">
            <a:off x="46373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9" name="Google Shape;319;p22"/>
          <p:cNvSpPr/>
          <p:nvPr/>
        </p:nvSpPr>
        <p:spPr>
          <a:xfrm flipH="1">
            <a:off x="44996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0" name="Google Shape;320;p22"/>
          <p:cNvSpPr/>
          <p:nvPr/>
        </p:nvSpPr>
        <p:spPr>
          <a:xfrm flipH="1">
            <a:off x="43574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321" name="Google Shape;321;p22"/>
          <p:cNvGrpSpPr/>
          <p:nvPr/>
        </p:nvGrpSpPr>
        <p:grpSpPr>
          <a:xfrm flipH="1">
            <a:off x="6108596" y="1126543"/>
            <a:ext cx="401535" cy="493360"/>
            <a:chOff x="6764489" y="1625917"/>
            <a:chExt cx="349817" cy="429815"/>
          </a:xfrm>
        </p:grpSpPr>
        <p:sp>
          <p:nvSpPr>
            <p:cNvPr id="322" name="Google Shape;322;p22"/>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3" name="Google Shape;323;p22"/>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4" name="Google Shape;324;p22"/>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5" name="Google Shape;325;p22"/>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6" name="Google Shape;326;p22"/>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7" name="Google Shape;327;p22"/>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8" name="Google Shape;328;p22"/>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9" name="Google Shape;329;p22"/>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0" name="Google Shape;330;p22"/>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1" name="Google Shape;331;p22"/>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2" name="Google Shape;332;p22"/>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3" name="Google Shape;333;p22"/>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334" name="Google Shape;334;p22"/>
          <p:cNvSpPr/>
          <p:nvPr>
            <p:ph idx="2" type="pic"/>
          </p:nvPr>
        </p:nvSpPr>
        <p:spPr>
          <a:xfrm>
            <a:off x="-6317" y="100013"/>
            <a:ext cx="5991088" cy="6643687"/>
          </a:xfrm>
          <a:prstGeom prst="rect">
            <a:avLst/>
          </a:prstGeom>
          <a:solidFill>
            <a:srgbClr val="F2F2F2"/>
          </a:solidFill>
          <a:ln>
            <a:noFill/>
          </a:ln>
        </p:spPr>
      </p:sp>
      <p:sp>
        <p:nvSpPr>
          <p:cNvPr id="335" name="Google Shape;335;p22"/>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6" name="Google Shape;336;p22"/>
          <p:cNvGrpSpPr/>
          <p:nvPr/>
        </p:nvGrpSpPr>
        <p:grpSpPr>
          <a:xfrm>
            <a:off x="12447223" y="266938"/>
            <a:ext cx="3322320" cy="6324124"/>
            <a:chOff x="-3619025" y="0"/>
            <a:chExt cx="3322320" cy="6324124"/>
          </a:xfrm>
        </p:grpSpPr>
        <p:grpSp>
          <p:nvGrpSpPr>
            <p:cNvPr id="337" name="Google Shape;337;p22"/>
            <p:cNvGrpSpPr/>
            <p:nvPr/>
          </p:nvGrpSpPr>
          <p:grpSpPr>
            <a:xfrm>
              <a:off x="-3619025" y="0"/>
              <a:ext cx="3322320" cy="6324124"/>
              <a:chOff x="12390120" y="132973"/>
              <a:chExt cx="3322320" cy="6324124"/>
            </a:xfrm>
          </p:grpSpPr>
          <p:sp>
            <p:nvSpPr>
              <p:cNvPr id="338" name="Google Shape;338;p22"/>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339" name="Google Shape;339;p22"/>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340" name="Google Shape;340;p22"/>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341" name="Google Shape;341;p22"/>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342" name="Google Shape;342;p22"/>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p:cSld name="Picture with headline-bigger">
    <p:bg>
      <p:bgPr>
        <a:solidFill>
          <a:schemeClr val="accent1"/>
        </a:solidFill>
      </p:bgPr>
    </p:bg>
    <p:spTree>
      <p:nvGrpSpPr>
        <p:cNvPr id="343" name="Shape 343"/>
        <p:cNvGrpSpPr/>
        <p:nvPr/>
      </p:nvGrpSpPr>
      <p:grpSpPr>
        <a:xfrm>
          <a:off x="0" y="0"/>
          <a:ext cx="0" cy="0"/>
          <a:chOff x="0" y="0"/>
          <a:chExt cx="0" cy="0"/>
        </a:xfrm>
      </p:grpSpPr>
      <p:sp>
        <p:nvSpPr>
          <p:cNvPr id="344" name="Google Shape;344;p23"/>
          <p:cNvSpPr/>
          <p:nvPr/>
        </p:nvSpPr>
        <p:spPr>
          <a:xfrm flipH="1">
            <a:off x="-319958" y="1"/>
            <a:ext cx="8438002" cy="6867261"/>
          </a:xfrm>
          <a:custGeom>
            <a:rect b="b" l="l" r="r" t="t"/>
            <a:pathLst>
              <a:path extrusionOk="0" h="6867261" w="8438002">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345" name="Google Shape;345;p23"/>
          <p:cNvGrpSpPr/>
          <p:nvPr/>
        </p:nvGrpSpPr>
        <p:grpSpPr>
          <a:xfrm>
            <a:off x="4959563" y="-47256"/>
            <a:ext cx="2796713" cy="6968821"/>
            <a:chOff x="4959563" y="-47256"/>
            <a:chExt cx="2796713" cy="6968821"/>
          </a:xfrm>
        </p:grpSpPr>
        <p:sp>
          <p:nvSpPr>
            <p:cNvPr id="346" name="Google Shape;346;p23"/>
            <p:cNvSpPr/>
            <p:nvPr/>
          </p:nvSpPr>
          <p:spPr>
            <a:xfrm flipH="1">
              <a:off x="49595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7" name="Google Shape;347;p23"/>
            <p:cNvSpPr/>
            <p:nvPr/>
          </p:nvSpPr>
          <p:spPr>
            <a:xfrm flipH="1">
              <a:off x="50212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8" name="Google Shape;348;p23"/>
            <p:cNvSpPr/>
            <p:nvPr/>
          </p:nvSpPr>
          <p:spPr>
            <a:xfrm flipH="1">
              <a:off x="50896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9" name="Google Shape;349;p23"/>
            <p:cNvSpPr/>
            <p:nvPr/>
          </p:nvSpPr>
          <p:spPr>
            <a:xfrm flipH="1">
              <a:off x="52219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0" name="Google Shape;350;p23"/>
            <p:cNvSpPr/>
            <p:nvPr/>
          </p:nvSpPr>
          <p:spPr>
            <a:xfrm flipH="1">
              <a:off x="53542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1" name="Google Shape;351;p23"/>
            <p:cNvSpPr/>
            <p:nvPr/>
          </p:nvSpPr>
          <p:spPr>
            <a:xfrm flipH="1">
              <a:off x="54887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2" name="Google Shape;352;p23"/>
            <p:cNvSpPr/>
            <p:nvPr/>
          </p:nvSpPr>
          <p:spPr>
            <a:xfrm flipH="1">
              <a:off x="56232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3" name="Google Shape;353;p23"/>
            <p:cNvSpPr/>
            <p:nvPr/>
          </p:nvSpPr>
          <p:spPr>
            <a:xfrm flipH="1">
              <a:off x="57587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4" name="Google Shape;354;p23"/>
            <p:cNvSpPr/>
            <p:nvPr/>
          </p:nvSpPr>
          <p:spPr>
            <a:xfrm flipH="1">
              <a:off x="58943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5" name="Google Shape;355;p23"/>
            <p:cNvSpPr/>
            <p:nvPr/>
          </p:nvSpPr>
          <p:spPr>
            <a:xfrm flipH="1">
              <a:off x="60288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6" name="Google Shape;356;p23"/>
            <p:cNvSpPr/>
            <p:nvPr/>
          </p:nvSpPr>
          <p:spPr>
            <a:xfrm flipH="1">
              <a:off x="61633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7" name="Google Shape;357;p23"/>
            <p:cNvSpPr/>
            <p:nvPr/>
          </p:nvSpPr>
          <p:spPr>
            <a:xfrm flipH="1">
              <a:off x="62977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8" name="Google Shape;358;p23"/>
            <p:cNvSpPr/>
            <p:nvPr/>
          </p:nvSpPr>
          <p:spPr>
            <a:xfrm flipH="1">
              <a:off x="64311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9" name="Google Shape;359;p23"/>
            <p:cNvSpPr/>
            <p:nvPr/>
          </p:nvSpPr>
          <p:spPr>
            <a:xfrm flipH="1">
              <a:off x="65634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0" name="Google Shape;360;p23"/>
            <p:cNvSpPr/>
            <p:nvPr/>
          </p:nvSpPr>
          <p:spPr>
            <a:xfrm flipH="1">
              <a:off x="66946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1" name="Google Shape;361;p23"/>
            <p:cNvSpPr/>
            <p:nvPr/>
          </p:nvSpPr>
          <p:spPr>
            <a:xfrm flipH="1">
              <a:off x="68225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2" name="Google Shape;362;p23"/>
            <p:cNvSpPr/>
            <p:nvPr/>
          </p:nvSpPr>
          <p:spPr>
            <a:xfrm flipH="1">
              <a:off x="69483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3" name="Google Shape;363;p23"/>
            <p:cNvSpPr/>
            <p:nvPr/>
          </p:nvSpPr>
          <p:spPr>
            <a:xfrm flipH="1">
              <a:off x="70707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4" name="Google Shape;364;p23"/>
            <p:cNvSpPr/>
            <p:nvPr/>
          </p:nvSpPr>
          <p:spPr>
            <a:xfrm flipH="1">
              <a:off x="71877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5" name="Google Shape;365;p23"/>
            <p:cNvSpPr/>
            <p:nvPr/>
          </p:nvSpPr>
          <p:spPr>
            <a:xfrm flipH="1">
              <a:off x="72981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6" name="Google Shape;366;p23"/>
            <p:cNvSpPr/>
            <p:nvPr/>
          </p:nvSpPr>
          <p:spPr>
            <a:xfrm flipH="1">
              <a:off x="74009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7" name="Google Shape;367;p23"/>
            <p:cNvSpPr/>
            <p:nvPr/>
          </p:nvSpPr>
          <p:spPr>
            <a:xfrm flipH="1">
              <a:off x="74938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8" name="Google Shape;368;p23"/>
            <p:cNvSpPr/>
            <p:nvPr/>
          </p:nvSpPr>
          <p:spPr>
            <a:xfrm flipH="1">
              <a:off x="75725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9" name="Google Shape;369;p23"/>
            <p:cNvSpPr/>
            <p:nvPr/>
          </p:nvSpPr>
          <p:spPr>
            <a:xfrm flipH="1">
              <a:off x="76371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0" name="Google Shape;370;p23"/>
            <p:cNvSpPr/>
            <p:nvPr/>
          </p:nvSpPr>
          <p:spPr>
            <a:xfrm flipH="1">
              <a:off x="76863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1" name="Google Shape;371;p23"/>
            <p:cNvSpPr/>
            <p:nvPr/>
          </p:nvSpPr>
          <p:spPr>
            <a:xfrm flipH="1">
              <a:off x="77191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2" name="Google Shape;372;p23"/>
            <p:cNvSpPr/>
            <p:nvPr/>
          </p:nvSpPr>
          <p:spPr>
            <a:xfrm flipH="1">
              <a:off x="77355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3" name="Google Shape;373;p23"/>
            <p:cNvSpPr/>
            <p:nvPr/>
          </p:nvSpPr>
          <p:spPr>
            <a:xfrm flipH="1">
              <a:off x="77300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4" name="Google Shape;374;p23"/>
            <p:cNvSpPr/>
            <p:nvPr/>
          </p:nvSpPr>
          <p:spPr>
            <a:xfrm flipH="1">
              <a:off x="77092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5" name="Google Shape;375;p23"/>
            <p:cNvSpPr/>
            <p:nvPr/>
          </p:nvSpPr>
          <p:spPr>
            <a:xfrm flipH="1">
              <a:off x="76753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6" name="Google Shape;376;p23"/>
            <p:cNvSpPr/>
            <p:nvPr/>
          </p:nvSpPr>
          <p:spPr>
            <a:xfrm flipH="1">
              <a:off x="76294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7" name="Google Shape;377;p23"/>
            <p:cNvSpPr/>
            <p:nvPr/>
          </p:nvSpPr>
          <p:spPr>
            <a:xfrm flipH="1">
              <a:off x="75736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8" name="Google Shape;378;p23"/>
            <p:cNvSpPr/>
            <p:nvPr/>
          </p:nvSpPr>
          <p:spPr>
            <a:xfrm flipH="1">
              <a:off x="75069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9" name="Google Shape;379;p23"/>
            <p:cNvSpPr/>
            <p:nvPr/>
          </p:nvSpPr>
          <p:spPr>
            <a:xfrm flipH="1">
              <a:off x="74348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0" name="Google Shape;380;p23"/>
            <p:cNvSpPr/>
            <p:nvPr/>
          </p:nvSpPr>
          <p:spPr>
            <a:xfrm flipH="1">
              <a:off x="73572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1" name="Google Shape;381;p23"/>
            <p:cNvSpPr/>
            <p:nvPr/>
          </p:nvSpPr>
          <p:spPr>
            <a:xfrm flipH="1">
              <a:off x="72784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2" name="Google Shape;382;p23"/>
            <p:cNvSpPr/>
            <p:nvPr/>
          </p:nvSpPr>
          <p:spPr>
            <a:xfrm flipH="1">
              <a:off x="72030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3" name="Google Shape;383;p23"/>
            <p:cNvSpPr/>
            <p:nvPr/>
          </p:nvSpPr>
          <p:spPr>
            <a:xfrm flipH="1">
              <a:off x="71330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4" name="Google Shape;384;p23"/>
            <p:cNvSpPr/>
            <p:nvPr/>
          </p:nvSpPr>
          <p:spPr>
            <a:xfrm flipH="1">
              <a:off x="70729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5" name="Google Shape;385;p23"/>
            <p:cNvSpPr/>
            <p:nvPr/>
          </p:nvSpPr>
          <p:spPr>
            <a:xfrm flipH="1">
              <a:off x="70281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6" name="Google Shape;386;p23"/>
            <p:cNvSpPr/>
            <p:nvPr/>
          </p:nvSpPr>
          <p:spPr>
            <a:xfrm flipH="1">
              <a:off x="69986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7" name="Google Shape;387;p23"/>
            <p:cNvSpPr/>
            <p:nvPr/>
          </p:nvSpPr>
          <p:spPr>
            <a:xfrm flipH="1">
              <a:off x="69854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8" name="Google Shape;388;p23"/>
            <p:cNvSpPr/>
            <p:nvPr/>
          </p:nvSpPr>
          <p:spPr>
            <a:xfrm flipH="1">
              <a:off x="69822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9" name="Google Shape;389;p23"/>
            <p:cNvSpPr/>
            <p:nvPr/>
          </p:nvSpPr>
          <p:spPr>
            <a:xfrm flipH="1">
              <a:off x="69854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0" name="Google Shape;390;p23"/>
            <p:cNvSpPr/>
            <p:nvPr/>
          </p:nvSpPr>
          <p:spPr>
            <a:xfrm flipH="1">
              <a:off x="69964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1" name="Google Shape;391;p23"/>
            <p:cNvSpPr/>
            <p:nvPr/>
          </p:nvSpPr>
          <p:spPr>
            <a:xfrm flipH="1">
              <a:off x="70139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2" name="Google Shape;392;p23"/>
            <p:cNvSpPr/>
            <p:nvPr/>
          </p:nvSpPr>
          <p:spPr>
            <a:xfrm flipH="1">
              <a:off x="70346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3" name="Google Shape;393;p23"/>
            <p:cNvSpPr/>
            <p:nvPr/>
          </p:nvSpPr>
          <p:spPr>
            <a:xfrm flipH="1">
              <a:off x="70576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4" name="Google Shape;394;p23"/>
            <p:cNvSpPr/>
            <p:nvPr/>
          </p:nvSpPr>
          <p:spPr>
            <a:xfrm flipH="1">
              <a:off x="70795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5" name="Google Shape;395;p23"/>
            <p:cNvSpPr/>
            <p:nvPr/>
          </p:nvSpPr>
          <p:spPr>
            <a:xfrm flipH="1">
              <a:off x="70980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6" name="Google Shape;396;p23"/>
            <p:cNvSpPr/>
            <p:nvPr/>
          </p:nvSpPr>
          <p:spPr>
            <a:xfrm flipH="1">
              <a:off x="71112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7" name="Google Shape;397;p23"/>
            <p:cNvSpPr/>
            <p:nvPr/>
          </p:nvSpPr>
          <p:spPr>
            <a:xfrm flipH="1">
              <a:off x="71166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8" name="Google Shape;398;p23"/>
            <p:cNvSpPr/>
            <p:nvPr/>
          </p:nvSpPr>
          <p:spPr>
            <a:xfrm flipH="1">
              <a:off x="71079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9" name="Google Shape;399;p23"/>
            <p:cNvSpPr/>
            <p:nvPr/>
          </p:nvSpPr>
          <p:spPr>
            <a:xfrm flipH="1">
              <a:off x="70882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0" name="Google Shape;400;p23"/>
            <p:cNvSpPr/>
            <p:nvPr/>
          </p:nvSpPr>
          <p:spPr>
            <a:xfrm flipH="1">
              <a:off x="70521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1" name="Google Shape;401;p23"/>
            <p:cNvSpPr/>
            <p:nvPr/>
          </p:nvSpPr>
          <p:spPr>
            <a:xfrm flipH="1">
              <a:off x="70018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2" name="Google Shape;402;p23"/>
            <p:cNvSpPr/>
            <p:nvPr/>
          </p:nvSpPr>
          <p:spPr>
            <a:xfrm flipH="1">
              <a:off x="69319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3" name="Google Shape;403;p23"/>
            <p:cNvSpPr/>
            <p:nvPr/>
          </p:nvSpPr>
          <p:spPr>
            <a:xfrm flipH="1">
              <a:off x="68510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4" name="Google Shape;404;p23"/>
            <p:cNvSpPr/>
            <p:nvPr/>
          </p:nvSpPr>
          <p:spPr>
            <a:xfrm flipH="1">
              <a:off x="62321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5" name="Google Shape;405;p23"/>
            <p:cNvSpPr/>
            <p:nvPr/>
          </p:nvSpPr>
          <p:spPr>
            <a:xfrm flipH="1">
              <a:off x="63721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6" name="Google Shape;406;p23"/>
            <p:cNvSpPr/>
            <p:nvPr/>
          </p:nvSpPr>
          <p:spPr>
            <a:xfrm flipH="1">
              <a:off x="61130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7" name="Google Shape;407;p23"/>
            <p:cNvSpPr/>
            <p:nvPr/>
          </p:nvSpPr>
          <p:spPr>
            <a:xfrm flipH="1">
              <a:off x="67537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8" name="Google Shape;408;p23"/>
            <p:cNvSpPr/>
            <p:nvPr/>
          </p:nvSpPr>
          <p:spPr>
            <a:xfrm flipH="1">
              <a:off x="64311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9" name="Google Shape;409;p23"/>
            <p:cNvSpPr/>
            <p:nvPr/>
          </p:nvSpPr>
          <p:spPr>
            <a:xfrm flipH="1">
              <a:off x="61097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0" name="Google Shape;410;p23"/>
            <p:cNvSpPr/>
            <p:nvPr/>
          </p:nvSpPr>
          <p:spPr>
            <a:xfrm flipH="1">
              <a:off x="66378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1" name="Google Shape;411;p23"/>
            <p:cNvSpPr/>
            <p:nvPr/>
          </p:nvSpPr>
          <p:spPr>
            <a:xfrm flipH="1">
              <a:off x="65077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2" name="Google Shape;412;p23"/>
            <p:cNvSpPr/>
            <p:nvPr/>
          </p:nvSpPr>
          <p:spPr>
            <a:xfrm flipH="1">
              <a:off x="63535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3" name="Google Shape;413;p23"/>
            <p:cNvSpPr/>
            <p:nvPr/>
          </p:nvSpPr>
          <p:spPr>
            <a:xfrm flipH="1">
              <a:off x="62212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4" name="Google Shape;414;p23"/>
            <p:cNvSpPr/>
            <p:nvPr/>
          </p:nvSpPr>
          <p:spPr>
            <a:xfrm flipH="1">
              <a:off x="62464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5" name="Google Shape;415;p23"/>
            <p:cNvSpPr/>
            <p:nvPr/>
          </p:nvSpPr>
          <p:spPr>
            <a:xfrm flipH="1">
              <a:off x="61250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6" name="Google Shape;416;p23"/>
            <p:cNvSpPr/>
            <p:nvPr/>
          </p:nvSpPr>
          <p:spPr>
            <a:xfrm flipH="1">
              <a:off x="59949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7" name="Google Shape;417;p23"/>
            <p:cNvSpPr/>
            <p:nvPr/>
          </p:nvSpPr>
          <p:spPr>
            <a:xfrm flipH="1">
              <a:off x="58582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8" name="Google Shape;418;p23"/>
            <p:cNvSpPr/>
            <p:nvPr/>
          </p:nvSpPr>
          <p:spPr>
            <a:xfrm flipH="1">
              <a:off x="57205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9" name="Google Shape;419;p23"/>
            <p:cNvSpPr/>
            <p:nvPr/>
          </p:nvSpPr>
          <p:spPr>
            <a:xfrm flipH="1">
              <a:off x="55783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20" name="Google Shape;420;p23"/>
            <p:cNvGrpSpPr/>
            <p:nvPr/>
          </p:nvGrpSpPr>
          <p:grpSpPr>
            <a:xfrm flipH="1">
              <a:off x="7341594" y="1123949"/>
              <a:ext cx="401535" cy="493360"/>
              <a:chOff x="6764489" y="1625917"/>
              <a:chExt cx="349817" cy="429815"/>
            </a:xfrm>
          </p:grpSpPr>
          <p:sp>
            <p:nvSpPr>
              <p:cNvPr id="421" name="Google Shape;421;p23"/>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2" name="Google Shape;422;p23"/>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3" name="Google Shape;423;p23"/>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4" name="Google Shape;424;p23"/>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5" name="Google Shape;425;p23"/>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6" name="Google Shape;426;p23"/>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7" name="Google Shape;427;p23"/>
              <p:cNvSpPr/>
              <p:nvPr/>
            </p:nvSpPr>
            <p:spPr>
              <a:xfrm>
                <a:off x="6835142" y="1625918"/>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8" name="Google Shape;428;p23"/>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9" name="Google Shape;429;p23"/>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0" name="Google Shape;430;p23"/>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1" name="Google Shape;431;p23"/>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2" name="Google Shape;432;p23"/>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433" name="Google Shape;433;p23"/>
          <p:cNvSpPr txBox="1"/>
          <p:nvPr>
            <p:ph idx="1" type="body"/>
          </p:nvPr>
        </p:nvSpPr>
        <p:spPr>
          <a:xfrm>
            <a:off x="8271206" y="2312043"/>
            <a:ext cx="3276310"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4" name="Google Shape;434;p23"/>
          <p:cNvSpPr/>
          <p:nvPr>
            <p:ph idx="2" type="pic"/>
          </p:nvPr>
        </p:nvSpPr>
        <p:spPr>
          <a:xfrm>
            <a:off x="-308882" y="1"/>
            <a:ext cx="7448954" cy="6867261"/>
          </a:xfrm>
          <a:prstGeom prst="rect">
            <a:avLst/>
          </a:prstGeom>
          <a:solidFill>
            <a:srgbClr val="F2F2F2"/>
          </a:solidFill>
          <a:ln>
            <a:noFill/>
          </a:ln>
        </p:spPr>
      </p:sp>
      <p:grpSp>
        <p:nvGrpSpPr>
          <p:cNvPr id="435" name="Google Shape;435;p23"/>
          <p:cNvGrpSpPr/>
          <p:nvPr/>
        </p:nvGrpSpPr>
        <p:grpSpPr>
          <a:xfrm>
            <a:off x="12447223" y="266938"/>
            <a:ext cx="3322320" cy="6324124"/>
            <a:chOff x="-3619025" y="0"/>
            <a:chExt cx="3322320" cy="6324124"/>
          </a:xfrm>
        </p:grpSpPr>
        <p:grpSp>
          <p:nvGrpSpPr>
            <p:cNvPr id="436" name="Google Shape;436;p23"/>
            <p:cNvGrpSpPr/>
            <p:nvPr/>
          </p:nvGrpSpPr>
          <p:grpSpPr>
            <a:xfrm>
              <a:off x="-3619025" y="0"/>
              <a:ext cx="3322320" cy="6324124"/>
              <a:chOff x="12390120" y="132973"/>
              <a:chExt cx="3322320" cy="6324124"/>
            </a:xfrm>
          </p:grpSpPr>
          <p:sp>
            <p:nvSpPr>
              <p:cNvPr id="437" name="Google Shape;437;p23"/>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438" name="Google Shape;438;p23"/>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439" name="Google Shape;439;p23"/>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40" name="Google Shape;440;p23"/>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41" name="Google Shape;441;p23"/>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2">
  <p:cSld name="Picture with headline 2">
    <p:bg>
      <p:bgPr>
        <a:solidFill>
          <a:schemeClr val="lt1"/>
        </a:solidFill>
      </p:bgPr>
    </p:bg>
    <p:spTree>
      <p:nvGrpSpPr>
        <p:cNvPr id="442" name="Shape 442"/>
        <p:cNvGrpSpPr/>
        <p:nvPr/>
      </p:nvGrpSpPr>
      <p:grpSpPr>
        <a:xfrm>
          <a:off x="0" y="0"/>
          <a:ext cx="0" cy="0"/>
          <a:chOff x="0" y="0"/>
          <a:chExt cx="0" cy="0"/>
        </a:xfrm>
      </p:grpSpPr>
      <p:sp>
        <p:nvSpPr>
          <p:cNvPr id="443" name="Google Shape;443;p24"/>
          <p:cNvSpPr/>
          <p:nvPr/>
        </p:nvSpPr>
        <p:spPr>
          <a:xfrm flipH="1">
            <a:off x="-257985" y="1"/>
            <a:ext cx="7044548" cy="6864885"/>
          </a:xfrm>
          <a:custGeom>
            <a:rect b="b" l="l" r="r" t="t"/>
            <a:pathLst>
              <a:path extrusionOk="0" h="6864885"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4" name="Google Shape;444;p24"/>
          <p:cNvSpPr/>
          <p:nvPr/>
        </p:nvSpPr>
        <p:spPr>
          <a:xfrm rot="1708948">
            <a:off x="-448740" y="-142876"/>
            <a:ext cx="6892128" cy="7162838"/>
          </a:xfrm>
          <a:custGeom>
            <a:rect b="b" l="l" r="r" t="t"/>
            <a:pathLst>
              <a:path extrusionOk="0" h="7162838" w="689212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5" name="Google Shape;445;p24"/>
          <p:cNvSpPr/>
          <p:nvPr/>
        </p:nvSpPr>
        <p:spPr>
          <a:xfrm flipH="1">
            <a:off x="1010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46" name="Google Shape;446;p24"/>
          <p:cNvGrpSpPr/>
          <p:nvPr/>
        </p:nvGrpSpPr>
        <p:grpSpPr>
          <a:xfrm flipH="1">
            <a:off x="6062816" y="1158674"/>
            <a:ext cx="401535" cy="493360"/>
            <a:chOff x="6764489" y="1625917"/>
            <a:chExt cx="349817" cy="429815"/>
          </a:xfrm>
        </p:grpSpPr>
        <p:sp>
          <p:nvSpPr>
            <p:cNvPr id="447" name="Google Shape;447;p24"/>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8" name="Google Shape;448;p24"/>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9" name="Google Shape;449;p24"/>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0" name="Google Shape;450;p24"/>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1" name="Google Shape;451;p24"/>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2" name="Google Shape;452;p24"/>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3" name="Google Shape;453;p24"/>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4" name="Google Shape;454;p24"/>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5" name="Google Shape;455;p24"/>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6" name="Google Shape;456;p24"/>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7" name="Google Shape;457;p24"/>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8" name="Google Shape;458;p24"/>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459" name="Google Shape;459;p24"/>
          <p:cNvSpPr/>
          <p:nvPr>
            <p:ph idx="2" type="pic"/>
          </p:nvPr>
        </p:nvSpPr>
        <p:spPr>
          <a:xfrm>
            <a:off x="-18617" y="100013"/>
            <a:ext cx="6003388" cy="6643687"/>
          </a:xfrm>
          <a:prstGeom prst="rect">
            <a:avLst/>
          </a:prstGeom>
          <a:solidFill>
            <a:schemeClr val="lt1"/>
          </a:solidFill>
          <a:ln>
            <a:noFill/>
          </a:ln>
        </p:spPr>
      </p:sp>
      <p:sp>
        <p:nvSpPr>
          <p:cNvPr id="460" name="Google Shape;460;p24"/>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61" name="Google Shape;461;p24"/>
          <p:cNvGrpSpPr/>
          <p:nvPr/>
        </p:nvGrpSpPr>
        <p:grpSpPr>
          <a:xfrm>
            <a:off x="12447223" y="266938"/>
            <a:ext cx="3322320" cy="6324124"/>
            <a:chOff x="-3619025" y="0"/>
            <a:chExt cx="3322320" cy="6324124"/>
          </a:xfrm>
        </p:grpSpPr>
        <p:grpSp>
          <p:nvGrpSpPr>
            <p:cNvPr id="462" name="Google Shape;462;p24"/>
            <p:cNvGrpSpPr/>
            <p:nvPr/>
          </p:nvGrpSpPr>
          <p:grpSpPr>
            <a:xfrm>
              <a:off x="-3619025" y="0"/>
              <a:ext cx="3322320" cy="6324124"/>
              <a:chOff x="12390120" y="132973"/>
              <a:chExt cx="3322320" cy="6324124"/>
            </a:xfrm>
          </p:grpSpPr>
          <p:sp>
            <p:nvSpPr>
              <p:cNvPr id="463" name="Google Shape;463;p24"/>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464" name="Google Shape;464;p24"/>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465" name="Google Shape;465;p24"/>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66" name="Google Shape;466;p24"/>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67" name="Google Shape;467;p24"/>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2">
  <p:cSld name="Picture with headline-bigger 2">
    <p:bg>
      <p:bgPr>
        <a:solidFill>
          <a:schemeClr val="lt1"/>
        </a:solidFill>
      </p:bgPr>
    </p:bg>
    <p:spTree>
      <p:nvGrpSpPr>
        <p:cNvPr id="468" name="Shape 468"/>
        <p:cNvGrpSpPr/>
        <p:nvPr/>
      </p:nvGrpSpPr>
      <p:grpSpPr>
        <a:xfrm>
          <a:off x="0" y="0"/>
          <a:ext cx="0" cy="0"/>
          <a:chOff x="0" y="0"/>
          <a:chExt cx="0" cy="0"/>
        </a:xfrm>
      </p:grpSpPr>
      <p:sp>
        <p:nvSpPr>
          <p:cNvPr id="469" name="Google Shape;469;p25"/>
          <p:cNvSpPr/>
          <p:nvPr/>
        </p:nvSpPr>
        <p:spPr>
          <a:xfrm flipH="1">
            <a:off x="-15212" y="0"/>
            <a:ext cx="7859802" cy="6886098"/>
          </a:xfrm>
          <a:custGeom>
            <a:rect b="b" l="l" r="r" t="t"/>
            <a:pathLst>
              <a:path extrusionOk="0" h="6886098" w="8012214">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0" name="Google Shape;470;p25"/>
          <p:cNvSpPr/>
          <p:nvPr/>
        </p:nvSpPr>
        <p:spPr>
          <a:xfrm rot="1885704">
            <a:off x="-726902" y="-542450"/>
            <a:ext cx="8136842" cy="8415808"/>
          </a:xfrm>
          <a:custGeom>
            <a:rect b="b" l="l" r="r" t="t"/>
            <a:pathLst>
              <a:path extrusionOk="0" h="8415808" w="8136842">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1" name="Google Shape;471;p25"/>
          <p:cNvSpPr/>
          <p:nvPr/>
        </p:nvSpPr>
        <p:spPr>
          <a:xfrm flipH="1">
            <a:off x="10154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72" name="Google Shape;472;p25"/>
          <p:cNvGrpSpPr/>
          <p:nvPr/>
        </p:nvGrpSpPr>
        <p:grpSpPr>
          <a:xfrm flipH="1">
            <a:off x="6977216" y="1158674"/>
            <a:ext cx="401535" cy="493360"/>
            <a:chOff x="6764489" y="1625917"/>
            <a:chExt cx="349817" cy="429815"/>
          </a:xfrm>
        </p:grpSpPr>
        <p:sp>
          <p:nvSpPr>
            <p:cNvPr id="473" name="Google Shape;473;p25"/>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4" name="Google Shape;474;p25"/>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5" name="Google Shape;475;p25"/>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6" name="Google Shape;476;p25"/>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7" name="Google Shape;477;p25"/>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8" name="Google Shape;478;p25"/>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9" name="Google Shape;479;p25"/>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0" name="Google Shape;480;p25"/>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1" name="Google Shape;481;p25"/>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2" name="Google Shape;482;p25"/>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3" name="Google Shape;483;p25"/>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4" name="Google Shape;484;p25"/>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485" name="Google Shape;485;p25"/>
          <p:cNvSpPr txBox="1"/>
          <p:nvPr>
            <p:ph idx="1" type="body"/>
          </p:nvPr>
        </p:nvSpPr>
        <p:spPr>
          <a:xfrm>
            <a:off x="8093254" y="2312043"/>
            <a:ext cx="3417526"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6" name="Google Shape;486;p25"/>
          <p:cNvSpPr/>
          <p:nvPr>
            <p:ph idx="2" type="pic"/>
          </p:nvPr>
        </p:nvSpPr>
        <p:spPr>
          <a:xfrm>
            <a:off x="0" y="0"/>
            <a:ext cx="7010399" cy="6886098"/>
          </a:xfrm>
          <a:prstGeom prst="rect">
            <a:avLst/>
          </a:prstGeom>
          <a:solidFill>
            <a:schemeClr val="lt1"/>
          </a:solidFill>
          <a:ln>
            <a:noFill/>
          </a:ln>
        </p:spPr>
      </p:sp>
      <p:grpSp>
        <p:nvGrpSpPr>
          <p:cNvPr id="487" name="Google Shape;487;p25"/>
          <p:cNvGrpSpPr/>
          <p:nvPr/>
        </p:nvGrpSpPr>
        <p:grpSpPr>
          <a:xfrm>
            <a:off x="12447223" y="266938"/>
            <a:ext cx="3322320" cy="6324124"/>
            <a:chOff x="-3619025" y="0"/>
            <a:chExt cx="3322320" cy="6324124"/>
          </a:xfrm>
        </p:grpSpPr>
        <p:grpSp>
          <p:nvGrpSpPr>
            <p:cNvPr id="488" name="Google Shape;488;p25"/>
            <p:cNvGrpSpPr/>
            <p:nvPr/>
          </p:nvGrpSpPr>
          <p:grpSpPr>
            <a:xfrm>
              <a:off x="-3619025" y="0"/>
              <a:ext cx="3322320" cy="6324124"/>
              <a:chOff x="12390120" y="132973"/>
              <a:chExt cx="3322320" cy="6324124"/>
            </a:xfrm>
          </p:grpSpPr>
          <p:sp>
            <p:nvSpPr>
              <p:cNvPr id="489" name="Google Shape;489;p25"/>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490" name="Google Shape;490;p25"/>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491" name="Google Shape;491;p25"/>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92" name="Google Shape;492;p25"/>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93" name="Google Shape;493;p25"/>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18" Type="http://schemas.openxmlformats.org/officeDocument/2006/relationships/theme" Target="../theme/theme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0" i="0" sz="4400" u="none" cap="none" strike="noStrik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0959C"/>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2pPr>
            <a:lvl3pPr lvl="2"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3pPr>
            <a:lvl4pPr lvl="3"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4pPr>
            <a:lvl5pPr lvl="4"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5pPr>
            <a:lvl6pPr lvl="5"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6pPr>
            <a:lvl7pPr lvl="6"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7pPr>
            <a:lvl8pPr lvl="7"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8pPr>
            <a:lvl9pPr lvl="8"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90959C"/>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2pPr>
            <a:lvl3pPr lvl="2"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3pPr>
            <a:lvl4pPr lvl="3"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4pPr>
            <a:lvl5pPr lvl="4"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5pPr>
            <a:lvl6pPr lvl="5"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6pPr>
            <a:lvl7pPr lvl="6"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7pPr>
            <a:lvl8pPr lvl="7"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8pPr>
            <a:lvl9pPr lvl="8"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0959C"/>
                </a:solidFill>
                <a:latin typeface="Poppins"/>
                <a:ea typeface="Poppins"/>
                <a:cs typeface="Poppins"/>
                <a:sym typeface="Poppins"/>
              </a:defRPr>
            </a:lvl1pPr>
            <a:lvl2pPr indent="0" lvl="1" marL="0" marR="0" rtl="0" algn="r">
              <a:spcBef>
                <a:spcPts val="0"/>
              </a:spcBef>
              <a:buNone/>
              <a:defRPr b="0" i="0" sz="1200" u="none" cap="none" strike="noStrike">
                <a:solidFill>
                  <a:srgbClr val="90959C"/>
                </a:solidFill>
                <a:latin typeface="Poppins"/>
                <a:ea typeface="Poppins"/>
                <a:cs typeface="Poppins"/>
                <a:sym typeface="Poppins"/>
              </a:defRPr>
            </a:lvl2pPr>
            <a:lvl3pPr indent="0" lvl="2" marL="0" marR="0" rtl="0" algn="r">
              <a:spcBef>
                <a:spcPts val="0"/>
              </a:spcBef>
              <a:buNone/>
              <a:defRPr b="0" i="0" sz="1200" u="none" cap="none" strike="noStrike">
                <a:solidFill>
                  <a:srgbClr val="90959C"/>
                </a:solidFill>
                <a:latin typeface="Poppins"/>
                <a:ea typeface="Poppins"/>
                <a:cs typeface="Poppins"/>
                <a:sym typeface="Poppins"/>
              </a:defRPr>
            </a:lvl3pPr>
            <a:lvl4pPr indent="0" lvl="3" marL="0" marR="0" rtl="0" algn="r">
              <a:spcBef>
                <a:spcPts val="0"/>
              </a:spcBef>
              <a:buNone/>
              <a:defRPr b="0" i="0" sz="1200" u="none" cap="none" strike="noStrike">
                <a:solidFill>
                  <a:srgbClr val="90959C"/>
                </a:solidFill>
                <a:latin typeface="Poppins"/>
                <a:ea typeface="Poppins"/>
                <a:cs typeface="Poppins"/>
                <a:sym typeface="Poppins"/>
              </a:defRPr>
            </a:lvl4pPr>
            <a:lvl5pPr indent="0" lvl="4" marL="0" marR="0" rtl="0" algn="r">
              <a:spcBef>
                <a:spcPts val="0"/>
              </a:spcBef>
              <a:buNone/>
              <a:defRPr b="0" i="0" sz="1200" u="none" cap="none" strike="noStrike">
                <a:solidFill>
                  <a:srgbClr val="90959C"/>
                </a:solidFill>
                <a:latin typeface="Poppins"/>
                <a:ea typeface="Poppins"/>
                <a:cs typeface="Poppins"/>
                <a:sym typeface="Poppins"/>
              </a:defRPr>
            </a:lvl5pPr>
            <a:lvl6pPr indent="0" lvl="5" marL="0" marR="0" rtl="0" algn="r">
              <a:spcBef>
                <a:spcPts val="0"/>
              </a:spcBef>
              <a:buNone/>
              <a:defRPr b="0" i="0" sz="1200" u="none" cap="none" strike="noStrike">
                <a:solidFill>
                  <a:srgbClr val="90959C"/>
                </a:solidFill>
                <a:latin typeface="Poppins"/>
                <a:ea typeface="Poppins"/>
                <a:cs typeface="Poppins"/>
                <a:sym typeface="Poppins"/>
              </a:defRPr>
            </a:lvl6pPr>
            <a:lvl7pPr indent="0" lvl="6" marL="0" marR="0" rtl="0" algn="r">
              <a:spcBef>
                <a:spcPts val="0"/>
              </a:spcBef>
              <a:buNone/>
              <a:defRPr b="0" i="0" sz="1200" u="none" cap="none" strike="noStrike">
                <a:solidFill>
                  <a:srgbClr val="90959C"/>
                </a:solidFill>
                <a:latin typeface="Poppins"/>
                <a:ea typeface="Poppins"/>
                <a:cs typeface="Poppins"/>
                <a:sym typeface="Poppins"/>
              </a:defRPr>
            </a:lvl7pPr>
            <a:lvl8pPr indent="0" lvl="7" marL="0" marR="0" rtl="0" algn="r">
              <a:spcBef>
                <a:spcPts val="0"/>
              </a:spcBef>
              <a:buNone/>
              <a:defRPr b="0" i="0" sz="1200" u="none" cap="none" strike="noStrike">
                <a:solidFill>
                  <a:srgbClr val="90959C"/>
                </a:solidFill>
                <a:latin typeface="Poppins"/>
                <a:ea typeface="Poppins"/>
                <a:cs typeface="Poppins"/>
                <a:sym typeface="Poppins"/>
              </a:defRPr>
            </a:lvl8pPr>
            <a:lvl9pPr indent="0" lvl="8" marL="0" marR="0" rtl="0" algn="r">
              <a:spcBef>
                <a:spcPts val="0"/>
              </a:spcBef>
              <a:buNone/>
              <a:defRPr b="0" i="0" sz="1200" u="none" cap="none" strike="noStrike">
                <a:solidFill>
                  <a:srgbClr val="90959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2" name="Shape 732"/>
        <p:cNvGrpSpPr/>
        <p:nvPr/>
      </p:nvGrpSpPr>
      <p:grpSpPr>
        <a:xfrm>
          <a:off x="0" y="0"/>
          <a:ext cx="0" cy="0"/>
          <a:chOff x="0" y="0"/>
          <a:chExt cx="0" cy="0"/>
        </a:xfrm>
      </p:grpSpPr>
      <p:sp>
        <p:nvSpPr>
          <p:cNvPr id="733" name="Google Shape;73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0" i="0" sz="4400" u="none" cap="none" strike="noStrik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4" name="Google Shape;734;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sp>
        <p:nvSpPr>
          <p:cNvPr id="735" name="Google Shape;73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90959C"/>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2pPr>
            <a:lvl3pPr lvl="2"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3pPr>
            <a:lvl4pPr lvl="3"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4pPr>
            <a:lvl5pPr lvl="4"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5pPr>
            <a:lvl6pPr lvl="5"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6pPr>
            <a:lvl7pPr lvl="6"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7pPr>
            <a:lvl8pPr lvl="7"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8pPr>
            <a:lvl9pPr lvl="8"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9pPr>
          </a:lstStyle>
          <a:p/>
        </p:txBody>
      </p:sp>
      <p:sp>
        <p:nvSpPr>
          <p:cNvPr id="736" name="Google Shape;73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90959C"/>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2pPr>
            <a:lvl3pPr lvl="2"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3pPr>
            <a:lvl4pPr lvl="3"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4pPr>
            <a:lvl5pPr lvl="4"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5pPr>
            <a:lvl6pPr lvl="5"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6pPr>
            <a:lvl7pPr lvl="6"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7pPr>
            <a:lvl8pPr lvl="7"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8pPr>
            <a:lvl9pPr lvl="8"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9pPr>
          </a:lstStyle>
          <a:p/>
        </p:txBody>
      </p:sp>
      <p:sp>
        <p:nvSpPr>
          <p:cNvPr id="737" name="Google Shape;73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59C"/>
                </a:solidFill>
                <a:latin typeface="Poppins"/>
                <a:ea typeface="Poppins"/>
                <a:cs typeface="Poppins"/>
                <a:sym typeface="Poppins"/>
              </a:defRPr>
            </a:lvl1pPr>
            <a:lvl2pPr indent="0" lvl="1" marL="0" marR="0" rtl="0" algn="r">
              <a:spcBef>
                <a:spcPts val="0"/>
              </a:spcBef>
              <a:buNone/>
              <a:defRPr sz="1200">
                <a:solidFill>
                  <a:srgbClr val="90959C"/>
                </a:solidFill>
                <a:latin typeface="Poppins"/>
                <a:ea typeface="Poppins"/>
                <a:cs typeface="Poppins"/>
                <a:sym typeface="Poppins"/>
              </a:defRPr>
            </a:lvl2pPr>
            <a:lvl3pPr indent="0" lvl="2" marL="0" marR="0" rtl="0" algn="r">
              <a:spcBef>
                <a:spcPts val="0"/>
              </a:spcBef>
              <a:buNone/>
              <a:defRPr sz="1200">
                <a:solidFill>
                  <a:srgbClr val="90959C"/>
                </a:solidFill>
                <a:latin typeface="Poppins"/>
                <a:ea typeface="Poppins"/>
                <a:cs typeface="Poppins"/>
                <a:sym typeface="Poppins"/>
              </a:defRPr>
            </a:lvl3pPr>
            <a:lvl4pPr indent="0" lvl="3" marL="0" marR="0" rtl="0" algn="r">
              <a:spcBef>
                <a:spcPts val="0"/>
              </a:spcBef>
              <a:buNone/>
              <a:defRPr sz="1200">
                <a:solidFill>
                  <a:srgbClr val="90959C"/>
                </a:solidFill>
                <a:latin typeface="Poppins"/>
                <a:ea typeface="Poppins"/>
                <a:cs typeface="Poppins"/>
                <a:sym typeface="Poppins"/>
              </a:defRPr>
            </a:lvl4pPr>
            <a:lvl5pPr indent="0" lvl="4" marL="0" marR="0" rtl="0" algn="r">
              <a:spcBef>
                <a:spcPts val="0"/>
              </a:spcBef>
              <a:buNone/>
              <a:defRPr sz="1200">
                <a:solidFill>
                  <a:srgbClr val="90959C"/>
                </a:solidFill>
                <a:latin typeface="Poppins"/>
                <a:ea typeface="Poppins"/>
                <a:cs typeface="Poppins"/>
                <a:sym typeface="Poppins"/>
              </a:defRPr>
            </a:lvl5pPr>
            <a:lvl6pPr indent="0" lvl="5" marL="0" marR="0" rtl="0" algn="r">
              <a:spcBef>
                <a:spcPts val="0"/>
              </a:spcBef>
              <a:buNone/>
              <a:defRPr sz="1200">
                <a:solidFill>
                  <a:srgbClr val="90959C"/>
                </a:solidFill>
                <a:latin typeface="Poppins"/>
                <a:ea typeface="Poppins"/>
                <a:cs typeface="Poppins"/>
                <a:sym typeface="Poppins"/>
              </a:defRPr>
            </a:lvl6pPr>
            <a:lvl7pPr indent="0" lvl="6" marL="0" marR="0" rtl="0" algn="r">
              <a:spcBef>
                <a:spcPts val="0"/>
              </a:spcBef>
              <a:buNone/>
              <a:defRPr sz="1200">
                <a:solidFill>
                  <a:srgbClr val="90959C"/>
                </a:solidFill>
                <a:latin typeface="Poppins"/>
                <a:ea typeface="Poppins"/>
                <a:cs typeface="Poppins"/>
                <a:sym typeface="Poppins"/>
              </a:defRPr>
            </a:lvl7pPr>
            <a:lvl8pPr indent="0" lvl="7" marL="0" marR="0" rtl="0" algn="r">
              <a:spcBef>
                <a:spcPts val="0"/>
              </a:spcBef>
              <a:buNone/>
              <a:defRPr sz="1200">
                <a:solidFill>
                  <a:srgbClr val="90959C"/>
                </a:solidFill>
                <a:latin typeface="Poppins"/>
                <a:ea typeface="Poppins"/>
                <a:cs typeface="Poppins"/>
                <a:sym typeface="Poppins"/>
              </a:defRPr>
            </a:lvl8pPr>
            <a:lvl9pPr indent="0" lvl="8" marL="0" marR="0" rtl="0" algn="r">
              <a:spcBef>
                <a:spcPts val="0"/>
              </a:spcBef>
              <a:buNone/>
              <a:defRPr sz="1200">
                <a:solidFill>
                  <a:srgbClr val="90959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hyperlink" Target="https://scratch.mit.edu/" TargetMode="External"/><Relationship Id="rId4" Type="http://schemas.openxmlformats.org/officeDocument/2006/relationships/hyperlink" Target="https://gamestudio.hetklokhuis.nl/" TargetMode="External"/><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hyperlink" Target="https://jeugdjournaal.nl/artikel/2604042-populaire-boerderijgame-stardew-valley-bestaat-10-jaar" TargetMode="External"/><Relationship Id="rId4"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hyperlink" Target="https://hetklokhuis.nl/tv-uitzending/4657/games-maken" TargetMode="External"/><Relationship Id="rId4" Type="http://schemas.openxmlformats.org/officeDocument/2006/relationships/hyperlink" Target="https://www.mediawijs.be/nl/artikels/hoe-worden-games-gemaakt" TargetMode="External"/><Relationship Id="rId5" Type="http://schemas.openxmlformats.org/officeDocument/2006/relationships/image" Target="../media/image17.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1"/>
          <p:cNvSpPr txBox="1"/>
          <p:nvPr>
            <p:ph idx="1" type="body"/>
          </p:nvPr>
        </p:nvSpPr>
        <p:spPr>
          <a:xfrm>
            <a:off x="615662" y="1784504"/>
            <a:ext cx="5480338" cy="31070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nl-NL"/>
              <a:t>Gezellige game</a:t>
            </a:r>
            <a:endParaRPr/>
          </a:p>
          <a:p>
            <a:pPr indent="0" lvl="0" marL="0" rtl="0" algn="l">
              <a:lnSpc>
                <a:spcPct val="90000"/>
              </a:lnSpc>
              <a:spcBef>
                <a:spcPts val="1000"/>
              </a:spcBef>
              <a:spcAft>
                <a:spcPts val="0"/>
              </a:spcAft>
              <a:buClr>
                <a:schemeClr val="lt1"/>
              </a:buClr>
              <a:buSzPts val="4000"/>
              <a:buNone/>
            </a:pPr>
            <a:r>
              <a:t/>
            </a:r>
            <a:endParaRPr/>
          </a:p>
        </p:txBody>
      </p:sp>
      <p:sp>
        <p:nvSpPr>
          <p:cNvPr id="1466" name="Google Shape;1466;p1"/>
          <p:cNvSpPr txBox="1"/>
          <p:nvPr>
            <p:ph idx="3" type="body"/>
          </p:nvPr>
        </p:nvSpPr>
        <p:spPr>
          <a:xfrm>
            <a:off x="615662" y="556833"/>
            <a:ext cx="5074924" cy="11299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lang="nl-NL"/>
              <a:t>Mediabegrip week 10 – Groep 7/8 &amp; Klas 1/2</a:t>
            </a:r>
            <a:endParaRPr/>
          </a:p>
        </p:txBody>
      </p:sp>
      <p:pic>
        <p:nvPicPr>
          <p:cNvPr id="1467" name="Google Shape;1467;p1" title="MelleStardew.png"/>
          <p:cNvPicPr preferRelativeResize="0"/>
          <p:nvPr/>
        </p:nvPicPr>
        <p:blipFill>
          <a:blip r:embed="rId3">
            <a:alphaModFix/>
          </a:blip>
          <a:stretch>
            <a:fillRect/>
          </a:stretch>
        </p:blipFill>
        <p:spPr>
          <a:xfrm>
            <a:off x="7264800" y="0"/>
            <a:ext cx="4927200" cy="56456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10"/>
          <p:cNvSpPr txBox="1"/>
          <p:nvPr>
            <p:ph idx="1" type="body"/>
          </p:nvPr>
        </p:nvSpPr>
        <p:spPr>
          <a:xfrm>
            <a:off x="618177" y="844239"/>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Reflectie</a:t>
            </a:r>
            <a:endParaRPr/>
          </a:p>
        </p:txBody>
      </p:sp>
      <p:sp>
        <p:nvSpPr>
          <p:cNvPr id="1541" name="Google Shape;1541;p10"/>
          <p:cNvSpPr txBox="1"/>
          <p:nvPr>
            <p:ph idx="2" type="body"/>
          </p:nvPr>
        </p:nvSpPr>
        <p:spPr>
          <a:xfrm>
            <a:off x="618177" y="1420700"/>
            <a:ext cx="5546953" cy="401659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lt1"/>
              </a:buClr>
              <a:buSzPts val="2000"/>
              <a:buFont typeface="Arial"/>
              <a:buNone/>
            </a:pPr>
            <a:r>
              <a:rPr lang="nl-NL">
                <a:solidFill>
                  <a:schemeClr val="lt1"/>
                </a:solidFill>
              </a:rPr>
              <a:t>Bekijk samen de presentaties van de games. Welke games zijn bij jullie favoriet? Welke updates zou je aan willen raden?</a:t>
            </a:r>
            <a:endParaRPr/>
          </a:p>
          <a:p>
            <a:pPr indent="0" lvl="0" marL="0" rtl="0" algn="l">
              <a:lnSpc>
                <a:spcPct val="150000"/>
              </a:lnSpc>
              <a:spcBef>
                <a:spcPts val="1000"/>
              </a:spcBef>
              <a:spcAft>
                <a:spcPts val="0"/>
              </a:spcAft>
              <a:buClr>
                <a:schemeClr val="accent3"/>
              </a:buClr>
              <a:buSzPts val="2000"/>
              <a:buFont typeface="Arial"/>
              <a:buNone/>
            </a:pPr>
            <a:r>
              <a:t/>
            </a:r>
            <a:endParaRPr>
              <a:solidFill>
                <a:schemeClr val="lt1"/>
              </a:solidFill>
            </a:endParaRPr>
          </a:p>
          <a:p>
            <a:pPr indent="0" lvl="0" marL="0" rtl="0" algn="l">
              <a:lnSpc>
                <a:spcPct val="150000"/>
              </a:lnSpc>
              <a:spcBef>
                <a:spcPts val="1000"/>
              </a:spcBef>
              <a:spcAft>
                <a:spcPts val="0"/>
              </a:spcAft>
              <a:buClr>
                <a:schemeClr val="lt1"/>
              </a:buClr>
              <a:buSzPts val="2000"/>
              <a:buFont typeface="Arial"/>
              <a:buNone/>
            </a:pPr>
            <a:r>
              <a:rPr lang="nl-NL">
                <a:solidFill>
                  <a:schemeClr val="lt1"/>
                </a:solidFill>
              </a:rPr>
              <a:t>Uitdaging: ben je bekend met </a:t>
            </a:r>
            <a:r>
              <a:rPr lang="nl-NL" u="sng">
                <a:solidFill>
                  <a:schemeClr val="accent4"/>
                </a:solidFill>
                <a:hlinkClick r:id="rId3">
                  <a:extLst>
                    <a:ext uri="{A12FA001-AC4F-418D-AE19-62706E023703}">
                      <ahyp:hlinkClr val="tx"/>
                    </a:ext>
                  </a:extLst>
                </a:hlinkClick>
              </a:rPr>
              <a:t>Scratch</a:t>
            </a:r>
            <a:r>
              <a:rPr lang="nl-NL">
                <a:solidFill>
                  <a:schemeClr val="lt1"/>
                </a:solidFill>
              </a:rPr>
              <a:t> of </a:t>
            </a:r>
            <a:r>
              <a:rPr lang="nl-NL" u="sng">
                <a:solidFill>
                  <a:schemeClr val="accent4"/>
                </a:solidFill>
                <a:hlinkClick r:id="rId4">
                  <a:extLst>
                    <a:ext uri="{A12FA001-AC4F-418D-AE19-62706E023703}">
                      <ahyp:hlinkClr val="tx"/>
                    </a:ext>
                  </a:extLst>
                </a:hlinkClick>
              </a:rPr>
              <a:t>Klokhuis Game Studio</a:t>
            </a:r>
            <a:r>
              <a:rPr lang="nl-NL">
                <a:solidFill>
                  <a:schemeClr val="lt1"/>
                </a:solidFill>
              </a:rPr>
              <a:t>? Maak daarin jouw eigen game…</a:t>
            </a:r>
            <a:endParaRPr/>
          </a:p>
        </p:txBody>
      </p:sp>
      <p:pic>
        <p:nvPicPr>
          <p:cNvPr descr="Gloeilamp en potlood met effen opvulling" id="1542" name="Google Shape;1542;p10"/>
          <p:cNvPicPr preferRelativeResize="0"/>
          <p:nvPr/>
        </p:nvPicPr>
        <p:blipFill rotWithShape="1">
          <a:blip r:embed="rId5">
            <a:alphaModFix/>
          </a:blip>
          <a:srcRect b="0" l="0" r="0" t="0"/>
          <a:stretch/>
        </p:blipFill>
        <p:spPr>
          <a:xfrm>
            <a:off x="7710948" y="0"/>
            <a:ext cx="5316794" cy="53167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11"/>
          <p:cNvSpPr txBox="1"/>
          <p:nvPr>
            <p:ph idx="1" type="body"/>
          </p:nvPr>
        </p:nvSpPr>
        <p:spPr>
          <a:xfrm>
            <a:off x="2110000" y="2694781"/>
            <a:ext cx="7776121" cy="124111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nl-NL" sz="4800">
                <a:latin typeface="Poppins"/>
                <a:ea typeface="Poppins"/>
                <a:cs typeface="Poppins"/>
                <a:sym typeface="Poppins"/>
              </a:rPr>
              <a:t>Onderdeel Burgerschap</a:t>
            </a:r>
            <a:endParaRPr/>
          </a:p>
        </p:txBody>
      </p:sp>
      <p:sp>
        <p:nvSpPr>
          <p:cNvPr id="1548" name="Google Shape;1548;p11"/>
          <p:cNvSpPr txBox="1"/>
          <p:nvPr>
            <p:ph idx="2" type="body"/>
          </p:nvPr>
        </p:nvSpPr>
        <p:spPr>
          <a:xfrm>
            <a:off x="2822987" y="4609914"/>
            <a:ext cx="6640512" cy="12356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4"/>
              </a:buClr>
              <a:buSzPts val="2000"/>
              <a:buNone/>
            </a:pPr>
            <a:r>
              <a:rPr lang="nl-NL"/>
              <a:t>Iedere week een opdracht om te werken aan de doelen van Burgerschap! De opdracht sluit aan bij de les van Mediabegrip.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12"/>
          <p:cNvSpPr txBox="1"/>
          <p:nvPr>
            <p:ph idx="1" type="body"/>
          </p:nvPr>
        </p:nvSpPr>
        <p:spPr>
          <a:xfrm>
            <a:off x="609599" y="3174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Burgerschap</a:t>
            </a:r>
            <a:endParaRPr/>
          </a:p>
        </p:txBody>
      </p:sp>
      <p:sp>
        <p:nvSpPr>
          <p:cNvPr id="1554" name="Google Shape;1554;p12"/>
          <p:cNvSpPr txBox="1"/>
          <p:nvPr>
            <p:ph idx="2" type="body"/>
          </p:nvPr>
        </p:nvSpPr>
        <p:spPr>
          <a:xfrm>
            <a:off x="609599" y="820601"/>
            <a:ext cx="11230467" cy="3987539"/>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lt1"/>
              </a:buClr>
              <a:buSzPts val="1400"/>
              <a:buFont typeface="Arial"/>
              <a:buNone/>
            </a:pPr>
            <a:r>
              <a:rPr lang="nl-NL" sz="1400">
                <a:solidFill>
                  <a:schemeClr val="lt1"/>
                </a:solidFill>
              </a:rPr>
              <a:t>Bespreek de volgende stelling/situatie:</a:t>
            </a:r>
            <a:endParaRPr/>
          </a:p>
          <a:p>
            <a:pPr indent="0" lvl="0" marL="0" rtl="0" algn="l">
              <a:lnSpc>
                <a:spcPct val="150000"/>
              </a:lnSpc>
              <a:spcBef>
                <a:spcPts val="1000"/>
              </a:spcBef>
              <a:spcAft>
                <a:spcPts val="0"/>
              </a:spcAft>
              <a:buClr>
                <a:schemeClr val="accent3"/>
              </a:buClr>
              <a:buSzPts val="1400"/>
              <a:buFont typeface="Arial"/>
              <a:buNone/>
            </a:pPr>
            <a:r>
              <a:rPr lang="nl-NL" sz="1400"/>
              <a:t>"Cozy games zijn superpopulair! Dat komt omdat mensen tegenwoordig soms een beetje vol zitten in hun hoofd. Ze krijgen de hele dag berichtjes op social media en e-mail. En er is zóveel nieuws en informatie op het internet, en dat gaat allemaal heel snel. Door al die prikkels willen mensen gewoon even ontspannen met een rustig, gezellig spelletje, oftewel een cozy game.“</a:t>
            </a:r>
            <a:endParaRPr/>
          </a:p>
          <a:p>
            <a:pPr indent="0" lvl="0" marL="0" rtl="0" algn="l">
              <a:lnSpc>
                <a:spcPct val="150000"/>
              </a:lnSpc>
              <a:spcBef>
                <a:spcPts val="1000"/>
              </a:spcBef>
              <a:spcAft>
                <a:spcPts val="0"/>
              </a:spcAft>
              <a:buClr>
                <a:schemeClr val="accent3"/>
              </a:buClr>
              <a:buSzPts val="1400"/>
              <a:buFont typeface="Arial"/>
              <a:buNone/>
            </a:pPr>
            <a:r>
              <a:t/>
            </a:r>
            <a:endParaRPr sz="1400"/>
          </a:p>
          <a:p>
            <a:pPr indent="-285750" lvl="0" marL="285750" rtl="0" algn="l">
              <a:lnSpc>
                <a:spcPct val="150000"/>
              </a:lnSpc>
              <a:spcBef>
                <a:spcPts val="1000"/>
              </a:spcBef>
              <a:spcAft>
                <a:spcPts val="0"/>
              </a:spcAft>
              <a:buClr>
                <a:schemeClr val="lt1"/>
              </a:buClr>
              <a:buSzPts val="1400"/>
              <a:buFont typeface="Poppins"/>
              <a:buChar char="-"/>
            </a:pPr>
            <a:r>
              <a:rPr lang="nl-NL" sz="1400">
                <a:solidFill>
                  <a:schemeClr val="lt1"/>
                </a:solidFill>
              </a:rPr>
              <a:t>Is dat inderdaad de reden, denk je?</a:t>
            </a:r>
            <a:endParaRPr/>
          </a:p>
          <a:p>
            <a:pPr indent="-285750" lvl="0" marL="285750" rtl="0" algn="l">
              <a:lnSpc>
                <a:spcPct val="150000"/>
              </a:lnSpc>
              <a:spcBef>
                <a:spcPts val="1000"/>
              </a:spcBef>
              <a:spcAft>
                <a:spcPts val="0"/>
              </a:spcAft>
              <a:buClr>
                <a:schemeClr val="lt1"/>
              </a:buClr>
              <a:buSzPts val="1400"/>
              <a:buFont typeface="Poppins"/>
              <a:buChar char="-"/>
            </a:pPr>
            <a:r>
              <a:rPr lang="nl-NL" sz="1400">
                <a:solidFill>
                  <a:schemeClr val="lt1"/>
                </a:solidFill>
              </a:rPr>
              <a:t>Wat kun je doen om te ontspannen zonder scherm?</a:t>
            </a:r>
            <a:endParaRPr/>
          </a:p>
          <a:p>
            <a:pPr indent="-285750" lvl="0" marL="285750" rtl="0" algn="l">
              <a:lnSpc>
                <a:spcPct val="150000"/>
              </a:lnSpc>
              <a:spcBef>
                <a:spcPts val="1000"/>
              </a:spcBef>
              <a:spcAft>
                <a:spcPts val="0"/>
              </a:spcAft>
              <a:buClr>
                <a:schemeClr val="lt1"/>
              </a:buClr>
              <a:buSzPts val="1400"/>
              <a:buFont typeface="Poppins"/>
              <a:buChar char="-"/>
            </a:pPr>
            <a:r>
              <a:rPr lang="nl-NL" sz="1400">
                <a:solidFill>
                  <a:schemeClr val="lt1"/>
                </a:solidFill>
              </a:rPr>
              <a:t>Hoe voorkom je dat je zo “vol” zit in je hoofd?</a:t>
            </a:r>
            <a:endParaRPr/>
          </a:p>
          <a:p>
            <a:pPr indent="0" lvl="0" marL="0" rtl="0" algn="l">
              <a:lnSpc>
                <a:spcPct val="150000"/>
              </a:lnSpc>
              <a:spcBef>
                <a:spcPts val="1000"/>
              </a:spcBef>
              <a:spcAft>
                <a:spcPts val="0"/>
              </a:spcAft>
              <a:buClr>
                <a:schemeClr val="accent3"/>
              </a:buClr>
              <a:buSzPts val="1400"/>
              <a:buFont typeface="Arial"/>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2"/>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Melles media</a:t>
            </a:r>
            <a:endParaRPr/>
          </a:p>
        </p:txBody>
      </p:sp>
      <p:sp>
        <p:nvSpPr>
          <p:cNvPr id="1473" name="Google Shape;1473;p2"/>
          <p:cNvSpPr txBox="1"/>
          <p:nvPr>
            <p:ph idx="2" type="body"/>
          </p:nvPr>
        </p:nvSpPr>
        <p:spPr>
          <a:xfrm>
            <a:off x="618177" y="1285336"/>
            <a:ext cx="9724703" cy="4915167"/>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3F5061"/>
              </a:buClr>
              <a:buSzPts val="1050"/>
              <a:buNone/>
            </a:pPr>
            <a:r>
              <a:rPr b="0" i="0" lang="nl-NL" sz="1050" u="none" strike="noStrike">
                <a:solidFill>
                  <a:srgbClr val="3F5061"/>
                </a:solidFill>
              </a:rPr>
              <a:t>Hoi,</a:t>
            </a:r>
            <a:endParaRPr/>
          </a:p>
          <a:p>
            <a:pPr indent="0" lvl="0" marL="0" rtl="0" algn="l">
              <a:lnSpc>
                <a:spcPct val="150000"/>
              </a:lnSpc>
              <a:spcBef>
                <a:spcPts val="1000"/>
              </a:spcBef>
              <a:spcAft>
                <a:spcPts val="0"/>
              </a:spcAft>
              <a:buClr>
                <a:schemeClr val="accent3"/>
              </a:buClr>
              <a:buSzPts val="1050"/>
              <a:buFont typeface="Arial"/>
              <a:buNone/>
            </a:pPr>
            <a:r>
              <a:rPr lang="nl-NL" sz="1050"/>
              <a:t>Vandaag voelde het alsof mijn hoofd vol zat met kleine ideeën die allemaal tegelijk naar buiten wilden. Het begon toen ik het Jeugdjournaal keek. Ze vertelden dat </a:t>
            </a:r>
            <a:r>
              <a:rPr i="1" lang="nl-NL" sz="1050"/>
              <a:t>Stardew Valley</a:t>
            </a:r>
            <a:r>
              <a:rPr lang="nl-NL" sz="1050"/>
              <a:t> tien jaar bestaat en dat één iemand het hele spel heeft gemaakt. Ik vond dat zó bijzonder dat ik de hele ochtend niet kon stoppen met nadenken over hoe iemand zo’n wereld verzint en bouwt.</a:t>
            </a:r>
            <a:endParaRPr/>
          </a:p>
          <a:p>
            <a:pPr indent="0" lvl="0" marL="0" rtl="0" algn="l">
              <a:lnSpc>
                <a:spcPct val="150000"/>
              </a:lnSpc>
              <a:spcBef>
                <a:spcPts val="1000"/>
              </a:spcBef>
              <a:spcAft>
                <a:spcPts val="0"/>
              </a:spcAft>
              <a:buClr>
                <a:schemeClr val="accent3"/>
              </a:buClr>
              <a:buSzPts val="1050"/>
              <a:buFont typeface="Arial"/>
              <a:buNone/>
            </a:pPr>
            <a:r>
              <a:rPr lang="nl-NL" sz="1050"/>
              <a:t>Op school bleef dat gevoel hangen. Tijdens de pauze zat ik naar de bomen op het plein te kijken en ineens dacht ik: </a:t>
            </a:r>
            <a:r>
              <a:rPr i="1" lang="nl-NL" sz="1050"/>
              <a:t>Wat als ik een cozy game maak die zich afspeelt in een bos waar het altijd zomer is?</a:t>
            </a:r>
            <a:r>
              <a:rPr lang="nl-NL" sz="1050"/>
              <a:t> Een plek waar je dieren helpt, kleine lichtplantjes kweekt en waar geen haast bestaat. Het idee voelde warm, alsof het al half bestond.</a:t>
            </a:r>
            <a:endParaRPr/>
          </a:p>
          <a:p>
            <a:pPr indent="0" lvl="0" marL="0" rtl="0" algn="l">
              <a:lnSpc>
                <a:spcPct val="150000"/>
              </a:lnSpc>
              <a:spcBef>
                <a:spcPts val="1000"/>
              </a:spcBef>
              <a:spcAft>
                <a:spcPts val="0"/>
              </a:spcAft>
              <a:buClr>
                <a:schemeClr val="accent3"/>
              </a:buClr>
              <a:buSzPts val="1050"/>
              <a:buFont typeface="Arial"/>
              <a:buNone/>
            </a:pPr>
            <a:r>
              <a:rPr lang="nl-NL" sz="1050"/>
              <a:t>Toen ik thuis kwam, besloot ik het meteen te proberen in Scratch. Ik maakte een klein poppetje dat kon lopen en een plantje dat moest oplichten als je erlangs liep. Maar dat lukte niet meteen. Eerst bewoog het poppetje te snel, toen bleef het plantje vaststaan, en daarna werkte de regel helemaal niet. Ik werd er een beetje chagrijnig van, maar tegelijk vond ik het ook spannend: ik was iets aan het maken dat eerst alleen in mijn hoofd bestond.</a:t>
            </a:r>
            <a:endParaRPr/>
          </a:p>
          <a:p>
            <a:pPr indent="0" lvl="0" marL="0" rtl="0" algn="l">
              <a:lnSpc>
                <a:spcPct val="150000"/>
              </a:lnSpc>
              <a:spcBef>
                <a:spcPts val="1000"/>
              </a:spcBef>
              <a:spcAft>
                <a:spcPts val="0"/>
              </a:spcAft>
              <a:buClr>
                <a:schemeClr val="accent3"/>
              </a:buClr>
              <a:buSzPts val="1050"/>
              <a:buFont typeface="Arial"/>
              <a:buNone/>
            </a:pPr>
            <a:r>
              <a:rPr lang="nl-NL" sz="1050"/>
              <a:t>Na een tijdje kreeg ik één ding wél voor elkaar: het plantje veranderde van kleur als je het aanraakte. Het was maar een klein effect, maar ik voelde me trots. Ik snap nu beter dat games niet zomaar ontstaan. Je moet kiezen, proberen, opnieuw beginnen en soms even zuchten. Maar als het lukt, al is het maar een klein stukje, voelt het alsof je een eigen wereld bouwt.</a:t>
            </a:r>
            <a:endParaRPr/>
          </a:p>
          <a:p>
            <a:pPr indent="0" lvl="0" marL="0" rtl="0" algn="l">
              <a:lnSpc>
                <a:spcPct val="150000"/>
              </a:lnSpc>
              <a:spcBef>
                <a:spcPts val="1000"/>
              </a:spcBef>
              <a:spcAft>
                <a:spcPts val="0"/>
              </a:spcAft>
              <a:buClr>
                <a:srgbClr val="3F5061"/>
              </a:buClr>
              <a:buSzPts val="1050"/>
              <a:buNone/>
            </a:pPr>
            <a:r>
              <a:rPr b="0" i="0" lang="nl-NL" sz="1050" u="none" strike="noStrike">
                <a:solidFill>
                  <a:srgbClr val="3F5061"/>
                </a:solidFill>
              </a:rPr>
              <a:t>Groetjes,</a:t>
            </a:r>
            <a:endParaRPr/>
          </a:p>
          <a:p>
            <a:pPr indent="0" lvl="0" marL="0" rtl="0" algn="l">
              <a:lnSpc>
                <a:spcPct val="150000"/>
              </a:lnSpc>
              <a:spcBef>
                <a:spcPts val="1000"/>
              </a:spcBef>
              <a:spcAft>
                <a:spcPts val="0"/>
              </a:spcAft>
              <a:buClr>
                <a:srgbClr val="3F5061"/>
              </a:buClr>
              <a:buSzPts val="1050"/>
              <a:buNone/>
            </a:pPr>
            <a:r>
              <a:rPr b="0" i="0" lang="nl-NL" sz="1050" u="none" strike="noStrike">
                <a:solidFill>
                  <a:srgbClr val="3F5061"/>
                </a:solidFill>
              </a:rPr>
              <a:t>Melle.</a:t>
            </a:r>
            <a:endParaRPr sz="1050">
              <a:solidFill>
                <a:srgbClr val="3F5061"/>
              </a:solidFill>
            </a:endParaRPr>
          </a:p>
        </p:txBody>
      </p:sp>
      <p:pic>
        <p:nvPicPr>
          <p:cNvPr id="1474" name="Google Shape;1474;p2"/>
          <p:cNvPicPr preferRelativeResize="0"/>
          <p:nvPr/>
        </p:nvPicPr>
        <p:blipFill rotWithShape="1">
          <a:blip r:embed="rId3">
            <a:alphaModFix/>
          </a:blip>
          <a:srcRect b="0" l="0" r="0" t="0"/>
          <a:stretch/>
        </p:blipFill>
        <p:spPr>
          <a:xfrm>
            <a:off x="11055433" y="191197"/>
            <a:ext cx="931103" cy="1396655"/>
          </a:xfrm>
          <a:prstGeom prst="rect">
            <a:avLst/>
          </a:prstGeom>
          <a:noFill/>
          <a:ln>
            <a:noFill/>
          </a:ln>
          <a:effectLst>
            <a:outerShdw blurRad="292100" rotWithShape="0" algn="tl" dir="2700000" dist="139700">
              <a:srgbClr val="333333">
                <a:alpha val="65098"/>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3"/>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In de media:</a:t>
            </a:r>
            <a:endParaRPr/>
          </a:p>
        </p:txBody>
      </p:sp>
      <p:sp>
        <p:nvSpPr>
          <p:cNvPr id="1481" name="Google Shape;1481;p3"/>
          <p:cNvSpPr txBox="1"/>
          <p:nvPr>
            <p:ph idx="2" type="body"/>
          </p:nvPr>
        </p:nvSpPr>
        <p:spPr>
          <a:xfrm>
            <a:off x="609599" y="1356801"/>
            <a:ext cx="6121139" cy="5171818"/>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50000"/>
              </a:lnSpc>
              <a:spcBef>
                <a:spcPts val="0"/>
              </a:spcBef>
              <a:spcAft>
                <a:spcPts val="0"/>
              </a:spcAft>
              <a:buClr>
                <a:schemeClr val="accent3"/>
              </a:buClr>
              <a:buSzPct val="100000"/>
              <a:buFont typeface="Arial"/>
              <a:buNone/>
            </a:pPr>
            <a:r>
              <a:rPr b="1" lang="nl-NL"/>
              <a:t>Populaire boerderijgame Stardew Valley bestaat 10 jaar</a:t>
            </a:r>
            <a:endParaRPr/>
          </a:p>
          <a:p>
            <a:pPr indent="0" lvl="0" marL="0" rtl="0" algn="l">
              <a:lnSpc>
                <a:spcPct val="150000"/>
              </a:lnSpc>
              <a:spcBef>
                <a:spcPts val="1000"/>
              </a:spcBef>
              <a:spcAft>
                <a:spcPts val="0"/>
              </a:spcAft>
              <a:buClr>
                <a:schemeClr val="accent3"/>
              </a:buClr>
              <a:buSzPct val="100000"/>
              <a:buFont typeface="Arial"/>
              <a:buNone/>
            </a:pPr>
            <a:r>
              <a:rPr lang="nl-NL"/>
              <a:t>Van </a:t>
            </a:r>
            <a:r>
              <a:rPr lang="nl-NL" u="sng">
                <a:solidFill>
                  <a:schemeClr val="hlink"/>
                </a:solidFill>
                <a:hlinkClick r:id="rId3"/>
              </a:rPr>
              <a:t>jeugdjournaal.nl</a:t>
            </a:r>
            <a:r>
              <a:rPr lang="nl-NL"/>
              <a:t>:</a:t>
            </a:r>
            <a:endParaRPr/>
          </a:p>
          <a:p>
            <a:pPr indent="0" lvl="0" marL="0" rtl="0" algn="l">
              <a:lnSpc>
                <a:spcPct val="150000"/>
              </a:lnSpc>
              <a:spcBef>
                <a:spcPts val="1000"/>
              </a:spcBef>
              <a:spcAft>
                <a:spcPts val="0"/>
              </a:spcAft>
              <a:buClr>
                <a:schemeClr val="accent3"/>
              </a:buClr>
              <a:buSzPct val="100000"/>
              <a:buFont typeface="Arial"/>
              <a:buNone/>
            </a:pPr>
            <a:r>
              <a:rPr lang="nl-NL"/>
              <a:t>“Koeien knuffelen, schapen scheren en peren plukken: boerderijgame</a:t>
            </a:r>
            <a:r>
              <a:rPr i="1" lang="nl-NL"/>
              <a:t> Stardew Valley</a:t>
            </a:r>
            <a:r>
              <a:rPr lang="nl-NL"/>
              <a:t> bestaat vandaag precies 10 jaar. En ook nu, na al die jaren, is het spel nog razend populair.</a:t>
            </a:r>
            <a:endParaRPr/>
          </a:p>
          <a:p>
            <a:pPr indent="0" lvl="0" marL="0" rtl="0" algn="l">
              <a:lnSpc>
                <a:spcPct val="150000"/>
              </a:lnSpc>
              <a:spcBef>
                <a:spcPts val="1000"/>
              </a:spcBef>
              <a:spcAft>
                <a:spcPts val="0"/>
              </a:spcAft>
              <a:buClr>
                <a:schemeClr val="accent3"/>
              </a:buClr>
              <a:buSzPct val="100000"/>
              <a:buFont typeface="Arial"/>
              <a:buNone/>
            </a:pPr>
            <a:r>
              <a:rPr lang="nl-NL"/>
              <a:t>In het spel speel je een jonge boer(in) die een oude verwaarloosde boerderij erft. Het doel is om die boerderij tot een groot succes te maken. Hoe je dat doet, mag je zelf weten.</a:t>
            </a:r>
            <a:endParaRPr/>
          </a:p>
          <a:p>
            <a:pPr indent="0" lvl="0" marL="0" rtl="0" algn="l">
              <a:lnSpc>
                <a:spcPct val="150000"/>
              </a:lnSpc>
              <a:spcBef>
                <a:spcPts val="1000"/>
              </a:spcBef>
              <a:spcAft>
                <a:spcPts val="0"/>
              </a:spcAft>
              <a:buClr>
                <a:schemeClr val="accent3"/>
              </a:buClr>
              <a:buSzPct val="100000"/>
              <a:buFont typeface="Arial"/>
              <a:buNone/>
            </a:pPr>
            <a:r>
              <a:rPr lang="nl-NL"/>
              <a:t>Het spel werd gemaakt door de Amerikaan Eric Barone. Hij vond het jammer dat er geen goede boerderijgames bestonden, en dus besloot hij er zelf maar een te maken.</a:t>
            </a:r>
            <a:endParaRPr/>
          </a:p>
          <a:p>
            <a:pPr indent="0" lvl="0" marL="0" rtl="0" algn="l">
              <a:lnSpc>
                <a:spcPct val="150000"/>
              </a:lnSpc>
              <a:spcBef>
                <a:spcPts val="1000"/>
              </a:spcBef>
              <a:spcAft>
                <a:spcPts val="0"/>
              </a:spcAft>
              <a:buClr>
                <a:schemeClr val="accent3"/>
              </a:buClr>
              <a:buSzPct val="100000"/>
              <a:buFont typeface="Arial"/>
              <a:buNone/>
            </a:pPr>
            <a:r>
              <a:rPr lang="nl-NL"/>
              <a:t>En omdat hij geen geld had om mensen in te huren, moest hij alles helemaal zelf doen. “</a:t>
            </a:r>
            <a:endParaRPr/>
          </a:p>
          <a:p>
            <a:pPr indent="0" lvl="0" marL="0" rtl="0" algn="l">
              <a:lnSpc>
                <a:spcPct val="150000"/>
              </a:lnSpc>
              <a:spcBef>
                <a:spcPts val="1000"/>
              </a:spcBef>
              <a:spcAft>
                <a:spcPts val="0"/>
              </a:spcAft>
              <a:buClr>
                <a:schemeClr val="accent3"/>
              </a:buClr>
              <a:buSzPct val="100000"/>
              <a:buFont typeface="Arial"/>
              <a:buNone/>
            </a:pPr>
            <a:r>
              <a:rPr lang="nl-NL"/>
              <a:t>Stardew Valley is een zogenaamde </a:t>
            </a:r>
            <a:r>
              <a:rPr i="1" lang="nl-NL" u="sng"/>
              <a:t>Cozy game</a:t>
            </a:r>
            <a:r>
              <a:rPr lang="nl-NL"/>
              <a:t>: een ontspannen videogame met een warme, uitnodigende sfeer en een laag stressniveau, gericht op ontspanning in plaats van actie of competitie. Deze spellen bevatten vaak creatieve taken zoals tuinieren, inrichten of verkennen, met voorbeelden als Animal Crossing  en dus Stardew Valley.</a:t>
            </a:r>
            <a:endParaRPr/>
          </a:p>
          <a:p>
            <a:pPr indent="0" lvl="0" marL="0" rtl="0" algn="l">
              <a:lnSpc>
                <a:spcPct val="150000"/>
              </a:lnSpc>
              <a:spcBef>
                <a:spcPts val="1000"/>
              </a:spcBef>
              <a:spcAft>
                <a:spcPts val="0"/>
              </a:spcAft>
              <a:buClr>
                <a:schemeClr val="accent3"/>
              </a:buClr>
              <a:buSzPct val="100000"/>
              <a:buFont typeface="Arial"/>
              <a:buNone/>
            </a:pPr>
            <a:r>
              <a:t/>
            </a:r>
            <a:endParaRPr/>
          </a:p>
          <a:p>
            <a:pPr indent="0" lvl="0" marL="0" rtl="0" algn="l">
              <a:lnSpc>
                <a:spcPct val="150000"/>
              </a:lnSpc>
              <a:spcBef>
                <a:spcPts val="1000"/>
              </a:spcBef>
              <a:spcAft>
                <a:spcPts val="0"/>
              </a:spcAft>
              <a:buClr>
                <a:schemeClr val="accent3"/>
              </a:buClr>
              <a:buSzPct val="100000"/>
              <a:buFont typeface="Arial"/>
              <a:buNone/>
            </a:pPr>
            <a:r>
              <a:t/>
            </a:r>
            <a:endParaRPr/>
          </a:p>
          <a:p>
            <a:pPr indent="0" lvl="0" marL="0" rtl="0" algn="l">
              <a:lnSpc>
                <a:spcPct val="150000"/>
              </a:lnSpc>
              <a:spcBef>
                <a:spcPts val="1000"/>
              </a:spcBef>
              <a:spcAft>
                <a:spcPts val="0"/>
              </a:spcAft>
              <a:buClr>
                <a:schemeClr val="accent3"/>
              </a:buClr>
              <a:buSzPct val="100000"/>
              <a:buFont typeface="Arial"/>
              <a:buNone/>
            </a:pPr>
            <a:r>
              <a:t/>
            </a:r>
            <a:endParaRPr/>
          </a:p>
        </p:txBody>
      </p:sp>
      <p:pic>
        <p:nvPicPr>
          <p:cNvPr id="1482" name="Google Shape;1482;p3"/>
          <p:cNvPicPr preferRelativeResize="0"/>
          <p:nvPr/>
        </p:nvPicPr>
        <p:blipFill rotWithShape="1">
          <a:blip r:embed="rId4">
            <a:alphaModFix/>
          </a:blip>
          <a:srcRect b="0" l="0" r="0" t="0"/>
          <a:stretch/>
        </p:blipFill>
        <p:spPr>
          <a:xfrm>
            <a:off x="7278370" y="1518136"/>
            <a:ext cx="2857500" cy="1600200"/>
          </a:xfrm>
          <a:prstGeom prst="rect">
            <a:avLst/>
          </a:prstGeom>
          <a:noFill/>
          <a:ln>
            <a:noFill/>
          </a:ln>
        </p:spPr>
      </p:pic>
      <p:pic>
        <p:nvPicPr>
          <p:cNvPr id="1483" name="Google Shape;1483;p3"/>
          <p:cNvPicPr preferRelativeResize="0"/>
          <p:nvPr/>
        </p:nvPicPr>
        <p:blipFill rotWithShape="1">
          <a:blip r:embed="rId5">
            <a:alphaModFix/>
          </a:blip>
          <a:srcRect b="0" l="0" r="0" t="0"/>
          <a:stretch/>
        </p:blipFill>
        <p:spPr>
          <a:xfrm>
            <a:off x="9056370" y="2939565"/>
            <a:ext cx="2857500" cy="1600200"/>
          </a:xfrm>
          <a:prstGeom prst="rect">
            <a:avLst/>
          </a:prstGeom>
          <a:noFill/>
          <a:ln>
            <a:noFill/>
          </a:ln>
        </p:spPr>
      </p:pic>
      <p:pic>
        <p:nvPicPr>
          <p:cNvPr id="1484" name="Google Shape;1484;p3"/>
          <p:cNvPicPr preferRelativeResize="0"/>
          <p:nvPr/>
        </p:nvPicPr>
        <p:blipFill rotWithShape="1">
          <a:blip r:embed="rId6">
            <a:alphaModFix/>
          </a:blip>
          <a:srcRect b="0" l="0" r="0" t="0"/>
          <a:stretch/>
        </p:blipFill>
        <p:spPr>
          <a:xfrm>
            <a:off x="6911022" y="4118112"/>
            <a:ext cx="2962275" cy="1543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4"/>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Hoe zit dat:</a:t>
            </a:r>
            <a:endParaRPr/>
          </a:p>
        </p:txBody>
      </p:sp>
      <p:sp>
        <p:nvSpPr>
          <p:cNvPr id="1491" name="Google Shape;1491;p4"/>
          <p:cNvSpPr txBox="1"/>
          <p:nvPr>
            <p:ph idx="2" type="body"/>
          </p:nvPr>
        </p:nvSpPr>
        <p:spPr>
          <a:xfrm>
            <a:off x="609596" y="1324305"/>
            <a:ext cx="6522724" cy="446689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accent3"/>
              </a:buClr>
              <a:buSzPts val="1200"/>
              <a:buFont typeface="Arial"/>
              <a:buNone/>
            </a:pPr>
            <a:r>
              <a:rPr lang="nl-NL" sz="1200"/>
              <a:t>Een game wordt stap voor stap gemaakt, net als een groot bouwproject. Eerst bedenken de makers het </a:t>
            </a:r>
            <a:r>
              <a:rPr b="1" lang="nl-NL" sz="1200"/>
              <a:t>idee</a:t>
            </a:r>
            <a:r>
              <a:rPr lang="nl-NL" sz="1200"/>
              <a:t>: wat voor wereld wordt het, wat kan de speler doen en wat maakt het spel leuk? Daarna ontwerpen ze </a:t>
            </a:r>
            <a:r>
              <a:rPr b="1" lang="nl-NL" sz="1200"/>
              <a:t>personages, levels en voorwerpen</a:t>
            </a:r>
            <a:r>
              <a:rPr lang="nl-NL" sz="1200"/>
              <a:t>. </a:t>
            </a:r>
            <a:r>
              <a:rPr b="1" lang="nl-NL" sz="1200"/>
              <a:t>Programmeurs</a:t>
            </a:r>
            <a:r>
              <a:rPr lang="nl-NL" sz="1200"/>
              <a:t> schrijven de code die de spelregels en functies bepaalt, zodat alles werkt zoals bedoeld. </a:t>
            </a:r>
            <a:r>
              <a:rPr b="1" lang="nl-NL" sz="1200"/>
              <a:t>Artiesten</a:t>
            </a:r>
            <a:r>
              <a:rPr lang="nl-NL" sz="1200"/>
              <a:t> maken de graphics, zoals achtergronden en animaties, en </a:t>
            </a:r>
            <a:r>
              <a:rPr b="1" lang="nl-NL" sz="1200"/>
              <a:t>componisten</a:t>
            </a:r>
            <a:r>
              <a:rPr lang="nl-NL" sz="1200"/>
              <a:t> zorgen voor muziek en geluidseffecten die de sfeer bepalen. In de </a:t>
            </a:r>
            <a:r>
              <a:rPr b="1" lang="nl-NL" sz="1200"/>
              <a:t>testfase</a:t>
            </a:r>
            <a:r>
              <a:rPr lang="nl-NL" sz="1200"/>
              <a:t> spelen mensen de game om fouten te vinden en te kijken of het spel eerlijk en leuk is. Soms moet er dan veel worden aangepast.</a:t>
            </a:r>
            <a:endParaRPr/>
          </a:p>
          <a:p>
            <a:pPr indent="0" lvl="0" marL="0" rtl="0" algn="l">
              <a:lnSpc>
                <a:spcPct val="150000"/>
              </a:lnSpc>
              <a:spcBef>
                <a:spcPts val="1000"/>
              </a:spcBef>
              <a:spcAft>
                <a:spcPts val="0"/>
              </a:spcAft>
              <a:buClr>
                <a:schemeClr val="accent3"/>
              </a:buClr>
              <a:buSzPts val="1200"/>
              <a:buFont typeface="Arial"/>
              <a:buNone/>
            </a:pPr>
            <a:r>
              <a:rPr lang="nl-NL" sz="1200"/>
              <a:t>Bekijk de uitzending van </a:t>
            </a:r>
            <a:r>
              <a:rPr lang="nl-NL" sz="1200" u="sng">
                <a:solidFill>
                  <a:schemeClr val="hlink"/>
                </a:solidFill>
                <a:hlinkClick r:id="rId3"/>
              </a:rPr>
              <a:t>Het Klokhuis </a:t>
            </a:r>
            <a:r>
              <a:rPr lang="nl-NL" sz="1200"/>
              <a:t>maar eens of lees meer op de website </a:t>
            </a:r>
            <a:r>
              <a:rPr lang="nl-NL" sz="1200" u="sng">
                <a:solidFill>
                  <a:schemeClr val="hlink"/>
                </a:solidFill>
                <a:hlinkClick r:id="rId4"/>
              </a:rPr>
              <a:t>mediawijs.be</a:t>
            </a:r>
            <a:r>
              <a:rPr lang="nl-NL" sz="1200"/>
              <a:t>.</a:t>
            </a:r>
            <a:endParaRPr/>
          </a:p>
          <a:p>
            <a:pPr indent="0" lvl="0" marL="0" rtl="0" algn="l">
              <a:lnSpc>
                <a:spcPct val="150000"/>
              </a:lnSpc>
              <a:spcBef>
                <a:spcPts val="1000"/>
              </a:spcBef>
              <a:spcAft>
                <a:spcPts val="0"/>
              </a:spcAft>
              <a:buClr>
                <a:schemeClr val="accent3"/>
              </a:buClr>
              <a:buSzPts val="1200"/>
              <a:buFont typeface="Arial"/>
              <a:buNone/>
            </a:pPr>
            <a:r>
              <a:rPr lang="nl-NL" sz="1200"/>
              <a:t>Zo zie je hoe een game ontstaat en steeds beter wordt door samenwerking van veel mensen.</a:t>
            </a:r>
            <a:endParaRPr/>
          </a:p>
          <a:p>
            <a:pPr indent="0" lvl="0" marL="0" rtl="0" algn="l">
              <a:lnSpc>
                <a:spcPct val="150000"/>
              </a:lnSpc>
              <a:spcBef>
                <a:spcPts val="1000"/>
              </a:spcBef>
              <a:spcAft>
                <a:spcPts val="0"/>
              </a:spcAft>
              <a:buClr>
                <a:schemeClr val="accent3"/>
              </a:buClr>
              <a:buSzPts val="1200"/>
              <a:buFont typeface="Arial"/>
              <a:buNone/>
            </a:pPr>
            <a:r>
              <a:rPr lang="nl-NL" sz="1200"/>
              <a:t>Bespreek de stelling(en) op de volgende dia(‘s).</a:t>
            </a:r>
            <a:endParaRPr/>
          </a:p>
        </p:txBody>
      </p:sp>
      <p:pic>
        <p:nvPicPr>
          <p:cNvPr id="1492" name="Google Shape;1492;p4"/>
          <p:cNvPicPr preferRelativeResize="0"/>
          <p:nvPr/>
        </p:nvPicPr>
        <p:blipFill rotWithShape="1">
          <a:blip r:embed="rId5">
            <a:alphaModFix/>
          </a:blip>
          <a:srcRect b="0" l="0" r="0" t="0"/>
          <a:stretch/>
        </p:blipFill>
        <p:spPr>
          <a:xfrm>
            <a:off x="8312848" y="2238705"/>
            <a:ext cx="2143125" cy="2143125"/>
          </a:xfrm>
          <a:prstGeom prst="rect">
            <a:avLst/>
          </a:prstGeom>
          <a:noFill/>
          <a:ln>
            <a:noFill/>
          </a:ln>
        </p:spPr>
      </p:pic>
      <p:pic>
        <p:nvPicPr>
          <p:cNvPr id="1493" name="Google Shape;1493;p4"/>
          <p:cNvPicPr preferRelativeResize="0"/>
          <p:nvPr/>
        </p:nvPicPr>
        <p:blipFill rotWithShape="1">
          <a:blip r:embed="rId6">
            <a:alphaModFix/>
          </a:blip>
          <a:srcRect b="0" l="0" r="0" t="0"/>
          <a:stretch/>
        </p:blipFill>
        <p:spPr>
          <a:xfrm>
            <a:off x="7535290" y="4531678"/>
            <a:ext cx="3698240" cy="6898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5"/>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1500" name="Google Shape;1500;p5"/>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“In een game moet je altijd kunnen winnen.”</a:t>
            </a:r>
            <a:endParaRPr/>
          </a:p>
        </p:txBody>
      </p:sp>
      <p:sp>
        <p:nvSpPr>
          <p:cNvPr descr="Twee telefoons met gespreksballonnen" id="1501" name="Google Shape;1501;p5"/>
          <p:cNvSpPr/>
          <p:nvPr/>
        </p:nvSpPr>
        <p:spPr>
          <a:xfrm>
            <a:off x="4787462" y="3771655"/>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6"/>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1508" name="Google Shape;1508;p6"/>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“Een goede game geeft de speler vrijheid om zelf te kiezen wat hij doet.”</a:t>
            </a:r>
            <a:endParaRPr/>
          </a:p>
        </p:txBody>
      </p:sp>
      <p:sp>
        <p:nvSpPr>
          <p:cNvPr descr="Twee telefoons met gespreksballonnen" id="1509" name="Google Shape;1509;p6"/>
          <p:cNvSpPr/>
          <p:nvPr/>
        </p:nvSpPr>
        <p:spPr>
          <a:xfrm>
            <a:off x="4787462" y="3776911"/>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7"/>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1516" name="Google Shape;1516;p7"/>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“Een game‑maker heeft verantwoordelijkheid voor de emoties van spelers.”</a:t>
            </a:r>
            <a:endParaRPr/>
          </a:p>
        </p:txBody>
      </p:sp>
      <p:sp>
        <p:nvSpPr>
          <p:cNvPr descr="Twee telefoons met gespreksballonnen" id="1517" name="Google Shape;1517;p7"/>
          <p:cNvSpPr/>
          <p:nvPr/>
        </p:nvSpPr>
        <p:spPr>
          <a:xfrm>
            <a:off x="4787462" y="3776911"/>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8"/>
          <p:cNvSpPr txBox="1"/>
          <p:nvPr>
            <p:ph idx="1" type="body"/>
          </p:nvPr>
        </p:nvSpPr>
        <p:spPr>
          <a:xfrm>
            <a:off x="609599" y="4665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Opdracht</a:t>
            </a:r>
            <a:r>
              <a:rPr lang="nl-NL"/>
              <a:t> </a:t>
            </a:r>
            <a:endParaRPr/>
          </a:p>
        </p:txBody>
      </p:sp>
      <p:sp>
        <p:nvSpPr>
          <p:cNvPr id="1524" name="Google Shape;1524;p8"/>
          <p:cNvSpPr txBox="1"/>
          <p:nvPr>
            <p:ph idx="2" type="body"/>
          </p:nvPr>
        </p:nvSpPr>
        <p:spPr>
          <a:xfrm>
            <a:off x="609600" y="1167615"/>
            <a:ext cx="8239432" cy="34535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nl-NL" sz="1400" u="sng">
                <a:solidFill>
                  <a:schemeClr val="lt1"/>
                </a:solidFill>
              </a:rPr>
              <a:t>Ontwerp jouw eigen cozy game. </a:t>
            </a:r>
            <a:endParaRPr/>
          </a:p>
          <a:p>
            <a:pPr indent="0" lvl="0" marL="0" rtl="0" algn="l">
              <a:lnSpc>
                <a:spcPct val="100000"/>
              </a:lnSpc>
              <a:spcBef>
                <a:spcPts val="1000"/>
              </a:spcBef>
              <a:spcAft>
                <a:spcPts val="0"/>
              </a:spcAft>
              <a:buClr>
                <a:schemeClr val="lt1"/>
              </a:buClr>
              <a:buSzPts val="1400"/>
              <a:buNone/>
            </a:pPr>
            <a:r>
              <a:rPr lang="nl-NL" sz="1400">
                <a:solidFill>
                  <a:schemeClr val="lt1"/>
                </a:solidFill>
              </a:rPr>
              <a:t>Een cozy game is een ontspannen videogame met een warme, uitnodigende sfeer en een laag stressniveau, gericht op ontspanning in plaats van actie of competitie. Deze spellen bevatten vaak creatieve taken zoals tuinieren, inrichten of verkennen, met voorbeelden als Animal Crossing  en dus Stardew Valley </a:t>
            </a:r>
            <a:endParaRPr sz="1400"/>
          </a:p>
          <a:p>
            <a:pPr indent="0" lvl="0" marL="0" rtl="0" algn="l">
              <a:lnSpc>
                <a:spcPct val="100000"/>
              </a:lnSpc>
              <a:spcBef>
                <a:spcPts val="1000"/>
              </a:spcBef>
              <a:spcAft>
                <a:spcPts val="0"/>
              </a:spcAft>
              <a:buClr>
                <a:schemeClr val="accent3"/>
              </a:buClr>
              <a:buSzPts val="1400"/>
              <a:buNone/>
            </a:pPr>
            <a:r>
              <a:rPr b="1" lang="nl-NL" sz="1400"/>
              <a:t>Bedenk eerst op papier:</a:t>
            </a:r>
            <a:endParaRPr/>
          </a:p>
          <a:p>
            <a:pPr indent="-342900" lvl="0" marL="342900" rtl="0" algn="l">
              <a:lnSpc>
                <a:spcPct val="100000"/>
              </a:lnSpc>
              <a:spcBef>
                <a:spcPts val="1000"/>
              </a:spcBef>
              <a:spcAft>
                <a:spcPts val="0"/>
              </a:spcAft>
              <a:buClr>
                <a:schemeClr val="accent3"/>
              </a:buClr>
              <a:buSzPts val="1400"/>
              <a:buFont typeface="Poppins"/>
              <a:buAutoNum type="arabicPeriod"/>
            </a:pPr>
            <a:r>
              <a:rPr lang="nl-NL" sz="1400"/>
              <a:t>Het verhaal; kijk eens naar de afbeelding (screenshot bol.com)hiernaast, daar zie je “het verhaal” van Stardew Valley, beschrijf jouw verhaal op dezelfde manier.</a:t>
            </a:r>
            <a:endParaRPr/>
          </a:p>
          <a:p>
            <a:pPr indent="-342900" lvl="0" marL="342900" rtl="0" algn="l">
              <a:lnSpc>
                <a:spcPct val="100000"/>
              </a:lnSpc>
              <a:spcBef>
                <a:spcPts val="1000"/>
              </a:spcBef>
              <a:spcAft>
                <a:spcPts val="0"/>
              </a:spcAft>
              <a:buClr>
                <a:schemeClr val="accent3"/>
              </a:buClr>
              <a:buSzPts val="1400"/>
              <a:buFont typeface="Poppins"/>
              <a:buAutoNum type="arabicPeriod"/>
            </a:pPr>
            <a:r>
              <a:rPr lang="nl-NL" sz="1400"/>
              <a:t>Het doel van het spel; wat moet je doen en bereiken?</a:t>
            </a:r>
            <a:endParaRPr/>
          </a:p>
          <a:p>
            <a:pPr indent="-342900" lvl="0" marL="342900" rtl="0" algn="l">
              <a:lnSpc>
                <a:spcPct val="100000"/>
              </a:lnSpc>
              <a:spcBef>
                <a:spcPts val="1000"/>
              </a:spcBef>
              <a:spcAft>
                <a:spcPts val="0"/>
              </a:spcAft>
              <a:buClr>
                <a:schemeClr val="accent3"/>
              </a:buClr>
              <a:buSzPts val="1400"/>
              <a:buFont typeface="Poppins"/>
              <a:buAutoNum type="arabicPeriod"/>
            </a:pPr>
            <a:r>
              <a:rPr lang="nl-NL" sz="1400"/>
              <a:t>De personages; welke rol speel je als je jouw game speelt? Hoe zien de karakters er uit? Wie lopen er allemaal rond in jouw spel?</a:t>
            </a:r>
            <a:endParaRPr/>
          </a:p>
          <a:p>
            <a:pPr indent="-342900" lvl="0" marL="342900" rtl="0" algn="l">
              <a:lnSpc>
                <a:spcPct val="100000"/>
              </a:lnSpc>
              <a:spcBef>
                <a:spcPts val="1000"/>
              </a:spcBef>
              <a:spcAft>
                <a:spcPts val="0"/>
              </a:spcAft>
              <a:buClr>
                <a:schemeClr val="accent3"/>
              </a:buClr>
              <a:buSzPts val="1400"/>
              <a:buFont typeface="Poppins"/>
              <a:buAutoNum type="arabicPeriod"/>
            </a:pPr>
            <a:r>
              <a:rPr lang="nl-NL" sz="1400"/>
              <a:t>De omgeving; waar speelt het zich af? Wat is er allemaal te zien en te doen? Maak er een tekening van.</a:t>
            </a:r>
            <a:endParaRPr/>
          </a:p>
          <a:p>
            <a:pPr indent="-342900" lvl="0" marL="342900" rtl="0" algn="l">
              <a:lnSpc>
                <a:spcPct val="100000"/>
              </a:lnSpc>
              <a:spcBef>
                <a:spcPts val="1000"/>
              </a:spcBef>
              <a:spcAft>
                <a:spcPts val="0"/>
              </a:spcAft>
              <a:buClr>
                <a:schemeClr val="accent3"/>
              </a:buClr>
              <a:buSzPts val="1400"/>
              <a:buFont typeface="Poppins"/>
              <a:buAutoNum type="arabicPeriod"/>
            </a:pPr>
            <a:r>
              <a:rPr lang="nl-NL" sz="1400"/>
              <a:t>De gameplay; wat moet je als speler doen? Welke doelen kun je behalen? Een cozy game kun je niet winnen, maar je wil wel dat spelers blijven spelen. Hoe zorg je daarvoor?</a:t>
            </a:r>
            <a:endParaRPr/>
          </a:p>
          <a:p>
            <a:pPr indent="0" lvl="0" marL="0" rtl="0" algn="l">
              <a:lnSpc>
                <a:spcPct val="100000"/>
              </a:lnSpc>
              <a:spcBef>
                <a:spcPts val="1000"/>
              </a:spcBef>
              <a:spcAft>
                <a:spcPts val="0"/>
              </a:spcAft>
              <a:buClr>
                <a:schemeClr val="accent3"/>
              </a:buClr>
              <a:buSzPts val="1400"/>
              <a:buNone/>
            </a:pPr>
            <a:r>
              <a:t/>
            </a:r>
            <a:endParaRPr sz="1400"/>
          </a:p>
        </p:txBody>
      </p:sp>
      <p:pic>
        <p:nvPicPr>
          <p:cNvPr descr="Afbeelding met tekst, schermopname, Website, software&#10;&#10;Door AI gegenereerde inhoud is mogelijk onjuist." id="1525" name="Google Shape;1525;p8"/>
          <p:cNvPicPr preferRelativeResize="0"/>
          <p:nvPr/>
        </p:nvPicPr>
        <p:blipFill rotWithShape="1">
          <a:blip r:embed="rId3">
            <a:alphaModFix/>
          </a:blip>
          <a:srcRect b="18513" l="17984" r="50967" t="54238"/>
          <a:stretch/>
        </p:blipFill>
        <p:spPr>
          <a:xfrm>
            <a:off x="8755650" y="2109867"/>
            <a:ext cx="3326162" cy="1569041"/>
          </a:xfrm>
          <a:prstGeom prst="rect">
            <a:avLst/>
          </a:prstGeom>
          <a:noFill/>
          <a:ln>
            <a:noFill/>
          </a:ln>
        </p:spPr>
      </p:pic>
      <p:pic>
        <p:nvPicPr>
          <p:cNvPr id="1526" name="Google Shape;1526;p8"/>
          <p:cNvPicPr preferRelativeResize="0"/>
          <p:nvPr/>
        </p:nvPicPr>
        <p:blipFill rotWithShape="1">
          <a:blip r:embed="rId4">
            <a:alphaModFix/>
          </a:blip>
          <a:srcRect b="0" l="0" r="0" t="0"/>
          <a:stretch/>
        </p:blipFill>
        <p:spPr>
          <a:xfrm>
            <a:off x="9529112" y="103266"/>
            <a:ext cx="2552700" cy="1914525"/>
          </a:xfrm>
          <a:prstGeom prst="rect">
            <a:avLst/>
          </a:prstGeom>
          <a:noFill/>
          <a:ln>
            <a:noFill/>
          </a:ln>
        </p:spPr>
      </p:pic>
      <p:sp>
        <p:nvSpPr>
          <p:cNvPr id="1527" name="Google Shape;1527;p8"/>
          <p:cNvSpPr txBox="1"/>
          <p:nvPr/>
        </p:nvSpPr>
        <p:spPr>
          <a:xfrm>
            <a:off x="7511869" y="225362"/>
            <a:ext cx="2487561" cy="646331"/>
          </a:xfrm>
          <a:prstGeom prst="rect">
            <a:avLst/>
          </a:prstGeom>
          <a:solidFill>
            <a:schemeClr val="accent2"/>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nl-NL" sz="1200">
                <a:solidFill>
                  <a:schemeClr val="lt1"/>
                </a:solidFill>
                <a:latin typeface="Poppins"/>
                <a:ea typeface="Poppins"/>
                <a:cs typeface="Poppins"/>
                <a:sym typeface="Poppins"/>
              </a:rPr>
              <a:t>Kijk voor hulp eventueel op:</a:t>
            </a:r>
            <a:r>
              <a:rPr b="1" lang="nl-NL" sz="1200" u="sng">
                <a:solidFill>
                  <a:schemeClr val="lt1"/>
                </a:solidFill>
                <a:latin typeface="Poppins"/>
                <a:ea typeface="Poppins"/>
                <a:cs typeface="Poppins"/>
                <a:sym typeface="Poppins"/>
              </a:rPr>
              <a:t> https://nl.wikihow.com/Een-videogame-ontwerpen </a:t>
            </a:r>
            <a:endParaRPr sz="18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9"/>
          <p:cNvSpPr txBox="1"/>
          <p:nvPr>
            <p:ph idx="1" type="body"/>
          </p:nvPr>
        </p:nvSpPr>
        <p:spPr>
          <a:xfrm>
            <a:off x="609599" y="4665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Opdracht</a:t>
            </a:r>
            <a:r>
              <a:rPr lang="nl-NL"/>
              <a:t> </a:t>
            </a:r>
            <a:endParaRPr/>
          </a:p>
        </p:txBody>
      </p:sp>
      <p:sp>
        <p:nvSpPr>
          <p:cNvPr id="1534" name="Google Shape;1534;p9"/>
          <p:cNvSpPr txBox="1"/>
          <p:nvPr>
            <p:ph idx="2" type="body"/>
          </p:nvPr>
        </p:nvSpPr>
        <p:spPr>
          <a:xfrm>
            <a:off x="676615" y="1071481"/>
            <a:ext cx="7543153" cy="297940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1400"/>
              <a:buNone/>
            </a:pPr>
            <a:r>
              <a:rPr b="1" lang="nl-NL" sz="1400"/>
              <a:t>Maak nu:</a:t>
            </a:r>
            <a:endParaRPr/>
          </a:p>
          <a:p>
            <a:pPr indent="0" lvl="0" marL="0" rtl="0" algn="l">
              <a:lnSpc>
                <a:spcPct val="100000"/>
              </a:lnSpc>
              <a:spcBef>
                <a:spcPts val="1000"/>
              </a:spcBef>
              <a:spcAft>
                <a:spcPts val="0"/>
              </a:spcAft>
              <a:buClr>
                <a:schemeClr val="lt1"/>
              </a:buClr>
              <a:buSzPts val="1400"/>
              <a:buNone/>
            </a:pPr>
            <a:r>
              <a:rPr lang="nl-NL" sz="1400">
                <a:solidFill>
                  <a:schemeClr val="lt1"/>
                </a:solidFill>
              </a:rPr>
              <a:t>Een digitale presentatie (met PowerPoint, Prezi, Canva, Google Presentaties of…) waarin  je jouw game presenteert.</a:t>
            </a:r>
            <a:endParaRPr/>
          </a:p>
          <a:p>
            <a:pPr indent="0" lvl="0" marL="0" rtl="0" algn="l">
              <a:lnSpc>
                <a:spcPct val="100000"/>
              </a:lnSpc>
              <a:spcBef>
                <a:spcPts val="1000"/>
              </a:spcBef>
              <a:spcAft>
                <a:spcPts val="0"/>
              </a:spcAft>
              <a:buClr>
                <a:schemeClr val="lt1"/>
              </a:buClr>
              <a:buSzPts val="1400"/>
              <a:buNone/>
            </a:pPr>
            <a:r>
              <a:rPr lang="nl-NL" sz="1400">
                <a:solidFill>
                  <a:schemeClr val="lt1"/>
                </a:solidFill>
              </a:rPr>
              <a:t>De presentatie heeft:</a:t>
            </a:r>
            <a:endParaRPr/>
          </a:p>
          <a:p>
            <a:pPr indent="-285750" lvl="0" marL="285750" rtl="0" algn="l">
              <a:lnSpc>
                <a:spcPct val="100000"/>
              </a:lnSpc>
              <a:spcBef>
                <a:spcPts val="1000"/>
              </a:spcBef>
              <a:spcAft>
                <a:spcPts val="0"/>
              </a:spcAft>
              <a:buClr>
                <a:schemeClr val="lt1"/>
              </a:buClr>
              <a:buSzPts val="1400"/>
              <a:buFont typeface="Poppins"/>
              <a:buChar char="-"/>
            </a:pPr>
            <a:r>
              <a:rPr lang="nl-NL" sz="1400">
                <a:solidFill>
                  <a:schemeClr val="lt1"/>
                </a:solidFill>
              </a:rPr>
              <a:t>Minimaal 5 dia’s (maximaal 10), een (of 2) voor ieder uitgewerkt onderdeel:</a:t>
            </a:r>
            <a:endParaRPr/>
          </a:p>
          <a:p>
            <a:pPr indent="-342900" lvl="1" marL="1085850" rtl="0" algn="l">
              <a:lnSpc>
                <a:spcPct val="100000"/>
              </a:lnSpc>
              <a:spcBef>
                <a:spcPts val="500"/>
              </a:spcBef>
              <a:spcAft>
                <a:spcPts val="0"/>
              </a:spcAft>
              <a:buClr>
                <a:schemeClr val="dk1"/>
              </a:buClr>
              <a:buSzPts val="1400"/>
              <a:buFont typeface="Poppins"/>
              <a:buAutoNum type="arabicPeriod"/>
            </a:pPr>
            <a:r>
              <a:rPr lang="nl-NL" sz="1400"/>
              <a:t>Het verhaal</a:t>
            </a:r>
            <a:endParaRPr/>
          </a:p>
          <a:p>
            <a:pPr indent="-342900" lvl="1" marL="1085850" rtl="0" algn="l">
              <a:lnSpc>
                <a:spcPct val="100000"/>
              </a:lnSpc>
              <a:spcBef>
                <a:spcPts val="500"/>
              </a:spcBef>
              <a:spcAft>
                <a:spcPts val="0"/>
              </a:spcAft>
              <a:buClr>
                <a:schemeClr val="dk1"/>
              </a:buClr>
              <a:buSzPts val="1400"/>
              <a:buFont typeface="Poppins"/>
              <a:buAutoNum type="arabicPeriod"/>
            </a:pPr>
            <a:r>
              <a:rPr lang="nl-NL" sz="1400"/>
              <a:t>Het doel van het spel</a:t>
            </a:r>
            <a:endParaRPr/>
          </a:p>
          <a:p>
            <a:pPr indent="-342900" lvl="1" marL="1085850" rtl="0" algn="l">
              <a:lnSpc>
                <a:spcPct val="100000"/>
              </a:lnSpc>
              <a:spcBef>
                <a:spcPts val="500"/>
              </a:spcBef>
              <a:spcAft>
                <a:spcPts val="0"/>
              </a:spcAft>
              <a:buClr>
                <a:schemeClr val="dk1"/>
              </a:buClr>
              <a:buSzPts val="1400"/>
              <a:buFont typeface="Poppins"/>
              <a:buAutoNum type="arabicPeriod"/>
            </a:pPr>
            <a:r>
              <a:rPr lang="nl-NL" sz="1400"/>
              <a:t>De personages</a:t>
            </a:r>
            <a:endParaRPr/>
          </a:p>
          <a:p>
            <a:pPr indent="-342900" lvl="1" marL="1085850" rtl="0" algn="l">
              <a:lnSpc>
                <a:spcPct val="100000"/>
              </a:lnSpc>
              <a:spcBef>
                <a:spcPts val="500"/>
              </a:spcBef>
              <a:spcAft>
                <a:spcPts val="0"/>
              </a:spcAft>
              <a:buClr>
                <a:schemeClr val="dk1"/>
              </a:buClr>
              <a:buSzPts val="1400"/>
              <a:buFont typeface="Poppins"/>
              <a:buAutoNum type="arabicPeriod"/>
            </a:pPr>
            <a:r>
              <a:rPr lang="nl-NL" sz="1400"/>
              <a:t>De omgeving</a:t>
            </a:r>
            <a:endParaRPr/>
          </a:p>
          <a:p>
            <a:pPr indent="-342900" lvl="1" marL="1085850" rtl="0" algn="l">
              <a:lnSpc>
                <a:spcPct val="100000"/>
              </a:lnSpc>
              <a:spcBef>
                <a:spcPts val="500"/>
              </a:spcBef>
              <a:spcAft>
                <a:spcPts val="0"/>
              </a:spcAft>
              <a:buClr>
                <a:schemeClr val="dk1"/>
              </a:buClr>
              <a:buSzPts val="1400"/>
              <a:buFont typeface="Poppins"/>
              <a:buAutoNum type="arabicPeriod"/>
            </a:pPr>
            <a:r>
              <a:rPr lang="nl-NL" sz="1400"/>
              <a:t>De gameplay; </a:t>
            </a:r>
            <a:endParaRPr sz="1400">
              <a:solidFill>
                <a:schemeClr val="lt1"/>
              </a:solidFill>
            </a:endParaRPr>
          </a:p>
          <a:p>
            <a:pPr indent="-285750" lvl="0" marL="285750" rtl="0" algn="l">
              <a:lnSpc>
                <a:spcPct val="100000"/>
              </a:lnSpc>
              <a:spcBef>
                <a:spcPts val="1000"/>
              </a:spcBef>
              <a:spcAft>
                <a:spcPts val="0"/>
              </a:spcAft>
              <a:buClr>
                <a:schemeClr val="lt1"/>
              </a:buClr>
              <a:buSzPts val="1400"/>
              <a:buFont typeface="Poppins"/>
              <a:buChar char="-"/>
            </a:pPr>
            <a:r>
              <a:rPr lang="nl-NL" sz="1400">
                <a:solidFill>
                  <a:schemeClr val="lt1"/>
                </a:solidFill>
              </a:rPr>
              <a:t>Tekst en afbeeldingen (passend bij de tekst), upload indien mogelijk een foto van de tekening van je spelomgeving</a:t>
            </a:r>
            <a:endParaRPr/>
          </a:p>
          <a:p>
            <a:pPr indent="-285750" lvl="0" marL="285750" rtl="0" algn="l">
              <a:lnSpc>
                <a:spcPct val="100000"/>
              </a:lnSpc>
              <a:spcBef>
                <a:spcPts val="1000"/>
              </a:spcBef>
              <a:spcAft>
                <a:spcPts val="0"/>
              </a:spcAft>
              <a:buClr>
                <a:schemeClr val="lt1"/>
              </a:buClr>
              <a:buSzPts val="1400"/>
              <a:buFont typeface="Poppins"/>
              <a:buChar char="-"/>
            </a:pPr>
            <a:r>
              <a:rPr lang="nl-NL" sz="1400">
                <a:solidFill>
                  <a:schemeClr val="lt1"/>
                </a:solidFill>
              </a:rPr>
              <a:t>Een passend en aantrekkelijk uiterlijk, maak het mooi en in de sfeer van jouw spel.</a:t>
            </a:r>
            <a:endParaRPr/>
          </a:p>
          <a:p>
            <a:pPr indent="-196850" lvl="0" marL="285750" rtl="0" algn="l">
              <a:lnSpc>
                <a:spcPct val="100000"/>
              </a:lnSpc>
              <a:spcBef>
                <a:spcPts val="1000"/>
              </a:spcBef>
              <a:spcAft>
                <a:spcPts val="0"/>
              </a:spcAft>
              <a:buClr>
                <a:schemeClr val="accent3"/>
              </a:buClr>
              <a:buSzPts val="1400"/>
              <a:buFont typeface="Poppins"/>
              <a:buNone/>
            </a:pPr>
            <a:r>
              <a:t/>
            </a:r>
            <a:endParaRPr sz="1400">
              <a:solidFill>
                <a:schemeClr val="lt1"/>
              </a:solidFill>
            </a:endParaRPr>
          </a:p>
          <a:p>
            <a:pPr indent="0" lvl="0" marL="0" rtl="0" algn="l">
              <a:lnSpc>
                <a:spcPct val="100000"/>
              </a:lnSpc>
              <a:spcBef>
                <a:spcPts val="1000"/>
              </a:spcBef>
              <a:spcAft>
                <a:spcPts val="0"/>
              </a:spcAft>
              <a:buClr>
                <a:schemeClr val="accent3"/>
              </a:buClr>
              <a:buSzPts val="1400"/>
              <a:buNone/>
            </a:pPr>
            <a:r>
              <a:t/>
            </a:r>
            <a:endParaRPr sz="1400"/>
          </a:p>
          <a:p>
            <a:pPr indent="0" lvl="0" marL="0" rtl="0" algn="l">
              <a:lnSpc>
                <a:spcPct val="100000"/>
              </a:lnSpc>
              <a:spcBef>
                <a:spcPts val="1000"/>
              </a:spcBef>
              <a:spcAft>
                <a:spcPts val="0"/>
              </a:spcAft>
              <a:buClr>
                <a:schemeClr val="accent3"/>
              </a:buClr>
              <a:buSzPts val="1400"/>
              <a:buNone/>
            </a:pPr>
            <a:r>
              <a:t/>
            </a:r>
            <a:endParaRPr sz="1400"/>
          </a:p>
          <a:p>
            <a:pPr indent="0" lvl="0" marL="0" rtl="0" algn="l">
              <a:lnSpc>
                <a:spcPct val="150000"/>
              </a:lnSpc>
              <a:spcBef>
                <a:spcPts val="1000"/>
              </a:spcBef>
              <a:spcAft>
                <a:spcPts val="0"/>
              </a:spcAft>
              <a:buClr>
                <a:schemeClr val="accent3"/>
              </a:buClr>
              <a:buSzPts val="1400"/>
              <a:buFont typeface="Arial"/>
              <a:buNone/>
            </a:pPr>
            <a:r>
              <a:t/>
            </a:r>
            <a:endParaRPr sz="1400">
              <a:solidFill>
                <a:schemeClr val="lt1"/>
              </a:solidFill>
            </a:endParaRPr>
          </a:p>
        </p:txBody>
      </p:sp>
      <p:pic>
        <p:nvPicPr>
          <p:cNvPr id="1535" name="Google Shape;1535;p9"/>
          <p:cNvPicPr preferRelativeResize="0"/>
          <p:nvPr/>
        </p:nvPicPr>
        <p:blipFill rotWithShape="1">
          <a:blip r:embed="rId3">
            <a:alphaModFix/>
          </a:blip>
          <a:srcRect b="0" l="0" r="0" t="0"/>
          <a:stretch/>
        </p:blipFill>
        <p:spPr>
          <a:xfrm>
            <a:off x="8219768" y="1536597"/>
            <a:ext cx="3614584" cy="27109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2022-01-30T11:55:21Z</dcterms:created>
  <dc:creator>Clare Brouwer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