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7"/>
  </p:notesMasterIdLst>
  <p:sldIdLst>
    <p:sldId id="268" r:id="rId6"/>
    <p:sldId id="269" r:id="rId7"/>
    <p:sldId id="258" r:id="rId8"/>
    <p:sldId id="296" r:id="rId9"/>
    <p:sldId id="259" r:id="rId10"/>
    <p:sldId id="261" r:id="rId11"/>
    <p:sldId id="260" r:id="rId12"/>
    <p:sldId id="312" r:id="rId13"/>
    <p:sldId id="264" r:id="rId14"/>
    <p:sldId id="280" r:id="rId15"/>
    <p:sldId id="281" r:id="rId16"/>
  </p:sldIdLst>
  <p:sldSz cx="12192000" cy="6858000"/>
  <p:notesSz cx="6858000" cy="9144000"/>
  <p:embeddedFontLst>
    <p:embeddedFont>
      <p:font typeface="Poppins" panose="00000500000000000000" pitchFamily="2" charset="0"/>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11/12/2025</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11-12-2025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11-12-2025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11/12/2025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11-12-2025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594024-dit-vinden-kinderen-in-australie-van-het-social-media-verbod"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hyperlink" Target="https://nos.nl/artikel/2593871-verbod-op-sociale-media-voor-kinderen-ingegaan-in-australie"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a:t>2025 </a:t>
            </a:r>
          </a:p>
          <a:p>
            <a:r>
              <a:rPr lang="nl-NL" dirty="0"/>
              <a:t>Media-</a:t>
            </a:r>
            <a:r>
              <a:rPr lang="nl-NL" dirty="0" err="1"/>
              <a:t>Wrapped</a:t>
            </a:r>
            <a:endParaRPr lang="nl-NL" dirty="0"/>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50 – Groep 5/6 – (V)SO</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53" b="8253"/>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743070"/>
            <a:ext cx="5308170" cy="3743330"/>
          </a:xfrm>
        </p:spPr>
        <p:txBody>
          <a:bodyPr>
            <a:normAutofit fontScale="77500" lnSpcReduction="20000"/>
          </a:bodyPr>
          <a:lstStyle/>
          <a:p>
            <a:r>
              <a:rPr lang="nl-NL" dirty="0">
                <a:solidFill>
                  <a:schemeClr val="tx1"/>
                </a:solidFill>
              </a:rPr>
              <a:t>Technologie kan een serieuze positieve bijdrage leveren aan het leven van alledag.</a:t>
            </a:r>
          </a:p>
          <a:p>
            <a:r>
              <a:rPr lang="nl-NL" dirty="0">
                <a:solidFill>
                  <a:schemeClr val="tx1"/>
                </a:solidFill>
              </a:rPr>
              <a:t>Welke technologische toepassing hebben we echt nodig om het leven </a:t>
            </a:r>
            <a:r>
              <a:rPr lang="nl-NL" dirty="0">
                <a:solidFill>
                  <a:schemeClr val="bg1"/>
                </a:solidFill>
              </a:rPr>
              <a:t>in Nederland voor iedereen </a:t>
            </a:r>
            <a:r>
              <a:rPr lang="nl-NL" dirty="0">
                <a:solidFill>
                  <a:schemeClr val="tx1"/>
                </a:solidFill>
              </a:rPr>
              <a:t>leuker/beter te maken?</a:t>
            </a:r>
          </a:p>
          <a:p>
            <a:r>
              <a:rPr lang="nl-NL" dirty="0">
                <a:solidFill>
                  <a:schemeClr val="tx1"/>
                </a:solidFill>
              </a:rPr>
              <a:t>Waarom juist die? Welk probleem lost die toepassing op?</a:t>
            </a:r>
          </a:p>
          <a:p>
            <a:r>
              <a:rPr lang="nl-NL" dirty="0">
                <a:solidFill>
                  <a:schemeClr val="bg1"/>
                </a:solidFill>
              </a:rPr>
              <a:t>Maak een futuristisch ontwerp van een technologische toepassing die jij graag zou willen.</a:t>
            </a:r>
          </a:p>
        </p:txBody>
      </p:sp>
      <p:pic>
        <p:nvPicPr>
          <p:cNvPr id="7" name="Afbeelding 6" descr="Mobiel apparaat met apps">
            <a:extLst>
              <a:ext uri="{FF2B5EF4-FFF2-40B4-BE49-F238E27FC236}">
                <a16:creationId xmlns:a16="http://schemas.microsoft.com/office/drawing/2014/main" id="{7968398A-5545-FD0F-A98D-365B49688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050" y="1743070"/>
            <a:ext cx="5960533" cy="3352800"/>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endParaRPr lang="nl-NL" sz="1050" b="0" dirty="0">
              <a:effectLst/>
            </a:endParaRPr>
          </a:p>
          <a:p>
            <a:pPr rtl="0">
              <a:spcBef>
                <a:spcPts val="1000"/>
              </a:spcBef>
              <a:spcAft>
                <a:spcPts val="0"/>
              </a:spcAft>
            </a:pPr>
            <a:r>
              <a:rPr lang="nl-NL" sz="1050" b="0" i="0" u="none" strike="noStrike" dirty="0">
                <a:solidFill>
                  <a:srgbClr val="3F5061"/>
                </a:solidFill>
                <a:effectLst/>
              </a:rPr>
              <a:t>Joehoe!!! Bijna vakantie!!! En dan is het jaar 2025 alweer voorbij. Wat gaat dat toch altijd snel. Ik denk zo aan het eind van het jaar toch altijd weer even terug aan wat er allemaal gebeurd is. Nieuwe verkiezingen, oorlog in Gaza en Oekraïne en de kunstroven uit het Louvre en het Drents museum waren wat mij betreft wel dingen die eruit sprongen. </a:t>
            </a:r>
          </a:p>
          <a:p>
            <a:r>
              <a:rPr lang="nl-NL" sz="1050" b="0" i="0" u="none" strike="noStrike" dirty="0">
                <a:solidFill>
                  <a:srgbClr val="3F5061"/>
                </a:solidFill>
                <a:effectLst/>
              </a:rPr>
              <a:t>Van mijn </a:t>
            </a:r>
            <a:r>
              <a:rPr lang="nl-NL" sz="1050" dirty="0">
                <a:solidFill>
                  <a:srgbClr val="3F5061"/>
                </a:solidFill>
              </a:rPr>
              <a:t>favoriete muziekapp kreeg ik al een soort van jaaroverzicht. Die liet me zien welke liedjes ik het meest geluisterd heb, leuk vind ik dat. En ik begon na te denken hoe dat er bij mijn andere apps en media uit zou zien. Wat waren mijn favoriete apps dit jaar? Nou, toch met afstand </a:t>
            </a:r>
            <a:r>
              <a:rPr lang="nl-NL" sz="1050" dirty="0" err="1">
                <a:solidFill>
                  <a:srgbClr val="3F5061"/>
                </a:solidFill>
              </a:rPr>
              <a:t>TikTok</a:t>
            </a:r>
            <a:r>
              <a:rPr lang="nl-NL" sz="1050" dirty="0">
                <a:solidFill>
                  <a:srgbClr val="3F5061"/>
                </a:solidFill>
              </a:rPr>
              <a:t>! Denk ik… En mijn favoriete game? Nog steeds </a:t>
            </a:r>
            <a:r>
              <a:rPr lang="nl-NL" sz="1050" dirty="0" err="1">
                <a:solidFill>
                  <a:srgbClr val="3F5061"/>
                </a:solidFill>
              </a:rPr>
              <a:t>Roblox</a:t>
            </a:r>
            <a:r>
              <a:rPr lang="nl-NL" sz="1050" dirty="0">
                <a:solidFill>
                  <a:srgbClr val="3F5061"/>
                </a:solidFill>
              </a:rPr>
              <a:t>? Ik weet het eigenlijk niet? Misschien toch goed om eens naar te kijken. </a:t>
            </a:r>
            <a:r>
              <a:rPr lang="nl-NL" sz="1050" b="0" i="0" u="none" strike="noStrike" dirty="0">
                <a:solidFill>
                  <a:srgbClr val="3F5061"/>
                </a:solidFill>
                <a:effectLst/>
              </a:rPr>
              <a:t>Ik ga ook eens even door mijn eigen foto’s en berichten. Eens kijken wat mijn mooiste, leukste en grappigste post was. En misschien mijn accounts weer eens opschonen.</a:t>
            </a:r>
            <a:endParaRPr lang="nl-NL" sz="1050" b="0" dirty="0">
              <a:effectLst/>
            </a:endParaRPr>
          </a:p>
          <a:p>
            <a:pPr rtl="0">
              <a:spcBef>
                <a:spcPts val="1000"/>
              </a:spcBef>
              <a:spcAft>
                <a:spcPts val="0"/>
              </a:spcAft>
            </a:pPr>
            <a:r>
              <a:rPr lang="nl-NL" sz="1050" b="0" i="0" u="none" strike="noStrike" dirty="0">
                <a:solidFill>
                  <a:srgbClr val="3F5061"/>
                </a:solidFill>
                <a:effectLst/>
              </a:rPr>
              <a:t>Dan kan ik meteen even nadenken over 2026… Zou hier ook een verbod op </a:t>
            </a:r>
            <a:r>
              <a:rPr lang="nl-NL" sz="1050" b="0" i="0" u="none" strike="noStrike" dirty="0" err="1">
                <a:solidFill>
                  <a:srgbClr val="3F5061"/>
                </a:solidFill>
                <a:effectLst/>
              </a:rPr>
              <a:t>social</a:t>
            </a:r>
            <a:r>
              <a:rPr lang="nl-NL" sz="1050" b="0" i="0" u="none" strike="noStrike" dirty="0">
                <a:solidFill>
                  <a:srgbClr val="3F5061"/>
                </a:solidFill>
                <a:effectLst/>
              </a:rPr>
              <a:t> media komen voor kinderen onder de 16? Dat is deze week in Australië begonnen… Geen TikTok, Snapchat, Insta… </a:t>
            </a:r>
          </a:p>
          <a:p>
            <a:pPr rtl="0">
              <a:spcBef>
                <a:spcPts val="1000"/>
              </a:spcBef>
              <a:spcAft>
                <a:spcPts val="0"/>
              </a:spcAft>
            </a:pPr>
            <a:r>
              <a:rPr lang="nl-NL" sz="1050" b="0" i="0" u="none" strike="noStrike" dirty="0">
                <a:solidFill>
                  <a:srgbClr val="3F5061"/>
                </a:solidFill>
                <a:effectLst/>
              </a:rPr>
              <a:t>Ik zou zelf echt wel wat minder tijd willen  besteden aan TikTok. </a:t>
            </a:r>
            <a:r>
              <a:rPr lang="nl-NL" sz="1050" dirty="0">
                <a:solidFill>
                  <a:srgbClr val="3F5061"/>
                </a:solidFill>
              </a:rPr>
              <a:t>Laatst zag ik dat ik er meer dan 2 uur per dag naar had gekeken! Dat vind ik toch wel veel. Ik heb nu ook een maximale tijd voor TikTok ingesteld. Dat wil ik wel volhouden. En ik wil…</a:t>
            </a:r>
          </a:p>
          <a:p>
            <a:pPr rtl="0">
              <a:spcBef>
                <a:spcPts val="1000"/>
              </a:spcBef>
              <a:spcAft>
                <a:spcPts val="0"/>
              </a:spcAft>
            </a:pPr>
            <a:r>
              <a:rPr lang="nl-NL" sz="1050" b="0" i="0" u="none" strike="noStrike" dirty="0">
                <a:solidFill>
                  <a:srgbClr val="3F5061"/>
                </a:solidFill>
                <a:effectLst/>
              </a:rPr>
              <a:t>Trouwens, daar ga ik nog even rustig over nadenken. Doen jullie dat ook? Dan wil ik het daar in de eerste les van volgend jaar wel met jullie over hebben.</a:t>
            </a:r>
          </a:p>
          <a:p>
            <a:pPr rtl="0">
              <a:spcBef>
                <a:spcPts val="1000"/>
              </a:spcBef>
              <a:spcAft>
                <a:spcPts val="0"/>
              </a:spcAft>
            </a:pPr>
            <a:r>
              <a:rPr lang="nl-NL" sz="1050" dirty="0">
                <a:solidFill>
                  <a:srgbClr val="3F5061"/>
                </a:solidFill>
              </a:rPr>
              <a:t>Ik wens jullie allemaal een hele fijne vakantie en een heel gelukkig nieuwjaar! Tot volgend jaar!</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dirty="0">
                <a:solidFill>
                  <a:srgbClr val="3F5061"/>
                </a:solidFill>
              </a:rPr>
              <a:t>Melle.</a:t>
            </a: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63372" y="125138"/>
            <a:ext cx="1115227" cy="1528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617906" cy="4684104"/>
          </a:xfrm>
        </p:spPr>
        <p:txBody>
          <a:bodyPr>
            <a:normAutofit fontScale="77500" lnSpcReduction="20000"/>
          </a:bodyPr>
          <a:lstStyle/>
          <a:p>
            <a:r>
              <a:rPr lang="nl-NL" b="1" dirty="0"/>
              <a:t>In Australië geldt vanaf deze week een verbod op </a:t>
            </a:r>
            <a:r>
              <a:rPr lang="nl-NL" b="1" dirty="0" err="1"/>
              <a:t>social</a:t>
            </a:r>
            <a:r>
              <a:rPr lang="nl-NL" b="1" dirty="0"/>
              <a:t> media voor kinderen onder de 16 jaar.</a:t>
            </a:r>
          </a:p>
          <a:p>
            <a:r>
              <a:rPr lang="nl-NL" dirty="0"/>
              <a:t>Van </a:t>
            </a:r>
            <a:r>
              <a:rPr lang="nl-NL" dirty="0">
                <a:hlinkClick r:id="rId3"/>
              </a:rPr>
              <a:t>jeugdjournaal.nl</a:t>
            </a:r>
            <a:r>
              <a:rPr lang="nl-NL" dirty="0"/>
              <a:t>:</a:t>
            </a:r>
          </a:p>
          <a:p>
            <a:r>
              <a:rPr lang="nl-NL" dirty="0"/>
              <a:t>“Kinderen in Australië mogen vanaf vandaag niet meer op </a:t>
            </a:r>
            <a:r>
              <a:rPr lang="nl-NL" dirty="0" err="1"/>
              <a:t>social</a:t>
            </a:r>
            <a:r>
              <a:rPr lang="nl-NL" dirty="0"/>
              <a:t> media. Tien </a:t>
            </a:r>
            <a:r>
              <a:rPr lang="nl-NL" dirty="0" err="1"/>
              <a:t>socialmedia</a:t>
            </a:r>
            <a:r>
              <a:rPr lang="nl-NL" dirty="0"/>
              <a:t>-apps zijn geblokkeerd voor iedereen onder de 16 jaar. Australië is het eerste land ter wereld dat dit doet. (…) De regering van Australië heeft de wet bedacht omdat ze </a:t>
            </a:r>
            <a:r>
              <a:rPr lang="nl-NL" dirty="0" err="1"/>
              <a:t>social</a:t>
            </a:r>
            <a:r>
              <a:rPr lang="nl-NL" dirty="0"/>
              <a:t> media niet goed vinden voor kinderen. Zo wordt er op </a:t>
            </a:r>
            <a:r>
              <a:rPr lang="nl-NL" dirty="0" err="1"/>
              <a:t>social</a:t>
            </a:r>
            <a:r>
              <a:rPr lang="nl-NL" dirty="0"/>
              <a:t> media veel gepest en kunnen kinderen er onzeker van worden. Ook zeggen politici dat veel kinderen door </a:t>
            </a:r>
            <a:r>
              <a:rPr lang="nl-NL" dirty="0" err="1"/>
              <a:t>social</a:t>
            </a:r>
            <a:r>
              <a:rPr lang="nl-NL" dirty="0"/>
              <a:t> media verslaafd zijn aan hun telefoon.”</a:t>
            </a:r>
          </a:p>
          <a:p>
            <a:endParaRPr lang="nl-NL" dirty="0"/>
          </a:p>
          <a:p>
            <a:endParaRPr lang="nl-NL" b="1" i="1" u="sng" dirty="0"/>
          </a:p>
          <a:p>
            <a:endParaRPr lang="nl-NL" dirty="0"/>
          </a:p>
          <a:p>
            <a:endParaRPr lang="nl-NL" dirty="0"/>
          </a:p>
        </p:txBody>
      </p:sp>
      <p:pic>
        <p:nvPicPr>
          <p:cNvPr id="5" name="Afbeelding 4" descr="Twee telefoons met gespreksballonnen">
            <a:extLst>
              <a:ext uri="{FF2B5EF4-FFF2-40B4-BE49-F238E27FC236}">
                <a16:creationId xmlns:a16="http://schemas.microsoft.com/office/drawing/2014/main" id="{CEBE9396-2B29-806A-EB40-A121840F3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050" y="1518136"/>
            <a:ext cx="5565763" cy="3714161"/>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1061543"/>
          </a:xfrm>
        </p:spPr>
        <p:txBody>
          <a:bodyPr>
            <a:noAutofit/>
          </a:bodyPr>
          <a:lstStyle/>
          <a:p>
            <a:r>
              <a:rPr lang="nl-NL" sz="1200" dirty="0"/>
              <a:t>Van </a:t>
            </a:r>
            <a:r>
              <a:rPr lang="nl-NL" sz="1200" dirty="0">
                <a:hlinkClick r:id="rId3"/>
              </a:rPr>
              <a:t>nos.nl</a:t>
            </a:r>
            <a:r>
              <a:rPr lang="nl-NL" sz="1200" dirty="0"/>
              <a:t>:</a:t>
            </a:r>
          </a:p>
          <a:p>
            <a:r>
              <a:rPr lang="nl-NL" sz="1200" dirty="0"/>
              <a:t>“Jongeren mogen geen accounts meer hebben op Facebook, Instagram, Kick, </a:t>
            </a:r>
            <a:r>
              <a:rPr lang="nl-NL" sz="1200" dirty="0" err="1"/>
              <a:t>Reddit</a:t>
            </a:r>
            <a:r>
              <a:rPr lang="nl-NL" sz="1200" dirty="0"/>
              <a:t>, Snapchat, </a:t>
            </a:r>
            <a:r>
              <a:rPr lang="nl-NL" sz="1200" dirty="0" err="1"/>
              <a:t>Threads</a:t>
            </a:r>
            <a:r>
              <a:rPr lang="nl-NL" sz="1200" dirty="0"/>
              <a:t>, TikTok, X, YouTube en </a:t>
            </a:r>
            <a:r>
              <a:rPr lang="nl-NL" sz="1200" dirty="0" err="1"/>
              <a:t>Twitch</a:t>
            </a:r>
            <a:r>
              <a:rPr lang="nl-NL" sz="1200" dirty="0"/>
              <a:t>. Als platforms niet actief stappen ondernemen om accounts van kinderen te verwijderen, riskeren zij boetes tot 49,5 miljoen Australische dollar, omgerekend zo'n 28 miljoen euro. (…) De Australische regering stelt dat </a:t>
            </a:r>
            <a:r>
              <a:rPr lang="nl-NL" sz="1200" dirty="0" err="1"/>
              <a:t>socialemedia</a:t>
            </a:r>
            <a:r>
              <a:rPr lang="nl-NL" sz="1200" dirty="0"/>
              <a:t>-gebruik door kinderen onder meer kan leiden tot een sociaal isolement en een slechte nachtrust. "Te vaak zijn sociale media helemaal niet sociaal", zei premier Albanese vorig jaar in november. "In werkelijkheid schaadt het onze kinderen. Dat moet afgelopen zijn. (…) Australië is het eerste land ter wereld dat een leeftijdsbeperking oplegt aan sociale media. Regeringen in onder meer Denemarken, Noorwegen, Griekenland, Frankrijk en Maleisië zeggen een soortgelijk beleid te overwegen en ook de Europese Commissie overweegt dat.</a:t>
            </a:r>
          </a:p>
          <a:p>
            <a:r>
              <a:rPr lang="nl-NL" sz="1200" dirty="0"/>
              <a:t>In Nederland riep een groep van 1400 artsen, wetenschappers en deskundigen in mei de politiek op om met leeftijdsregels te komen voor gebruik van smartphones en sociale media. Volgens hen zouden kinderen pas een smartphone moeten krijgen vanaf hun veertiende en zouden jongeren tot hun zestiende geweerd moeten worden van sociale media.“</a:t>
            </a:r>
          </a:p>
          <a:p>
            <a:r>
              <a:rPr lang="nl-NL" sz="1200" dirty="0"/>
              <a:t>Wat doe jij met (sociale) media? Bespreek de stelling(en) op de volgende dia(’s)</a:t>
            </a:r>
          </a:p>
        </p:txBody>
      </p:sp>
      <p:pic>
        <p:nvPicPr>
          <p:cNvPr id="7" name="Afbeelding 6" descr="Afbeelding met Menselijk gezicht, tekening, Tekenfilm, illustratie&#10;&#10;Door AI gegenereerde inhoud is mogelijk onjuist.">
            <a:extLst>
              <a:ext uri="{FF2B5EF4-FFF2-40B4-BE49-F238E27FC236}">
                <a16:creationId xmlns:a16="http://schemas.microsoft.com/office/drawing/2014/main" id="{A6771AE3-BC9D-009B-9FDF-49DCB3C97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8424" y="1319914"/>
            <a:ext cx="3073920" cy="4213781"/>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“Sociale media en games kunnen je verdrietig en/of boos maken.”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“Soms is het moeilijk om te stoppen met een leuke app of game.”</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“Sociale media en games zorgen voor meer contact met vrienden, dus ze zijn juist goed.”</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9" y="1000763"/>
            <a:ext cx="5738649" cy="3623789"/>
          </a:xfrm>
        </p:spPr>
        <p:txBody>
          <a:bodyPr>
            <a:noAutofit/>
          </a:bodyPr>
          <a:lstStyle/>
          <a:p>
            <a:r>
              <a:rPr lang="nl-NL" sz="1600" dirty="0">
                <a:solidFill>
                  <a:schemeClr val="bg1"/>
                </a:solidFill>
              </a:rPr>
              <a:t>Hoe was jouw (</a:t>
            </a:r>
            <a:r>
              <a:rPr lang="nl-NL" sz="1600" dirty="0" err="1">
                <a:solidFill>
                  <a:schemeClr val="bg1"/>
                </a:solidFill>
              </a:rPr>
              <a:t>social</a:t>
            </a:r>
            <a:r>
              <a:rPr lang="nl-NL" sz="1600" dirty="0">
                <a:solidFill>
                  <a:schemeClr val="bg1"/>
                </a:solidFill>
              </a:rPr>
              <a:t>)media in 2025? </a:t>
            </a:r>
          </a:p>
          <a:p>
            <a:endParaRPr lang="nl-NL" sz="1600" dirty="0">
              <a:solidFill>
                <a:schemeClr val="bg1"/>
              </a:solidFill>
            </a:endParaRPr>
          </a:p>
          <a:p>
            <a:r>
              <a:rPr lang="nl-NL" sz="1600" dirty="0">
                <a:solidFill>
                  <a:schemeClr val="bg1"/>
                </a:solidFill>
              </a:rPr>
              <a:t>Denk voor jezelf eens terug en vul je </a:t>
            </a:r>
            <a:r>
              <a:rPr lang="nl-NL" sz="1600" dirty="0" err="1">
                <a:solidFill>
                  <a:schemeClr val="bg1"/>
                </a:solidFill>
              </a:rPr>
              <a:t>Mediawrapped</a:t>
            </a:r>
            <a:r>
              <a:rPr lang="nl-NL" sz="1600" dirty="0">
                <a:solidFill>
                  <a:schemeClr val="bg1"/>
                </a:solidFill>
              </a:rPr>
              <a:t> rapport in.</a:t>
            </a:r>
          </a:p>
          <a:p>
            <a:r>
              <a:rPr lang="nl-NL" sz="1600" dirty="0">
                <a:solidFill>
                  <a:schemeClr val="bg1"/>
                </a:solidFill>
              </a:rPr>
              <a:t>Bepaal je favoriete apps/sites/media, spelletjes, bericht en video. Maar beschrijf ook wat er minder leuk was. Te lang op je telefoon? Ruzie over gamen thuis? Stom bericht gezien? Schrijf op!</a:t>
            </a:r>
          </a:p>
          <a:p>
            <a:r>
              <a:rPr lang="nl-NL" sz="1600" dirty="0">
                <a:solidFill>
                  <a:schemeClr val="bg1"/>
                </a:solidFill>
              </a:rPr>
              <a:t>Bewaar dit goed! In de eerste les van 2026 heb je dit nog nodig!</a:t>
            </a:r>
          </a:p>
          <a:p>
            <a:endParaRPr lang="nl-NL" sz="1600" dirty="0">
              <a:solidFill>
                <a:schemeClr val="bg1"/>
              </a:solidFill>
            </a:endParaRPr>
          </a:p>
        </p:txBody>
      </p:sp>
      <p:pic>
        <p:nvPicPr>
          <p:cNvPr id="5" name="Afbeelding 4" descr="Afbeelding met tekst, schermopname, Lettertype, Afdrukken&#10;&#10;Door AI gegenereerde inhoud is mogelijk onjuist.">
            <a:extLst>
              <a:ext uri="{FF2B5EF4-FFF2-40B4-BE49-F238E27FC236}">
                <a16:creationId xmlns:a16="http://schemas.microsoft.com/office/drawing/2014/main" id="{1C18A8EA-5271-319D-CE64-FB3A8C285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99" y="254577"/>
            <a:ext cx="4338752" cy="6136849"/>
          </a:xfrm>
          <a:prstGeom prst="rect">
            <a:avLst/>
          </a:prstGeom>
        </p:spPr>
      </p:pic>
    </p:spTree>
    <p:extLst>
      <p:ext uri="{BB962C8B-B14F-4D97-AF65-F5344CB8AC3E}">
        <p14:creationId xmlns:p14="http://schemas.microsoft.com/office/powerpoint/2010/main" val="148821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Presenteer je </a:t>
            </a:r>
            <a:r>
              <a:rPr lang="nl-NL" dirty="0" err="1">
                <a:solidFill>
                  <a:schemeClr val="bg1"/>
                </a:solidFill>
              </a:rPr>
              <a:t>Mediawrapped</a:t>
            </a:r>
            <a:r>
              <a:rPr lang="nl-NL" dirty="0">
                <a:solidFill>
                  <a:schemeClr val="bg1"/>
                </a:solidFill>
              </a:rPr>
              <a:t> rapport in de klas. Vertel in maximaal 2 minuten wat jij uit media gehaald hebt dit jaar. Wat leverde het jou op? En heb je ook minder leuke ervaringen? </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1232</TotalTime>
  <Words>989</Words>
  <Application>Microsoft Office PowerPoint</Application>
  <PresentationFormat>Breedbeeld</PresentationFormat>
  <Paragraphs>58</Paragraphs>
  <Slides>11</Slides>
  <Notes>6</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11</vt:i4>
      </vt:variant>
    </vt:vector>
  </HeadingPairs>
  <TitlesOfParts>
    <vt:vector size="17" baseType="lpstr">
      <vt:lpstr>Arial</vt:lpstr>
      <vt:lpstr>Poppins</vt:lpstr>
      <vt:lpstr>Calibri</vt:lpstr>
      <vt:lpstr>Aptos</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38</cp:revision>
  <dcterms:created xsi:type="dcterms:W3CDTF">2022-01-30T11:55:21Z</dcterms:created>
  <dcterms:modified xsi:type="dcterms:W3CDTF">2025-12-11T11:30:17Z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