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Poppi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vl60MwJvDXCxOfChh2nZrTP3l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Poppi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oppins-bold.fntdata"/><Relationship Id="rId6" Type="http://schemas.openxmlformats.org/officeDocument/2006/relationships/slide" Target="slides/slide2.xml"/><Relationship Id="rId18" Type="http://schemas.openxmlformats.org/officeDocument/2006/relationships/font" Target="fonts/Poppi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a:t>
            </a:r>
            <a:endParaRPr/>
          </a:p>
        </p:txBody>
      </p:sp>
      <p:sp>
        <p:nvSpPr>
          <p:cNvPr id="825" name="Google Shape;8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a:t>
            </a:r>
            <a:endParaRPr/>
          </a:p>
        </p:txBody>
      </p:sp>
      <p:sp>
        <p:nvSpPr>
          <p:cNvPr id="834" name="Google Shape;8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Arial"/>
              <a:buChar char="•"/>
            </a:pPr>
            <a:r>
              <a:rPr lang="nl-NL"/>
              <a:t>Inleidende dia</a:t>
            </a:r>
            <a:endParaRPr/>
          </a:p>
        </p:txBody>
      </p:sp>
      <p:sp>
        <p:nvSpPr>
          <p:cNvPr id="797" name="Google Shape;79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4.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accent1"/>
        </a:solidFill>
      </p:bgPr>
    </p:bg>
    <p:spTree>
      <p:nvGrpSpPr>
        <p:cNvPr id="15" name="Shape 15"/>
        <p:cNvGrpSpPr/>
        <p:nvPr/>
      </p:nvGrpSpPr>
      <p:grpSpPr>
        <a:xfrm>
          <a:off x="0" y="0"/>
          <a:ext cx="0" cy="0"/>
          <a:chOff x="0" y="0"/>
          <a:chExt cx="0" cy="0"/>
        </a:xfrm>
      </p:grpSpPr>
      <p:sp>
        <p:nvSpPr>
          <p:cNvPr id="16" name="Google Shape;16;p15"/>
          <p:cNvSpPr/>
          <p:nvPr/>
        </p:nvSpPr>
        <p:spPr>
          <a:xfrm flipH="1" rot="10800000">
            <a:off x="0" y="5812299"/>
            <a:ext cx="12192000" cy="1057275"/>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 name="Google Shape;17;p15"/>
          <p:cNvSpPr/>
          <p:nvPr/>
        </p:nvSpPr>
        <p:spPr>
          <a:xfrm>
            <a:off x="6364941" y="0"/>
            <a:ext cx="5827060" cy="5801179"/>
          </a:xfrm>
          <a:custGeom>
            <a:rect b="b" l="l" r="r" t="t"/>
            <a:pathLst>
              <a:path extrusionOk="0" h="5801179" w="5827060">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8" name="Google Shape;18;p15"/>
          <p:cNvSpPr/>
          <p:nvPr/>
        </p:nvSpPr>
        <p:spPr>
          <a:xfrm>
            <a:off x="7516177" y="406717"/>
            <a:ext cx="20002" cy="203834"/>
          </a:xfrm>
          <a:custGeom>
            <a:rect b="b" l="l" r="r" t="t"/>
            <a:pathLst>
              <a:path extrusionOk="0" h="203834" w="20002">
                <a:moveTo>
                  <a:pt x="0" y="203835"/>
                </a:moveTo>
                <a:cubicBezTo>
                  <a:pt x="4763" y="135255"/>
                  <a:pt x="10478" y="67627"/>
                  <a:pt x="20003" y="0"/>
                </a:cubicBezTo>
              </a:path>
            </a:pathLst>
          </a:custGeom>
          <a:noFill/>
          <a:ln cap="flat" cmpd="sng" w="1397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 name="Google Shape;19;p15"/>
          <p:cNvSpPr/>
          <p:nvPr/>
        </p:nvSpPr>
        <p:spPr>
          <a:xfrm>
            <a:off x="7284648" y="-669463"/>
            <a:ext cx="5835294" cy="6308918"/>
          </a:xfrm>
          <a:custGeom>
            <a:rect b="b" l="l" r="r" t="t"/>
            <a:pathLst>
              <a:path extrusionOk="0" h="6308918" w="5835294">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0" name="Google Shape;20;p15"/>
          <p:cNvGrpSpPr/>
          <p:nvPr/>
        </p:nvGrpSpPr>
        <p:grpSpPr>
          <a:xfrm>
            <a:off x="7806722" y="4905407"/>
            <a:ext cx="353313" cy="445705"/>
            <a:chOff x="7806722" y="4905407"/>
            <a:chExt cx="353313" cy="445705"/>
          </a:xfrm>
        </p:grpSpPr>
        <p:sp>
          <p:nvSpPr>
            <p:cNvPr id="21" name="Google Shape;21;p1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 name="Google Shape;22;p1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3" name="Google Shape;23;p15"/>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 name="Google Shape;24;p15"/>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 name="Google Shape;25;p15"/>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 name="Google Shape;26;p15"/>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 name="Google Shape;27;p1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 name="Google Shape;28;p1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29" name="Google Shape;29;p15"/>
          <p:cNvGrpSpPr/>
          <p:nvPr/>
        </p:nvGrpSpPr>
        <p:grpSpPr>
          <a:xfrm>
            <a:off x="7306605" y="300990"/>
            <a:ext cx="307103" cy="517551"/>
            <a:chOff x="7306605" y="300990"/>
            <a:chExt cx="307103" cy="517551"/>
          </a:xfrm>
        </p:grpSpPr>
        <p:sp>
          <p:nvSpPr>
            <p:cNvPr id="30" name="Google Shape;30;p15"/>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 name="Google Shape;31;p1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 name="Google Shape;32;p1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 name="Google Shape;33;p1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 name="Google Shape;34;p1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 name="Google Shape;35;p15"/>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 name="Google Shape;36;p1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 name="Google Shape;37;p1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 name="Google Shape;38;p1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 name="Google Shape;39;p1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 name="Google Shape;40;p15"/>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 name="Google Shape;41;p15"/>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2" name="Google Shape;42;p15"/>
          <p:cNvSpPr/>
          <p:nvPr/>
        </p:nvSpPr>
        <p:spPr>
          <a:xfrm>
            <a:off x="790575" y="2262187"/>
            <a:ext cx="5541645" cy="1914525"/>
          </a:xfrm>
          <a:custGeom>
            <a:rect b="b" l="l" r="r" t="t"/>
            <a:pathLst>
              <a:path extrusionOk="0" h="1914525" w="5541645">
                <a:moveTo>
                  <a:pt x="0" y="0"/>
                </a:moveTo>
                <a:lnTo>
                  <a:pt x="5541645" y="0"/>
                </a:lnTo>
                <a:lnTo>
                  <a:pt x="5541645" y="1914525"/>
                </a:lnTo>
                <a:lnTo>
                  <a:pt x="0" y="191452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 name="Google Shape;43;p15"/>
          <p:cNvSpPr/>
          <p:nvPr/>
        </p:nvSpPr>
        <p:spPr>
          <a:xfrm>
            <a:off x="7550467" y="0"/>
            <a:ext cx="209830" cy="290512"/>
          </a:xfrm>
          <a:custGeom>
            <a:rect b="b" l="l" r="r" t="t"/>
            <a:pathLst>
              <a:path extrusionOk="0" h="354329" w="17525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 name="Google Shape;44;p15"/>
          <p:cNvSpPr/>
          <p:nvPr/>
        </p:nvSpPr>
        <p:spPr>
          <a:xfrm>
            <a:off x="6902767" y="778192"/>
            <a:ext cx="655319" cy="2927985"/>
          </a:xfrm>
          <a:custGeom>
            <a:rect b="b" l="l" r="r" t="t"/>
            <a:pathLst>
              <a:path extrusionOk="0" h="2927985" w="655319">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 name="Google Shape;45;p15"/>
          <p:cNvSpPr/>
          <p:nvPr/>
        </p:nvSpPr>
        <p:spPr>
          <a:xfrm>
            <a:off x="8041957" y="5355907"/>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6" name="Google Shape;46;p15"/>
          <p:cNvSpPr/>
          <p:nvPr/>
        </p:nvSpPr>
        <p:spPr>
          <a:xfrm>
            <a:off x="6728460" y="3439477"/>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 name="Google Shape;47;p15"/>
          <p:cNvSpPr/>
          <p:nvPr>
            <p:ph idx="2" type="pic"/>
          </p:nvPr>
        </p:nvSpPr>
        <p:spPr>
          <a:xfrm>
            <a:off x="7287902" y="0"/>
            <a:ext cx="4927209" cy="5639456"/>
          </a:xfrm>
          <a:prstGeom prst="rect">
            <a:avLst/>
          </a:prstGeom>
          <a:solidFill>
            <a:schemeClr val="lt1"/>
          </a:solidFill>
          <a:ln>
            <a:noFill/>
          </a:ln>
        </p:spPr>
      </p:sp>
      <p:sp>
        <p:nvSpPr>
          <p:cNvPr id="48" name="Google Shape;48;p15"/>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9" name="Google Shape;49;p15"/>
          <p:cNvGrpSpPr/>
          <p:nvPr/>
        </p:nvGrpSpPr>
        <p:grpSpPr>
          <a:xfrm>
            <a:off x="10146029" y="4947602"/>
            <a:ext cx="867728" cy="973455"/>
            <a:chOff x="10146029" y="4957762"/>
            <a:chExt cx="867728" cy="973455"/>
          </a:xfrm>
        </p:grpSpPr>
        <p:sp>
          <p:nvSpPr>
            <p:cNvPr id="50" name="Google Shape;50;p15"/>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1" name="Google Shape;51;p15"/>
            <p:cNvGrpSpPr/>
            <p:nvPr/>
          </p:nvGrpSpPr>
          <p:grpSpPr>
            <a:xfrm>
              <a:off x="10146029" y="4957762"/>
              <a:ext cx="867728" cy="973455"/>
              <a:chOff x="10146029" y="4957762"/>
              <a:chExt cx="867728" cy="973455"/>
            </a:xfrm>
          </p:grpSpPr>
          <p:sp>
            <p:nvSpPr>
              <p:cNvPr id="52" name="Google Shape;52;p15"/>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 name="Google Shape;53;p15"/>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 name="Google Shape;54;p15"/>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 name="Google Shape;55;p15"/>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 name="Google Shape;56;p15"/>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 name="Google Shape;57;p15"/>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 name="Google Shape;58;p15"/>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 name="Google Shape;59;p15"/>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0" name="Google Shape;60;p15"/>
          <p:cNvGrpSpPr/>
          <p:nvPr/>
        </p:nvGrpSpPr>
        <p:grpSpPr>
          <a:xfrm>
            <a:off x="6708140" y="2092642"/>
            <a:ext cx="764857" cy="856297"/>
            <a:chOff x="6696075" y="2092642"/>
            <a:chExt cx="764857" cy="856297"/>
          </a:xfrm>
        </p:grpSpPr>
        <p:sp>
          <p:nvSpPr>
            <p:cNvPr id="61" name="Google Shape;61;p15"/>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 name="Google Shape;62;p15"/>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 name="Google Shape;63;p15"/>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 name="Google Shape;64;p15"/>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 name="Google Shape;65;p15"/>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 name="Google Shape;66;p15"/>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7" name="Google Shape;67;p15"/>
            <p:cNvGrpSpPr/>
            <p:nvPr/>
          </p:nvGrpSpPr>
          <p:grpSpPr>
            <a:xfrm>
              <a:off x="7132319" y="2495550"/>
              <a:ext cx="119062" cy="123824"/>
              <a:chOff x="7132319" y="2495550"/>
              <a:chExt cx="119062" cy="123824"/>
            </a:xfrm>
          </p:grpSpPr>
          <p:sp>
            <p:nvSpPr>
              <p:cNvPr id="68" name="Google Shape;68;p15"/>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9" name="Google Shape;69;p15"/>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0" name="Google Shape;70;p15"/>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 name="Google Shape;71;p15"/>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 name="Google Shape;72;p15"/>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3" name="Google Shape;73;p15"/>
          <p:cNvSpPr txBox="1"/>
          <p:nvPr>
            <p:ph idx="10" type="dt"/>
          </p:nvPr>
        </p:nvSpPr>
        <p:spPr>
          <a:xfrm>
            <a:off x="9480175" y="6329363"/>
            <a:ext cx="2037453" cy="3095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sz="16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 type="body"/>
          </p:nvPr>
        </p:nvSpPr>
        <p:spPr>
          <a:xfrm>
            <a:off x="615662" y="1784504"/>
            <a:ext cx="5480338"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000"/>
              <a:buNone/>
              <a:defRPr b="1" sz="40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5"/>
          <p:cNvSpPr txBox="1"/>
          <p:nvPr>
            <p:ph idx="3" type="body"/>
          </p:nvPr>
        </p:nvSpPr>
        <p:spPr>
          <a:xfrm>
            <a:off x="612959" y="397035"/>
            <a:ext cx="3634186" cy="3703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b="1" sz="16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6" name="Google Shape;76;p15"/>
          <p:cNvGrpSpPr/>
          <p:nvPr/>
        </p:nvGrpSpPr>
        <p:grpSpPr>
          <a:xfrm>
            <a:off x="12447223" y="266938"/>
            <a:ext cx="3322320" cy="6324124"/>
            <a:chOff x="-3619025" y="0"/>
            <a:chExt cx="3322320" cy="6324124"/>
          </a:xfrm>
        </p:grpSpPr>
        <p:grpSp>
          <p:nvGrpSpPr>
            <p:cNvPr id="77" name="Google Shape;77;p15"/>
            <p:cNvGrpSpPr/>
            <p:nvPr/>
          </p:nvGrpSpPr>
          <p:grpSpPr>
            <a:xfrm>
              <a:off x="-3619025" y="0"/>
              <a:ext cx="3322320" cy="6324124"/>
              <a:chOff x="12390120" y="132973"/>
              <a:chExt cx="3322320" cy="6324124"/>
            </a:xfrm>
          </p:grpSpPr>
          <p:sp>
            <p:nvSpPr>
              <p:cNvPr id="78" name="Google Shape;78;p15"/>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79" name="Google Shape;79;p15"/>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80" name="Google Shape;80;p15"/>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81" name="Google Shape;81;p15"/>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82" name="Google Shape;82;p15"/>
          <p:cNvPicPr preferRelativeResize="0"/>
          <p:nvPr/>
        </p:nvPicPr>
        <p:blipFill rotWithShape="1">
          <a:blip r:embed="rId4">
            <a:alphaModFix/>
          </a:blip>
          <a:srcRect b="0" l="0" r="0" t="0"/>
          <a:stretch/>
        </p:blipFill>
        <p:spPr>
          <a:xfrm>
            <a:off x="696529" y="6007763"/>
            <a:ext cx="4106965" cy="64252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50% photo ">
  <p:cSld name="50% text – 50% photo ">
    <p:spTree>
      <p:nvGrpSpPr>
        <p:cNvPr id="494" name="Shape 494"/>
        <p:cNvGrpSpPr/>
        <p:nvPr/>
      </p:nvGrpSpPr>
      <p:grpSpPr>
        <a:xfrm>
          <a:off x="0" y="0"/>
          <a:ext cx="0" cy="0"/>
          <a:chOff x="0" y="0"/>
          <a:chExt cx="0" cy="0"/>
        </a:xfrm>
      </p:grpSpPr>
      <p:sp>
        <p:nvSpPr>
          <p:cNvPr id="495" name="Google Shape;495;p24"/>
          <p:cNvSpPr/>
          <p:nvPr/>
        </p:nvSpPr>
        <p:spPr>
          <a:xfrm>
            <a:off x="5962080" y="0"/>
            <a:ext cx="6229921" cy="6905625"/>
          </a:xfrm>
          <a:custGeom>
            <a:rect b="b" l="l" r="r" t="t"/>
            <a:pathLst>
              <a:path extrusionOk="0" h="6905625" w="6229921">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6" name="Google Shape;496;p24"/>
          <p:cNvSpPr/>
          <p:nvPr/>
        </p:nvSpPr>
        <p:spPr>
          <a:xfrm>
            <a:off x="6705996" y="307787"/>
            <a:ext cx="5486005" cy="6400953"/>
          </a:xfrm>
          <a:custGeom>
            <a:rect b="b" l="l" r="r" t="t"/>
            <a:pathLst>
              <a:path extrusionOk="0" h="6400953" w="5486005">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7" name="Google Shape;497;p24"/>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8" name="Google Shape;498;p24"/>
          <p:cNvSpPr/>
          <p:nvPr/>
        </p:nvSpPr>
        <p:spPr>
          <a:xfrm>
            <a:off x="10017442" y="6830377"/>
            <a:ext cx="169545" cy="3810"/>
          </a:xfrm>
          <a:custGeom>
            <a:rect b="b" l="l" r="r" t="t"/>
            <a:pathLst>
              <a:path extrusionOk="0" h="3810" w="169545">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99" name="Google Shape;499;p24"/>
          <p:cNvSpPr/>
          <p:nvPr/>
        </p:nvSpPr>
        <p:spPr>
          <a:xfrm>
            <a:off x="6782752" y="0"/>
            <a:ext cx="5525452" cy="6732270"/>
          </a:xfrm>
          <a:custGeom>
            <a:rect b="b" l="l" r="r" t="t"/>
            <a:pathLst>
              <a:path extrusionOk="0" h="6900862" w="552545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00" name="Google Shape;500;p24"/>
          <p:cNvGrpSpPr/>
          <p:nvPr/>
        </p:nvGrpSpPr>
        <p:grpSpPr>
          <a:xfrm rot="623337">
            <a:off x="6856354" y="1598024"/>
            <a:ext cx="349817" cy="429815"/>
            <a:chOff x="6764489" y="1625917"/>
            <a:chExt cx="349817" cy="429815"/>
          </a:xfrm>
        </p:grpSpPr>
        <p:sp>
          <p:nvSpPr>
            <p:cNvPr id="501" name="Google Shape;501;p24"/>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2" name="Google Shape;502;p24"/>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3" name="Google Shape;503;p24"/>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4" name="Google Shape;504;p24"/>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5" name="Google Shape;505;p24"/>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6" name="Google Shape;506;p24"/>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7" name="Google Shape;507;p24"/>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8" name="Google Shape;508;p24"/>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09" name="Google Shape;509;p24"/>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10" name="Google Shape;510;p24"/>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11" name="Google Shape;511;p24"/>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12" name="Google Shape;512;p24"/>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13" name="Google Shape;513;p24"/>
          <p:cNvSpPr/>
          <p:nvPr>
            <p:ph idx="2" type="pic"/>
          </p:nvPr>
        </p:nvSpPr>
        <p:spPr>
          <a:xfrm>
            <a:off x="7055538" y="556302"/>
            <a:ext cx="5136462" cy="5770275"/>
          </a:xfrm>
          <a:prstGeom prst="rect">
            <a:avLst/>
          </a:prstGeom>
          <a:solidFill>
            <a:schemeClr val="lt1"/>
          </a:solidFill>
          <a:ln>
            <a:noFill/>
          </a:ln>
        </p:spPr>
      </p:sp>
      <p:sp>
        <p:nvSpPr>
          <p:cNvPr id="514" name="Google Shape;514;p24"/>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24"/>
          <p:cNvSpPr txBox="1"/>
          <p:nvPr>
            <p:ph idx="3"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16" name="Google Shape;516;p24"/>
          <p:cNvGrpSpPr/>
          <p:nvPr/>
        </p:nvGrpSpPr>
        <p:grpSpPr>
          <a:xfrm>
            <a:off x="12447223" y="266938"/>
            <a:ext cx="3322320" cy="6324124"/>
            <a:chOff x="-3619025" y="0"/>
            <a:chExt cx="3322320" cy="6324124"/>
          </a:xfrm>
        </p:grpSpPr>
        <p:grpSp>
          <p:nvGrpSpPr>
            <p:cNvPr id="517" name="Google Shape;517;p24"/>
            <p:cNvGrpSpPr/>
            <p:nvPr/>
          </p:nvGrpSpPr>
          <p:grpSpPr>
            <a:xfrm>
              <a:off x="-3619025" y="0"/>
              <a:ext cx="3322320" cy="6324124"/>
              <a:chOff x="12390120" y="132973"/>
              <a:chExt cx="3322320" cy="6324124"/>
            </a:xfrm>
          </p:grpSpPr>
          <p:sp>
            <p:nvSpPr>
              <p:cNvPr id="518" name="Google Shape;518;p24"/>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519" name="Google Shape;519;p24"/>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520" name="Google Shape;520;p24"/>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521" name="Google Shape;521;p24"/>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522" name="Google Shape;522;p24"/>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with title">
  <p:cSld name="Empty slide with title">
    <p:bg>
      <p:bgPr>
        <a:solidFill>
          <a:schemeClr val="lt1"/>
        </a:solidFill>
      </p:bgPr>
    </p:bg>
    <p:spTree>
      <p:nvGrpSpPr>
        <p:cNvPr id="523" name="Shape 523"/>
        <p:cNvGrpSpPr/>
        <p:nvPr/>
      </p:nvGrpSpPr>
      <p:grpSpPr>
        <a:xfrm>
          <a:off x="0" y="0"/>
          <a:ext cx="0" cy="0"/>
          <a:chOff x="0" y="0"/>
          <a:chExt cx="0" cy="0"/>
        </a:xfrm>
      </p:grpSpPr>
      <p:grpSp>
        <p:nvGrpSpPr>
          <p:cNvPr id="524" name="Google Shape;524;p25"/>
          <p:cNvGrpSpPr/>
          <p:nvPr/>
        </p:nvGrpSpPr>
        <p:grpSpPr>
          <a:xfrm rot="3081181">
            <a:off x="11299476" y="4370856"/>
            <a:ext cx="353313" cy="445705"/>
            <a:chOff x="7806722" y="4905407"/>
            <a:chExt cx="353313" cy="445705"/>
          </a:xfrm>
        </p:grpSpPr>
        <p:sp>
          <p:nvSpPr>
            <p:cNvPr id="525" name="Google Shape;525;p2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6" name="Google Shape;526;p25"/>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7" name="Google Shape;527;p25"/>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8" name="Google Shape;528;p25"/>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29" name="Google Shape;529;p25"/>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0" name="Google Shape;530;p25"/>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1" name="Google Shape;531;p2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2" name="Google Shape;532;p25"/>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33" name="Google Shape;533;p25"/>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4" name="Google Shape;534;p25"/>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535" name="Google Shape;535;p25"/>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536" name="Google Shape;536;p25"/>
          <p:cNvGrpSpPr/>
          <p:nvPr/>
        </p:nvGrpSpPr>
        <p:grpSpPr>
          <a:xfrm flipH="1" rot="3276081">
            <a:off x="11525169" y="908840"/>
            <a:ext cx="307103" cy="517551"/>
            <a:chOff x="7306605" y="300990"/>
            <a:chExt cx="307103" cy="517551"/>
          </a:xfrm>
        </p:grpSpPr>
        <p:sp>
          <p:nvSpPr>
            <p:cNvPr id="537" name="Google Shape;537;p25"/>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8" name="Google Shape;538;p2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39" name="Google Shape;539;p25"/>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0" name="Google Shape;540;p2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1" name="Google Shape;541;p25"/>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2" name="Google Shape;542;p25"/>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3" name="Google Shape;543;p2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4" name="Google Shape;544;p25"/>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5" name="Google Shape;545;p2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6" name="Google Shape;546;p25"/>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7" name="Google Shape;547;p25"/>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48" name="Google Shape;548;p25"/>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49" name="Google Shape;549;p25"/>
          <p:cNvSpPr txBox="1"/>
          <p:nvPr>
            <p:ph idx="1" type="body"/>
          </p:nvPr>
        </p:nvSpPr>
        <p:spPr>
          <a:xfrm>
            <a:off x="609599" y="817095"/>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50" name="Google Shape;550;p25"/>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video (youtube)">
  <p:cSld name="100% video (youtube)">
    <p:bg>
      <p:bgPr>
        <a:solidFill>
          <a:schemeClr val="accent1"/>
        </a:solidFill>
      </p:bgPr>
    </p:bg>
    <p:spTree>
      <p:nvGrpSpPr>
        <p:cNvPr id="551" name="Shape 551"/>
        <p:cNvGrpSpPr/>
        <p:nvPr/>
      </p:nvGrpSpPr>
      <p:grpSpPr>
        <a:xfrm>
          <a:off x="0" y="0"/>
          <a:ext cx="0" cy="0"/>
          <a:chOff x="0" y="0"/>
          <a:chExt cx="0" cy="0"/>
        </a:xfrm>
      </p:grpSpPr>
      <p:sp>
        <p:nvSpPr>
          <p:cNvPr id="552" name="Google Shape;552;p26"/>
          <p:cNvSpPr/>
          <p:nvPr/>
        </p:nvSpPr>
        <p:spPr>
          <a:xfrm rot="222749">
            <a:off x="94463" y="1608109"/>
            <a:ext cx="7881553" cy="4565980"/>
          </a:xfrm>
          <a:custGeom>
            <a:rect b="b" l="l" r="r" t="t"/>
            <a:pathLst>
              <a:path extrusionOk="0" h="4861373" w="6389827">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53" name="Google Shape;553;p26"/>
          <p:cNvGrpSpPr/>
          <p:nvPr/>
        </p:nvGrpSpPr>
        <p:grpSpPr>
          <a:xfrm rot="3081181">
            <a:off x="11299476" y="4370856"/>
            <a:ext cx="353313" cy="445705"/>
            <a:chOff x="7806722" y="4905407"/>
            <a:chExt cx="353313" cy="445705"/>
          </a:xfrm>
        </p:grpSpPr>
        <p:sp>
          <p:nvSpPr>
            <p:cNvPr id="554" name="Google Shape;554;p2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5" name="Google Shape;555;p2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6" name="Google Shape;556;p26"/>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7" name="Google Shape;557;p26"/>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8" name="Google Shape;558;p26"/>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59" name="Google Shape;559;p26"/>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0" name="Google Shape;560;p2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1" name="Google Shape;561;p2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62" name="Google Shape;562;p26"/>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3" name="Google Shape;563;p26"/>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564" name="Google Shape;564;p26"/>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565" name="Google Shape;565;p26"/>
          <p:cNvGrpSpPr/>
          <p:nvPr/>
        </p:nvGrpSpPr>
        <p:grpSpPr>
          <a:xfrm flipH="1" rot="3276081">
            <a:off x="11525169" y="908840"/>
            <a:ext cx="307103" cy="517551"/>
            <a:chOff x="7306605" y="300990"/>
            <a:chExt cx="307103" cy="517551"/>
          </a:xfrm>
        </p:grpSpPr>
        <p:sp>
          <p:nvSpPr>
            <p:cNvPr id="566" name="Google Shape;566;p26"/>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7" name="Google Shape;567;p2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8" name="Google Shape;568;p2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69" name="Google Shape;569;p2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0" name="Google Shape;570;p2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1" name="Google Shape;571;p26"/>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2" name="Google Shape;572;p2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3" name="Google Shape;573;p2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4" name="Google Shape;574;p2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5" name="Google Shape;575;p2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6" name="Google Shape;576;p26"/>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77" name="Google Shape;577;p26"/>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578" name="Google Shape;578;p26"/>
          <p:cNvSpPr txBox="1"/>
          <p:nvPr>
            <p:ph idx="1" type="body"/>
          </p:nvPr>
        </p:nvSpPr>
        <p:spPr>
          <a:xfrm>
            <a:off x="609599" y="752927"/>
            <a:ext cx="6091239"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p26"/>
          <p:cNvSpPr/>
          <p:nvPr>
            <p:ph idx="2" type="media"/>
          </p:nvPr>
        </p:nvSpPr>
        <p:spPr>
          <a:xfrm>
            <a:off x="711272" y="1981713"/>
            <a:ext cx="6748307" cy="379431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grpSp>
        <p:nvGrpSpPr>
          <p:cNvPr id="580" name="Google Shape;580;p26"/>
          <p:cNvGrpSpPr/>
          <p:nvPr/>
        </p:nvGrpSpPr>
        <p:grpSpPr>
          <a:xfrm rot="394375">
            <a:off x="7587544" y="4722464"/>
            <a:ext cx="4037232" cy="2389915"/>
            <a:chOff x="7478892" y="4918441"/>
            <a:chExt cx="4037232" cy="2389915"/>
          </a:xfrm>
        </p:grpSpPr>
        <p:sp>
          <p:nvSpPr>
            <p:cNvPr id="581" name="Google Shape;581;p26"/>
            <p:cNvSpPr/>
            <p:nvPr/>
          </p:nvSpPr>
          <p:spPr>
            <a:xfrm rot="8431217">
              <a:off x="7476526" y="5926298"/>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2" name="Google Shape;582;p26"/>
            <p:cNvSpPr/>
            <p:nvPr/>
          </p:nvSpPr>
          <p:spPr>
            <a:xfrm rot="7702417">
              <a:off x="10015605" y="5146970"/>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83" name="Google Shape;583;p26"/>
            <p:cNvGrpSpPr/>
            <p:nvPr/>
          </p:nvGrpSpPr>
          <p:grpSpPr>
            <a:xfrm flipH="1" rot="571308">
              <a:off x="9350884" y="5631766"/>
              <a:ext cx="548640" cy="400050"/>
              <a:chOff x="4096702" y="1315402"/>
              <a:chExt cx="548640" cy="400050"/>
            </a:xfrm>
          </p:grpSpPr>
          <p:sp>
            <p:nvSpPr>
              <p:cNvPr id="584" name="Google Shape;584;p26"/>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85" name="Google Shape;585;p26"/>
              <p:cNvGrpSpPr/>
              <p:nvPr/>
            </p:nvGrpSpPr>
            <p:grpSpPr>
              <a:xfrm>
                <a:off x="4096702" y="1315402"/>
                <a:ext cx="548640" cy="400050"/>
                <a:chOff x="4096702" y="1315402"/>
                <a:chExt cx="548640" cy="400050"/>
              </a:xfrm>
            </p:grpSpPr>
            <p:sp>
              <p:nvSpPr>
                <p:cNvPr id="586" name="Google Shape;586;p26"/>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7" name="Google Shape;587;p26"/>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88" name="Google Shape;588;p26"/>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sp>
        <p:nvSpPr>
          <p:cNvPr id="589" name="Google Shape;589;p26"/>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590" name="Google Shape;590;p26"/>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shot slide">
  <p:cSld name="screen shot slide">
    <p:bg>
      <p:bgPr>
        <a:solidFill>
          <a:schemeClr val="accent1"/>
        </a:solidFill>
      </p:bgPr>
    </p:bg>
    <p:spTree>
      <p:nvGrpSpPr>
        <p:cNvPr id="591" name="Shape 591"/>
        <p:cNvGrpSpPr/>
        <p:nvPr/>
      </p:nvGrpSpPr>
      <p:grpSpPr>
        <a:xfrm>
          <a:off x="0" y="0"/>
          <a:ext cx="0" cy="0"/>
          <a:chOff x="0" y="0"/>
          <a:chExt cx="0" cy="0"/>
        </a:xfrm>
      </p:grpSpPr>
      <p:sp>
        <p:nvSpPr>
          <p:cNvPr id="592" name="Google Shape;592;p27"/>
          <p:cNvSpPr/>
          <p:nvPr/>
        </p:nvSpPr>
        <p:spPr>
          <a:xfrm>
            <a:off x="5012612" y="627972"/>
            <a:ext cx="7179388" cy="5101248"/>
          </a:xfrm>
          <a:custGeom>
            <a:rect b="b" l="l" r="r" t="t"/>
            <a:pathLst>
              <a:path extrusionOk="0" h="5101248" w="717938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93" name="Google Shape;593;p27"/>
          <p:cNvSpPr txBox="1"/>
          <p:nvPr>
            <p:ph idx="1" type="body"/>
          </p:nvPr>
        </p:nvSpPr>
        <p:spPr>
          <a:xfrm>
            <a:off x="611405" y="1911992"/>
            <a:ext cx="4089253"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4" name="Google Shape;594;p27"/>
          <p:cNvSpPr/>
          <p:nvPr/>
        </p:nvSpPr>
        <p:spPr>
          <a:xfrm flipH="1" rot="-3805275">
            <a:off x="5401187" y="2010518"/>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5" name="Google Shape;595;p27"/>
          <p:cNvSpPr/>
          <p:nvPr/>
        </p:nvSpPr>
        <p:spPr>
          <a:xfrm flipH="1" rot="2295529">
            <a:off x="6326133" y="-182350"/>
            <a:ext cx="2700009" cy="379429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6" name="Google Shape;596;p27"/>
          <p:cNvSpPr/>
          <p:nvPr/>
        </p:nvSpPr>
        <p:spPr>
          <a:xfrm rot="-348826">
            <a:off x="8365373" y="5090591"/>
            <a:ext cx="2553067" cy="802139"/>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597" name="Google Shape;597;p27"/>
          <p:cNvSpPr/>
          <p:nvPr/>
        </p:nvSpPr>
        <p:spPr>
          <a:xfrm>
            <a:off x="7711447" y="3678459"/>
            <a:ext cx="25589" cy="984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598" name="Google Shape;598;p27"/>
          <p:cNvGrpSpPr/>
          <p:nvPr/>
        </p:nvGrpSpPr>
        <p:grpSpPr>
          <a:xfrm rot="-2236272">
            <a:off x="9616453" y="5459173"/>
            <a:ext cx="365079" cy="460548"/>
            <a:chOff x="7806722" y="4905407"/>
            <a:chExt cx="353313" cy="445705"/>
          </a:xfrm>
        </p:grpSpPr>
        <p:sp>
          <p:nvSpPr>
            <p:cNvPr id="599" name="Google Shape;599;p2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0" name="Google Shape;600;p2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1" name="Google Shape;601;p27"/>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2" name="Google Shape;602;p27"/>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3" name="Google Shape;603;p27"/>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4" name="Google Shape;604;p27"/>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5" name="Google Shape;605;p2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06" name="Google Shape;606;p2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607" name="Google Shape;607;p27"/>
          <p:cNvGrpSpPr/>
          <p:nvPr/>
        </p:nvGrpSpPr>
        <p:grpSpPr>
          <a:xfrm flipH="1" rot="-1022476">
            <a:off x="4968982" y="2386037"/>
            <a:ext cx="566912" cy="413373"/>
            <a:chOff x="4096702" y="1315402"/>
            <a:chExt cx="548641" cy="400050"/>
          </a:xfrm>
        </p:grpSpPr>
        <p:sp>
          <p:nvSpPr>
            <p:cNvPr id="608" name="Google Shape;608;p27"/>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09" name="Google Shape;609;p27"/>
            <p:cNvGrpSpPr/>
            <p:nvPr/>
          </p:nvGrpSpPr>
          <p:grpSpPr>
            <a:xfrm>
              <a:off x="4096702" y="1315402"/>
              <a:ext cx="548641" cy="400050"/>
              <a:chOff x="4096702" y="1315402"/>
              <a:chExt cx="548641" cy="400050"/>
            </a:xfrm>
          </p:grpSpPr>
          <p:sp>
            <p:nvSpPr>
              <p:cNvPr id="610" name="Google Shape;610;p27"/>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1" name="Google Shape;611;p27"/>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2" name="Google Shape;612;p27"/>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13" name="Google Shape;613;p27"/>
          <p:cNvGrpSpPr/>
          <p:nvPr/>
        </p:nvGrpSpPr>
        <p:grpSpPr>
          <a:xfrm rot="1097318">
            <a:off x="7345215" y="298410"/>
            <a:ext cx="317330" cy="534787"/>
            <a:chOff x="7306605" y="300990"/>
            <a:chExt cx="307103" cy="517551"/>
          </a:xfrm>
        </p:grpSpPr>
        <p:sp>
          <p:nvSpPr>
            <p:cNvPr id="614" name="Google Shape;614;p27"/>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5" name="Google Shape;615;p2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6" name="Google Shape;616;p2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7" name="Google Shape;617;p2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8" name="Google Shape;618;p2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19" name="Google Shape;619;p27"/>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0" name="Google Shape;620;p2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1" name="Google Shape;621;p2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2" name="Google Shape;622;p2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3" name="Google Shape;623;p2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4" name="Google Shape;624;p27"/>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5" name="Google Shape;625;p27"/>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626" name="Google Shape;626;p27"/>
          <p:cNvSpPr/>
          <p:nvPr/>
        </p:nvSpPr>
        <p:spPr>
          <a:xfrm>
            <a:off x="11083051" y="4965786"/>
            <a:ext cx="19269" cy="7412"/>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7" name="Google Shape;627;p27"/>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28" name="Google Shape;628;p27"/>
          <p:cNvSpPr/>
          <p:nvPr>
            <p:ph idx="2" type="pic"/>
          </p:nvPr>
        </p:nvSpPr>
        <p:spPr>
          <a:xfrm>
            <a:off x="5692552" y="946485"/>
            <a:ext cx="6499448" cy="4457327"/>
          </a:xfrm>
          <a:prstGeom prst="rect">
            <a:avLst/>
          </a:prstGeom>
          <a:solidFill>
            <a:schemeClr val="lt1"/>
          </a:solidFill>
          <a:ln>
            <a:noFill/>
          </a:ln>
        </p:spPr>
      </p:sp>
      <p:grpSp>
        <p:nvGrpSpPr>
          <p:cNvPr id="629" name="Google Shape;629;p27"/>
          <p:cNvGrpSpPr/>
          <p:nvPr/>
        </p:nvGrpSpPr>
        <p:grpSpPr>
          <a:xfrm>
            <a:off x="10721270" y="5070159"/>
            <a:ext cx="675197" cy="757465"/>
            <a:chOff x="10146029" y="4957762"/>
            <a:chExt cx="867728" cy="973455"/>
          </a:xfrm>
        </p:grpSpPr>
        <p:sp>
          <p:nvSpPr>
            <p:cNvPr id="630" name="Google Shape;630;p27"/>
            <p:cNvSpPr/>
            <p:nvPr/>
          </p:nvSpPr>
          <p:spPr>
            <a:xfrm>
              <a:off x="10820400" y="5086350"/>
              <a:ext cx="24764" cy="9525"/>
            </a:xfrm>
            <a:custGeom>
              <a:rect b="b" l="l" r="r" t="t"/>
              <a:pathLst>
                <a:path extrusionOk="0" h="9525" w="24764">
                  <a:moveTo>
                    <a:pt x="24765" y="0"/>
                  </a:moveTo>
                  <a:cubicBezTo>
                    <a:pt x="17145" y="0"/>
                    <a:pt x="8573" y="0"/>
                    <a:pt x="0" y="0"/>
                  </a:cubicBezTo>
                </a:path>
              </a:pathLst>
            </a:custGeom>
            <a:noFill/>
            <a:ln cap="flat" cmpd="sng" w="12200">
              <a:solidFill>
                <a:srgbClr val="23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31" name="Google Shape;631;p27"/>
            <p:cNvGrpSpPr/>
            <p:nvPr/>
          </p:nvGrpSpPr>
          <p:grpSpPr>
            <a:xfrm>
              <a:off x="10146029" y="4957762"/>
              <a:ext cx="867728" cy="973455"/>
              <a:chOff x="10146029" y="4957762"/>
              <a:chExt cx="867728" cy="973455"/>
            </a:xfrm>
          </p:grpSpPr>
          <p:sp>
            <p:nvSpPr>
              <p:cNvPr id="632" name="Google Shape;632;p27"/>
              <p:cNvSpPr/>
              <p:nvPr/>
            </p:nvSpPr>
            <p:spPr>
              <a:xfrm>
                <a:off x="10146029" y="4957762"/>
                <a:ext cx="867728" cy="973455"/>
              </a:xfrm>
              <a:custGeom>
                <a:rect b="b" l="l" r="r" t="t"/>
                <a:pathLst>
                  <a:path extrusionOk="0" h="973455" w="867728">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3" name="Google Shape;633;p27"/>
              <p:cNvSpPr/>
              <p:nvPr/>
            </p:nvSpPr>
            <p:spPr>
              <a:xfrm>
                <a:off x="10401252" y="5144045"/>
                <a:ext cx="361997" cy="437616"/>
              </a:xfrm>
              <a:custGeom>
                <a:rect b="b" l="l" r="r" t="t"/>
                <a:pathLst>
                  <a:path extrusionOk="0" h="437616" w="361997">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4" name="Google Shape;634;p27"/>
              <p:cNvSpPr/>
              <p:nvPr/>
            </p:nvSpPr>
            <p:spPr>
              <a:xfrm>
                <a:off x="10503217" y="560355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5" name="Google Shape;635;p27"/>
              <p:cNvSpPr/>
              <p:nvPr/>
            </p:nvSpPr>
            <p:spPr>
              <a:xfrm>
                <a:off x="10503217" y="5649277"/>
                <a:ext cx="157162" cy="23812"/>
              </a:xfrm>
              <a:custGeom>
                <a:rect b="b" l="l" r="r" t="t"/>
                <a:pathLst>
                  <a:path extrusionOk="0" h="23812" w="15716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6" name="Google Shape;636;p27"/>
              <p:cNvSpPr/>
              <p:nvPr/>
            </p:nvSpPr>
            <p:spPr>
              <a:xfrm>
                <a:off x="10527982" y="5695950"/>
                <a:ext cx="108584" cy="23812"/>
              </a:xfrm>
              <a:custGeom>
                <a:rect b="b" l="l" r="r" t="t"/>
                <a:pathLst>
                  <a:path extrusionOk="0" h="23812" w="108584">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7" name="Google Shape;637;p27"/>
              <p:cNvSpPr/>
              <p:nvPr/>
            </p:nvSpPr>
            <p:spPr>
              <a:xfrm>
                <a:off x="10487977" y="5358764"/>
                <a:ext cx="182880" cy="42862"/>
              </a:xfrm>
              <a:custGeom>
                <a:rect b="b" l="l" r="r" t="t"/>
                <a:pathLst>
                  <a:path extrusionOk="0" h="42862" w="182880">
                    <a:moveTo>
                      <a:pt x="182881" y="0"/>
                    </a:moveTo>
                    <a:cubicBezTo>
                      <a:pt x="156210" y="27623"/>
                      <a:pt x="124777" y="42863"/>
                      <a:pt x="91440" y="42863"/>
                    </a:cubicBezTo>
                    <a:cubicBezTo>
                      <a:pt x="57150" y="42863"/>
                      <a:pt x="25718" y="26670"/>
                      <a:pt x="0" y="0"/>
                    </a:cubicBezTo>
                  </a:path>
                </a:pathLst>
              </a:custGeom>
              <a:noFill/>
              <a:ln cap="rnd" cmpd="sng" w="12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8" name="Google Shape;638;p27"/>
              <p:cNvSpPr/>
              <p:nvPr/>
            </p:nvSpPr>
            <p:spPr>
              <a:xfrm>
                <a:off x="10504170" y="5251132"/>
                <a:ext cx="40004" cy="41910"/>
              </a:xfrm>
              <a:custGeom>
                <a:rect b="b" l="l" r="r" t="t"/>
                <a:pathLst>
                  <a:path extrusionOk="0" h="41910" w="40004">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39" name="Google Shape;639;p27"/>
              <p:cNvSpPr/>
              <p:nvPr/>
            </p:nvSpPr>
            <p:spPr>
              <a:xfrm>
                <a:off x="10616564" y="5251132"/>
                <a:ext cx="40005" cy="41910"/>
              </a:xfrm>
              <a:custGeom>
                <a:rect b="b" l="l" r="r" t="t"/>
                <a:pathLst>
                  <a:path extrusionOk="0" h="41910" w="40005">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40" name="Google Shape;640;p27"/>
          <p:cNvGrpSpPr/>
          <p:nvPr/>
        </p:nvGrpSpPr>
        <p:grpSpPr>
          <a:xfrm>
            <a:off x="5425918" y="4108049"/>
            <a:ext cx="584527" cy="654408"/>
            <a:chOff x="6696075" y="2092642"/>
            <a:chExt cx="764857" cy="856297"/>
          </a:xfrm>
        </p:grpSpPr>
        <p:sp>
          <p:nvSpPr>
            <p:cNvPr id="641" name="Google Shape;641;p27"/>
            <p:cNvSpPr/>
            <p:nvPr/>
          </p:nvSpPr>
          <p:spPr>
            <a:xfrm>
              <a:off x="6696075" y="2092642"/>
              <a:ext cx="764857" cy="856297"/>
            </a:xfrm>
            <a:custGeom>
              <a:rect b="b" l="l" r="r" t="t"/>
              <a:pathLst>
                <a:path extrusionOk="0" h="856297" w="76485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2" name="Google Shape;642;p27"/>
            <p:cNvSpPr/>
            <p:nvPr/>
          </p:nvSpPr>
          <p:spPr>
            <a:xfrm>
              <a:off x="6921817" y="2260282"/>
              <a:ext cx="294322" cy="511492"/>
            </a:xfrm>
            <a:custGeom>
              <a:rect b="b" l="l" r="r" t="t"/>
              <a:pathLst>
                <a:path extrusionOk="0" h="511492" w="29432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3" name="Google Shape;643;p27"/>
            <p:cNvSpPr/>
            <p:nvPr/>
          </p:nvSpPr>
          <p:spPr>
            <a:xfrm>
              <a:off x="6946582" y="2281237"/>
              <a:ext cx="245744" cy="426719"/>
            </a:xfrm>
            <a:custGeom>
              <a:rect b="b" l="l" r="r" t="t"/>
              <a:pathLst>
                <a:path extrusionOk="0" h="426719" w="245744">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4" name="Google Shape;644;p27"/>
            <p:cNvSpPr/>
            <p:nvPr/>
          </p:nvSpPr>
          <p:spPr>
            <a:xfrm>
              <a:off x="6855142" y="2334577"/>
              <a:ext cx="168830" cy="188594"/>
            </a:xfrm>
            <a:custGeom>
              <a:rect b="b" l="l" r="r" t="t"/>
              <a:pathLst>
                <a:path extrusionOk="0" h="188594" w="168830">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5" name="Google Shape;645;p27"/>
            <p:cNvSpPr/>
            <p:nvPr/>
          </p:nvSpPr>
          <p:spPr>
            <a:xfrm>
              <a:off x="7108507" y="2459355"/>
              <a:ext cx="168592" cy="188594"/>
            </a:xfrm>
            <a:custGeom>
              <a:rect b="b" l="l" r="r" t="t"/>
              <a:pathLst>
                <a:path extrusionOk="0" h="188594" w="168592">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6" name="Google Shape;646;p27"/>
            <p:cNvSpPr/>
            <p:nvPr/>
          </p:nvSpPr>
          <p:spPr>
            <a:xfrm>
              <a:off x="6887527" y="2392679"/>
              <a:ext cx="100965" cy="85725"/>
            </a:xfrm>
            <a:custGeom>
              <a:rect b="b" l="l" r="r" t="t"/>
              <a:pathLst>
                <a:path extrusionOk="0" h="85725" w="10096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47" name="Google Shape;647;p27"/>
            <p:cNvGrpSpPr/>
            <p:nvPr/>
          </p:nvGrpSpPr>
          <p:grpSpPr>
            <a:xfrm>
              <a:off x="7132319" y="2495550"/>
              <a:ext cx="119062" cy="123824"/>
              <a:chOff x="7132319" y="2495550"/>
              <a:chExt cx="119062" cy="123824"/>
            </a:xfrm>
          </p:grpSpPr>
          <p:sp>
            <p:nvSpPr>
              <p:cNvPr id="648" name="Google Shape;648;p27"/>
              <p:cNvSpPr/>
              <p:nvPr/>
            </p:nvSpPr>
            <p:spPr>
              <a:xfrm>
                <a:off x="7132319" y="2497455"/>
                <a:ext cx="119062" cy="121361"/>
              </a:xfrm>
              <a:custGeom>
                <a:rect b="b" l="l" r="r" t="t"/>
                <a:pathLst>
                  <a:path extrusionOk="0" h="121361" w="119062">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49" name="Google Shape;649;p27"/>
              <p:cNvSpPr/>
              <p:nvPr/>
            </p:nvSpPr>
            <p:spPr>
              <a:xfrm>
                <a:off x="7147560" y="2515054"/>
                <a:ext cx="39766" cy="104320"/>
              </a:xfrm>
              <a:custGeom>
                <a:rect b="b" l="l" r="r" t="t"/>
                <a:pathLst>
                  <a:path extrusionOk="0" h="104320" w="39766">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0" name="Google Shape;650;p27"/>
              <p:cNvSpPr/>
              <p:nvPr/>
            </p:nvSpPr>
            <p:spPr>
              <a:xfrm>
                <a:off x="7199947" y="2588894"/>
                <a:ext cx="32384" cy="27622"/>
              </a:xfrm>
              <a:custGeom>
                <a:rect b="b" l="l" r="r" t="t"/>
                <a:pathLst>
                  <a:path extrusionOk="0" h="27622" w="32384">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1" name="Google Shape;651;p27"/>
              <p:cNvSpPr/>
              <p:nvPr/>
            </p:nvSpPr>
            <p:spPr>
              <a:xfrm>
                <a:off x="7169467" y="2495550"/>
                <a:ext cx="70484" cy="99059"/>
              </a:xfrm>
              <a:custGeom>
                <a:rect b="b" l="l" r="r" t="t"/>
                <a:pathLst>
                  <a:path extrusionOk="0" h="99059" w="70484">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52" name="Google Shape;652;p27"/>
              <p:cNvSpPr/>
              <p:nvPr/>
            </p:nvSpPr>
            <p:spPr>
              <a:xfrm>
                <a:off x="7211377" y="2517457"/>
                <a:ext cx="37147" cy="66675"/>
              </a:xfrm>
              <a:custGeom>
                <a:rect b="b" l="l" r="r" t="t"/>
                <a:pathLst>
                  <a:path extrusionOk="0" h="66675" w="37147">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53" name="Google Shape;653;p27"/>
          <p:cNvGrpSpPr/>
          <p:nvPr/>
        </p:nvGrpSpPr>
        <p:grpSpPr>
          <a:xfrm>
            <a:off x="12447223" y="266938"/>
            <a:ext cx="3322320" cy="6324124"/>
            <a:chOff x="-3619025" y="0"/>
            <a:chExt cx="3322320" cy="6324124"/>
          </a:xfrm>
        </p:grpSpPr>
        <p:grpSp>
          <p:nvGrpSpPr>
            <p:cNvPr id="654" name="Google Shape;654;p27"/>
            <p:cNvGrpSpPr/>
            <p:nvPr/>
          </p:nvGrpSpPr>
          <p:grpSpPr>
            <a:xfrm>
              <a:off x="-3619025" y="0"/>
              <a:ext cx="3322320" cy="6324124"/>
              <a:chOff x="12390120" y="132973"/>
              <a:chExt cx="3322320" cy="6324124"/>
            </a:xfrm>
          </p:grpSpPr>
          <p:sp>
            <p:nvSpPr>
              <p:cNvPr id="655" name="Google Shape;655;p27"/>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656" name="Google Shape;656;p27"/>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657" name="Google Shape;657;p27"/>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658" name="Google Shape;658;p27"/>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659" name="Google Shape;659;p27"/>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p:cSld name="50% text + video">
    <p:spTree>
      <p:nvGrpSpPr>
        <p:cNvPr id="660" name="Shape 660"/>
        <p:cNvGrpSpPr/>
        <p:nvPr/>
      </p:nvGrpSpPr>
      <p:grpSpPr>
        <a:xfrm>
          <a:off x="0" y="0"/>
          <a:ext cx="0" cy="0"/>
          <a:chOff x="0" y="0"/>
          <a:chExt cx="0" cy="0"/>
        </a:xfrm>
      </p:grpSpPr>
      <p:sp>
        <p:nvSpPr>
          <p:cNvPr id="661" name="Google Shape;661;p28"/>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62" name="Google Shape;662;p28"/>
          <p:cNvGrpSpPr/>
          <p:nvPr/>
        </p:nvGrpSpPr>
        <p:grpSpPr>
          <a:xfrm rot="-229678">
            <a:off x="6990990" y="1127348"/>
            <a:ext cx="4572095" cy="2856693"/>
            <a:chOff x="7122553" y="-2245373"/>
            <a:chExt cx="3692155" cy="2856693"/>
          </a:xfrm>
        </p:grpSpPr>
        <p:sp>
          <p:nvSpPr>
            <p:cNvPr id="663" name="Google Shape;663;p28"/>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64" name="Google Shape;664;p28"/>
            <p:cNvGrpSpPr/>
            <p:nvPr/>
          </p:nvGrpSpPr>
          <p:grpSpPr>
            <a:xfrm rot="2950449">
              <a:off x="9462370" y="-1911278"/>
              <a:ext cx="317330" cy="534787"/>
              <a:chOff x="7306605" y="300990"/>
              <a:chExt cx="307103" cy="517551"/>
            </a:xfrm>
          </p:grpSpPr>
          <p:sp>
            <p:nvSpPr>
              <p:cNvPr id="665" name="Google Shape;665;p28"/>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6" name="Google Shape;666;p2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7" name="Google Shape;667;p2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8" name="Google Shape;668;p2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69" name="Google Shape;669;p2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0" name="Google Shape;670;p28"/>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1" name="Google Shape;671;p2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2" name="Google Shape;672;p2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3" name="Google Shape;673;p2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4" name="Google Shape;674;p2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5" name="Google Shape;675;p28"/>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6" name="Google Shape;676;p28"/>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677" name="Google Shape;677;p28"/>
          <p:cNvSpPr/>
          <p:nvPr/>
        </p:nvSpPr>
        <p:spPr>
          <a:xfrm>
            <a:off x="6153239" y="1889880"/>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8" name="Google Shape;678;p28"/>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79" name="Google Shape;679;p28"/>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800"/>
              <a:buNone/>
              <a:defRPr b="1" sz="2800">
                <a:solidFill>
                  <a:schemeClr val="accen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28"/>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228600" lvl="1" marL="9144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2pPr>
            <a:lvl3pPr indent="-228600" lvl="2" marL="13716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3pPr>
            <a:lvl4pPr indent="-228600" lvl="3" marL="18288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4pPr>
            <a:lvl5pPr indent="-228600" lvl="4" marL="2286000" algn="l">
              <a:lnSpc>
                <a:spcPct val="150000"/>
              </a:lnSpc>
              <a:spcBef>
                <a:spcPts val="500"/>
              </a:spcBef>
              <a:spcAft>
                <a:spcPts val="0"/>
              </a:spcAft>
              <a:buClr>
                <a:schemeClr val="dk1"/>
              </a:buClr>
              <a:buSzPts val="1800"/>
              <a:buNone/>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81" name="Google Shape;681;p28"/>
          <p:cNvGrpSpPr/>
          <p:nvPr/>
        </p:nvGrpSpPr>
        <p:grpSpPr>
          <a:xfrm flipH="1" rot="612721">
            <a:off x="9079305" y="6188838"/>
            <a:ext cx="566912" cy="413373"/>
            <a:chOff x="4096702" y="1315402"/>
            <a:chExt cx="548641" cy="400050"/>
          </a:xfrm>
        </p:grpSpPr>
        <p:sp>
          <p:nvSpPr>
            <p:cNvPr id="682" name="Google Shape;682;p28"/>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683" name="Google Shape;683;p28"/>
            <p:cNvGrpSpPr/>
            <p:nvPr/>
          </p:nvGrpSpPr>
          <p:grpSpPr>
            <a:xfrm>
              <a:off x="4096702" y="1315402"/>
              <a:ext cx="548641" cy="400050"/>
              <a:chOff x="4096702" y="1315402"/>
              <a:chExt cx="548641" cy="400050"/>
            </a:xfrm>
          </p:grpSpPr>
          <p:sp>
            <p:nvSpPr>
              <p:cNvPr id="684" name="Google Shape;684;p28"/>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85" name="Google Shape;685;p28"/>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86" name="Google Shape;686;p28"/>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687" name="Google Shape;687;p28"/>
          <p:cNvGrpSpPr/>
          <p:nvPr/>
        </p:nvGrpSpPr>
        <p:grpSpPr>
          <a:xfrm>
            <a:off x="12170313" y="197985"/>
            <a:ext cx="3405597" cy="5585460"/>
            <a:chOff x="-3696013" y="140110"/>
            <a:chExt cx="3405597" cy="5585460"/>
          </a:xfrm>
        </p:grpSpPr>
        <p:grpSp>
          <p:nvGrpSpPr>
            <p:cNvPr id="688" name="Google Shape;688;p28"/>
            <p:cNvGrpSpPr/>
            <p:nvPr/>
          </p:nvGrpSpPr>
          <p:grpSpPr>
            <a:xfrm>
              <a:off x="-3612736" y="140110"/>
              <a:ext cx="3322320" cy="5585460"/>
              <a:chOff x="12390120" y="132973"/>
              <a:chExt cx="3322320" cy="5585460"/>
            </a:xfrm>
          </p:grpSpPr>
          <p:sp>
            <p:nvSpPr>
              <p:cNvPr id="689" name="Google Shape;689;p28"/>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Video toevoegen</a:t>
                </a:r>
                <a:endParaRPr b="1" sz="2000">
                  <a:solidFill>
                    <a:schemeClr val="accent2"/>
                  </a:solidFill>
                  <a:latin typeface="Poppins"/>
                  <a:ea typeface="Poppins"/>
                  <a:cs typeface="Poppins"/>
                  <a:sym typeface="Poppins"/>
                </a:endParaRPr>
              </a:p>
            </p:txBody>
          </p:sp>
          <p:sp>
            <p:nvSpPr>
              <p:cNvPr id="690" name="Google Shape;690;p28"/>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video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gewenste video in en klik in de bovenbalk op </a:t>
                </a:r>
                <a:r>
                  <a:rPr b="1" lang="nl-NL" sz="1600">
                    <a:solidFill>
                      <a:schemeClr val="dk1"/>
                    </a:solidFill>
                    <a:latin typeface="Poppins"/>
                    <a:ea typeface="Poppins"/>
                    <a:cs typeface="Poppins"/>
                    <a:sym typeface="Poppins"/>
                  </a:rPr>
                  <a:t>afspelen.</a:t>
                </a:r>
                <a:endParaRPr/>
              </a:p>
              <a:p>
                <a:pPr indent="0" lvl="0" marL="0" marR="0" rtl="0" algn="l">
                  <a:spcBef>
                    <a:spcPts val="0"/>
                  </a:spcBef>
                  <a:spcAft>
                    <a:spcPts val="0"/>
                  </a:spcAft>
                  <a:buNone/>
                </a:pP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Hier zie je de instelling staan </a:t>
                </a:r>
                <a:r>
                  <a:rPr b="1" lang="nl-NL" sz="1600">
                    <a:solidFill>
                      <a:schemeClr val="dk1"/>
                    </a:solidFill>
                    <a:latin typeface="Poppins"/>
                    <a:ea typeface="Poppins"/>
                    <a:cs typeface="Poppins"/>
                    <a:sym typeface="Poppins"/>
                  </a:rPr>
                  <a:t>op volledig scherm afspelen </a:t>
                </a:r>
                <a:br>
                  <a:rPr b="1" lang="nl-NL" sz="1600">
                    <a:solidFill>
                      <a:schemeClr val="dk1"/>
                    </a:solidFill>
                    <a:latin typeface="Poppins"/>
                    <a:ea typeface="Poppins"/>
                    <a:cs typeface="Poppins"/>
                    <a:sym typeface="Poppins"/>
                  </a:rPr>
                </a:b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Vink deze optie aan.</a:t>
                </a:r>
                <a:br>
                  <a:rPr lang="nl-NL" sz="1600">
                    <a:solidFill>
                      <a:schemeClr val="dk1"/>
                    </a:solidFill>
                    <a:latin typeface="Poppins"/>
                    <a:ea typeface="Poppins"/>
                    <a:cs typeface="Poppins"/>
                    <a:sym typeface="Poppins"/>
                  </a:rPr>
                </a:br>
                <a:br>
                  <a:rPr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De video is nu klaar voor gebruik!</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691" name="Google Shape;691;p28"/>
            <p:cNvPicPr preferRelativeResize="0"/>
            <p:nvPr/>
          </p:nvPicPr>
          <p:blipFill rotWithShape="1">
            <a:blip r:embed="rId2">
              <a:alphaModFix/>
            </a:blip>
            <a:srcRect b="0" l="0" r="0" t="0"/>
            <a:stretch/>
          </p:blipFill>
          <p:spPr>
            <a:xfrm>
              <a:off x="-3696013" y="1136044"/>
              <a:ext cx="936089" cy="891514"/>
            </a:xfrm>
            <a:prstGeom prst="rect">
              <a:avLst/>
            </a:prstGeom>
            <a:noFill/>
            <a:ln>
              <a:noFill/>
            </a:ln>
          </p:spPr>
        </p:pic>
      </p:grpSp>
      <p:sp>
        <p:nvSpPr>
          <p:cNvPr id="692" name="Google Shape;692;p28"/>
          <p:cNvSpPr/>
          <p:nvPr>
            <p:ph idx="3" type="media"/>
          </p:nvPr>
        </p:nvSpPr>
        <p:spPr>
          <a:xfrm>
            <a:off x="6542949" y="2403801"/>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693" name="Google Shape;693;p28"/>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text + video 2">
  <p:cSld name="50% text + video 2">
    <p:bg>
      <p:bgPr>
        <a:solidFill>
          <a:schemeClr val="accent1"/>
        </a:solidFill>
      </p:bgPr>
    </p:bg>
    <p:spTree>
      <p:nvGrpSpPr>
        <p:cNvPr id="694" name="Shape 694"/>
        <p:cNvGrpSpPr/>
        <p:nvPr/>
      </p:nvGrpSpPr>
      <p:grpSpPr>
        <a:xfrm>
          <a:off x="0" y="0"/>
          <a:ext cx="0" cy="0"/>
          <a:chOff x="0" y="0"/>
          <a:chExt cx="0" cy="0"/>
        </a:xfrm>
      </p:grpSpPr>
      <p:sp>
        <p:nvSpPr>
          <p:cNvPr id="695" name="Google Shape;695;p29"/>
          <p:cNvSpPr/>
          <p:nvPr/>
        </p:nvSpPr>
        <p:spPr>
          <a:xfrm>
            <a:off x="902019" y="814387"/>
            <a:ext cx="4751070" cy="1452562"/>
          </a:xfrm>
          <a:custGeom>
            <a:rect b="b" l="l" r="r" t="t"/>
            <a:pathLst>
              <a:path extrusionOk="0" h="1452562" w="4751070">
                <a:moveTo>
                  <a:pt x="0" y="0"/>
                </a:moveTo>
                <a:lnTo>
                  <a:pt x="4751070" y="0"/>
                </a:lnTo>
                <a:lnTo>
                  <a:pt x="4751070" y="1452563"/>
                </a:lnTo>
                <a:lnTo>
                  <a:pt x="0" y="1452563"/>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696" name="Google Shape;696;p29"/>
          <p:cNvSpPr txBox="1"/>
          <p:nvPr>
            <p:ph idx="1" type="body"/>
          </p:nvPr>
        </p:nvSpPr>
        <p:spPr>
          <a:xfrm>
            <a:off x="591060" y="495393"/>
            <a:ext cx="4430102" cy="145256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7" name="Google Shape;697;p29"/>
          <p:cNvSpPr txBox="1"/>
          <p:nvPr>
            <p:ph idx="2" type="body"/>
          </p:nvPr>
        </p:nvSpPr>
        <p:spPr>
          <a:xfrm>
            <a:off x="591060" y="2210765"/>
            <a:ext cx="5504940" cy="353281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000"/>
              <a:buFont typeface="Arial"/>
              <a:buNone/>
              <a:defRPr b="0" sz="2000">
                <a:solidFill>
                  <a:schemeClr val="lt1"/>
                </a:solidFill>
                <a:latin typeface="Poppins"/>
                <a:ea typeface="Poppins"/>
                <a:cs typeface="Poppins"/>
                <a:sym typeface="Poppins"/>
              </a:defRPr>
            </a:lvl1pPr>
            <a:lvl2pPr indent="-228600" lvl="1" marL="9144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2pPr>
            <a:lvl3pPr indent="-228600" lvl="2" marL="13716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3pPr>
            <a:lvl4pPr indent="-228600" lvl="3" marL="18288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4pPr>
            <a:lvl5pPr indent="-228600" lvl="4" marL="2286000" algn="l">
              <a:lnSpc>
                <a:spcPct val="150000"/>
              </a:lnSpc>
              <a:spcBef>
                <a:spcPts val="500"/>
              </a:spcBef>
              <a:spcAft>
                <a:spcPts val="0"/>
              </a:spcAft>
              <a:buClr>
                <a:schemeClr val="lt1"/>
              </a:buClr>
              <a:buSzPts val="1800"/>
              <a:buNone/>
              <a:defRPr sz="1800">
                <a:solidFill>
                  <a:schemeClr val="lt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8" name="Google Shape;698;p29"/>
          <p:cNvPicPr preferRelativeResize="0"/>
          <p:nvPr/>
        </p:nvPicPr>
        <p:blipFill rotWithShape="1">
          <a:blip r:embed="rId2">
            <a:alphaModFix/>
          </a:blip>
          <a:srcRect b="0" l="0" r="0" t="0"/>
          <a:stretch/>
        </p:blipFill>
        <p:spPr>
          <a:xfrm>
            <a:off x="701003" y="6286040"/>
            <a:ext cx="1408998" cy="356298"/>
          </a:xfrm>
          <a:prstGeom prst="rect">
            <a:avLst/>
          </a:prstGeom>
          <a:noFill/>
          <a:ln>
            <a:noFill/>
          </a:ln>
        </p:spPr>
      </p:pic>
      <p:grpSp>
        <p:nvGrpSpPr>
          <p:cNvPr id="699" name="Google Shape;699;p29"/>
          <p:cNvGrpSpPr/>
          <p:nvPr/>
        </p:nvGrpSpPr>
        <p:grpSpPr>
          <a:xfrm>
            <a:off x="12170313" y="197985"/>
            <a:ext cx="3405597" cy="5585460"/>
            <a:chOff x="-3696013" y="140110"/>
            <a:chExt cx="3405597" cy="5585460"/>
          </a:xfrm>
        </p:grpSpPr>
        <p:grpSp>
          <p:nvGrpSpPr>
            <p:cNvPr id="700" name="Google Shape;700;p29"/>
            <p:cNvGrpSpPr/>
            <p:nvPr/>
          </p:nvGrpSpPr>
          <p:grpSpPr>
            <a:xfrm>
              <a:off x="-3612736" y="140110"/>
              <a:ext cx="3322320" cy="5585460"/>
              <a:chOff x="12390120" y="132973"/>
              <a:chExt cx="3322320" cy="5585460"/>
            </a:xfrm>
          </p:grpSpPr>
          <p:sp>
            <p:nvSpPr>
              <p:cNvPr id="701" name="Google Shape;701;p29"/>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Video toevoegen</a:t>
                </a:r>
                <a:endParaRPr b="1" sz="2000">
                  <a:solidFill>
                    <a:schemeClr val="accent2"/>
                  </a:solidFill>
                  <a:latin typeface="Poppins"/>
                  <a:ea typeface="Poppins"/>
                  <a:cs typeface="Poppins"/>
                  <a:sym typeface="Poppins"/>
                </a:endParaRPr>
              </a:p>
            </p:txBody>
          </p:sp>
          <p:sp>
            <p:nvSpPr>
              <p:cNvPr id="702" name="Google Shape;702;p29"/>
              <p:cNvSpPr txBox="1"/>
              <p:nvPr/>
            </p:nvSpPr>
            <p:spPr>
              <a:xfrm>
                <a:off x="12390120" y="701675"/>
                <a:ext cx="332232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video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gewenste video in en klik in de bovenbalk op </a:t>
                </a:r>
                <a:r>
                  <a:rPr b="1" lang="nl-NL" sz="1600">
                    <a:solidFill>
                      <a:schemeClr val="dk1"/>
                    </a:solidFill>
                    <a:latin typeface="Poppins"/>
                    <a:ea typeface="Poppins"/>
                    <a:cs typeface="Poppins"/>
                    <a:sym typeface="Poppins"/>
                  </a:rPr>
                  <a:t>afspelen.</a:t>
                </a:r>
                <a:endParaRPr/>
              </a:p>
              <a:p>
                <a:pPr indent="0" lvl="0" marL="0" marR="0" rtl="0" algn="l">
                  <a:spcBef>
                    <a:spcPts val="0"/>
                  </a:spcBef>
                  <a:spcAft>
                    <a:spcPts val="0"/>
                  </a:spcAft>
                  <a:buNone/>
                </a:pP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Hier zie je de instelling staan </a:t>
                </a:r>
                <a:r>
                  <a:rPr b="1" lang="nl-NL" sz="1600">
                    <a:solidFill>
                      <a:schemeClr val="dk1"/>
                    </a:solidFill>
                    <a:latin typeface="Poppins"/>
                    <a:ea typeface="Poppins"/>
                    <a:cs typeface="Poppins"/>
                    <a:sym typeface="Poppins"/>
                  </a:rPr>
                  <a:t>op volledig scherm afspelen </a:t>
                </a:r>
                <a:br>
                  <a:rPr b="1" lang="nl-NL" sz="1600">
                    <a:solidFill>
                      <a:schemeClr val="dk1"/>
                    </a:solidFill>
                    <a:latin typeface="Poppins"/>
                    <a:ea typeface="Poppins"/>
                    <a:cs typeface="Poppins"/>
                    <a:sym typeface="Poppins"/>
                  </a:rPr>
                </a:br>
                <a:br>
                  <a:rPr b="1"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Vink deze optie aan.</a:t>
                </a:r>
                <a:br>
                  <a:rPr lang="nl-NL" sz="1600">
                    <a:solidFill>
                      <a:schemeClr val="dk1"/>
                    </a:solidFill>
                    <a:latin typeface="Poppins"/>
                    <a:ea typeface="Poppins"/>
                    <a:cs typeface="Poppins"/>
                    <a:sym typeface="Poppins"/>
                  </a:rPr>
                </a:br>
                <a:br>
                  <a:rPr lang="nl-NL" sz="1600">
                    <a:solidFill>
                      <a:schemeClr val="dk1"/>
                    </a:solidFill>
                    <a:latin typeface="Poppins"/>
                    <a:ea typeface="Poppins"/>
                    <a:cs typeface="Poppins"/>
                    <a:sym typeface="Poppins"/>
                  </a:rPr>
                </a:br>
                <a:r>
                  <a:rPr lang="nl-NL" sz="1600">
                    <a:solidFill>
                      <a:schemeClr val="dk1"/>
                    </a:solidFill>
                    <a:latin typeface="Poppins"/>
                    <a:ea typeface="Poppins"/>
                    <a:cs typeface="Poppins"/>
                    <a:sym typeface="Poppins"/>
                  </a:rPr>
                  <a:t>De video is nu klaar voor gebruik!</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703" name="Google Shape;703;p29"/>
            <p:cNvPicPr preferRelativeResize="0"/>
            <p:nvPr/>
          </p:nvPicPr>
          <p:blipFill rotWithShape="1">
            <a:blip r:embed="rId3">
              <a:alphaModFix/>
            </a:blip>
            <a:srcRect b="0" l="0" r="0" t="0"/>
            <a:stretch/>
          </p:blipFill>
          <p:spPr>
            <a:xfrm>
              <a:off x="-3696013" y="1136044"/>
              <a:ext cx="936089" cy="891514"/>
            </a:xfrm>
            <a:prstGeom prst="rect">
              <a:avLst/>
            </a:prstGeom>
            <a:noFill/>
            <a:ln>
              <a:noFill/>
            </a:ln>
          </p:spPr>
        </p:pic>
      </p:grpSp>
      <p:sp>
        <p:nvSpPr>
          <p:cNvPr id="704" name="Google Shape;704;p29"/>
          <p:cNvSpPr/>
          <p:nvPr/>
        </p:nvSpPr>
        <p:spPr>
          <a:xfrm flipH="1" rot="10800000">
            <a:off x="0" y="6067134"/>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05" name="Google Shape;705;p29"/>
          <p:cNvSpPr/>
          <p:nvPr/>
        </p:nvSpPr>
        <p:spPr>
          <a:xfrm flipH="1" rot="-6551423">
            <a:off x="8297915" y="3483101"/>
            <a:ext cx="2764576" cy="3885031"/>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06" name="Google Shape;706;p29"/>
          <p:cNvGrpSpPr/>
          <p:nvPr/>
        </p:nvGrpSpPr>
        <p:grpSpPr>
          <a:xfrm rot="-229678">
            <a:off x="6895727" y="930845"/>
            <a:ext cx="4572095" cy="2856693"/>
            <a:chOff x="7122553" y="-2245373"/>
            <a:chExt cx="3692155" cy="2856693"/>
          </a:xfrm>
        </p:grpSpPr>
        <p:sp>
          <p:nvSpPr>
            <p:cNvPr id="707" name="Google Shape;707;p29"/>
            <p:cNvSpPr/>
            <p:nvPr/>
          </p:nvSpPr>
          <p:spPr>
            <a:xfrm flipH="1" rot="4891004">
              <a:off x="7776352" y="-2505694"/>
              <a:ext cx="2384556" cy="3377335"/>
            </a:xfrm>
            <a:custGeom>
              <a:rect b="b" l="l" r="r" t="t"/>
              <a:pathLst>
                <a:path extrusionOk="0" h="4186153" w="2504109">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cap="flat" cmpd="sng" w="13025">
              <a:solidFill>
                <a:srgbClr val="231F20"/>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08" name="Google Shape;708;p29"/>
            <p:cNvGrpSpPr/>
            <p:nvPr/>
          </p:nvGrpSpPr>
          <p:grpSpPr>
            <a:xfrm rot="2950449">
              <a:off x="9462370" y="-1911278"/>
              <a:ext cx="317330" cy="534787"/>
              <a:chOff x="7306605" y="300990"/>
              <a:chExt cx="307103" cy="517551"/>
            </a:xfrm>
          </p:grpSpPr>
          <p:sp>
            <p:nvSpPr>
              <p:cNvPr id="709" name="Google Shape;709;p29"/>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0" name="Google Shape;710;p29"/>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1" name="Google Shape;711;p29"/>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2" name="Google Shape;712;p29"/>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3" name="Google Shape;713;p29"/>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4" name="Google Shape;714;p29"/>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5" name="Google Shape;715;p29"/>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6" name="Google Shape;716;p29"/>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7" name="Google Shape;717;p29"/>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8" name="Google Shape;718;p29"/>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19" name="Google Shape;719;p29"/>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0" name="Google Shape;720;p29"/>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21" name="Google Shape;721;p29"/>
          <p:cNvSpPr/>
          <p:nvPr/>
        </p:nvSpPr>
        <p:spPr>
          <a:xfrm>
            <a:off x="6153239" y="1601124"/>
            <a:ext cx="6038761" cy="4468471"/>
          </a:xfrm>
          <a:custGeom>
            <a:rect b="b" l="l" r="r" t="t"/>
            <a:pathLst>
              <a:path extrusionOk="0" h="4751810" w="6515898">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22" name="Google Shape;722;p29"/>
          <p:cNvGrpSpPr/>
          <p:nvPr/>
        </p:nvGrpSpPr>
        <p:grpSpPr>
          <a:xfrm flipH="1" rot="612721">
            <a:off x="9079305" y="5900082"/>
            <a:ext cx="566912" cy="413373"/>
            <a:chOff x="4096702" y="1315402"/>
            <a:chExt cx="548641" cy="400050"/>
          </a:xfrm>
        </p:grpSpPr>
        <p:sp>
          <p:nvSpPr>
            <p:cNvPr id="723" name="Google Shape;723;p29"/>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724" name="Google Shape;724;p29"/>
            <p:cNvGrpSpPr/>
            <p:nvPr/>
          </p:nvGrpSpPr>
          <p:grpSpPr>
            <a:xfrm>
              <a:off x="4096702" y="1315402"/>
              <a:ext cx="548641" cy="400050"/>
              <a:chOff x="4096702" y="1315402"/>
              <a:chExt cx="548641" cy="400050"/>
            </a:xfrm>
          </p:grpSpPr>
          <p:sp>
            <p:nvSpPr>
              <p:cNvPr id="725" name="Google Shape;725;p29"/>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6" name="Google Shape;726;p29"/>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727" name="Google Shape;727;p29"/>
              <p:cNvSpPr/>
              <p:nvPr/>
            </p:nvSpPr>
            <p:spPr>
              <a:xfrm>
                <a:off x="4096703"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728" name="Google Shape;728;p29"/>
          <p:cNvSpPr/>
          <p:nvPr>
            <p:ph idx="3" type="media"/>
          </p:nvPr>
        </p:nvSpPr>
        <p:spPr>
          <a:xfrm>
            <a:off x="6542949" y="2115045"/>
            <a:ext cx="5267730" cy="333977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lvl="1"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lvl="2"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lvl="3"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lvl="4"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pic>
        <p:nvPicPr>
          <p:cNvPr id="729" name="Google Shape;729;p29"/>
          <p:cNvPicPr preferRelativeResize="0"/>
          <p:nvPr/>
        </p:nvPicPr>
        <p:blipFill rotWithShape="1">
          <a:blip r:embed="rId4">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mplate with logo only">
  <p:cSld name="Template with logo only">
    <p:spTree>
      <p:nvGrpSpPr>
        <p:cNvPr id="730" name="Shape 730"/>
        <p:cNvGrpSpPr/>
        <p:nvPr/>
      </p:nvGrpSpPr>
      <p:grpSpPr>
        <a:xfrm>
          <a:off x="0" y="0"/>
          <a:ext cx="0" cy="0"/>
          <a:chOff x="0" y="0"/>
          <a:chExt cx="0" cy="0"/>
        </a:xfrm>
      </p:grpSpPr>
      <p:pic>
        <p:nvPicPr>
          <p:cNvPr id="731" name="Google Shape;731;p30"/>
          <p:cNvPicPr preferRelativeResize="0"/>
          <p:nvPr/>
        </p:nvPicPr>
        <p:blipFill rotWithShape="1">
          <a:blip r:embed="rId2">
            <a:alphaModFix/>
          </a:blip>
          <a:srcRect b="0" l="0" r="0" t="0"/>
          <a:stretch/>
        </p:blipFill>
        <p:spPr>
          <a:xfrm>
            <a:off x="696529" y="6296715"/>
            <a:ext cx="2186027" cy="342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732" name="Shape 732"/>
        <p:cNvGrpSpPr/>
        <p:nvPr/>
      </p:nvGrpSpPr>
      <p:grpSpPr>
        <a:xfrm>
          <a:off x="0" y="0"/>
          <a:ext cx="0" cy="0"/>
          <a:chOff x="0" y="0"/>
          <a:chExt cx="0" cy="0"/>
        </a:xfrm>
      </p:grpSpPr>
      <p:sp>
        <p:nvSpPr>
          <p:cNvPr id="733" name="Google Shape;733;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oppi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35" name="Google Shape;73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7" name="Google Shape;73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 2">
  <p:cSld name="100% text - 2">
    <p:bg>
      <p:bgPr>
        <a:solidFill>
          <a:schemeClr val="lt1"/>
        </a:solidFill>
      </p:bgPr>
    </p:bg>
    <p:spTree>
      <p:nvGrpSpPr>
        <p:cNvPr id="83" name="Shape 83"/>
        <p:cNvGrpSpPr/>
        <p:nvPr/>
      </p:nvGrpSpPr>
      <p:grpSpPr>
        <a:xfrm>
          <a:off x="0" y="0"/>
          <a:ext cx="0" cy="0"/>
          <a:chOff x="0" y="0"/>
          <a:chExt cx="0" cy="0"/>
        </a:xfrm>
      </p:grpSpPr>
      <p:sp>
        <p:nvSpPr>
          <p:cNvPr id="84" name="Google Shape;84;p16"/>
          <p:cNvSpPr/>
          <p:nvPr/>
        </p:nvSpPr>
        <p:spPr>
          <a:xfrm>
            <a:off x="11743944" y="0"/>
            <a:ext cx="448056" cy="6880066"/>
          </a:xfrm>
          <a:custGeom>
            <a:rect b="b" l="l" r="r" t="t"/>
            <a:pathLst>
              <a:path extrusionOk="0" h="6880066" w="44805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pSp>
        <p:nvGrpSpPr>
          <p:cNvPr id="85" name="Google Shape;85;p16"/>
          <p:cNvGrpSpPr/>
          <p:nvPr/>
        </p:nvGrpSpPr>
        <p:grpSpPr>
          <a:xfrm rot="8759241">
            <a:off x="10229170" y="6037935"/>
            <a:ext cx="353313" cy="445705"/>
            <a:chOff x="7806722" y="4905407"/>
            <a:chExt cx="353313" cy="445705"/>
          </a:xfrm>
        </p:grpSpPr>
        <p:sp>
          <p:nvSpPr>
            <p:cNvPr id="86" name="Google Shape;86;p1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7" name="Google Shape;87;p16"/>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8" name="Google Shape;88;p16"/>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89" name="Google Shape;89;p16"/>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0" name="Google Shape;90;p16"/>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1" name="Google Shape;91;p16"/>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2" name="Google Shape;92;p1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3" name="Google Shape;93;p16"/>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94" name="Google Shape;94;p16"/>
          <p:cNvSpPr/>
          <p:nvPr/>
        </p:nvSpPr>
        <p:spPr>
          <a:xfrm rot="8759241">
            <a:off x="7940697" y="6028731"/>
            <a:ext cx="2265950" cy="776288"/>
          </a:xfrm>
          <a:custGeom>
            <a:rect b="b" l="l" r="r" t="t"/>
            <a:pathLst>
              <a:path extrusionOk="0" h="776288" w="2265950">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95" name="Google Shape;95;p16"/>
          <p:cNvSpPr/>
          <p:nvPr/>
        </p:nvSpPr>
        <p:spPr>
          <a:xfrm rot="8759241">
            <a:off x="10719987" y="5954237"/>
            <a:ext cx="1217295" cy="1037348"/>
          </a:xfrm>
          <a:custGeom>
            <a:rect b="b" l="l" r="r" t="t"/>
            <a:pathLst>
              <a:path extrusionOk="0" h="1037348" w="1217295">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96" name="Google Shape;96;p16"/>
          <p:cNvGrpSpPr/>
          <p:nvPr/>
        </p:nvGrpSpPr>
        <p:grpSpPr>
          <a:xfrm>
            <a:off x="6126614" y="6130272"/>
            <a:ext cx="2523738" cy="1023964"/>
            <a:chOff x="6483018" y="5404517"/>
            <a:chExt cx="2523738" cy="1023964"/>
          </a:xfrm>
        </p:grpSpPr>
        <p:sp>
          <p:nvSpPr>
            <p:cNvPr id="97" name="Google Shape;97;p16"/>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98" name="Google Shape;98;p16"/>
            <p:cNvGrpSpPr/>
            <p:nvPr/>
          </p:nvGrpSpPr>
          <p:grpSpPr>
            <a:xfrm rot="-571308">
              <a:off x="6915721" y="5447140"/>
              <a:ext cx="548640" cy="400050"/>
              <a:chOff x="4096702" y="1315402"/>
              <a:chExt cx="548640" cy="400050"/>
            </a:xfrm>
          </p:grpSpPr>
          <p:sp>
            <p:nvSpPr>
              <p:cNvPr id="99" name="Google Shape;99;p16"/>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00" name="Google Shape;100;p16"/>
              <p:cNvGrpSpPr/>
              <p:nvPr/>
            </p:nvGrpSpPr>
            <p:grpSpPr>
              <a:xfrm>
                <a:off x="4096702" y="1315402"/>
                <a:ext cx="548640" cy="400050"/>
                <a:chOff x="4096702" y="1315402"/>
                <a:chExt cx="548640" cy="400050"/>
              </a:xfrm>
            </p:grpSpPr>
            <p:sp>
              <p:nvSpPr>
                <p:cNvPr id="101" name="Google Shape;101;p16"/>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2" name="Google Shape;102;p16"/>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3" name="Google Shape;103;p16"/>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grpSp>
        <p:nvGrpSpPr>
          <p:cNvPr id="104" name="Google Shape;104;p16"/>
          <p:cNvGrpSpPr/>
          <p:nvPr/>
        </p:nvGrpSpPr>
        <p:grpSpPr>
          <a:xfrm rot="-174292">
            <a:off x="2717909" y="5965658"/>
            <a:ext cx="3568197" cy="1038637"/>
            <a:chOff x="2720188" y="5965601"/>
            <a:chExt cx="3568197" cy="1038637"/>
          </a:xfrm>
        </p:grpSpPr>
        <p:pic>
          <p:nvPicPr>
            <p:cNvPr id="105" name="Google Shape;105;p16"/>
            <p:cNvPicPr preferRelativeResize="0"/>
            <p:nvPr/>
          </p:nvPicPr>
          <p:blipFill rotWithShape="1">
            <a:blip r:embed="rId2">
              <a:alphaModFix/>
            </a:blip>
            <a:srcRect b="0" l="0" r="0" t="0"/>
            <a:stretch/>
          </p:blipFill>
          <p:spPr>
            <a:xfrm>
              <a:off x="2720188" y="6204136"/>
              <a:ext cx="3568197" cy="800102"/>
            </a:xfrm>
            <a:prstGeom prst="rect">
              <a:avLst/>
            </a:prstGeom>
            <a:noFill/>
            <a:ln>
              <a:noFill/>
            </a:ln>
          </p:spPr>
        </p:pic>
        <p:grpSp>
          <p:nvGrpSpPr>
            <p:cNvPr id="106" name="Google Shape;106;p16"/>
            <p:cNvGrpSpPr/>
            <p:nvPr/>
          </p:nvGrpSpPr>
          <p:grpSpPr>
            <a:xfrm flipH="1" rot="-4000174">
              <a:off x="4599837" y="5950305"/>
              <a:ext cx="307103" cy="517551"/>
              <a:chOff x="7306605" y="300990"/>
              <a:chExt cx="307103" cy="517551"/>
            </a:xfrm>
          </p:grpSpPr>
          <p:sp>
            <p:nvSpPr>
              <p:cNvPr id="107" name="Google Shape;107;p16"/>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8" name="Google Shape;108;p1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09" name="Google Shape;109;p16"/>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0" name="Google Shape;110;p1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1" name="Google Shape;111;p16"/>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2" name="Google Shape;112;p16"/>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3" name="Google Shape;113;p1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4" name="Google Shape;114;p16"/>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5" name="Google Shape;115;p1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6" name="Google Shape;116;p16"/>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7" name="Google Shape;117;p16"/>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18" name="Google Shape;118;p16"/>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119" name="Google Shape;119;p16"/>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6"/>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1" name="Google Shape;121;p16"/>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guide id="4" pos="767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text">
  <p:cSld name="100% text">
    <p:bg>
      <p:bgPr>
        <a:solidFill>
          <a:schemeClr val="accent1"/>
        </a:solidFill>
      </p:bgPr>
    </p:bg>
    <p:spTree>
      <p:nvGrpSpPr>
        <p:cNvPr id="122" name="Shape 122"/>
        <p:cNvGrpSpPr/>
        <p:nvPr/>
      </p:nvGrpSpPr>
      <p:grpSpPr>
        <a:xfrm>
          <a:off x="0" y="0"/>
          <a:ext cx="0" cy="0"/>
          <a:chOff x="0" y="0"/>
          <a:chExt cx="0" cy="0"/>
        </a:xfrm>
      </p:grpSpPr>
      <p:grpSp>
        <p:nvGrpSpPr>
          <p:cNvPr id="123" name="Google Shape;123;p17"/>
          <p:cNvGrpSpPr/>
          <p:nvPr/>
        </p:nvGrpSpPr>
        <p:grpSpPr>
          <a:xfrm rot="8759241">
            <a:off x="10560561" y="5457537"/>
            <a:ext cx="353313" cy="445705"/>
            <a:chOff x="7806722" y="4905407"/>
            <a:chExt cx="353313" cy="445705"/>
          </a:xfrm>
        </p:grpSpPr>
        <p:sp>
          <p:nvSpPr>
            <p:cNvPr id="124" name="Google Shape;124;p1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5" name="Google Shape;125;p17"/>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6" name="Google Shape;126;p17"/>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7" name="Google Shape;127;p17"/>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8" name="Google Shape;128;p17"/>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29" name="Google Shape;129;p17"/>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0" name="Google Shape;130;p1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1" name="Google Shape;131;p17"/>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32" name="Google Shape;132;p17"/>
          <p:cNvSpPr/>
          <p:nvPr/>
        </p:nvSpPr>
        <p:spPr>
          <a:xfrm rot="8759241">
            <a:off x="8084776" y="5505624"/>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3" name="Google Shape;133;p17"/>
          <p:cNvSpPr/>
          <p:nvPr/>
        </p:nvSpPr>
        <p:spPr>
          <a:xfrm rot="8759241">
            <a:off x="11185091" y="5332944"/>
            <a:ext cx="1217294" cy="1515427"/>
          </a:xfrm>
          <a:custGeom>
            <a:rect b="b" l="l" r="r" t="t"/>
            <a:pathLst>
              <a:path extrusionOk="0" h="1515427" w="1217294">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4" name="Google Shape;134;p17"/>
          <p:cNvSpPr/>
          <p:nvPr/>
        </p:nvSpPr>
        <p:spPr>
          <a:xfrm rot="10531990">
            <a:off x="6509495" y="5557158"/>
            <a:ext cx="2470784" cy="776287"/>
          </a:xfrm>
          <a:custGeom>
            <a:rect b="b" l="l" r="r" t="t"/>
            <a:pathLst>
              <a:path extrusionOk="0" h="776287" w="2470784">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5" name="Google Shape;135;p17"/>
          <p:cNvGrpSpPr/>
          <p:nvPr/>
        </p:nvGrpSpPr>
        <p:grpSpPr>
          <a:xfrm rot="-571308">
            <a:off x="6915721" y="5447140"/>
            <a:ext cx="548640" cy="400050"/>
            <a:chOff x="4096702" y="1315402"/>
            <a:chExt cx="548640" cy="400050"/>
          </a:xfrm>
        </p:grpSpPr>
        <p:sp>
          <p:nvSpPr>
            <p:cNvPr id="136" name="Google Shape;136;p17"/>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37" name="Google Shape;137;p17"/>
            <p:cNvGrpSpPr/>
            <p:nvPr/>
          </p:nvGrpSpPr>
          <p:grpSpPr>
            <a:xfrm>
              <a:off x="4096702" y="1315402"/>
              <a:ext cx="548640" cy="400050"/>
              <a:chOff x="4096702" y="1315402"/>
              <a:chExt cx="548640" cy="400050"/>
            </a:xfrm>
          </p:grpSpPr>
          <p:sp>
            <p:nvSpPr>
              <p:cNvPr id="138" name="Google Shape;138;p17"/>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39" name="Google Shape;139;p17"/>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0" name="Google Shape;140;p17"/>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pic>
        <p:nvPicPr>
          <p:cNvPr id="141" name="Google Shape;141;p17"/>
          <p:cNvPicPr preferRelativeResize="0"/>
          <p:nvPr/>
        </p:nvPicPr>
        <p:blipFill rotWithShape="1">
          <a:blip r:embed="rId2">
            <a:alphaModFix/>
          </a:blip>
          <a:srcRect b="0" l="0" r="0" t="0"/>
          <a:stretch/>
        </p:blipFill>
        <p:spPr>
          <a:xfrm>
            <a:off x="2463433" y="5515511"/>
            <a:ext cx="3568197" cy="800102"/>
          </a:xfrm>
          <a:prstGeom prst="rect">
            <a:avLst/>
          </a:prstGeom>
          <a:noFill/>
          <a:ln>
            <a:noFill/>
          </a:ln>
        </p:spPr>
      </p:pic>
      <p:sp>
        <p:nvSpPr>
          <p:cNvPr id="142" name="Google Shape;142;p17"/>
          <p:cNvSpPr/>
          <p:nvPr/>
        </p:nvSpPr>
        <p:spPr>
          <a:xfrm flipH="1" rot="10800000">
            <a:off x="0" y="6069473"/>
            <a:ext cx="12192000" cy="800101"/>
          </a:xfrm>
          <a:custGeom>
            <a:rect b="b" l="l" r="r" t="t"/>
            <a:pathLst>
              <a:path extrusionOk="0" h="5800725" w="12192000">
                <a:moveTo>
                  <a:pt x="0" y="0"/>
                </a:moveTo>
                <a:lnTo>
                  <a:pt x="12192000" y="0"/>
                </a:lnTo>
                <a:lnTo>
                  <a:pt x="12192000" y="5800725"/>
                </a:lnTo>
                <a:lnTo>
                  <a:pt x="0" y="580072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143" name="Google Shape;143;p17"/>
          <p:cNvGrpSpPr/>
          <p:nvPr/>
        </p:nvGrpSpPr>
        <p:grpSpPr>
          <a:xfrm flipH="1" rot="-4000174">
            <a:off x="4343082" y="5261680"/>
            <a:ext cx="307103" cy="517551"/>
            <a:chOff x="7306605" y="300990"/>
            <a:chExt cx="307103" cy="517551"/>
          </a:xfrm>
        </p:grpSpPr>
        <p:sp>
          <p:nvSpPr>
            <p:cNvPr id="144" name="Google Shape;144;p17"/>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5" name="Google Shape;145;p1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6" name="Google Shape;146;p17"/>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7" name="Google Shape;147;p1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8" name="Google Shape;148;p17"/>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49" name="Google Shape;149;p17"/>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0" name="Google Shape;150;p1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1" name="Google Shape;151;p17"/>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2" name="Google Shape;152;p1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3" name="Google Shape;153;p17"/>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4" name="Google Shape;154;p17"/>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55" name="Google Shape;155;p17"/>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56" name="Google Shape;156;p17"/>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2800"/>
              <a:buNone/>
              <a:defRPr b="1" sz="2800">
                <a:solidFill>
                  <a:schemeClr val="accent3"/>
                </a:solidFill>
                <a:latin typeface="Poppins"/>
                <a:ea typeface="Poppins"/>
                <a:cs typeface="Poppins"/>
                <a:sym typeface="Poppins"/>
              </a:defRPr>
            </a:lvl1pPr>
            <a:lvl2pPr indent="-317500" lvl="1" marL="914400" algn="l">
              <a:lnSpc>
                <a:spcPct val="90000"/>
              </a:lnSpc>
              <a:spcBef>
                <a:spcPts val="500"/>
              </a:spcBef>
              <a:spcAft>
                <a:spcPts val="0"/>
              </a:spcAft>
              <a:buClr>
                <a:schemeClr val="accent1"/>
              </a:buClr>
              <a:buSzPts val="1400"/>
              <a:buChar char="•"/>
              <a:defRPr sz="1400">
                <a:solidFill>
                  <a:schemeClr val="accent1"/>
                </a:solidFill>
              </a:defRPr>
            </a:lvl2pPr>
            <a:lvl3pPr indent="-317500" lvl="2" marL="1371600" algn="l">
              <a:lnSpc>
                <a:spcPct val="90000"/>
              </a:lnSpc>
              <a:spcBef>
                <a:spcPts val="500"/>
              </a:spcBef>
              <a:spcAft>
                <a:spcPts val="0"/>
              </a:spcAft>
              <a:buClr>
                <a:schemeClr val="accent1"/>
              </a:buClr>
              <a:buSzPts val="1400"/>
              <a:buChar char="•"/>
              <a:defRPr sz="1400">
                <a:solidFill>
                  <a:schemeClr val="accent1"/>
                </a:solidFill>
              </a:defRPr>
            </a:lvl3pPr>
            <a:lvl4pPr indent="-317500" lvl="3" marL="1828800" algn="l">
              <a:lnSpc>
                <a:spcPct val="90000"/>
              </a:lnSpc>
              <a:spcBef>
                <a:spcPts val="500"/>
              </a:spcBef>
              <a:spcAft>
                <a:spcPts val="0"/>
              </a:spcAft>
              <a:buClr>
                <a:schemeClr val="accent1"/>
              </a:buClr>
              <a:buSzPts val="1400"/>
              <a:buChar char="•"/>
              <a:defRPr sz="1400">
                <a:solidFill>
                  <a:schemeClr val="accent1"/>
                </a:solidFill>
              </a:defRPr>
            </a:lvl4pPr>
            <a:lvl5pPr indent="-317500" lvl="4" marL="2286000" algn="l">
              <a:lnSpc>
                <a:spcPct val="90000"/>
              </a:lnSpc>
              <a:spcBef>
                <a:spcPts val="500"/>
              </a:spcBef>
              <a:spcAft>
                <a:spcPts val="0"/>
              </a:spcAft>
              <a:buClr>
                <a:schemeClr val="accent1"/>
              </a:buClr>
              <a:buSzPts val="1400"/>
              <a:buChar char="•"/>
              <a:defRPr sz="1400">
                <a:solidFill>
                  <a:schemeClr val="accen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7"/>
          <p:cNvSpPr txBox="1"/>
          <p:nvPr>
            <p:ph idx="2" type="body"/>
          </p:nvPr>
        </p:nvSpPr>
        <p:spPr>
          <a:xfrm>
            <a:off x="618177" y="1743070"/>
            <a:ext cx="11026902" cy="356965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accent3"/>
              </a:buClr>
              <a:buSzPts val="2000"/>
              <a:buFont typeface="Arial"/>
              <a:buNone/>
              <a:defRPr b="0" sz="2000">
                <a:solidFill>
                  <a:schemeClr val="accent3"/>
                </a:solidFill>
                <a:latin typeface="Poppins"/>
                <a:ea typeface="Poppins"/>
                <a:cs typeface="Poppins"/>
                <a:sym typeface="Poppins"/>
              </a:defRPr>
            </a:lvl1pPr>
            <a:lvl2pPr indent="-342900" lvl="1" marL="9144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2pPr>
            <a:lvl3pPr indent="-342900" lvl="2" marL="13716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3pPr>
            <a:lvl4pPr indent="-342900" lvl="3" marL="18288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4pPr>
            <a:lvl5pPr indent="-342900" lvl="4" marL="2286000" algn="l">
              <a:lnSpc>
                <a:spcPct val="150000"/>
              </a:lnSpc>
              <a:spcBef>
                <a:spcPts val="500"/>
              </a:spcBef>
              <a:spcAft>
                <a:spcPts val="0"/>
              </a:spcAft>
              <a:buClr>
                <a:schemeClr val="dk1"/>
              </a:buClr>
              <a:buSzPts val="1800"/>
              <a:buFont typeface="Arial"/>
              <a:buChar char="•"/>
              <a:defRPr sz="1800">
                <a:solidFill>
                  <a:schemeClr val="dk1"/>
                </a:solidFill>
                <a:latin typeface="Poppins"/>
                <a:ea typeface="Poppins"/>
                <a:cs typeface="Poppins"/>
                <a:sym typeface="Poppi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p17"/>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extLst>
    <p:ext uri="{DCECCB84-F9BA-43D5-87BE-67443E8EF086}">
      <p15:sldGuideLst>
        <p15:guide id="1" orient="horz" pos="2183">
          <p15:clr>
            <a:srgbClr val="FBAE40"/>
          </p15:clr>
        </p15:guide>
        <p15:guide id="2" pos="3840">
          <p15:clr>
            <a:srgbClr val="FBAE40"/>
          </p15:clr>
        </p15:guide>
        <p15:guide id="3"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slide">
  <p:cSld name="Quiz slide">
    <p:spTree>
      <p:nvGrpSpPr>
        <p:cNvPr id="159" name="Shape 159"/>
        <p:cNvGrpSpPr/>
        <p:nvPr/>
      </p:nvGrpSpPr>
      <p:grpSpPr>
        <a:xfrm>
          <a:off x="0" y="0"/>
          <a:ext cx="0" cy="0"/>
          <a:chOff x="0" y="0"/>
          <a:chExt cx="0" cy="0"/>
        </a:xfrm>
      </p:grpSpPr>
      <p:sp>
        <p:nvSpPr>
          <p:cNvPr id="160" name="Google Shape;160;p18"/>
          <p:cNvSpPr/>
          <p:nvPr/>
        </p:nvSpPr>
        <p:spPr>
          <a:xfrm>
            <a:off x="1660237" y="1745672"/>
            <a:ext cx="8716817" cy="2438401"/>
          </a:xfrm>
          <a:custGeom>
            <a:rect b="b" l="l" r="r" t="t"/>
            <a:pathLst>
              <a:path extrusionOk="0" h="2514600" w="6832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1" name="Google Shape;161;p18"/>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sz="2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8"/>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4"/>
              </a:buClr>
              <a:buSzPts val="2000"/>
              <a:buNone/>
              <a:defRPr b="0" sz="2000">
                <a:solidFill>
                  <a:schemeClr val="accent4"/>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3" name="Google Shape;163;p18"/>
          <p:cNvGrpSpPr/>
          <p:nvPr/>
        </p:nvGrpSpPr>
        <p:grpSpPr>
          <a:xfrm rot="3081181">
            <a:off x="11299476" y="4370856"/>
            <a:ext cx="353313" cy="445705"/>
            <a:chOff x="7806722" y="4905407"/>
            <a:chExt cx="353313" cy="445705"/>
          </a:xfrm>
        </p:grpSpPr>
        <p:sp>
          <p:nvSpPr>
            <p:cNvPr id="164" name="Google Shape;164;p1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5" name="Google Shape;165;p18"/>
            <p:cNvSpPr/>
            <p:nvPr/>
          </p:nvSpPr>
          <p:spPr>
            <a:xfrm>
              <a:off x="7806722" y="4905407"/>
              <a:ext cx="353313" cy="445705"/>
            </a:xfrm>
            <a:custGeom>
              <a:rect b="b" l="l" r="r" t="t"/>
              <a:pathLst>
                <a:path extrusionOk="0" h="445705" w="353313">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6" name="Google Shape;166;p18"/>
            <p:cNvSpPr/>
            <p:nvPr/>
          </p:nvSpPr>
          <p:spPr>
            <a:xfrm>
              <a:off x="7824787" y="5110162"/>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7" name="Google Shape;167;p18"/>
            <p:cNvSpPr/>
            <p:nvPr/>
          </p:nvSpPr>
          <p:spPr>
            <a:xfrm>
              <a:off x="7824787" y="5110162"/>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8" name="Google Shape;168;p18"/>
            <p:cNvSpPr/>
            <p:nvPr/>
          </p:nvSpPr>
          <p:spPr>
            <a:xfrm>
              <a:off x="8010525" y="5053965"/>
              <a:ext cx="115252" cy="34290"/>
            </a:xfrm>
            <a:custGeom>
              <a:rect b="b" l="l" r="r" t="t"/>
              <a:pathLst>
                <a:path extrusionOk="0" h="34290" w="115252">
                  <a:moveTo>
                    <a:pt x="0" y="34290"/>
                  </a:moveTo>
                  <a:lnTo>
                    <a:pt x="115252"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69" name="Google Shape;169;p18"/>
            <p:cNvSpPr/>
            <p:nvPr/>
          </p:nvSpPr>
          <p:spPr>
            <a:xfrm>
              <a:off x="8010525" y="5053965"/>
              <a:ext cx="115252" cy="34290"/>
            </a:xfrm>
            <a:custGeom>
              <a:rect b="b" l="l" r="r" t="t"/>
              <a:pathLst>
                <a:path extrusionOk="0" h="34290" w="115252">
                  <a:moveTo>
                    <a:pt x="0" y="34290"/>
                  </a:moveTo>
                  <a:lnTo>
                    <a:pt x="115252" y="0"/>
                  </a:lnTo>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0" name="Google Shape;170;p1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1" name="Google Shape;171;p18"/>
            <p:cNvSpPr/>
            <p:nvPr/>
          </p:nvSpPr>
          <p:spPr>
            <a:xfrm>
              <a:off x="7928086" y="5027723"/>
              <a:ext cx="98202" cy="155352"/>
            </a:xfrm>
            <a:custGeom>
              <a:rect b="b" l="l" r="r" t="t"/>
              <a:pathLst>
                <a:path extrusionOk="0" h="155352" w="9820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cap="rnd" cmpd="sng" w="137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172" name="Google Shape;172;p18"/>
          <p:cNvSpPr/>
          <p:nvPr/>
        </p:nvSpPr>
        <p:spPr>
          <a:xfrm rot="3081181">
            <a:off x="10621739" y="5488782"/>
            <a:ext cx="2184083" cy="776288"/>
          </a:xfrm>
          <a:custGeom>
            <a:rect b="b" l="l" r="r" t="t"/>
            <a:pathLst>
              <a:path extrusionOk="0" h="776288" w="2184083">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3" name="Google Shape;173;p18"/>
          <p:cNvSpPr/>
          <p:nvPr/>
        </p:nvSpPr>
        <p:spPr>
          <a:xfrm rot="3081181">
            <a:off x="11111351" y="2915556"/>
            <a:ext cx="1217295" cy="1311337"/>
          </a:xfrm>
          <a:custGeom>
            <a:rect b="b" l="l" r="r" t="t"/>
            <a:pathLst>
              <a:path extrusionOk="0" h="1311337" w="1217295">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174" name="Google Shape;174;p18"/>
          <p:cNvPicPr preferRelativeResize="0"/>
          <p:nvPr/>
        </p:nvPicPr>
        <p:blipFill rotWithShape="1">
          <a:blip r:embed="rId2">
            <a:alphaModFix/>
          </a:blip>
          <a:srcRect b="0" l="0" r="0" t="0"/>
          <a:stretch/>
        </p:blipFill>
        <p:spPr>
          <a:xfrm rot="-5749900">
            <a:off x="10051687" y="1343454"/>
            <a:ext cx="3568197" cy="800102"/>
          </a:xfrm>
          <a:prstGeom prst="rect">
            <a:avLst/>
          </a:prstGeom>
          <a:noFill/>
          <a:ln>
            <a:noFill/>
          </a:ln>
        </p:spPr>
      </p:pic>
      <p:grpSp>
        <p:nvGrpSpPr>
          <p:cNvPr id="175" name="Google Shape;175;p18"/>
          <p:cNvGrpSpPr/>
          <p:nvPr/>
        </p:nvGrpSpPr>
        <p:grpSpPr>
          <a:xfrm flipH="1" rot="3351309">
            <a:off x="11525169" y="908840"/>
            <a:ext cx="307103" cy="517551"/>
            <a:chOff x="7306605" y="300990"/>
            <a:chExt cx="307103" cy="517551"/>
          </a:xfrm>
        </p:grpSpPr>
        <p:sp>
          <p:nvSpPr>
            <p:cNvPr id="176" name="Google Shape;176;p18"/>
            <p:cNvSpPr/>
            <p:nvPr/>
          </p:nvSpPr>
          <p:spPr>
            <a:xfrm>
              <a:off x="7335293" y="666359"/>
              <a:ext cx="120931" cy="152182"/>
            </a:xfrm>
            <a:custGeom>
              <a:rect b="b" l="l" r="r" t="t"/>
              <a:pathLst>
                <a:path extrusionOk="0" h="152182" w="120931">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7" name="Google Shape;177;p1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8" name="Google Shape;178;p18"/>
            <p:cNvSpPr/>
            <p:nvPr/>
          </p:nvSpPr>
          <p:spPr>
            <a:xfrm>
              <a:off x="7351659" y="635317"/>
              <a:ext cx="144409" cy="80347"/>
            </a:xfrm>
            <a:custGeom>
              <a:rect b="b" l="l" r="r" t="t"/>
              <a:pathLst>
                <a:path extrusionOk="0" h="80347" w="144409">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79" name="Google Shape;179;p1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0" name="Google Shape;180;p18"/>
            <p:cNvSpPr/>
            <p:nvPr/>
          </p:nvSpPr>
          <p:spPr>
            <a:xfrm>
              <a:off x="7306605" y="407134"/>
              <a:ext cx="146706" cy="176748"/>
            </a:xfrm>
            <a:custGeom>
              <a:rect b="b" l="l" r="r" t="t"/>
              <a:pathLst>
                <a:path extrusionOk="0" h="176748" w="146706">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1" name="Google Shape;181;p18"/>
            <p:cNvSpPr/>
            <p:nvPr/>
          </p:nvSpPr>
          <p:spPr>
            <a:xfrm>
              <a:off x="7540942" y="437894"/>
              <a:ext cx="72766" cy="223140"/>
            </a:xfrm>
            <a:custGeom>
              <a:rect b="b" l="l" r="r" t="t"/>
              <a:pathLst>
                <a:path extrusionOk="0" h="223140" w="72766">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2" name="Google Shape;182;p1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3" name="Google Shape;183;p18"/>
            <p:cNvSpPr/>
            <p:nvPr/>
          </p:nvSpPr>
          <p:spPr>
            <a:xfrm>
              <a:off x="7355205" y="300990"/>
              <a:ext cx="209830" cy="383257"/>
            </a:xfrm>
            <a:custGeom>
              <a:rect b="b" l="l" r="r" t="t"/>
              <a:pathLst>
                <a:path extrusionOk="0" h="383257" w="209830">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4" name="Google Shape;184;p1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5" name="Google Shape;185;p18"/>
            <p:cNvSpPr/>
            <p:nvPr/>
          </p:nvSpPr>
          <p:spPr>
            <a:xfrm>
              <a:off x="7452179" y="424214"/>
              <a:ext cx="82276" cy="82695"/>
            </a:xfrm>
            <a:custGeom>
              <a:rect b="b" l="l" r="r" t="t"/>
              <a:pathLst>
                <a:path extrusionOk="0" h="82695" w="82276">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6" name="Google Shape;186;p18"/>
            <p:cNvSpPr/>
            <p:nvPr/>
          </p:nvSpPr>
          <p:spPr>
            <a:xfrm>
              <a:off x="7478077" y="359092"/>
              <a:ext cx="82867" cy="29784"/>
            </a:xfrm>
            <a:custGeom>
              <a:rect b="b" l="l" r="r" t="t"/>
              <a:pathLst>
                <a:path extrusionOk="0" h="29784" w="82867">
                  <a:moveTo>
                    <a:pt x="0" y="0"/>
                  </a:moveTo>
                  <a:cubicBezTo>
                    <a:pt x="0" y="0"/>
                    <a:pt x="35243" y="50482"/>
                    <a:pt x="82868" y="20002"/>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87" name="Google Shape;187;p18"/>
            <p:cNvSpPr/>
            <p:nvPr/>
          </p:nvSpPr>
          <p:spPr>
            <a:xfrm>
              <a:off x="7478077" y="359092"/>
              <a:ext cx="82867" cy="29784"/>
            </a:xfrm>
            <a:custGeom>
              <a:rect b="b" l="l" r="r" t="t"/>
              <a:pathLst>
                <a:path extrusionOk="0" h="29784" w="82867">
                  <a:moveTo>
                    <a:pt x="0" y="0"/>
                  </a:moveTo>
                  <a:cubicBezTo>
                    <a:pt x="0" y="0"/>
                    <a:pt x="35243" y="50482"/>
                    <a:pt x="82868" y="20002"/>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nvGrpSpPr>
          <p:cNvPr id="188" name="Google Shape;188;p18"/>
          <p:cNvGrpSpPr/>
          <p:nvPr/>
        </p:nvGrpSpPr>
        <p:grpSpPr>
          <a:xfrm>
            <a:off x="12212099" y="243073"/>
            <a:ext cx="3354501" cy="2154884"/>
            <a:chOff x="12357939" y="132973"/>
            <a:chExt cx="3354501" cy="2154884"/>
          </a:xfrm>
        </p:grpSpPr>
        <p:sp>
          <p:nvSpPr>
            <p:cNvPr id="189" name="Google Shape;189;p18"/>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Quiz Vraag</a:t>
              </a:r>
              <a:endParaRPr b="1" sz="2000">
                <a:solidFill>
                  <a:schemeClr val="accent2"/>
                </a:solidFill>
                <a:latin typeface="Poppins"/>
                <a:ea typeface="Poppins"/>
                <a:cs typeface="Poppins"/>
                <a:sym typeface="Poppins"/>
              </a:endParaRPr>
            </a:p>
          </p:txBody>
        </p:sp>
        <p:sp>
          <p:nvSpPr>
            <p:cNvPr id="190" name="Google Shape;190;p18"/>
            <p:cNvSpPr txBox="1"/>
            <p:nvPr/>
          </p:nvSpPr>
          <p:spPr>
            <a:xfrm>
              <a:off x="12357939" y="718197"/>
              <a:ext cx="332232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De slide is automatisch geanimeerd. Met de eerste klik komt de vraag naar voren. Bij de volgende klik komt het antwoord.</a:t>
              </a:r>
              <a:endParaRPr/>
            </a:p>
          </p:txBody>
        </p:sp>
      </p:grpSp>
      <p:pic>
        <p:nvPicPr>
          <p:cNvPr id="191" name="Google Shape;191;p18"/>
          <p:cNvPicPr preferRelativeResize="0"/>
          <p:nvPr/>
        </p:nvPicPr>
        <p:blipFill rotWithShape="1">
          <a:blip r:embed="rId3">
            <a:alphaModFix/>
          </a:blip>
          <a:srcRect b="0" l="0" r="0" t="0"/>
          <a:stretch/>
        </p:blipFill>
        <p:spPr>
          <a:xfrm>
            <a:off x="696529" y="6296715"/>
            <a:ext cx="2186027" cy="34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5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5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5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5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500"/>
                                        <p:tgtEl>
                                          <p:spTgt spid="1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500"/>
                                        <p:tgtEl>
                                          <p:spTgt spid="1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animEffect filter="fade" transition="in">
                                      <p:cBhvr>
                                        <p:cTn dur="500"/>
                                        <p:tgtEl>
                                          <p:spTgt spid="16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animEffect filter="fade" transition="in">
                                      <p:cBhvr>
                                        <p:cTn dur="500"/>
                                        <p:tgtEl>
                                          <p:spTgt spid="16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5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5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5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5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500"/>
                                        <p:tgtEl>
                                          <p:spTgt spid="1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7" st="7"/>
                                            </p:txEl>
                                          </p:spTgt>
                                        </p:tgtEl>
                                        <p:attrNameLst>
                                          <p:attrName>style.visibility</p:attrName>
                                        </p:attrNameLst>
                                      </p:cBhvr>
                                      <p:to>
                                        <p:strVal val="visible"/>
                                      </p:to>
                                    </p:set>
                                    <p:animEffect filter="fade" transition="in">
                                      <p:cBhvr>
                                        <p:cTn dur="500"/>
                                        <p:tgtEl>
                                          <p:spTgt spid="1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8" st="8"/>
                                            </p:txEl>
                                          </p:spTgt>
                                        </p:tgtEl>
                                        <p:attrNameLst>
                                          <p:attrName>style.visibility</p:attrName>
                                        </p:attrNameLst>
                                      </p:cBhvr>
                                      <p:to>
                                        <p:strVal val="visible"/>
                                      </p:to>
                                    </p:set>
                                    <p:animEffect filter="fade" transition="in">
                                      <p:cBhvr>
                                        <p:cTn dur="500"/>
                                        <p:tgtEl>
                                          <p:spTgt spid="16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guide id="3"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spTree>
      <p:nvGrpSpPr>
        <p:cNvPr id="192" name="Shape 192"/>
        <p:cNvGrpSpPr/>
        <p:nvPr/>
      </p:nvGrpSpPr>
      <p:grpSpPr>
        <a:xfrm>
          <a:off x="0" y="0"/>
          <a:ext cx="0" cy="0"/>
          <a:chOff x="0" y="0"/>
          <a:chExt cx="0" cy="0"/>
        </a:xfrm>
      </p:grpSpPr>
      <p:sp>
        <p:nvSpPr>
          <p:cNvPr id="193" name="Google Shape;193;p19"/>
          <p:cNvSpPr/>
          <p:nvPr/>
        </p:nvSpPr>
        <p:spPr>
          <a:xfrm>
            <a:off x="0" y="-3922"/>
            <a:ext cx="5334339" cy="6858000"/>
          </a:xfrm>
          <a:custGeom>
            <a:rect b="b" l="l" r="r" t="t"/>
            <a:pathLst>
              <a:path extrusionOk="0" h="6858000" w="5334339">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94" name="Google Shape;194;p19"/>
          <p:cNvSpPr/>
          <p:nvPr/>
        </p:nvSpPr>
        <p:spPr>
          <a:xfrm>
            <a:off x="5079682" y="22774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5" name="Google Shape;195;p19"/>
          <p:cNvSpPr/>
          <p:nvPr/>
        </p:nvSpPr>
        <p:spPr>
          <a:xfrm>
            <a:off x="5079682" y="319182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6" name="Google Shape;196;p19"/>
          <p:cNvSpPr/>
          <p:nvPr/>
        </p:nvSpPr>
        <p:spPr>
          <a:xfrm>
            <a:off x="5079682" y="40871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7" name="Google Shape;197;p19"/>
          <p:cNvSpPr/>
          <p:nvPr/>
        </p:nvSpPr>
        <p:spPr>
          <a:xfrm>
            <a:off x="5079682" y="5001577"/>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8" name="Google Shape;198;p19"/>
          <p:cNvSpPr/>
          <p:nvPr/>
        </p:nvSpPr>
        <p:spPr>
          <a:xfrm>
            <a:off x="-1309710" y="390398"/>
            <a:ext cx="5739270" cy="6319175"/>
          </a:xfrm>
          <a:custGeom>
            <a:rect b="b" l="l" r="r" t="t"/>
            <a:pathLst>
              <a:path extrusionOk="0" h="6319175" w="5739270">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199" name="Google Shape;199;p19"/>
          <p:cNvSpPr/>
          <p:nvPr/>
        </p:nvSpPr>
        <p:spPr>
          <a:xfrm>
            <a:off x="482917" y="-40004"/>
            <a:ext cx="4237672" cy="6839902"/>
          </a:xfrm>
          <a:custGeom>
            <a:rect b="b" l="l" r="r" t="t"/>
            <a:pathLst>
              <a:path extrusionOk="0" h="6839902" w="423767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00" name="Google Shape;200;p19"/>
          <p:cNvGrpSpPr/>
          <p:nvPr/>
        </p:nvGrpSpPr>
        <p:grpSpPr>
          <a:xfrm>
            <a:off x="4096702" y="1315402"/>
            <a:ext cx="548640" cy="400050"/>
            <a:chOff x="4096702" y="1315402"/>
            <a:chExt cx="548640" cy="400050"/>
          </a:xfrm>
        </p:grpSpPr>
        <p:sp>
          <p:nvSpPr>
            <p:cNvPr id="201" name="Google Shape;201;p19"/>
            <p:cNvSpPr/>
            <p:nvPr/>
          </p:nvSpPr>
          <p:spPr>
            <a:xfrm>
              <a:off x="4096702" y="1315402"/>
              <a:ext cx="418147" cy="389572"/>
            </a:xfrm>
            <a:custGeom>
              <a:rect b="b" l="l" r="r" t="t"/>
              <a:pathLst>
                <a:path extrusionOk="0" h="389572" w="418147">
                  <a:moveTo>
                    <a:pt x="418147" y="265747"/>
                  </a:moveTo>
                  <a:lnTo>
                    <a:pt x="0" y="0"/>
                  </a:lnTo>
                  <a:lnTo>
                    <a:pt x="298132" y="303847"/>
                  </a:lnTo>
                  <a:lnTo>
                    <a:pt x="303847" y="389572"/>
                  </a:lnTo>
                  <a:lnTo>
                    <a:pt x="380047" y="29432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02" name="Google Shape;202;p19"/>
            <p:cNvGrpSpPr/>
            <p:nvPr/>
          </p:nvGrpSpPr>
          <p:grpSpPr>
            <a:xfrm>
              <a:off x="4096702" y="1315402"/>
              <a:ext cx="548640" cy="400050"/>
              <a:chOff x="4096702" y="1315402"/>
              <a:chExt cx="548640" cy="400050"/>
            </a:xfrm>
          </p:grpSpPr>
          <p:sp>
            <p:nvSpPr>
              <p:cNvPr id="203" name="Google Shape;203;p19"/>
              <p:cNvSpPr/>
              <p:nvPr/>
            </p:nvSpPr>
            <p:spPr>
              <a:xfrm>
                <a:off x="4096702" y="1315402"/>
                <a:ext cx="548640" cy="272414"/>
              </a:xfrm>
              <a:custGeom>
                <a:rect b="b" l="l" r="r" t="t"/>
                <a:pathLst>
                  <a:path extrusionOk="0" h="272414" w="548640">
                    <a:moveTo>
                      <a:pt x="362903" y="272415"/>
                    </a:moveTo>
                    <a:lnTo>
                      <a:pt x="0" y="0"/>
                    </a:lnTo>
                    <a:lnTo>
                      <a:pt x="548640" y="260032"/>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4" name="Google Shape;204;p19"/>
              <p:cNvSpPr/>
              <p:nvPr/>
            </p:nvSpPr>
            <p:spPr>
              <a:xfrm>
                <a:off x="4096702" y="1315402"/>
                <a:ext cx="317182" cy="381000"/>
              </a:xfrm>
              <a:custGeom>
                <a:rect b="b" l="l" r="r" t="t"/>
                <a:pathLst>
                  <a:path extrusionOk="0" h="381000" w="317182">
                    <a:moveTo>
                      <a:pt x="0" y="0"/>
                    </a:moveTo>
                    <a:lnTo>
                      <a:pt x="317182" y="294322"/>
                    </a:lnTo>
                    <a:lnTo>
                      <a:pt x="140970" y="381000"/>
                    </a:lnTo>
                    <a:close/>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5" name="Google Shape;205;p19"/>
              <p:cNvSpPr/>
              <p:nvPr/>
            </p:nvSpPr>
            <p:spPr>
              <a:xfrm>
                <a:off x="4394834" y="1585912"/>
                <a:ext cx="96202" cy="129540"/>
              </a:xfrm>
              <a:custGeom>
                <a:rect b="b" l="l" r="r" t="t"/>
                <a:pathLst>
                  <a:path extrusionOk="0" h="129540" w="96202">
                    <a:moveTo>
                      <a:pt x="0" y="33338"/>
                    </a:moveTo>
                    <a:lnTo>
                      <a:pt x="6668" y="129540"/>
                    </a:lnTo>
                    <a:lnTo>
                      <a:pt x="96203" y="0"/>
                    </a:lnTo>
                  </a:path>
                </a:pathLst>
              </a:custGeom>
              <a:solidFill>
                <a:srgbClr val="FFFFFF"/>
              </a:solidFill>
              <a:ln cap="rnd" cmpd="sng" w="158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grpSp>
        <p:nvGrpSpPr>
          <p:cNvPr id="206" name="Google Shape;206;p19"/>
          <p:cNvGrpSpPr/>
          <p:nvPr/>
        </p:nvGrpSpPr>
        <p:grpSpPr>
          <a:xfrm rot="1786451">
            <a:off x="4158325" y="5498782"/>
            <a:ext cx="315738" cy="448874"/>
            <a:chOff x="4181475" y="5498782"/>
            <a:chExt cx="315738" cy="448874"/>
          </a:xfrm>
        </p:grpSpPr>
        <p:sp>
          <p:nvSpPr>
            <p:cNvPr id="207" name="Google Shape;207;p19"/>
            <p:cNvSpPr/>
            <p:nvPr/>
          </p:nvSpPr>
          <p:spPr>
            <a:xfrm>
              <a:off x="4259332" y="5709990"/>
              <a:ext cx="237881" cy="237666"/>
            </a:xfrm>
            <a:custGeom>
              <a:rect b="b" l="l" r="r" t="t"/>
              <a:pathLst>
                <a:path extrusionOk="0" h="237666" w="237881">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8" name="Google Shape;208;p19"/>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09" name="Google Shape;209;p19"/>
            <p:cNvSpPr/>
            <p:nvPr/>
          </p:nvSpPr>
          <p:spPr>
            <a:xfrm>
              <a:off x="4181475" y="5498782"/>
              <a:ext cx="286702" cy="413385"/>
            </a:xfrm>
            <a:custGeom>
              <a:rect b="b" l="l" r="r" t="t"/>
              <a:pathLst>
                <a:path extrusionOk="0" h="413385" w="286702">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0" name="Google Shape;210;p19"/>
            <p:cNvSpPr/>
            <p:nvPr/>
          </p:nvSpPr>
          <p:spPr>
            <a:xfrm>
              <a:off x="4181475" y="5678805"/>
              <a:ext cx="109537" cy="9525"/>
            </a:xfrm>
            <a:custGeom>
              <a:rect b="b" l="l" r="r" t="t"/>
              <a:pathLst>
                <a:path extrusionOk="0" h="9525" w="109537">
                  <a:moveTo>
                    <a:pt x="0" y="0"/>
                  </a:moveTo>
                  <a:lnTo>
                    <a:pt x="109538"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1" name="Google Shape;211;p19"/>
            <p:cNvSpPr/>
            <p:nvPr/>
          </p:nvSpPr>
          <p:spPr>
            <a:xfrm>
              <a:off x="4181475" y="5678805"/>
              <a:ext cx="109537" cy="9525"/>
            </a:xfrm>
            <a:custGeom>
              <a:rect b="b" l="l" r="r" t="t"/>
              <a:pathLst>
                <a:path extrusionOk="0" h="9525" w="109537">
                  <a:moveTo>
                    <a:pt x="0" y="0"/>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2" name="Google Shape;212;p19"/>
            <p:cNvSpPr/>
            <p:nvPr/>
          </p:nvSpPr>
          <p:spPr>
            <a:xfrm>
              <a:off x="4357687" y="5677852"/>
              <a:ext cx="109537" cy="952"/>
            </a:xfrm>
            <a:custGeom>
              <a:rect b="b" l="l" r="r" t="t"/>
              <a:pathLst>
                <a:path extrusionOk="0" h="952" w="109537">
                  <a:moveTo>
                    <a:pt x="0" y="953"/>
                  </a:moveTo>
                  <a:lnTo>
                    <a:pt x="109538" y="0"/>
                  </a:lnTo>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3" name="Google Shape;213;p19"/>
            <p:cNvSpPr/>
            <p:nvPr/>
          </p:nvSpPr>
          <p:spPr>
            <a:xfrm>
              <a:off x="4357687" y="5677852"/>
              <a:ext cx="109537" cy="952"/>
            </a:xfrm>
            <a:custGeom>
              <a:rect b="b" l="l" r="r" t="t"/>
              <a:pathLst>
                <a:path extrusionOk="0" h="952" w="109537">
                  <a:moveTo>
                    <a:pt x="0" y="953"/>
                  </a:moveTo>
                  <a:lnTo>
                    <a:pt x="109538" y="0"/>
                  </a:lnTo>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4" name="Google Shape;214;p19"/>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15" name="Google Shape;215;p19"/>
            <p:cNvSpPr/>
            <p:nvPr/>
          </p:nvSpPr>
          <p:spPr>
            <a:xfrm>
              <a:off x="4291012" y="5611177"/>
              <a:ext cx="66675" cy="145732"/>
            </a:xfrm>
            <a:custGeom>
              <a:rect b="b" l="l" r="r" t="t"/>
              <a:pathLst>
                <a:path extrusionOk="0" h="145732" w="66675">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cap="rnd" cmpd="sng" w="12600">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216" name="Google Shape;216;p19"/>
          <p:cNvSpPr/>
          <p:nvPr>
            <p:ph idx="2" type="pic"/>
          </p:nvPr>
        </p:nvSpPr>
        <p:spPr>
          <a:xfrm>
            <a:off x="-4102" y="390398"/>
            <a:ext cx="4445238" cy="6319176"/>
          </a:xfrm>
          <a:prstGeom prst="rect">
            <a:avLst/>
          </a:prstGeom>
          <a:solidFill>
            <a:schemeClr val="lt1"/>
          </a:solidFill>
          <a:ln>
            <a:noFill/>
          </a:ln>
        </p:spPr>
      </p:sp>
      <p:sp>
        <p:nvSpPr>
          <p:cNvPr id="217" name="Google Shape;217;p19"/>
          <p:cNvSpPr txBox="1"/>
          <p:nvPr>
            <p:ph idx="1" type="body"/>
          </p:nvPr>
        </p:nvSpPr>
        <p:spPr>
          <a:xfrm>
            <a:off x="5027294" y="2095500"/>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19"/>
          <p:cNvSpPr txBox="1"/>
          <p:nvPr>
            <p:ph idx="3" type="body"/>
          </p:nvPr>
        </p:nvSpPr>
        <p:spPr>
          <a:xfrm>
            <a:off x="5655817" y="215677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19"/>
          <p:cNvSpPr txBox="1"/>
          <p:nvPr>
            <p:ph idx="4" type="body"/>
          </p:nvPr>
        </p:nvSpPr>
        <p:spPr>
          <a:xfrm>
            <a:off x="5040757" y="2997730"/>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19"/>
          <p:cNvSpPr txBox="1"/>
          <p:nvPr>
            <p:ph idx="5" type="body"/>
          </p:nvPr>
        </p:nvSpPr>
        <p:spPr>
          <a:xfrm>
            <a:off x="5669280" y="3059007"/>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19"/>
          <p:cNvSpPr txBox="1"/>
          <p:nvPr>
            <p:ph idx="6" type="body"/>
          </p:nvPr>
        </p:nvSpPr>
        <p:spPr>
          <a:xfrm>
            <a:off x="5027294" y="3851666"/>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19"/>
          <p:cNvSpPr txBox="1"/>
          <p:nvPr>
            <p:ph idx="7" type="body"/>
          </p:nvPr>
        </p:nvSpPr>
        <p:spPr>
          <a:xfrm>
            <a:off x="5655817" y="3912943"/>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19"/>
          <p:cNvSpPr txBox="1"/>
          <p:nvPr>
            <p:ph idx="8" type="body"/>
          </p:nvPr>
        </p:nvSpPr>
        <p:spPr>
          <a:xfrm>
            <a:off x="5013831" y="4705602"/>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19"/>
          <p:cNvSpPr txBox="1"/>
          <p:nvPr>
            <p:ph idx="9" type="body"/>
          </p:nvPr>
        </p:nvSpPr>
        <p:spPr>
          <a:xfrm>
            <a:off x="5642354" y="4766879"/>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19"/>
          <p:cNvSpPr txBox="1"/>
          <p:nvPr>
            <p:ph idx="13" type="body"/>
          </p:nvPr>
        </p:nvSpPr>
        <p:spPr>
          <a:xfrm>
            <a:off x="5584377" y="596828"/>
            <a:ext cx="4168302" cy="6072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600"/>
              <a:buNone/>
              <a:defRPr b="1" sz="3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19"/>
          <p:cNvSpPr/>
          <p:nvPr/>
        </p:nvSpPr>
        <p:spPr>
          <a:xfrm>
            <a:off x="8655766" y="22730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7" name="Google Shape;227;p19"/>
          <p:cNvSpPr/>
          <p:nvPr/>
        </p:nvSpPr>
        <p:spPr>
          <a:xfrm>
            <a:off x="8655766" y="318744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8" name="Google Shape;228;p19"/>
          <p:cNvSpPr/>
          <p:nvPr/>
        </p:nvSpPr>
        <p:spPr>
          <a:xfrm>
            <a:off x="8655766" y="40827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29" name="Google Shape;229;p19"/>
          <p:cNvSpPr/>
          <p:nvPr/>
        </p:nvSpPr>
        <p:spPr>
          <a:xfrm>
            <a:off x="8655766" y="4997198"/>
            <a:ext cx="407669" cy="322897"/>
          </a:xfrm>
          <a:custGeom>
            <a:rect b="b" l="l" r="r" t="t"/>
            <a:pathLst>
              <a:path extrusionOk="0" h="322897" w="407669">
                <a:moveTo>
                  <a:pt x="0" y="0"/>
                </a:moveTo>
                <a:lnTo>
                  <a:pt x="407670" y="0"/>
                </a:lnTo>
                <a:lnTo>
                  <a:pt x="407670" y="322898"/>
                </a:lnTo>
                <a:lnTo>
                  <a:pt x="0" y="322898"/>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30" name="Google Shape;230;p19"/>
          <p:cNvSpPr txBox="1"/>
          <p:nvPr>
            <p:ph idx="14" type="body"/>
          </p:nvPr>
        </p:nvSpPr>
        <p:spPr>
          <a:xfrm>
            <a:off x="8603378" y="2091121"/>
            <a:ext cx="511493" cy="573405"/>
          </a:xfrm>
          <a:prstGeom prst="rect">
            <a:avLst/>
          </a:prstGeom>
          <a:solidFill>
            <a:schemeClr val="accent3"/>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19"/>
          <p:cNvSpPr txBox="1"/>
          <p:nvPr>
            <p:ph idx="15" type="body"/>
          </p:nvPr>
        </p:nvSpPr>
        <p:spPr>
          <a:xfrm>
            <a:off x="9231901" y="215239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19"/>
          <p:cNvSpPr txBox="1"/>
          <p:nvPr>
            <p:ph idx="16" type="body"/>
          </p:nvPr>
        </p:nvSpPr>
        <p:spPr>
          <a:xfrm>
            <a:off x="8616841" y="2993351"/>
            <a:ext cx="511493" cy="573405"/>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19"/>
          <p:cNvSpPr txBox="1"/>
          <p:nvPr>
            <p:ph idx="17" type="body"/>
          </p:nvPr>
        </p:nvSpPr>
        <p:spPr>
          <a:xfrm>
            <a:off x="9245364" y="3054628"/>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19"/>
          <p:cNvSpPr txBox="1"/>
          <p:nvPr>
            <p:ph idx="18" type="body"/>
          </p:nvPr>
        </p:nvSpPr>
        <p:spPr>
          <a:xfrm>
            <a:off x="8603378" y="3847287"/>
            <a:ext cx="511493" cy="573405"/>
          </a:xfrm>
          <a:prstGeom prst="rect">
            <a:avLst/>
          </a:prstGeom>
          <a:solidFill>
            <a:schemeClr val="accent5"/>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19"/>
          <p:cNvSpPr txBox="1"/>
          <p:nvPr>
            <p:ph idx="19" type="body"/>
          </p:nvPr>
        </p:nvSpPr>
        <p:spPr>
          <a:xfrm>
            <a:off x="9231901" y="3908564"/>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19"/>
          <p:cNvSpPr txBox="1"/>
          <p:nvPr>
            <p:ph idx="20" type="body"/>
          </p:nvPr>
        </p:nvSpPr>
        <p:spPr>
          <a:xfrm>
            <a:off x="8589915" y="4701223"/>
            <a:ext cx="511493" cy="573405"/>
          </a:xfrm>
          <a:prstGeom prst="rect">
            <a:avLst/>
          </a:prstGeom>
          <a:solidFill>
            <a:schemeClr val="accent6"/>
          </a:solid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19"/>
          <p:cNvSpPr txBox="1"/>
          <p:nvPr>
            <p:ph idx="21" type="body"/>
          </p:nvPr>
        </p:nvSpPr>
        <p:spPr>
          <a:xfrm>
            <a:off x="9218438" y="4762500"/>
            <a:ext cx="2624604" cy="39856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b="0" sz="16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8" name="Google Shape;238;p19"/>
          <p:cNvGrpSpPr/>
          <p:nvPr/>
        </p:nvGrpSpPr>
        <p:grpSpPr>
          <a:xfrm>
            <a:off x="12447223" y="266938"/>
            <a:ext cx="3322320" cy="6324124"/>
            <a:chOff x="-3619025" y="0"/>
            <a:chExt cx="3322320" cy="6324124"/>
          </a:xfrm>
        </p:grpSpPr>
        <p:grpSp>
          <p:nvGrpSpPr>
            <p:cNvPr id="239" name="Google Shape;239;p19"/>
            <p:cNvGrpSpPr/>
            <p:nvPr/>
          </p:nvGrpSpPr>
          <p:grpSpPr>
            <a:xfrm>
              <a:off x="-3619025" y="0"/>
              <a:ext cx="3322320" cy="6324124"/>
              <a:chOff x="12390120" y="132973"/>
              <a:chExt cx="3322320" cy="6324124"/>
            </a:xfrm>
          </p:grpSpPr>
          <p:sp>
            <p:nvSpPr>
              <p:cNvPr id="240" name="Google Shape;240;p19"/>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241" name="Google Shape;241;p19"/>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242" name="Google Shape;242;p19"/>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243" name="Google Shape;243;p19"/>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244" name="Google Shape;244;p19"/>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p:cSld name="Picture with headline">
    <p:bg>
      <p:bgPr>
        <a:solidFill>
          <a:schemeClr val="accent1"/>
        </a:solidFill>
      </p:bgPr>
    </p:bg>
    <p:spTree>
      <p:nvGrpSpPr>
        <p:cNvPr id="245" name="Shape 245"/>
        <p:cNvGrpSpPr/>
        <p:nvPr/>
      </p:nvGrpSpPr>
      <p:grpSpPr>
        <a:xfrm>
          <a:off x="0" y="0"/>
          <a:ext cx="0" cy="0"/>
          <a:chOff x="0" y="0"/>
          <a:chExt cx="0" cy="0"/>
        </a:xfrm>
      </p:grpSpPr>
      <p:sp>
        <p:nvSpPr>
          <p:cNvPr id="246" name="Google Shape;246;p20"/>
          <p:cNvSpPr/>
          <p:nvPr/>
        </p:nvSpPr>
        <p:spPr>
          <a:xfrm flipH="1">
            <a:off x="-257985" y="1"/>
            <a:ext cx="7044548" cy="6871271"/>
          </a:xfrm>
          <a:custGeom>
            <a:rect b="b" l="l" r="r" t="t"/>
            <a:pathLst>
              <a:path extrusionOk="0" h="6871271"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7" name="Google Shape;247;p20"/>
          <p:cNvSpPr/>
          <p:nvPr/>
        </p:nvSpPr>
        <p:spPr>
          <a:xfrm flipH="1">
            <a:off x="37386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8" name="Google Shape;248;p20"/>
          <p:cNvSpPr/>
          <p:nvPr/>
        </p:nvSpPr>
        <p:spPr>
          <a:xfrm flipH="1">
            <a:off x="38003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49" name="Google Shape;249;p20"/>
          <p:cNvSpPr/>
          <p:nvPr/>
        </p:nvSpPr>
        <p:spPr>
          <a:xfrm flipH="1">
            <a:off x="38687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0" name="Google Shape;250;p20"/>
          <p:cNvSpPr/>
          <p:nvPr/>
        </p:nvSpPr>
        <p:spPr>
          <a:xfrm flipH="1">
            <a:off x="40010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1" name="Google Shape;251;p20"/>
          <p:cNvSpPr/>
          <p:nvPr/>
        </p:nvSpPr>
        <p:spPr>
          <a:xfrm flipH="1">
            <a:off x="41333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2" name="Google Shape;252;p20"/>
          <p:cNvSpPr/>
          <p:nvPr/>
        </p:nvSpPr>
        <p:spPr>
          <a:xfrm flipH="1">
            <a:off x="42678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3" name="Google Shape;253;p20"/>
          <p:cNvSpPr/>
          <p:nvPr/>
        </p:nvSpPr>
        <p:spPr>
          <a:xfrm flipH="1">
            <a:off x="44023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4" name="Google Shape;254;p20"/>
          <p:cNvSpPr/>
          <p:nvPr/>
        </p:nvSpPr>
        <p:spPr>
          <a:xfrm flipH="1">
            <a:off x="45378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5" name="Google Shape;255;p20"/>
          <p:cNvSpPr/>
          <p:nvPr/>
        </p:nvSpPr>
        <p:spPr>
          <a:xfrm flipH="1">
            <a:off x="46734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6" name="Google Shape;256;p20"/>
          <p:cNvSpPr/>
          <p:nvPr/>
        </p:nvSpPr>
        <p:spPr>
          <a:xfrm flipH="1">
            <a:off x="48079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7" name="Google Shape;257;p20"/>
          <p:cNvSpPr/>
          <p:nvPr/>
        </p:nvSpPr>
        <p:spPr>
          <a:xfrm flipH="1">
            <a:off x="49424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8" name="Google Shape;258;p20"/>
          <p:cNvSpPr/>
          <p:nvPr/>
        </p:nvSpPr>
        <p:spPr>
          <a:xfrm flipH="1">
            <a:off x="50768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9" name="Google Shape;259;p20"/>
          <p:cNvSpPr/>
          <p:nvPr/>
        </p:nvSpPr>
        <p:spPr>
          <a:xfrm flipH="1">
            <a:off x="52102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0" name="Google Shape;260;p20"/>
          <p:cNvSpPr/>
          <p:nvPr/>
        </p:nvSpPr>
        <p:spPr>
          <a:xfrm flipH="1">
            <a:off x="53425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1" name="Google Shape;261;p20"/>
          <p:cNvSpPr/>
          <p:nvPr/>
        </p:nvSpPr>
        <p:spPr>
          <a:xfrm flipH="1">
            <a:off x="54737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2" name="Google Shape;262;p20"/>
          <p:cNvSpPr/>
          <p:nvPr/>
        </p:nvSpPr>
        <p:spPr>
          <a:xfrm flipH="1">
            <a:off x="56016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3" name="Google Shape;263;p20"/>
          <p:cNvSpPr/>
          <p:nvPr/>
        </p:nvSpPr>
        <p:spPr>
          <a:xfrm flipH="1">
            <a:off x="57274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4" name="Google Shape;264;p20"/>
          <p:cNvSpPr/>
          <p:nvPr/>
        </p:nvSpPr>
        <p:spPr>
          <a:xfrm flipH="1">
            <a:off x="58498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5" name="Google Shape;265;p20"/>
          <p:cNvSpPr/>
          <p:nvPr/>
        </p:nvSpPr>
        <p:spPr>
          <a:xfrm flipH="1">
            <a:off x="59668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6" name="Google Shape;266;p20"/>
          <p:cNvSpPr/>
          <p:nvPr/>
        </p:nvSpPr>
        <p:spPr>
          <a:xfrm flipH="1">
            <a:off x="60772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7" name="Google Shape;267;p20"/>
          <p:cNvSpPr/>
          <p:nvPr/>
        </p:nvSpPr>
        <p:spPr>
          <a:xfrm flipH="1">
            <a:off x="61800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8" name="Google Shape;268;p20"/>
          <p:cNvSpPr/>
          <p:nvPr/>
        </p:nvSpPr>
        <p:spPr>
          <a:xfrm flipH="1">
            <a:off x="62729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69" name="Google Shape;269;p20"/>
          <p:cNvSpPr/>
          <p:nvPr/>
        </p:nvSpPr>
        <p:spPr>
          <a:xfrm flipH="1">
            <a:off x="63516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0" name="Google Shape;270;p20"/>
          <p:cNvSpPr/>
          <p:nvPr/>
        </p:nvSpPr>
        <p:spPr>
          <a:xfrm flipH="1">
            <a:off x="64162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1" name="Google Shape;271;p20"/>
          <p:cNvSpPr/>
          <p:nvPr/>
        </p:nvSpPr>
        <p:spPr>
          <a:xfrm flipH="1">
            <a:off x="64654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2" name="Google Shape;272;p20"/>
          <p:cNvSpPr/>
          <p:nvPr/>
        </p:nvSpPr>
        <p:spPr>
          <a:xfrm flipH="1">
            <a:off x="64982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3" name="Google Shape;273;p20"/>
          <p:cNvSpPr/>
          <p:nvPr/>
        </p:nvSpPr>
        <p:spPr>
          <a:xfrm flipH="1">
            <a:off x="65146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4" name="Google Shape;274;p20"/>
          <p:cNvSpPr/>
          <p:nvPr/>
        </p:nvSpPr>
        <p:spPr>
          <a:xfrm flipH="1">
            <a:off x="65091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5" name="Google Shape;275;p20"/>
          <p:cNvSpPr/>
          <p:nvPr/>
        </p:nvSpPr>
        <p:spPr>
          <a:xfrm flipH="1">
            <a:off x="64883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6" name="Google Shape;276;p20"/>
          <p:cNvSpPr/>
          <p:nvPr/>
        </p:nvSpPr>
        <p:spPr>
          <a:xfrm flipH="1">
            <a:off x="64544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7" name="Google Shape;277;p20"/>
          <p:cNvSpPr/>
          <p:nvPr/>
        </p:nvSpPr>
        <p:spPr>
          <a:xfrm flipH="1">
            <a:off x="64085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8" name="Google Shape;278;p20"/>
          <p:cNvSpPr/>
          <p:nvPr/>
        </p:nvSpPr>
        <p:spPr>
          <a:xfrm flipH="1">
            <a:off x="63527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79" name="Google Shape;279;p20"/>
          <p:cNvSpPr/>
          <p:nvPr/>
        </p:nvSpPr>
        <p:spPr>
          <a:xfrm flipH="1">
            <a:off x="62860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0" name="Google Shape;280;p20"/>
          <p:cNvSpPr/>
          <p:nvPr/>
        </p:nvSpPr>
        <p:spPr>
          <a:xfrm flipH="1">
            <a:off x="62139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1" name="Google Shape;281;p20"/>
          <p:cNvSpPr/>
          <p:nvPr/>
        </p:nvSpPr>
        <p:spPr>
          <a:xfrm flipH="1">
            <a:off x="61363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2" name="Google Shape;282;p20"/>
          <p:cNvSpPr/>
          <p:nvPr/>
        </p:nvSpPr>
        <p:spPr>
          <a:xfrm flipH="1">
            <a:off x="60575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3" name="Google Shape;283;p20"/>
          <p:cNvSpPr/>
          <p:nvPr/>
        </p:nvSpPr>
        <p:spPr>
          <a:xfrm flipH="1">
            <a:off x="59821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4" name="Google Shape;284;p20"/>
          <p:cNvSpPr/>
          <p:nvPr/>
        </p:nvSpPr>
        <p:spPr>
          <a:xfrm flipH="1">
            <a:off x="59121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5" name="Google Shape;285;p20"/>
          <p:cNvSpPr/>
          <p:nvPr/>
        </p:nvSpPr>
        <p:spPr>
          <a:xfrm flipH="1">
            <a:off x="58520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6" name="Google Shape;286;p20"/>
          <p:cNvSpPr/>
          <p:nvPr/>
        </p:nvSpPr>
        <p:spPr>
          <a:xfrm flipH="1">
            <a:off x="58072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7" name="Google Shape;287;p20"/>
          <p:cNvSpPr/>
          <p:nvPr/>
        </p:nvSpPr>
        <p:spPr>
          <a:xfrm flipH="1">
            <a:off x="57777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8" name="Google Shape;288;p20"/>
          <p:cNvSpPr/>
          <p:nvPr/>
        </p:nvSpPr>
        <p:spPr>
          <a:xfrm flipH="1">
            <a:off x="57645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89" name="Google Shape;289;p20"/>
          <p:cNvSpPr/>
          <p:nvPr/>
        </p:nvSpPr>
        <p:spPr>
          <a:xfrm flipH="1">
            <a:off x="57613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0" name="Google Shape;290;p20"/>
          <p:cNvSpPr/>
          <p:nvPr/>
        </p:nvSpPr>
        <p:spPr>
          <a:xfrm flipH="1">
            <a:off x="57645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1" name="Google Shape;291;p20"/>
          <p:cNvSpPr/>
          <p:nvPr/>
        </p:nvSpPr>
        <p:spPr>
          <a:xfrm flipH="1">
            <a:off x="57755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2" name="Google Shape;292;p20"/>
          <p:cNvSpPr/>
          <p:nvPr/>
        </p:nvSpPr>
        <p:spPr>
          <a:xfrm flipH="1">
            <a:off x="57930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3" name="Google Shape;293;p20"/>
          <p:cNvSpPr/>
          <p:nvPr/>
        </p:nvSpPr>
        <p:spPr>
          <a:xfrm flipH="1">
            <a:off x="58137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4" name="Google Shape;294;p20"/>
          <p:cNvSpPr/>
          <p:nvPr/>
        </p:nvSpPr>
        <p:spPr>
          <a:xfrm flipH="1">
            <a:off x="58367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5" name="Google Shape;295;p20"/>
          <p:cNvSpPr/>
          <p:nvPr/>
        </p:nvSpPr>
        <p:spPr>
          <a:xfrm flipH="1">
            <a:off x="58586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6" name="Google Shape;296;p20"/>
          <p:cNvSpPr/>
          <p:nvPr/>
        </p:nvSpPr>
        <p:spPr>
          <a:xfrm flipH="1">
            <a:off x="58771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7" name="Google Shape;297;p20"/>
          <p:cNvSpPr/>
          <p:nvPr/>
        </p:nvSpPr>
        <p:spPr>
          <a:xfrm flipH="1">
            <a:off x="58903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8" name="Google Shape;298;p20"/>
          <p:cNvSpPr/>
          <p:nvPr/>
        </p:nvSpPr>
        <p:spPr>
          <a:xfrm flipH="1">
            <a:off x="58957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99" name="Google Shape;299;p20"/>
          <p:cNvSpPr/>
          <p:nvPr/>
        </p:nvSpPr>
        <p:spPr>
          <a:xfrm flipH="1">
            <a:off x="58870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0" name="Google Shape;300;p20"/>
          <p:cNvSpPr/>
          <p:nvPr/>
        </p:nvSpPr>
        <p:spPr>
          <a:xfrm flipH="1">
            <a:off x="58673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1" name="Google Shape;301;p20"/>
          <p:cNvSpPr/>
          <p:nvPr/>
        </p:nvSpPr>
        <p:spPr>
          <a:xfrm flipH="1">
            <a:off x="58312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2" name="Google Shape;302;p20"/>
          <p:cNvSpPr/>
          <p:nvPr/>
        </p:nvSpPr>
        <p:spPr>
          <a:xfrm flipH="1">
            <a:off x="57809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3" name="Google Shape;303;p20"/>
          <p:cNvSpPr/>
          <p:nvPr/>
        </p:nvSpPr>
        <p:spPr>
          <a:xfrm flipH="1">
            <a:off x="57110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4" name="Google Shape;304;p20"/>
          <p:cNvSpPr/>
          <p:nvPr/>
        </p:nvSpPr>
        <p:spPr>
          <a:xfrm flipH="1">
            <a:off x="56301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5" name="Google Shape;305;p20"/>
          <p:cNvSpPr/>
          <p:nvPr/>
        </p:nvSpPr>
        <p:spPr>
          <a:xfrm flipH="1">
            <a:off x="50112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6" name="Google Shape;306;p20"/>
          <p:cNvSpPr/>
          <p:nvPr/>
        </p:nvSpPr>
        <p:spPr>
          <a:xfrm flipH="1">
            <a:off x="51512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7" name="Google Shape;307;p20"/>
          <p:cNvSpPr/>
          <p:nvPr/>
        </p:nvSpPr>
        <p:spPr>
          <a:xfrm flipH="1">
            <a:off x="48921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8" name="Google Shape;308;p20"/>
          <p:cNvSpPr/>
          <p:nvPr/>
        </p:nvSpPr>
        <p:spPr>
          <a:xfrm flipH="1">
            <a:off x="55328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09" name="Google Shape;309;p20"/>
          <p:cNvSpPr/>
          <p:nvPr/>
        </p:nvSpPr>
        <p:spPr>
          <a:xfrm flipH="1">
            <a:off x="52102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0" name="Google Shape;310;p20"/>
          <p:cNvSpPr/>
          <p:nvPr/>
        </p:nvSpPr>
        <p:spPr>
          <a:xfrm flipH="1">
            <a:off x="48888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1" name="Google Shape;311;p20"/>
          <p:cNvSpPr/>
          <p:nvPr/>
        </p:nvSpPr>
        <p:spPr>
          <a:xfrm flipH="1">
            <a:off x="54169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2" name="Google Shape;312;p20"/>
          <p:cNvSpPr/>
          <p:nvPr/>
        </p:nvSpPr>
        <p:spPr>
          <a:xfrm flipH="1">
            <a:off x="52868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3" name="Google Shape;313;p20"/>
          <p:cNvSpPr/>
          <p:nvPr/>
        </p:nvSpPr>
        <p:spPr>
          <a:xfrm flipH="1">
            <a:off x="51326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4" name="Google Shape;314;p20"/>
          <p:cNvSpPr/>
          <p:nvPr/>
        </p:nvSpPr>
        <p:spPr>
          <a:xfrm flipH="1">
            <a:off x="50003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5" name="Google Shape;315;p20"/>
          <p:cNvSpPr/>
          <p:nvPr/>
        </p:nvSpPr>
        <p:spPr>
          <a:xfrm flipH="1">
            <a:off x="50255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6" name="Google Shape;316;p20"/>
          <p:cNvSpPr/>
          <p:nvPr/>
        </p:nvSpPr>
        <p:spPr>
          <a:xfrm flipH="1">
            <a:off x="49041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7" name="Google Shape;317;p20"/>
          <p:cNvSpPr/>
          <p:nvPr/>
        </p:nvSpPr>
        <p:spPr>
          <a:xfrm flipH="1">
            <a:off x="47740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8" name="Google Shape;318;p20"/>
          <p:cNvSpPr/>
          <p:nvPr/>
        </p:nvSpPr>
        <p:spPr>
          <a:xfrm flipH="1">
            <a:off x="46373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19" name="Google Shape;319;p20"/>
          <p:cNvSpPr/>
          <p:nvPr/>
        </p:nvSpPr>
        <p:spPr>
          <a:xfrm flipH="1">
            <a:off x="44996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0" name="Google Shape;320;p20"/>
          <p:cNvSpPr/>
          <p:nvPr/>
        </p:nvSpPr>
        <p:spPr>
          <a:xfrm flipH="1">
            <a:off x="43574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321" name="Google Shape;321;p20"/>
          <p:cNvGrpSpPr/>
          <p:nvPr/>
        </p:nvGrpSpPr>
        <p:grpSpPr>
          <a:xfrm flipH="1">
            <a:off x="6108596" y="1126543"/>
            <a:ext cx="401535" cy="493360"/>
            <a:chOff x="6764489" y="1625917"/>
            <a:chExt cx="349817" cy="429815"/>
          </a:xfrm>
        </p:grpSpPr>
        <p:sp>
          <p:nvSpPr>
            <p:cNvPr id="322" name="Google Shape;322;p20"/>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3" name="Google Shape;323;p20"/>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4" name="Google Shape;324;p20"/>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5" name="Google Shape;325;p20"/>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6" name="Google Shape;326;p20"/>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7" name="Google Shape;327;p20"/>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8" name="Google Shape;328;p20"/>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29" name="Google Shape;329;p20"/>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0" name="Google Shape;330;p20"/>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1" name="Google Shape;331;p20"/>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2" name="Google Shape;332;p20"/>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33" name="Google Shape;333;p20"/>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334" name="Google Shape;334;p20"/>
          <p:cNvSpPr/>
          <p:nvPr>
            <p:ph idx="2" type="pic"/>
          </p:nvPr>
        </p:nvSpPr>
        <p:spPr>
          <a:xfrm>
            <a:off x="-6317" y="100013"/>
            <a:ext cx="5991088" cy="6643687"/>
          </a:xfrm>
          <a:prstGeom prst="rect">
            <a:avLst/>
          </a:prstGeom>
          <a:solidFill>
            <a:srgbClr val="F2F2F2"/>
          </a:solidFill>
          <a:ln>
            <a:noFill/>
          </a:ln>
        </p:spPr>
      </p:sp>
      <p:sp>
        <p:nvSpPr>
          <p:cNvPr id="335" name="Google Shape;335;p20"/>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36" name="Google Shape;336;p20"/>
          <p:cNvGrpSpPr/>
          <p:nvPr/>
        </p:nvGrpSpPr>
        <p:grpSpPr>
          <a:xfrm>
            <a:off x="12447223" y="266938"/>
            <a:ext cx="3322320" cy="6324124"/>
            <a:chOff x="-3619025" y="0"/>
            <a:chExt cx="3322320" cy="6324124"/>
          </a:xfrm>
        </p:grpSpPr>
        <p:grpSp>
          <p:nvGrpSpPr>
            <p:cNvPr id="337" name="Google Shape;337;p20"/>
            <p:cNvGrpSpPr/>
            <p:nvPr/>
          </p:nvGrpSpPr>
          <p:grpSpPr>
            <a:xfrm>
              <a:off x="-3619025" y="0"/>
              <a:ext cx="3322320" cy="6324124"/>
              <a:chOff x="12390120" y="132973"/>
              <a:chExt cx="3322320" cy="6324124"/>
            </a:xfrm>
          </p:grpSpPr>
          <p:sp>
            <p:nvSpPr>
              <p:cNvPr id="338" name="Google Shape;338;p20"/>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339" name="Google Shape;339;p20"/>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340" name="Google Shape;340;p20"/>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341" name="Google Shape;341;p20"/>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342" name="Google Shape;342;p20"/>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p:cSld name="Picture with headline-bigger">
    <p:bg>
      <p:bgPr>
        <a:solidFill>
          <a:schemeClr val="accent1"/>
        </a:solidFill>
      </p:bgPr>
    </p:bg>
    <p:spTree>
      <p:nvGrpSpPr>
        <p:cNvPr id="343" name="Shape 343"/>
        <p:cNvGrpSpPr/>
        <p:nvPr/>
      </p:nvGrpSpPr>
      <p:grpSpPr>
        <a:xfrm>
          <a:off x="0" y="0"/>
          <a:ext cx="0" cy="0"/>
          <a:chOff x="0" y="0"/>
          <a:chExt cx="0" cy="0"/>
        </a:xfrm>
      </p:grpSpPr>
      <p:sp>
        <p:nvSpPr>
          <p:cNvPr id="344" name="Google Shape;344;p21"/>
          <p:cNvSpPr/>
          <p:nvPr/>
        </p:nvSpPr>
        <p:spPr>
          <a:xfrm flipH="1">
            <a:off x="-319958" y="1"/>
            <a:ext cx="8438002" cy="6867261"/>
          </a:xfrm>
          <a:custGeom>
            <a:rect b="b" l="l" r="r" t="t"/>
            <a:pathLst>
              <a:path extrusionOk="0" h="6867261" w="8438002">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345" name="Google Shape;345;p21"/>
          <p:cNvGrpSpPr/>
          <p:nvPr/>
        </p:nvGrpSpPr>
        <p:grpSpPr>
          <a:xfrm>
            <a:off x="4959563" y="-47256"/>
            <a:ext cx="2796713" cy="6968821"/>
            <a:chOff x="4959563" y="-47256"/>
            <a:chExt cx="2796713" cy="6968821"/>
          </a:xfrm>
        </p:grpSpPr>
        <p:sp>
          <p:nvSpPr>
            <p:cNvPr id="346" name="Google Shape;346;p21"/>
            <p:cNvSpPr/>
            <p:nvPr/>
          </p:nvSpPr>
          <p:spPr>
            <a:xfrm flipH="1">
              <a:off x="4959563" y="-47256"/>
              <a:ext cx="73253" cy="47256"/>
            </a:xfrm>
            <a:custGeom>
              <a:rect b="b" l="l" r="r" t="t"/>
              <a:pathLst>
                <a:path extrusionOk="0" h="47256" w="73253">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7" name="Google Shape;347;p21"/>
            <p:cNvSpPr/>
            <p:nvPr/>
          </p:nvSpPr>
          <p:spPr>
            <a:xfrm flipH="1">
              <a:off x="5021276" y="0"/>
              <a:ext cx="4793" cy="1943"/>
            </a:xfrm>
            <a:custGeom>
              <a:rect b="b" l="l" r="r" t="t"/>
              <a:pathLst>
                <a:path extrusionOk="0" h="1943" w="4793">
                  <a:moveTo>
                    <a:pt x="4793" y="0"/>
                  </a:moveTo>
                  <a:lnTo>
                    <a:pt x="0" y="0"/>
                  </a:lnTo>
                  <a:lnTo>
                    <a:pt x="907" y="1943"/>
                  </a:lnTo>
                  <a:lnTo>
                    <a:pt x="47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8" name="Google Shape;348;p21"/>
            <p:cNvSpPr/>
            <p:nvPr/>
          </p:nvSpPr>
          <p:spPr>
            <a:xfrm flipH="1">
              <a:off x="5089669" y="18344"/>
              <a:ext cx="73253" cy="47012"/>
            </a:xfrm>
            <a:custGeom>
              <a:rect b="b" l="l" r="r" t="t"/>
              <a:pathLst>
                <a:path extrusionOk="0" h="47012" w="73253">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49" name="Google Shape;349;p21"/>
            <p:cNvSpPr/>
            <p:nvPr/>
          </p:nvSpPr>
          <p:spPr>
            <a:xfrm flipH="1">
              <a:off x="5221960" y="78476"/>
              <a:ext cx="73253" cy="45919"/>
            </a:xfrm>
            <a:custGeom>
              <a:rect b="b" l="l" r="r" t="t"/>
              <a:pathLst>
                <a:path extrusionOk="0" h="45919" w="73253">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0" name="Google Shape;350;p21"/>
            <p:cNvSpPr/>
            <p:nvPr/>
          </p:nvSpPr>
          <p:spPr>
            <a:xfrm flipH="1">
              <a:off x="5354252" y="136422"/>
              <a:ext cx="73253" cy="44826"/>
            </a:xfrm>
            <a:custGeom>
              <a:rect b="b" l="l" r="r" t="t"/>
              <a:pathLst>
                <a:path extrusionOk="0" h="44826" w="73253">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1" name="Google Shape;351;p21"/>
            <p:cNvSpPr/>
            <p:nvPr/>
          </p:nvSpPr>
          <p:spPr>
            <a:xfrm flipH="1">
              <a:off x="5488731" y="193275"/>
              <a:ext cx="73252" cy="42639"/>
            </a:xfrm>
            <a:custGeom>
              <a:rect b="b" l="l" r="r" t="t"/>
              <a:pathLst>
                <a:path extrusionOk="0" h="42639" w="73252">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2" name="Google Shape;352;p21"/>
            <p:cNvSpPr/>
            <p:nvPr/>
          </p:nvSpPr>
          <p:spPr>
            <a:xfrm flipH="1">
              <a:off x="5623209" y="244660"/>
              <a:ext cx="74346" cy="42640"/>
            </a:xfrm>
            <a:custGeom>
              <a:rect b="b" l="l" r="r" t="t"/>
              <a:pathLst>
                <a:path extrusionOk="0" h="42640" w="74346">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3" name="Google Shape;353;p21"/>
            <p:cNvSpPr/>
            <p:nvPr/>
          </p:nvSpPr>
          <p:spPr>
            <a:xfrm flipH="1">
              <a:off x="5758781" y="297140"/>
              <a:ext cx="74345" cy="42640"/>
            </a:xfrm>
            <a:custGeom>
              <a:rect b="b" l="l" r="r" t="t"/>
              <a:pathLst>
                <a:path extrusionOk="0" h="42640" w="74345">
                  <a:moveTo>
                    <a:pt x="67786" y="0"/>
                  </a:moveTo>
                  <a:lnTo>
                    <a:pt x="0" y="26239"/>
                  </a:lnTo>
                  <a:lnTo>
                    <a:pt x="6560" y="42640"/>
                  </a:lnTo>
                  <a:lnTo>
                    <a:pt x="74345" y="16400"/>
                  </a:ln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4" name="Google Shape;354;p21"/>
            <p:cNvSpPr/>
            <p:nvPr/>
          </p:nvSpPr>
          <p:spPr>
            <a:xfrm flipH="1">
              <a:off x="5894352" y="348526"/>
              <a:ext cx="74346" cy="42639"/>
            </a:xfrm>
            <a:custGeom>
              <a:rect b="b" l="l" r="r" t="t"/>
              <a:pathLst>
                <a:path extrusionOk="0" h="42639" w="74346">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5" name="Google Shape;355;p21"/>
            <p:cNvSpPr/>
            <p:nvPr/>
          </p:nvSpPr>
          <p:spPr>
            <a:xfrm flipH="1">
              <a:off x="6028831" y="401005"/>
              <a:ext cx="74346" cy="42639"/>
            </a:xfrm>
            <a:custGeom>
              <a:rect b="b" l="l" r="r" t="t"/>
              <a:pathLst>
                <a:path extrusionOk="0" h="42639" w="74346">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6" name="Google Shape;356;p21"/>
            <p:cNvSpPr/>
            <p:nvPr/>
          </p:nvSpPr>
          <p:spPr>
            <a:xfrm flipH="1">
              <a:off x="6163309" y="453485"/>
              <a:ext cx="74346" cy="42639"/>
            </a:xfrm>
            <a:custGeom>
              <a:rect b="b" l="l" r="r" t="t"/>
              <a:pathLst>
                <a:path extrusionOk="0" h="42639" w="74346">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7" name="Google Shape;357;p21"/>
            <p:cNvSpPr/>
            <p:nvPr/>
          </p:nvSpPr>
          <p:spPr>
            <a:xfrm flipH="1">
              <a:off x="6297788" y="507057"/>
              <a:ext cx="73252" cy="43733"/>
            </a:xfrm>
            <a:custGeom>
              <a:rect b="b" l="l" r="r" t="t"/>
              <a:pathLst>
                <a:path extrusionOk="0" h="43733" w="73252">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8" name="Google Shape;358;p21"/>
            <p:cNvSpPr/>
            <p:nvPr/>
          </p:nvSpPr>
          <p:spPr>
            <a:xfrm flipH="1">
              <a:off x="6431173" y="561723"/>
              <a:ext cx="74345" cy="45919"/>
            </a:xfrm>
            <a:custGeom>
              <a:rect b="b" l="l" r="r" t="t"/>
              <a:pathLst>
                <a:path extrusionOk="0" h="45919" w="74345">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59" name="Google Shape;359;p21"/>
            <p:cNvSpPr/>
            <p:nvPr/>
          </p:nvSpPr>
          <p:spPr>
            <a:xfrm flipH="1">
              <a:off x="6563464" y="620762"/>
              <a:ext cx="73253" cy="47013"/>
            </a:xfrm>
            <a:custGeom>
              <a:rect b="b" l="l" r="r" t="t"/>
              <a:pathLst>
                <a:path extrusionOk="0" h="47013" w="7325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0" name="Google Shape;360;p21"/>
            <p:cNvSpPr/>
            <p:nvPr/>
          </p:nvSpPr>
          <p:spPr>
            <a:xfrm flipH="1">
              <a:off x="6694662" y="683082"/>
              <a:ext cx="72159" cy="49199"/>
            </a:xfrm>
            <a:custGeom>
              <a:rect b="b" l="l" r="r" t="t"/>
              <a:pathLst>
                <a:path extrusionOk="0" h="49199" w="7215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1" name="Google Shape;361;p21"/>
            <p:cNvSpPr/>
            <p:nvPr/>
          </p:nvSpPr>
          <p:spPr>
            <a:xfrm flipH="1">
              <a:off x="6822581" y="749774"/>
              <a:ext cx="72159" cy="50293"/>
            </a:xfrm>
            <a:custGeom>
              <a:rect b="b" l="l" r="r" t="t"/>
              <a:pathLst>
                <a:path extrusionOk="0" h="50293" w="72159">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2" name="Google Shape;362;p21"/>
            <p:cNvSpPr/>
            <p:nvPr/>
          </p:nvSpPr>
          <p:spPr>
            <a:xfrm flipH="1">
              <a:off x="6948312" y="820840"/>
              <a:ext cx="71067" cy="53572"/>
            </a:xfrm>
            <a:custGeom>
              <a:rect b="b" l="l" r="r" t="t"/>
              <a:pathLst>
                <a:path extrusionOk="0" h="53572" w="71067">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3" name="Google Shape;363;p21"/>
            <p:cNvSpPr/>
            <p:nvPr/>
          </p:nvSpPr>
          <p:spPr>
            <a:xfrm flipH="1">
              <a:off x="7070764" y="898465"/>
              <a:ext cx="69973" cy="55760"/>
            </a:xfrm>
            <a:custGeom>
              <a:rect b="b" l="l" r="r" t="t"/>
              <a:pathLst>
                <a:path extrusionOk="0" h="55760" w="69973">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4" name="Google Shape;364;p21"/>
            <p:cNvSpPr/>
            <p:nvPr/>
          </p:nvSpPr>
          <p:spPr>
            <a:xfrm flipH="1">
              <a:off x="7187750" y="983744"/>
              <a:ext cx="67786" cy="59040"/>
            </a:xfrm>
            <a:custGeom>
              <a:rect b="b" l="l" r="r" t="t"/>
              <a:pathLst>
                <a:path extrusionOk="0" h="59040" w="67786">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5" name="Google Shape;365;p21"/>
            <p:cNvSpPr/>
            <p:nvPr/>
          </p:nvSpPr>
          <p:spPr>
            <a:xfrm flipH="1">
              <a:off x="7298175" y="1075583"/>
              <a:ext cx="65599" cy="63413"/>
            </a:xfrm>
            <a:custGeom>
              <a:rect b="b" l="l" r="r" t="t"/>
              <a:pathLst>
                <a:path extrusionOk="0" h="63413" w="65599">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6" name="Google Shape;366;p21"/>
            <p:cNvSpPr/>
            <p:nvPr/>
          </p:nvSpPr>
          <p:spPr>
            <a:xfrm flipH="1">
              <a:off x="7400947" y="1177262"/>
              <a:ext cx="61226" cy="66692"/>
            </a:xfrm>
            <a:custGeom>
              <a:rect b="b" l="l" r="r" t="t"/>
              <a:pathLst>
                <a:path extrusionOk="0" h="66692" w="61226">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7" name="Google Shape;367;p21"/>
            <p:cNvSpPr/>
            <p:nvPr/>
          </p:nvSpPr>
          <p:spPr>
            <a:xfrm flipH="1">
              <a:off x="7493880" y="1289874"/>
              <a:ext cx="55758" cy="68880"/>
            </a:xfrm>
            <a:custGeom>
              <a:rect b="b" l="l" r="r" t="t"/>
              <a:pathLst>
                <a:path extrusionOk="0" h="68880" w="55758">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8" name="Google Shape;368;p21"/>
            <p:cNvSpPr/>
            <p:nvPr/>
          </p:nvSpPr>
          <p:spPr>
            <a:xfrm flipH="1">
              <a:off x="7572599" y="1411233"/>
              <a:ext cx="50292" cy="72159"/>
            </a:xfrm>
            <a:custGeom>
              <a:rect b="b" l="l" r="r" t="t"/>
              <a:pathLst>
                <a:path extrusionOk="0" h="72159" w="50292">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69" name="Google Shape;369;p21"/>
            <p:cNvSpPr/>
            <p:nvPr/>
          </p:nvSpPr>
          <p:spPr>
            <a:xfrm flipH="1">
              <a:off x="7637104" y="1540245"/>
              <a:ext cx="43733" cy="74345"/>
            </a:xfrm>
            <a:custGeom>
              <a:rect b="b" l="l" r="r" t="t"/>
              <a:pathLst>
                <a:path extrusionOk="0" h="74345" w="43733">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0" name="Google Shape;370;p21"/>
            <p:cNvSpPr/>
            <p:nvPr/>
          </p:nvSpPr>
          <p:spPr>
            <a:xfrm flipH="1">
              <a:off x="7686304" y="1678003"/>
              <a:ext cx="36079" cy="74346"/>
            </a:xfrm>
            <a:custGeom>
              <a:rect b="b" l="l" r="r" t="t"/>
              <a:pathLst>
                <a:path extrusionOk="0" h="74346" w="36079">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1" name="Google Shape;371;p21"/>
            <p:cNvSpPr/>
            <p:nvPr/>
          </p:nvSpPr>
          <p:spPr>
            <a:xfrm flipH="1">
              <a:off x="7719103" y="1820135"/>
              <a:ext cx="27333" cy="74345"/>
            </a:xfrm>
            <a:custGeom>
              <a:rect b="b" l="l" r="r" t="t"/>
              <a:pathLst>
                <a:path extrusionOk="0" h="74345" w="27333">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2" name="Google Shape;372;p21"/>
            <p:cNvSpPr/>
            <p:nvPr/>
          </p:nvSpPr>
          <p:spPr>
            <a:xfrm flipH="1">
              <a:off x="7735503" y="1964453"/>
              <a:ext cx="20773" cy="73252"/>
            </a:xfrm>
            <a:custGeom>
              <a:rect b="b" l="l" r="r" t="t"/>
              <a:pathLst>
                <a:path extrusionOk="0" h="73252" w="20773">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3" name="Google Shape;373;p21"/>
            <p:cNvSpPr/>
            <p:nvPr/>
          </p:nvSpPr>
          <p:spPr>
            <a:xfrm flipH="1">
              <a:off x="7730037" y="2109864"/>
              <a:ext cx="24053" cy="73253"/>
            </a:xfrm>
            <a:custGeom>
              <a:rect b="b" l="l" r="r" t="t"/>
              <a:pathLst>
                <a:path extrusionOk="0" h="73253" w="240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4" name="Google Shape;374;p21"/>
            <p:cNvSpPr/>
            <p:nvPr/>
          </p:nvSpPr>
          <p:spPr>
            <a:xfrm flipH="1">
              <a:off x="7709263" y="2251995"/>
              <a:ext cx="29520" cy="74346"/>
            </a:xfrm>
            <a:custGeom>
              <a:rect b="b" l="l" r="r" t="t"/>
              <a:pathLst>
                <a:path extrusionOk="0" h="74346" w="29520">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5" name="Google Shape;375;p21"/>
            <p:cNvSpPr/>
            <p:nvPr/>
          </p:nvSpPr>
          <p:spPr>
            <a:xfrm flipH="1">
              <a:off x="7675371" y="2394127"/>
              <a:ext cx="36079" cy="74346"/>
            </a:xfrm>
            <a:custGeom>
              <a:rect b="b" l="l" r="r" t="t"/>
              <a:pathLst>
                <a:path extrusionOk="0" h="74346" w="36079">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6" name="Google Shape;376;p21"/>
            <p:cNvSpPr/>
            <p:nvPr/>
          </p:nvSpPr>
          <p:spPr>
            <a:xfrm flipH="1">
              <a:off x="7629451" y="2531885"/>
              <a:ext cx="41546" cy="74346"/>
            </a:xfrm>
            <a:custGeom>
              <a:rect b="b" l="l" r="r" t="t"/>
              <a:pathLst>
                <a:path extrusionOk="0" h="74346" w="415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7" name="Google Shape;377;p21"/>
            <p:cNvSpPr/>
            <p:nvPr/>
          </p:nvSpPr>
          <p:spPr>
            <a:xfrm flipH="1">
              <a:off x="7573691" y="2667457"/>
              <a:ext cx="45920" cy="73253"/>
            </a:xfrm>
            <a:custGeom>
              <a:rect b="b" l="l" r="r" t="t"/>
              <a:pathLst>
                <a:path extrusionOk="0" h="73253" w="45920">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8" name="Google Shape;378;p21"/>
            <p:cNvSpPr/>
            <p:nvPr/>
          </p:nvSpPr>
          <p:spPr>
            <a:xfrm flipH="1">
              <a:off x="7506999" y="2796469"/>
              <a:ext cx="50293" cy="73253"/>
            </a:xfrm>
            <a:custGeom>
              <a:rect b="b" l="l" r="r" t="t"/>
              <a:pathLst>
                <a:path extrusionOk="0" h="73253" w="5029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79" name="Google Shape;379;p21"/>
            <p:cNvSpPr/>
            <p:nvPr/>
          </p:nvSpPr>
          <p:spPr>
            <a:xfrm flipH="1">
              <a:off x="7434840" y="2923294"/>
              <a:ext cx="52480" cy="71066"/>
            </a:xfrm>
            <a:custGeom>
              <a:rect b="b" l="l" r="r" t="t"/>
              <a:pathLst>
                <a:path extrusionOk="0" h="71066" w="52480">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0" name="Google Shape;380;p21"/>
            <p:cNvSpPr/>
            <p:nvPr/>
          </p:nvSpPr>
          <p:spPr>
            <a:xfrm flipH="1">
              <a:off x="7357214" y="3045745"/>
              <a:ext cx="54666" cy="71067"/>
            </a:xfrm>
            <a:custGeom>
              <a:rect b="b" l="l" r="r" t="t"/>
              <a:pathLst>
                <a:path extrusionOk="0" h="71067" w="54666">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1" name="Google Shape;381;p21"/>
            <p:cNvSpPr/>
            <p:nvPr/>
          </p:nvSpPr>
          <p:spPr>
            <a:xfrm flipH="1">
              <a:off x="7278495" y="3167104"/>
              <a:ext cx="54666" cy="71066"/>
            </a:xfrm>
            <a:custGeom>
              <a:rect b="b" l="l" r="r" t="t"/>
              <a:pathLst>
                <a:path extrusionOk="0" h="71066" w="546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2" name="Google Shape;382;p21"/>
            <p:cNvSpPr/>
            <p:nvPr/>
          </p:nvSpPr>
          <p:spPr>
            <a:xfrm flipH="1">
              <a:off x="7203056" y="3289556"/>
              <a:ext cx="52480" cy="72160"/>
            </a:xfrm>
            <a:custGeom>
              <a:rect b="b" l="l" r="r" t="t"/>
              <a:pathLst>
                <a:path extrusionOk="0" h="72160" w="5248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3" name="Google Shape;383;p21"/>
            <p:cNvSpPr/>
            <p:nvPr/>
          </p:nvSpPr>
          <p:spPr>
            <a:xfrm flipH="1">
              <a:off x="7133084" y="3416382"/>
              <a:ext cx="50293" cy="72159"/>
            </a:xfrm>
            <a:custGeom>
              <a:rect b="b" l="l" r="r" t="t"/>
              <a:pathLst>
                <a:path extrusionOk="0" h="72159" w="50293">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4" name="Google Shape;384;p21"/>
            <p:cNvSpPr/>
            <p:nvPr/>
          </p:nvSpPr>
          <p:spPr>
            <a:xfrm flipH="1">
              <a:off x="7072951" y="3545393"/>
              <a:ext cx="44827" cy="74346"/>
            </a:xfrm>
            <a:custGeom>
              <a:rect b="b" l="l" r="r" t="t"/>
              <a:pathLst>
                <a:path extrusionOk="0" h="74346" w="44827">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5" name="Google Shape;385;p21"/>
            <p:cNvSpPr/>
            <p:nvPr/>
          </p:nvSpPr>
          <p:spPr>
            <a:xfrm flipH="1">
              <a:off x="7028125" y="3682058"/>
              <a:ext cx="38266" cy="74345"/>
            </a:xfrm>
            <a:custGeom>
              <a:rect b="b" l="l" r="r" t="t"/>
              <a:pathLst>
                <a:path extrusionOk="0" h="74345" w="38266">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6" name="Google Shape;386;p21"/>
            <p:cNvSpPr/>
            <p:nvPr/>
          </p:nvSpPr>
          <p:spPr>
            <a:xfrm flipH="1">
              <a:off x="6998605" y="3822003"/>
              <a:ext cx="30613" cy="74345"/>
            </a:xfrm>
            <a:custGeom>
              <a:rect b="b" l="l" r="r" t="t"/>
              <a:pathLst>
                <a:path extrusionOk="0" h="74345" w="30613">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7" name="Google Shape;387;p21"/>
            <p:cNvSpPr/>
            <p:nvPr/>
          </p:nvSpPr>
          <p:spPr>
            <a:xfrm flipH="1">
              <a:off x="6985485" y="3965228"/>
              <a:ext cx="22961" cy="74346"/>
            </a:xfrm>
            <a:custGeom>
              <a:rect b="b" l="l" r="r" t="t"/>
              <a:pathLst>
                <a:path extrusionOk="0" h="74346" w="22961">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8" name="Google Shape;388;p21"/>
            <p:cNvSpPr/>
            <p:nvPr/>
          </p:nvSpPr>
          <p:spPr>
            <a:xfrm flipH="1">
              <a:off x="6982206" y="4111733"/>
              <a:ext cx="18586" cy="72159"/>
            </a:xfrm>
            <a:custGeom>
              <a:rect b="b" l="l" r="r" t="t"/>
              <a:pathLst>
                <a:path extrusionOk="0" h="72159" w="18586">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89" name="Google Shape;389;p21"/>
            <p:cNvSpPr/>
            <p:nvPr/>
          </p:nvSpPr>
          <p:spPr>
            <a:xfrm flipH="1">
              <a:off x="6985485" y="4256051"/>
              <a:ext cx="22961" cy="73252"/>
            </a:xfrm>
            <a:custGeom>
              <a:rect b="b" l="l" r="r" t="t"/>
              <a:pathLst>
                <a:path extrusionOk="0" h="73252" w="22961">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0" name="Google Shape;390;p21"/>
            <p:cNvSpPr/>
            <p:nvPr/>
          </p:nvSpPr>
          <p:spPr>
            <a:xfrm flipH="1">
              <a:off x="6996418" y="4399275"/>
              <a:ext cx="25147" cy="74346"/>
            </a:xfrm>
            <a:custGeom>
              <a:rect b="b" l="l" r="r" t="t"/>
              <a:pathLst>
                <a:path extrusionOk="0" h="74346" w="25147">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1" name="Google Shape;391;p21"/>
            <p:cNvSpPr/>
            <p:nvPr/>
          </p:nvSpPr>
          <p:spPr>
            <a:xfrm flipH="1">
              <a:off x="7013912" y="4543594"/>
              <a:ext cx="27333" cy="73253"/>
            </a:xfrm>
            <a:custGeom>
              <a:rect b="b" l="l" r="r" t="t"/>
              <a:pathLst>
                <a:path extrusionOk="0" h="73253" w="2733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2" name="Google Shape;392;p21"/>
            <p:cNvSpPr/>
            <p:nvPr/>
          </p:nvSpPr>
          <p:spPr>
            <a:xfrm flipH="1">
              <a:off x="7034685" y="4685725"/>
              <a:ext cx="28427" cy="74346"/>
            </a:xfrm>
            <a:custGeom>
              <a:rect b="b" l="l" r="r" t="t"/>
              <a:pathLst>
                <a:path extrusionOk="0" h="74346" w="28427">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3" name="Google Shape;393;p21"/>
            <p:cNvSpPr/>
            <p:nvPr/>
          </p:nvSpPr>
          <p:spPr>
            <a:xfrm flipH="1">
              <a:off x="7057644" y="4828951"/>
              <a:ext cx="28427" cy="74345"/>
            </a:xfrm>
            <a:custGeom>
              <a:rect b="b" l="l" r="r" t="t"/>
              <a:pathLst>
                <a:path extrusionOk="0" h="74345" w="28427">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4" name="Google Shape;394;p21"/>
            <p:cNvSpPr/>
            <p:nvPr/>
          </p:nvSpPr>
          <p:spPr>
            <a:xfrm flipH="1">
              <a:off x="7079511" y="4972175"/>
              <a:ext cx="27333" cy="74346"/>
            </a:xfrm>
            <a:custGeom>
              <a:rect b="b" l="l" r="r" t="t"/>
              <a:pathLst>
                <a:path extrusionOk="0" h="74346" w="27333">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5" name="Google Shape;395;p21"/>
            <p:cNvSpPr/>
            <p:nvPr/>
          </p:nvSpPr>
          <p:spPr>
            <a:xfrm flipH="1">
              <a:off x="7098098" y="5115400"/>
              <a:ext cx="25146" cy="74346"/>
            </a:xfrm>
            <a:custGeom>
              <a:rect b="b" l="l" r="r" t="t"/>
              <a:pathLst>
                <a:path extrusionOk="0" h="74346" w="251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6" name="Google Shape;396;p21"/>
            <p:cNvSpPr/>
            <p:nvPr/>
          </p:nvSpPr>
          <p:spPr>
            <a:xfrm flipH="1">
              <a:off x="7111218" y="5260811"/>
              <a:ext cx="22959" cy="73253"/>
            </a:xfrm>
            <a:custGeom>
              <a:rect b="b" l="l" r="r" t="t"/>
              <a:pathLst>
                <a:path extrusionOk="0" h="73253" w="22959">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7" name="Google Shape;397;p21"/>
            <p:cNvSpPr/>
            <p:nvPr/>
          </p:nvSpPr>
          <p:spPr>
            <a:xfrm flipH="1">
              <a:off x="7116684" y="5405130"/>
              <a:ext cx="18587" cy="73253"/>
            </a:xfrm>
            <a:custGeom>
              <a:rect b="b" l="l" r="r" t="t"/>
              <a:pathLst>
                <a:path extrusionOk="0" h="73253" w="18587">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8" name="Google Shape;398;p21"/>
            <p:cNvSpPr/>
            <p:nvPr/>
          </p:nvSpPr>
          <p:spPr>
            <a:xfrm flipH="1">
              <a:off x="7107937" y="5550542"/>
              <a:ext cx="24053" cy="73252"/>
            </a:xfrm>
            <a:custGeom>
              <a:rect b="b" l="l" r="r" t="t"/>
              <a:pathLst>
                <a:path extrusionOk="0" h="73252" w="24053">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399" name="Google Shape;399;p21"/>
            <p:cNvSpPr/>
            <p:nvPr/>
          </p:nvSpPr>
          <p:spPr>
            <a:xfrm flipH="1">
              <a:off x="7088257" y="5692673"/>
              <a:ext cx="29521" cy="74346"/>
            </a:xfrm>
            <a:custGeom>
              <a:rect b="b" l="l" r="r" t="t"/>
              <a:pathLst>
                <a:path extrusionOk="0" h="74346" w="29521">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0" name="Google Shape;400;p21"/>
            <p:cNvSpPr/>
            <p:nvPr/>
          </p:nvSpPr>
          <p:spPr>
            <a:xfrm flipH="1">
              <a:off x="7052178" y="5833711"/>
              <a:ext cx="37173" cy="74346"/>
            </a:xfrm>
            <a:custGeom>
              <a:rect b="b" l="l" r="r" t="t"/>
              <a:pathLst>
                <a:path extrusionOk="0" h="74346" w="37173">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1" name="Google Shape;401;p21"/>
            <p:cNvSpPr/>
            <p:nvPr/>
          </p:nvSpPr>
          <p:spPr>
            <a:xfrm flipH="1">
              <a:off x="7001886" y="5970376"/>
              <a:ext cx="43732" cy="74346"/>
            </a:xfrm>
            <a:custGeom>
              <a:rect b="b" l="l" r="r" t="t"/>
              <a:pathLst>
                <a:path extrusionOk="0" h="74346" w="43732">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2" name="Google Shape;402;p21"/>
            <p:cNvSpPr/>
            <p:nvPr/>
          </p:nvSpPr>
          <p:spPr>
            <a:xfrm flipH="1">
              <a:off x="6931913" y="6101575"/>
              <a:ext cx="52480" cy="72159"/>
            </a:xfrm>
            <a:custGeom>
              <a:rect b="b" l="l" r="r" t="t"/>
              <a:pathLst>
                <a:path extrusionOk="0" h="72159" w="52480">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3" name="Google Shape;403;p21"/>
            <p:cNvSpPr/>
            <p:nvPr/>
          </p:nvSpPr>
          <p:spPr>
            <a:xfrm flipH="1">
              <a:off x="6851008" y="6224027"/>
              <a:ext cx="57945" cy="68878"/>
            </a:xfrm>
            <a:custGeom>
              <a:rect b="b" l="l" r="r" t="t"/>
              <a:pathLst>
                <a:path extrusionOk="0" h="68878" w="57945">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4" name="Google Shape;404;p21"/>
            <p:cNvSpPr/>
            <p:nvPr/>
          </p:nvSpPr>
          <p:spPr>
            <a:xfrm flipH="1">
              <a:off x="6232189" y="6244799"/>
              <a:ext cx="74345" cy="31707"/>
            </a:xfrm>
            <a:custGeom>
              <a:rect b="b" l="l" r="r" t="t"/>
              <a:pathLst>
                <a:path extrusionOk="0" h="31707" w="74345">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5" name="Google Shape;405;p21"/>
            <p:cNvSpPr/>
            <p:nvPr/>
          </p:nvSpPr>
          <p:spPr>
            <a:xfrm flipH="1">
              <a:off x="6372133" y="6256826"/>
              <a:ext cx="68879" cy="55759"/>
            </a:xfrm>
            <a:custGeom>
              <a:rect b="b" l="l" r="r" t="t"/>
              <a:pathLst>
                <a:path extrusionOk="0" h="55759" w="6887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6" name="Google Shape;406;p21"/>
            <p:cNvSpPr/>
            <p:nvPr/>
          </p:nvSpPr>
          <p:spPr>
            <a:xfrm flipH="1">
              <a:off x="6113016" y="6292905"/>
              <a:ext cx="62320" cy="64507"/>
            </a:xfrm>
            <a:custGeom>
              <a:rect b="b" l="l" r="r" t="t"/>
              <a:pathLst>
                <a:path extrusionOk="0" h="64507" w="62320">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7" name="Google Shape;407;p21"/>
            <p:cNvSpPr/>
            <p:nvPr/>
          </p:nvSpPr>
          <p:spPr>
            <a:xfrm flipH="1">
              <a:off x="6753701" y="6336638"/>
              <a:ext cx="63413" cy="63413"/>
            </a:xfrm>
            <a:custGeom>
              <a:rect b="b" l="l" r="r" t="t"/>
              <a:pathLst>
                <a:path extrusionOk="0" h="63413" w="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8" name="Google Shape;408;p21"/>
            <p:cNvSpPr/>
            <p:nvPr/>
          </p:nvSpPr>
          <p:spPr>
            <a:xfrm flipH="1">
              <a:off x="6431173" y="6375997"/>
              <a:ext cx="33892" cy="73253"/>
            </a:xfrm>
            <a:custGeom>
              <a:rect b="b" l="l" r="r" t="t"/>
              <a:pathLst>
                <a:path extrusionOk="0" h="73253" w="33892">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09" name="Google Shape;409;p21"/>
            <p:cNvSpPr/>
            <p:nvPr/>
          </p:nvSpPr>
          <p:spPr>
            <a:xfrm flipH="1">
              <a:off x="6109737" y="6418638"/>
              <a:ext cx="57945" cy="66691"/>
            </a:xfrm>
            <a:custGeom>
              <a:rect b="b" l="l" r="r" t="t"/>
              <a:pathLst>
                <a:path extrusionOk="0" h="66691" w="57945">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0" name="Google Shape;410;p21"/>
            <p:cNvSpPr/>
            <p:nvPr/>
          </p:nvSpPr>
          <p:spPr>
            <a:xfrm flipH="1">
              <a:off x="6637810" y="6431757"/>
              <a:ext cx="71066" cy="54666"/>
            </a:xfrm>
            <a:custGeom>
              <a:rect b="b" l="l" r="r" t="t"/>
              <a:pathLst>
                <a:path extrusionOk="0" h="54666" w="710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1" name="Google Shape;411;p21"/>
            <p:cNvSpPr/>
            <p:nvPr/>
          </p:nvSpPr>
          <p:spPr>
            <a:xfrm flipH="1">
              <a:off x="6507705" y="6501730"/>
              <a:ext cx="74346" cy="39359"/>
            </a:xfrm>
            <a:custGeom>
              <a:rect b="b" l="l" r="r" t="t"/>
              <a:pathLst>
                <a:path extrusionOk="0" h="39359" w="74346">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2" name="Google Shape;412;p21"/>
            <p:cNvSpPr/>
            <p:nvPr/>
          </p:nvSpPr>
          <p:spPr>
            <a:xfrm flipH="1">
              <a:off x="6353546" y="6503916"/>
              <a:ext cx="85279" cy="66692"/>
            </a:xfrm>
            <a:custGeom>
              <a:rect b="b" l="l" r="r" t="t"/>
              <a:pathLst>
                <a:path extrusionOk="0" h="66692" w="85279">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3" name="Google Shape;413;p21"/>
            <p:cNvSpPr/>
            <p:nvPr/>
          </p:nvSpPr>
          <p:spPr>
            <a:xfrm flipH="1">
              <a:off x="6221255" y="6506103"/>
              <a:ext cx="74346" cy="38266"/>
            </a:xfrm>
            <a:custGeom>
              <a:rect b="b" l="l" r="r" t="t"/>
              <a:pathLst>
                <a:path extrusionOk="0" h="38266" w="7434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4" name="Google Shape;414;p21"/>
            <p:cNvSpPr/>
            <p:nvPr/>
          </p:nvSpPr>
          <p:spPr>
            <a:xfrm flipH="1">
              <a:off x="6246401" y="6608875"/>
              <a:ext cx="67786" cy="59039"/>
            </a:xfrm>
            <a:custGeom>
              <a:rect b="b" l="l" r="r" t="t"/>
              <a:pathLst>
                <a:path extrusionOk="0" h="59039" w="67786">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5" name="Google Shape;415;p21"/>
            <p:cNvSpPr/>
            <p:nvPr/>
          </p:nvSpPr>
          <p:spPr>
            <a:xfrm flipH="1">
              <a:off x="6125043" y="6694154"/>
              <a:ext cx="72159" cy="52479"/>
            </a:xfrm>
            <a:custGeom>
              <a:rect b="b" l="l" r="r" t="t"/>
              <a:pathLst>
                <a:path extrusionOk="0" h="52479" w="7215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6" name="Google Shape;416;p21"/>
            <p:cNvSpPr/>
            <p:nvPr/>
          </p:nvSpPr>
          <p:spPr>
            <a:xfrm flipH="1">
              <a:off x="5994938" y="6761940"/>
              <a:ext cx="73253" cy="45919"/>
            </a:xfrm>
            <a:custGeom>
              <a:rect b="b" l="l" r="r" t="t"/>
              <a:pathLst>
                <a:path extrusionOk="0" h="45919" w="73253">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7" name="Google Shape;417;p21"/>
            <p:cNvSpPr/>
            <p:nvPr/>
          </p:nvSpPr>
          <p:spPr>
            <a:xfrm flipH="1">
              <a:off x="5858273" y="6816606"/>
              <a:ext cx="75439" cy="40452"/>
            </a:xfrm>
            <a:custGeom>
              <a:rect b="b" l="l" r="r" t="t"/>
              <a:pathLst>
                <a:path extrusionOk="0" h="40452" w="75439">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8" name="Google Shape;418;p21"/>
            <p:cNvSpPr/>
            <p:nvPr/>
          </p:nvSpPr>
          <p:spPr>
            <a:xfrm flipH="1">
              <a:off x="5720515" y="6859245"/>
              <a:ext cx="74346" cy="34986"/>
            </a:xfrm>
            <a:custGeom>
              <a:rect b="b" l="l" r="r" t="t"/>
              <a:pathLst>
                <a:path extrusionOk="0" h="34986" w="7434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19" name="Google Shape;419;p21"/>
            <p:cNvSpPr/>
            <p:nvPr/>
          </p:nvSpPr>
          <p:spPr>
            <a:xfrm flipH="1">
              <a:off x="5578383" y="6890952"/>
              <a:ext cx="74346" cy="30613"/>
            </a:xfrm>
            <a:custGeom>
              <a:rect b="b" l="l" r="r" t="t"/>
              <a:pathLst>
                <a:path extrusionOk="0" h="30613" w="74346">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20" name="Google Shape;420;p21"/>
            <p:cNvGrpSpPr/>
            <p:nvPr/>
          </p:nvGrpSpPr>
          <p:grpSpPr>
            <a:xfrm flipH="1">
              <a:off x="7341594" y="1123949"/>
              <a:ext cx="401535" cy="493360"/>
              <a:chOff x="6764489" y="1625917"/>
              <a:chExt cx="349817" cy="429815"/>
            </a:xfrm>
          </p:grpSpPr>
          <p:sp>
            <p:nvSpPr>
              <p:cNvPr id="421" name="Google Shape;421;p21"/>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2" name="Google Shape;422;p21"/>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3" name="Google Shape;423;p21"/>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4" name="Google Shape;424;p21"/>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5" name="Google Shape;425;p21"/>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6" name="Google Shape;426;p21"/>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7" name="Google Shape;427;p21"/>
              <p:cNvSpPr/>
              <p:nvPr/>
            </p:nvSpPr>
            <p:spPr>
              <a:xfrm>
                <a:off x="6835142" y="1625918"/>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8" name="Google Shape;428;p21"/>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29" name="Google Shape;429;p21"/>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0" name="Google Shape;430;p21"/>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1" name="Google Shape;431;p21"/>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32" name="Google Shape;432;p21"/>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433" name="Google Shape;433;p21"/>
          <p:cNvSpPr txBox="1"/>
          <p:nvPr>
            <p:ph idx="1" type="body"/>
          </p:nvPr>
        </p:nvSpPr>
        <p:spPr>
          <a:xfrm>
            <a:off x="8271206" y="2312043"/>
            <a:ext cx="3276310"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b="1" sz="3200">
                <a:solidFill>
                  <a:schemeClr val="lt1"/>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4" name="Google Shape;434;p21"/>
          <p:cNvSpPr/>
          <p:nvPr>
            <p:ph idx="2" type="pic"/>
          </p:nvPr>
        </p:nvSpPr>
        <p:spPr>
          <a:xfrm>
            <a:off x="-308882" y="1"/>
            <a:ext cx="7448954" cy="6867261"/>
          </a:xfrm>
          <a:prstGeom prst="rect">
            <a:avLst/>
          </a:prstGeom>
          <a:solidFill>
            <a:srgbClr val="F2F2F2"/>
          </a:solidFill>
          <a:ln>
            <a:noFill/>
          </a:ln>
        </p:spPr>
      </p:sp>
      <p:grpSp>
        <p:nvGrpSpPr>
          <p:cNvPr id="435" name="Google Shape;435;p21"/>
          <p:cNvGrpSpPr/>
          <p:nvPr/>
        </p:nvGrpSpPr>
        <p:grpSpPr>
          <a:xfrm>
            <a:off x="12447223" y="266938"/>
            <a:ext cx="3322320" cy="6324124"/>
            <a:chOff x="-3619025" y="0"/>
            <a:chExt cx="3322320" cy="6324124"/>
          </a:xfrm>
        </p:grpSpPr>
        <p:grpSp>
          <p:nvGrpSpPr>
            <p:cNvPr id="436" name="Google Shape;436;p21"/>
            <p:cNvGrpSpPr/>
            <p:nvPr/>
          </p:nvGrpSpPr>
          <p:grpSpPr>
            <a:xfrm>
              <a:off x="-3619025" y="0"/>
              <a:ext cx="3322320" cy="6324124"/>
              <a:chOff x="12390120" y="132973"/>
              <a:chExt cx="3322320" cy="6324124"/>
            </a:xfrm>
          </p:grpSpPr>
          <p:sp>
            <p:nvSpPr>
              <p:cNvPr id="437" name="Google Shape;437;p21"/>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438" name="Google Shape;438;p21"/>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439" name="Google Shape;439;p21"/>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40" name="Google Shape;440;p21"/>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41" name="Google Shape;441;p21"/>
          <p:cNvPicPr preferRelativeResize="0"/>
          <p:nvPr/>
        </p:nvPicPr>
        <p:blipFill rotWithShape="1">
          <a:blip r:embed="rId4">
            <a:alphaModFix/>
          </a:blip>
          <a:srcRect b="0" l="0" r="0" t="0"/>
          <a:stretch/>
        </p:blipFill>
        <p:spPr>
          <a:xfrm>
            <a:off x="9337174" y="6295992"/>
            <a:ext cx="2181225" cy="34124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 2">
  <p:cSld name="Picture with headline 2">
    <p:bg>
      <p:bgPr>
        <a:solidFill>
          <a:schemeClr val="lt1"/>
        </a:solidFill>
      </p:bgPr>
    </p:bg>
    <p:spTree>
      <p:nvGrpSpPr>
        <p:cNvPr id="442" name="Shape 442"/>
        <p:cNvGrpSpPr/>
        <p:nvPr/>
      </p:nvGrpSpPr>
      <p:grpSpPr>
        <a:xfrm>
          <a:off x="0" y="0"/>
          <a:ext cx="0" cy="0"/>
          <a:chOff x="0" y="0"/>
          <a:chExt cx="0" cy="0"/>
        </a:xfrm>
      </p:grpSpPr>
      <p:sp>
        <p:nvSpPr>
          <p:cNvPr id="443" name="Google Shape;443;p22"/>
          <p:cNvSpPr/>
          <p:nvPr/>
        </p:nvSpPr>
        <p:spPr>
          <a:xfrm flipH="1">
            <a:off x="-257985" y="1"/>
            <a:ext cx="7044548" cy="6864885"/>
          </a:xfrm>
          <a:custGeom>
            <a:rect b="b" l="l" r="r" t="t"/>
            <a:pathLst>
              <a:path extrusionOk="0" h="6864885" w="7044548">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4" name="Google Shape;444;p22"/>
          <p:cNvSpPr/>
          <p:nvPr/>
        </p:nvSpPr>
        <p:spPr>
          <a:xfrm rot="1708948">
            <a:off x="-448740" y="-142876"/>
            <a:ext cx="6892128" cy="7162838"/>
          </a:xfrm>
          <a:custGeom>
            <a:rect b="b" l="l" r="r" t="t"/>
            <a:pathLst>
              <a:path extrusionOk="0" h="7162838" w="689212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5" name="Google Shape;445;p22"/>
          <p:cNvSpPr/>
          <p:nvPr/>
        </p:nvSpPr>
        <p:spPr>
          <a:xfrm flipH="1">
            <a:off x="1010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46" name="Google Shape;446;p22"/>
          <p:cNvGrpSpPr/>
          <p:nvPr/>
        </p:nvGrpSpPr>
        <p:grpSpPr>
          <a:xfrm flipH="1">
            <a:off x="6062816" y="1158674"/>
            <a:ext cx="401535" cy="493360"/>
            <a:chOff x="6764489" y="1625917"/>
            <a:chExt cx="349817" cy="429815"/>
          </a:xfrm>
        </p:grpSpPr>
        <p:sp>
          <p:nvSpPr>
            <p:cNvPr id="447" name="Google Shape;447;p22"/>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8" name="Google Shape;448;p22"/>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49" name="Google Shape;449;p22"/>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0" name="Google Shape;450;p22"/>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1" name="Google Shape;451;p22"/>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2" name="Google Shape;452;p22"/>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3" name="Google Shape;453;p22"/>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4" name="Google Shape;454;p22"/>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5" name="Google Shape;455;p22"/>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6" name="Google Shape;456;p22"/>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7" name="Google Shape;457;p22"/>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58" name="Google Shape;458;p22"/>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59" name="Google Shape;459;p22"/>
          <p:cNvSpPr/>
          <p:nvPr>
            <p:ph idx="2" type="pic"/>
          </p:nvPr>
        </p:nvSpPr>
        <p:spPr>
          <a:xfrm>
            <a:off x="-18617" y="100013"/>
            <a:ext cx="6003388" cy="6643687"/>
          </a:xfrm>
          <a:prstGeom prst="rect">
            <a:avLst/>
          </a:prstGeom>
          <a:solidFill>
            <a:schemeClr val="lt1"/>
          </a:solidFill>
          <a:ln>
            <a:noFill/>
          </a:ln>
        </p:spPr>
      </p:sp>
      <p:sp>
        <p:nvSpPr>
          <p:cNvPr id="460" name="Google Shape;460;p22"/>
          <p:cNvSpPr txBox="1"/>
          <p:nvPr>
            <p:ph idx="1" type="body"/>
          </p:nvPr>
        </p:nvSpPr>
        <p:spPr>
          <a:xfrm>
            <a:off x="7060946" y="2312043"/>
            <a:ext cx="4449834"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61" name="Google Shape;461;p22"/>
          <p:cNvGrpSpPr/>
          <p:nvPr/>
        </p:nvGrpSpPr>
        <p:grpSpPr>
          <a:xfrm>
            <a:off x="12447223" y="266938"/>
            <a:ext cx="3322320" cy="6324124"/>
            <a:chOff x="-3619025" y="0"/>
            <a:chExt cx="3322320" cy="6324124"/>
          </a:xfrm>
        </p:grpSpPr>
        <p:grpSp>
          <p:nvGrpSpPr>
            <p:cNvPr id="462" name="Google Shape;462;p22"/>
            <p:cNvGrpSpPr/>
            <p:nvPr/>
          </p:nvGrpSpPr>
          <p:grpSpPr>
            <a:xfrm>
              <a:off x="-3619025" y="0"/>
              <a:ext cx="3322320" cy="6324124"/>
              <a:chOff x="12390120" y="132973"/>
              <a:chExt cx="3322320" cy="6324124"/>
            </a:xfrm>
          </p:grpSpPr>
          <p:sp>
            <p:nvSpPr>
              <p:cNvPr id="463" name="Google Shape;463;p22"/>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464" name="Google Shape;464;p22"/>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465" name="Google Shape;465;p22"/>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66" name="Google Shape;466;p22"/>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67" name="Google Shape;467;p22"/>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headline-bigger 2">
  <p:cSld name="Picture with headline-bigger 2">
    <p:bg>
      <p:bgPr>
        <a:solidFill>
          <a:schemeClr val="lt1"/>
        </a:solidFill>
      </p:bgPr>
    </p:bg>
    <p:spTree>
      <p:nvGrpSpPr>
        <p:cNvPr id="468" name="Shape 468"/>
        <p:cNvGrpSpPr/>
        <p:nvPr/>
      </p:nvGrpSpPr>
      <p:grpSpPr>
        <a:xfrm>
          <a:off x="0" y="0"/>
          <a:ext cx="0" cy="0"/>
          <a:chOff x="0" y="0"/>
          <a:chExt cx="0" cy="0"/>
        </a:xfrm>
      </p:grpSpPr>
      <p:sp>
        <p:nvSpPr>
          <p:cNvPr id="469" name="Google Shape;469;p23"/>
          <p:cNvSpPr/>
          <p:nvPr/>
        </p:nvSpPr>
        <p:spPr>
          <a:xfrm flipH="1">
            <a:off x="-15212" y="0"/>
            <a:ext cx="7859802" cy="6886098"/>
          </a:xfrm>
          <a:custGeom>
            <a:rect b="b" l="l" r="r" t="t"/>
            <a:pathLst>
              <a:path extrusionOk="0" h="6886098" w="8012214">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0" name="Google Shape;470;p23"/>
          <p:cNvSpPr/>
          <p:nvPr/>
        </p:nvSpPr>
        <p:spPr>
          <a:xfrm rot="1885704">
            <a:off x="-726902" y="-542450"/>
            <a:ext cx="8136842" cy="8415808"/>
          </a:xfrm>
          <a:custGeom>
            <a:rect b="b" l="l" r="r" t="t"/>
            <a:pathLst>
              <a:path extrusionOk="0" h="8415808" w="8136842">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1" name="Google Shape;471;p23"/>
          <p:cNvSpPr/>
          <p:nvPr/>
        </p:nvSpPr>
        <p:spPr>
          <a:xfrm flipH="1">
            <a:off x="1015439" y="0"/>
            <a:ext cx="6342348" cy="7019963"/>
          </a:xfrm>
          <a:custGeom>
            <a:rect b="b" l="l" r="r" t="t"/>
            <a:pathLst>
              <a:path extrusionOk="0" h="7019963" w="6342348">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472" name="Google Shape;472;p23"/>
          <p:cNvGrpSpPr/>
          <p:nvPr/>
        </p:nvGrpSpPr>
        <p:grpSpPr>
          <a:xfrm flipH="1">
            <a:off x="6977216" y="1158674"/>
            <a:ext cx="401535" cy="493360"/>
            <a:chOff x="6764489" y="1625917"/>
            <a:chExt cx="349817" cy="429815"/>
          </a:xfrm>
        </p:grpSpPr>
        <p:sp>
          <p:nvSpPr>
            <p:cNvPr id="473" name="Google Shape;473;p23"/>
            <p:cNvSpPr/>
            <p:nvPr/>
          </p:nvSpPr>
          <p:spPr>
            <a:xfrm>
              <a:off x="6764489" y="1918334"/>
              <a:ext cx="141426" cy="137398"/>
            </a:xfrm>
            <a:custGeom>
              <a:rect b="b" l="l" r="r" t="t"/>
              <a:pathLst>
                <a:path extrusionOk="0" h="137398" w="141426">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4" name="Google Shape;474;p23"/>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5" name="Google Shape;475;p23"/>
            <p:cNvSpPr/>
            <p:nvPr/>
          </p:nvSpPr>
          <p:spPr>
            <a:xfrm>
              <a:off x="6816820" y="1886902"/>
              <a:ext cx="125552" cy="109439"/>
            </a:xfrm>
            <a:custGeom>
              <a:rect b="b" l="l" r="r" t="t"/>
              <a:pathLst>
                <a:path extrusionOk="0" h="109439" w="125552">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6" name="Google Shape;476;p23"/>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7" name="Google Shape;477;p23"/>
            <p:cNvSpPr/>
            <p:nvPr/>
          </p:nvSpPr>
          <p:spPr>
            <a:xfrm>
              <a:off x="6799897" y="1691186"/>
              <a:ext cx="194309" cy="129041"/>
            </a:xfrm>
            <a:custGeom>
              <a:rect b="b" l="l" r="r" t="t"/>
              <a:pathLst>
                <a:path extrusionOk="0" h="129041" w="194309">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8" name="Google Shape;478;p23"/>
            <p:cNvSpPr/>
            <p:nvPr/>
          </p:nvSpPr>
          <p:spPr>
            <a:xfrm>
              <a:off x="7015162" y="1764029"/>
              <a:ext cx="99144" cy="220027"/>
            </a:xfrm>
            <a:custGeom>
              <a:rect b="b" l="l" r="r" t="t"/>
              <a:pathLst>
                <a:path extrusionOk="0" h="220027" w="99144">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79" name="Google Shape;479;p23"/>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0" name="Google Shape;480;p23"/>
            <p:cNvSpPr/>
            <p:nvPr/>
          </p:nvSpPr>
          <p:spPr>
            <a:xfrm>
              <a:off x="6835139" y="1625917"/>
              <a:ext cx="278350" cy="342280"/>
            </a:xfrm>
            <a:custGeom>
              <a:rect b="b" l="l" r="r" t="t"/>
              <a:pathLst>
                <a:path extrusionOk="0" h="342280" w="27835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1" name="Google Shape;481;p23"/>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2" name="Google Shape;482;p23"/>
            <p:cNvSpPr/>
            <p:nvPr/>
          </p:nvSpPr>
          <p:spPr>
            <a:xfrm>
              <a:off x="6972881" y="1725558"/>
              <a:ext cx="82657" cy="82657"/>
            </a:xfrm>
            <a:custGeom>
              <a:rect b="b" l="l" r="r" t="t"/>
              <a:pathLst>
                <a:path extrusionOk="0" h="82657" w="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3" name="Google Shape;483;p23"/>
            <p:cNvSpPr/>
            <p:nvPr/>
          </p:nvSpPr>
          <p:spPr>
            <a:xfrm>
              <a:off x="7035164" y="1661159"/>
              <a:ext cx="71437" cy="47919"/>
            </a:xfrm>
            <a:custGeom>
              <a:rect b="b" l="l" r="r" t="t"/>
              <a:pathLst>
                <a:path extrusionOk="0" h="47919" w="71437">
                  <a:moveTo>
                    <a:pt x="0" y="0"/>
                  </a:moveTo>
                  <a:cubicBezTo>
                    <a:pt x="0" y="0"/>
                    <a:pt x="16193" y="60008"/>
                    <a:pt x="71438" y="4572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484" name="Google Shape;484;p23"/>
            <p:cNvSpPr/>
            <p:nvPr/>
          </p:nvSpPr>
          <p:spPr>
            <a:xfrm>
              <a:off x="7035164" y="1661159"/>
              <a:ext cx="71437" cy="47919"/>
            </a:xfrm>
            <a:custGeom>
              <a:rect b="b" l="l" r="r" t="t"/>
              <a:pathLst>
                <a:path extrusionOk="0" h="47919" w="71437">
                  <a:moveTo>
                    <a:pt x="0" y="0"/>
                  </a:moveTo>
                  <a:cubicBezTo>
                    <a:pt x="0" y="0"/>
                    <a:pt x="16193" y="60008"/>
                    <a:pt x="71438" y="45720"/>
                  </a:cubicBezTo>
                </a:path>
              </a:pathLst>
            </a:custGeom>
            <a:noFill/>
            <a:ln cap="rnd" cmpd="sng" w="10075">
              <a:solidFill>
                <a:srgbClr val="EB99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sp>
        <p:nvSpPr>
          <p:cNvPr id="485" name="Google Shape;485;p23"/>
          <p:cNvSpPr txBox="1"/>
          <p:nvPr>
            <p:ph idx="1" type="body"/>
          </p:nvPr>
        </p:nvSpPr>
        <p:spPr>
          <a:xfrm>
            <a:off x="8093254" y="2312043"/>
            <a:ext cx="3417526" cy="223391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200"/>
              <a:buNone/>
              <a:defRPr b="1" sz="3200">
                <a:solidFill>
                  <a:schemeClr val="accent3"/>
                </a:solidFill>
                <a:latin typeface="Poppins"/>
                <a:ea typeface="Poppins"/>
                <a:cs typeface="Poppins"/>
                <a:sym typeface="Poppi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6" name="Google Shape;486;p23"/>
          <p:cNvSpPr/>
          <p:nvPr>
            <p:ph idx="2" type="pic"/>
          </p:nvPr>
        </p:nvSpPr>
        <p:spPr>
          <a:xfrm>
            <a:off x="0" y="0"/>
            <a:ext cx="7010399" cy="6886098"/>
          </a:xfrm>
          <a:prstGeom prst="rect">
            <a:avLst/>
          </a:prstGeom>
          <a:solidFill>
            <a:schemeClr val="lt1"/>
          </a:solidFill>
          <a:ln>
            <a:noFill/>
          </a:ln>
        </p:spPr>
      </p:sp>
      <p:grpSp>
        <p:nvGrpSpPr>
          <p:cNvPr id="487" name="Google Shape;487;p23"/>
          <p:cNvGrpSpPr/>
          <p:nvPr/>
        </p:nvGrpSpPr>
        <p:grpSpPr>
          <a:xfrm>
            <a:off x="12447223" y="266938"/>
            <a:ext cx="3322320" cy="6324124"/>
            <a:chOff x="-3619025" y="0"/>
            <a:chExt cx="3322320" cy="6324124"/>
          </a:xfrm>
        </p:grpSpPr>
        <p:grpSp>
          <p:nvGrpSpPr>
            <p:cNvPr id="488" name="Google Shape;488;p23"/>
            <p:cNvGrpSpPr/>
            <p:nvPr/>
          </p:nvGrpSpPr>
          <p:grpSpPr>
            <a:xfrm>
              <a:off x="-3619025" y="0"/>
              <a:ext cx="3322320" cy="6324124"/>
              <a:chOff x="12390120" y="132973"/>
              <a:chExt cx="3322320" cy="6324124"/>
            </a:xfrm>
          </p:grpSpPr>
          <p:sp>
            <p:nvSpPr>
              <p:cNvPr id="489" name="Google Shape;489;p23"/>
              <p:cNvSpPr txBox="1"/>
              <p:nvPr/>
            </p:nvSpPr>
            <p:spPr>
              <a:xfrm>
                <a:off x="12390120" y="132973"/>
                <a:ext cx="33223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2000">
                    <a:solidFill>
                      <a:schemeClr val="accent2"/>
                    </a:solidFill>
                    <a:latin typeface="Poppins"/>
                    <a:ea typeface="Poppins"/>
                    <a:cs typeface="Poppins"/>
                    <a:sym typeface="Poppins"/>
                  </a:rPr>
                  <a:t>Foto toevoegen</a:t>
                </a:r>
                <a:endParaRPr b="1" sz="2000">
                  <a:solidFill>
                    <a:schemeClr val="accent2"/>
                  </a:solidFill>
                  <a:latin typeface="Poppins"/>
                  <a:ea typeface="Poppins"/>
                  <a:cs typeface="Poppins"/>
                  <a:sym typeface="Poppins"/>
                </a:endParaRPr>
              </a:p>
            </p:txBody>
          </p:sp>
          <p:sp>
            <p:nvSpPr>
              <p:cNvPr id="490" name="Google Shape;490;p23"/>
              <p:cNvSpPr txBox="1"/>
              <p:nvPr/>
            </p:nvSpPr>
            <p:spPr>
              <a:xfrm>
                <a:off x="12390120" y="701675"/>
                <a:ext cx="332232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dk1"/>
                    </a:solidFill>
                    <a:latin typeface="Poppins"/>
                    <a:ea typeface="Poppins"/>
                    <a:cs typeface="Poppins"/>
                    <a:sym typeface="Poppins"/>
                  </a:rPr>
                  <a:t>Klik op het foto icoontje in de tijdelijke aanduiding:</a:t>
                </a:r>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Voeg nu de gewenst foto in.</a:t>
                </a:r>
                <a:br>
                  <a:rPr lang="nl-NL" sz="1600">
                    <a:solidFill>
                      <a:schemeClr val="dk1"/>
                    </a:solidFill>
                    <a:latin typeface="Poppins"/>
                    <a:ea typeface="Poppins"/>
                    <a:cs typeface="Poppins"/>
                    <a:sym typeface="Poppins"/>
                  </a:rPr>
                </a:b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Mocht je de foto willen bijsnijden, klik dan eerst op de foto en dan in de bovenbalk op </a:t>
                </a:r>
                <a:r>
                  <a:rPr b="1" lang="nl-NL" sz="1600">
                    <a:solidFill>
                      <a:schemeClr val="accent2"/>
                    </a:solidFill>
                    <a:latin typeface="Poppins"/>
                    <a:ea typeface="Poppins"/>
                    <a:cs typeface="Poppins"/>
                    <a:sym typeface="Poppins"/>
                  </a:rPr>
                  <a:t>Afbeeldingsopmaak.</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Selecteer hier </a:t>
                </a:r>
                <a:r>
                  <a:rPr b="1" lang="nl-NL" sz="1600">
                    <a:solidFill>
                      <a:schemeClr val="accent2"/>
                    </a:solidFill>
                    <a:latin typeface="Poppins"/>
                    <a:ea typeface="Poppins"/>
                    <a:cs typeface="Poppins"/>
                    <a:sym typeface="Poppins"/>
                  </a:rPr>
                  <a:t>bijsnijden.</a:t>
                </a:r>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b="1" sz="1600">
                  <a:solidFill>
                    <a:schemeClr val="accent2"/>
                  </a:solidFill>
                  <a:latin typeface="Poppins"/>
                  <a:ea typeface="Poppins"/>
                  <a:cs typeface="Poppins"/>
                  <a:sym typeface="Poppins"/>
                </a:endParaRPr>
              </a:p>
              <a:p>
                <a:pPr indent="0" lvl="0" marL="0" marR="0" rtl="0" algn="l">
                  <a:spcBef>
                    <a:spcPts val="0"/>
                  </a:spcBef>
                  <a:spcAft>
                    <a:spcPts val="0"/>
                  </a:spcAft>
                  <a:buNone/>
                </a:pPr>
                <a:r>
                  <a:t/>
                </a:r>
                <a:endParaRPr sz="1600">
                  <a:solidFill>
                    <a:schemeClr val="dk1"/>
                  </a:solidFill>
                  <a:latin typeface="Poppins"/>
                  <a:ea typeface="Poppins"/>
                  <a:cs typeface="Poppins"/>
                  <a:sym typeface="Poppins"/>
                </a:endParaRPr>
              </a:p>
              <a:p>
                <a:pPr indent="0" lvl="0" marL="0" marR="0" rtl="0" algn="l">
                  <a:spcBef>
                    <a:spcPts val="0"/>
                  </a:spcBef>
                  <a:spcAft>
                    <a:spcPts val="0"/>
                  </a:spcAft>
                  <a:buNone/>
                </a:pPr>
                <a:r>
                  <a:rPr lang="nl-NL" sz="1600">
                    <a:solidFill>
                      <a:schemeClr val="dk1"/>
                    </a:solidFill>
                    <a:latin typeface="Poppins"/>
                    <a:ea typeface="Poppins"/>
                    <a:cs typeface="Poppins"/>
                    <a:sym typeface="Poppins"/>
                  </a:rPr>
                  <a:t>Hier kun je de foto naar wens aanpassen.</a:t>
                </a:r>
                <a:br>
                  <a:rPr b="1" lang="nl-NL" sz="1600">
                    <a:solidFill>
                      <a:schemeClr val="accent2"/>
                    </a:solidFill>
                    <a:latin typeface="Poppins"/>
                    <a:ea typeface="Poppins"/>
                    <a:cs typeface="Poppins"/>
                    <a:sym typeface="Poppins"/>
                  </a:rPr>
                </a:br>
                <a:r>
                  <a:rPr lang="nl-NL" sz="1600">
                    <a:solidFill>
                      <a:schemeClr val="dk1"/>
                    </a:solidFill>
                    <a:latin typeface="Poppins"/>
                    <a:ea typeface="Poppins"/>
                    <a:cs typeface="Poppins"/>
                    <a:sym typeface="Poppins"/>
                  </a:rPr>
                  <a:t> </a:t>
                </a:r>
                <a:endParaRPr/>
              </a:p>
            </p:txBody>
          </p:sp>
        </p:grpSp>
        <p:pic>
          <p:nvPicPr>
            <p:cNvPr id="491" name="Google Shape;491;p23"/>
            <p:cNvPicPr preferRelativeResize="0"/>
            <p:nvPr/>
          </p:nvPicPr>
          <p:blipFill rotWithShape="1">
            <a:blip r:embed="rId2">
              <a:alphaModFix/>
            </a:blip>
            <a:srcRect b="0" l="0" r="0" t="0"/>
            <a:stretch/>
          </p:blipFill>
          <p:spPr>
            <a:xfrm>
              <a:off x="-3619025" y="1188720"/>
              <a:ext cx="839479" cy="770950"/>
            </a:xfrm>
            <a:prstGeom prst="rect">
              <a:avLst/>
            </a:prstGeom>
            <a:noFill/>
            <a:ln>
              <a:noFill/>
            </a:ln>
          </p:spPr>
        </p:pic>
        <p:pic>
          <p:nvPicPr>
            <p:cNvPr descr="Afbeelding met tekst, antenne&#10;&#10;Automatisch gegenereerde beschrijving" id="492" name="Google Shape;492;p23"/>
            <p:cNvPicPr preferRelativeResize="0"/>
            <p:nvPr/>
          </p:nvPicPr>
          <p:blipFill rotWithShape="1">
            <a:blip r:embed="rId3">
              <a:alphaModFix/>
            </a:blip>
            <a:srcRect b="0" l="0" r="0" t="0"/>
            <a:stretch/>
          </p:blipFill>
          <p:spPr>
            <a:xfrm>
              <a:off x="-3619025" y="4049969"/>
              <a:ext cx="1156486" cy="1278221"/>
            </a:xfrm>
            <a:prstGeom prst="rect">
              <a:avLst/>
            </a:prstGeom>
            <a:noFill/>
            <a:ln>
              <a:noFill/>
            </a:ln>
          </p:spPr>
        </p:pic>
      </p:grpSp>
      <p:pic>
        <p:nvPicPr>
          <p:cNvPr id="493" name="Google Shape;493;p23"/>
          <p:cNvPicPr preferRelativeResize="0"/>
          <p:nvPr/>
        </p:nvPicPr>
        <p:blipFill rotWithShape="1">
          <a:blip r:embed="rId4">
            <a:alphaModFix/>
          </a:blip>
          <a:srcRect b="0" l="0" r="0" t="0"/>
          <a:stretch/>
        </p:blipFill>
        <p:spPr>
          <a:xfrm>
            <a:off x="9334180" y="6296715"/>
            <a:ext cx="2186027" cy="342000"/>
          </a:xfrm>
          <a:prstGeom prst="rect">
            <a:avLst/>
          </a:prstGeom>
          <a:noFill/>
          <a:ln>
            <a:noFill/>
          </a:ln>
        </p:spPr>
      </p:pic>
    </p:spTree>
  </p:cSld>
  <p:clrMapOvr>
    <a:masterClrMapping/>
  </p:clrMapOvr>
  <p:extLst>
    <p:ext uri="{DCECCB84-F9BA-43D5-87BE-67443E8EF086}">
      <p15:sldGuideLst>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oppins"/>
              <a:buNone/>
              <a:defRPr b="0" i="0" sz="4400" u="none" cap="none" strike="noStrik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0959C"/>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2pPr>
            <a:lvl3pPr lvl="2"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3pPr>
            <a:lvl4pPr lvl="3"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4pPr>
            <a:lvl5pPr lvl="4"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5pPr>
            <a:lvl6pPr lvl="5"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6pPr>
            <a:lvl7pPr lvl="6"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7pPr>
            <a:lvl8pPr lvl="7"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8pPr>
            <a:lvl9pPr lvl="8"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0959C"/>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2pPr>
            <a:lvl3pPr lvl="2"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3pPr>
            <a:lvl4pPr lvl="3"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4pPr>
            <a:lvl5pPr lvl="4"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5pPr>
            <a:lvl6pPr lvl="5"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6pPr>
            <a:lvl7pPr lvl="6"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7pPr>
            <a:lvl8pPr lvl="7"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8pPr>
            <a:lvl9pPr lvl="8" marR="0" rtl="0" algn="l">
              <a:spcBef>
                <a:spcPts val="0"/>
              </a:spcBef>
              <a:spcAft>
                <a:spcPts val="0"/>
              </a:spcAft>
              <a:buSzPts val="1400"/>
              <a:buNone/>
              <a:defRPr b="0" i="0" sz="1800" u="none" cap="none" strike="noStrike">
                <a:solidFill>
                  <a:schemeClr val="dk1"/>
                </a:solidFill>
                <a:latin typeface="Poppins"/>
                <a:ea typeface="Poppins"/>
                <a:cs typeface="Poppins"/>
                <a:sym typeface="Poppins"/>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0959C"/>
                </a:solidFill>
                <a:latin typeface="Poppins"/>
                <a:ea typeface="Poppins"/>
                <a:cs typeface="Poppins"/>
                <a:sym typeface="Poppins"/>
              </a:defRPr>
            </a:lvl1pPr>
            <a:lvl2pPr indent="0" lvl="1" marL="0" marR="0" rtl="0" algn="r">
              <a:spcBef>
                <a:spcPts val="0"/>
              </a:spcBef>
              <a:buNone/>
              <a:defRPr b="0" i="0" sz="1200" u="none" cap="none" strike="noStrike">
                <a:solidFill>
                  <a:srgbClr val="90959C"/>
                </a:solidFill>
                <a:latin typeface="Poppins"/>
                <a:ea typeface="Poppins"/>
                <a:cs typeface="Poppins"/>
                <a:sym typeface="Poppins"/>
              </a:defRPr>
            </a:lvl2pPr>
            <a:lvl3pPr indent="0" lvl="2" marL="0" marR="0" rtl="0" algn="r">
              <a:spcBef>
                <a:spcPts val="0"/>
              </a:spcBef>
              <a:buNone/>
              <a:defRPr b="0" i="0" sz="1200" u="none" cap="none" strike="noStrike">
                <a:solidFill>
                  <a:srgbClr val="90959C"/>
                </a:solidFill>
                <a:latin typeface="Poppins"/>
                <a:ea typeface="Poppins"/>
                <a:cs typeface="Poppins"/>
                <a:sym typeface="Poppins"/>
              </a:defRPr>
            </a:lvl3pPr>
            <a:lvl4pPr indent="0" lvl="3" marL="0" marR="0" rtl="0" algn="r">
              <a:spcBef>
                <a:spcPts val="0"/>
              </a:spcBef>
              <a:buNone/>
              <a:defRPr b="0" i="0" sz="1200" u="none" cap="none" strike="noStrike">
                <a:solidFill>
                  <a:srgbClr val="90959C"/>
                </a:solidFill>
                <a:latin typeface="Poppins"/>
                <a:ea typeface="Poppins"/>
                <a:cs typeface="Poppins"/>
                <a:sym typeface="Poppins"/>
              </a:defRPr>
            </a:lvl4pPr>
            <a:lvl5pPr indent="0" lvl="4" marL="0" marR="0" rtl="0" algn="r">
              <a:spcBef>
                <a:spcPts val="0"/>
              </a:spcBef>
              <a:buNone/>
              <a:defRPr b="0" i="0" sz="1200" u="none" cap="none" strike="noStrike">
                <a:solidFill>
                  <a:srgbClr val="90959C"/>
                </a:solidFill>
                <a:latin typeface="Poppins"/>
                <a:ea typeface="Poppins"/>
                <a:cs typeface="Poppins"/>
                <a:sym typeface="Poppins"/>
              </a:defRPr>
            </a:lvl5pPr>
            <a:lvl6pPr indent="0" lvl="5" marL="0" marR="0" rtl="0" algn="r">
              <a:spcBef>
                <a:spcPts val="0"/>
              </a:spcBef>
              <a:buNone/>
              <a:defRPr b="0" i="0" sz="1200" u="none" cap="none" strike="noStrike">
                <a:solidFill>
                  <a:srgbClr val="90959C"/>
                </a:solidFill>
                <a:latin typeface="Poppins"/>
                <a:ea typeface="Poppins"/>
                <a:cs typeface="Poppins"/>
                <a:sym typeface="Poppins"/>
              </a:defRPr>
            </a:lvl6pPr>
            <a:lvl7pPr indent="0" lvl="6" marL="0" marR="0" rtl="0" algn="r">
              <a:spcBef>
                <a:spcPts val="0"/>
              </a:spcBef>
              <a:buNone/>
              <a:defRPr b="0" i="0" sz="1200" u="none" cap="none" strike="noStrike">
                <a:solidFill>
                  <a:srgbClr val="90959C"/>
                </a:solidFill>
                <a:latin typeface="Poppins"/>
                <a:ea typeface="Poppins"/>
                <a:cs typeface="Poppins"/>
                <a:sym typeface="Poppins"/>
              </a:defRPr>
            </a:lvl7pPr>
            <a:lvl8pPr indent="0" lvl="7" marL="0" marR="0" rtl="0" algn="r">
              <a:spcBef>
                <a:spcPts val="0"/>
              </a:spcBef>
              <a:buNone/>
              <a:defRPr b="0" i="0" sz="1200" u="none" cap="none" strike="noStrike">
                <a:solidFill>
                  <a:srgbClr val="90959C"/>
                </a:solidFill>
                <a:latin typeface="Poppins"/>
                <a:ea typeface="Poppins"/>
                <a:cs typeface="Poppins"/>
                <a:sym typeface="Poppins"/>
              </a:defRPr>
            </a:lvl8pPr>
            <a:lvl9pPr indent="0" lvl="8" marL="0" marR="0" rtl="0" algn="r">
              <a:spcBef>
                <a:spcPts val="0"/>
              </a:spcBef>
              <a:buNone/>
              <a:defRPr b="0" i="0" sz="1200" u="none" cap="none" strike="noStrike">
                <a:solidFill>
                  <a:srgbClr val="90959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mediawijsheid.nl/weekvandemediawijsheid-2025/" TargetMode="External"/><Relationship Id="rId4" Type="http://schemas.openxmlformats.org/officeDocument/2006/relationships/hyperlink" Target="https://ggz.nl/week-van-de-mediawijsheid-digitale-balans/" TargetMode="External"/><Relationship Id="rId5" Type="http://schemas.openxmlformats.org/officeDocument/2006/relationships/hyperlink" Target="http://www.youtube.com/watch?v=-JhaMgxKBa0" TargetMode="External"/><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mediawijsheid.nl/tips-en-adviezen/" TargetMode="External"/><Relationship Id="rId4" Type="http://schemas.openxmlformats.org/officeDocument/2006/relationships/hyperlink" Target="https://www.gamewijzer.nl/" TargetMode="External"/><Relationship Id="rId5" Type="http://schemas.openxmlformats.org/officeDocument/2006/relationships/hyperlink" Target="https://www.mediawijsheid.nl/wp-content/uploads/sites/4/2025/06/WvdM25-tipsvoorouders-v2.pdf" TargetMode="External"/><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bibliotheeknetwerk.nl/sites/default/files/documents/Titellijst%20-%20Digitale%20Balans_2025.pdf"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
          <p:cNvSpPr txBox="1"/>
          <p:nvPr>
            <p:ph idx="1" type="body"/>
          </p:nvPr>
        </p:nvSpPr>
        <p:spPr>
          <a:xfrm>
            <a:off x="615661" y="1784504"/>
            <a:ext cx="6363207" cy="32289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lang="nl-NL"/>
              <a:t>Goed voorbeeld, doet goed volgen</a:t>
            </a:r>
            <a:endParaRPr/>
          </a:p>
        </p:txBody>
      </p:sp>
      <p:sp>
        <p:nvSpPr>
          <p:cNvPr id="743" name="Google Shape;743;p1"/>
          <p:cNvSpPr txBox="1"/>
          <p:nvPr>
            <p:ph idx="3" type="body"/>
          </p:nvPr>
        </p:nvSpPr>
        <p:spPr>
          <a:xfrm>
            <a:off x="612959" y="397034"/>
            <a:ext cx="3801386" cy="59093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100000"/>
              <a:buNone/>
            </a:pPr>
            <a:r>
              <a:rPr lang="nl-NL"/>
              <a:t>Week 46, 2025 – Groep 5/6 &amp; (V)SO</a:t>
            </a:r>
            <a:endParaRPr/>
          </a:p>
          <a:p>
            <a:pPr indent="0" lvl="0" marL="0" rtl="0" algn="l">
              <a:lnSpc>
                <a:spcPct val="90000"/>
              </a:lnSpc>
              <a:spcBef>
                <a:spcPts val="1000"/>
              </a:spcBef>
              <a:spcAft>
                <a:spcPts val="0"/>
              </a:spcAft>
              <a:buClr>
                <a:schemeClr val="lt1"/>
              </a:buClr>
              <a:buSzPct val="100000"/>
              <a:buNone/>
            </a:pPr>
            <a:r>
              <a:rPr lang="nl-NL"/>
              <a:t>Week van de Mediawijsheid</a:t>
            </a:r>
            <a:endParaRPr/>
          </a:p>
        </p:txBody>
      </p:sp>
      <p:pic>
        <p:nvPicPr>
          <p:cNvPr id="744" name="Google Shape;744;p1" title="MelleApps.png"/>
          <p:cNvPicPr preferRelativeResize="0"/>
          <p:nvPr/>
        </p:nvPicPr>
        <p:blipFill>
          <a:blip r:embed="rId3">
            <a:alphaModFix/>
          </a:blip>
          <a:stretch>
            <a:fillRect/>
          </a:stretch>
        </p:blipFill>
        <p:spPr>
          <a:xfrm>
            <a:off x="7304700" y="0"/>
            <a:ext cx="4887299" cy="5599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pic>
        <p:nvPicPr>
          <p:cNvPr descr="Gloeilamp en potlood silhouet" id="813" name="Google Shape;813;p10"/>
          <p:cNvPicPr preferRelativeResize="0"/>
          <p:nvPr/>
        </p:nvPicPr>
        <p:blipFill rotWithShape="1">
          <a:blip r:embed="rId3">
            <a:alphaModFix/>
          </a:blip>
          <a:srcRect b="0" l="0" r="0" t="0"/>
          <a:stretch/>
        </p:blipFill>
        <p:spPr>
          <a:xfrm>
            <a:off x="7543800" y="0"/>
            <a:ext cx="5759669" cy="5759669"/>
          </a:xfrm>
          <a:prstGeom prst="rect">
            <a:avLst/>
          </a:prstGeom>
          <a:noFill/>
          <a:ln>
            <a:noFill/>
          </a:ln>
        </p:spPr>
      </p:pic>
      <p:sp>
        <p:nvSpPr>
          <p:cNvPr id="814" name="Google Shape;814;p10"/>
          <p:cNvSpPr txBox="1"/>
          <p:nvPr>
            <p:ph idx="1" type="body"/>
          </p:nvPr>
        </p:nvSpPr>
        <p:spPr>
          <a:xfrm>
            <a:off x="618177" y="844239"/>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Reflectie</a:t>
            </a:r>
            <a:endParaRPr/>
          </a:p>
        </p:txBody>
      </p:sp>
      <p:sp>
        <p:nvSpPr>
          <p:cNvPr id="815" name="Google Shape;815;p10"/>
          <p:cNvSpPr txBox="1"/>
          <p:nvPr>
            <p:ph idx="2" type="body"/>
          </p:nvPr>
        </p:nvSpPr>
        <p:spPr>
          <a:xfrm>
            <a:off x="618177" y="1743070"/>
            <a:ext cx="7642954" cy="356965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lt1"/>
              </a:buClr>
              <a:buSzPts val="2000"/>
              <a:buFont typeface="Arial"/>
              <a:buNone/>
            </a:pPr>
            <a:r>
              <a:rPr lang="nl-NL">
                <a:solidFill>
                  <a:schemeClr val="lt1"/>
                </a:solidFill>
              </a:rPr>
              <a:t>Presenteer je poster(s) kort (in 1 minuut) aan de groep. </a:t>
            </a:r>
            <a:endParaRPr/>
          </a:p>
          <a:p>
            <a:pPr indent="0" lvl="0" marL="0" rtl="0" algn="l">
              <a:lnSpc>
                <a:spcPct val="150000"/>
              </a:lnSpc>
              <a:spcBef>
                <a:spcPts val="1000"/>
              </a:spcBef>
              <a:spcAft>
                <a:spcPts val="0"/>
              </a:spcAft>
              <a:buClr>
                <a:schemeClr val="lt1"/>
              </a:buClr>
              <a:buSzPts val="2000"/>
              <a:buFont typeface="Arial"/>
              <a:buNone/>
            </a:pPr>
            <a:r>
              <a:rPr lang="nl-NL">
                <a:solidFill>
                  <a:schemeClr val="lt1"/>
                </a:solidFill>
              </a:rPr>
              <a:t>Bespreek samen hoe je deze poster(s) met je ouders gaat bespreken. Waar ga je ze ophangen?</a:t>
            </a:r>
            <a:endParaRPr/>
          </a:p>
          <a:p>
            <a:pPr indent="0" lvl="0" marL="0" rtl="0" algn="l">
              <a:lnSpc>
                <a:spcPct val="150000"/>
              </a:lnSpc>
              <a:spcBef>
                <a:spcPts val="1000"/>
              </a:spcBef>
              <a:spcAft>
                <a:spcPts val="0"/>
              </a:spcAft>
              <a:buClr>
                <a:schemeClr val="accent3"/>
              </a:buClr>
              <a:buSzPts val="2000"/>
              <a:buFont typeface="Arial"/>
              <a:buNone/>
            </a:pPr>
            <a:r>
              <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1"/>
          <p:cNvSpPr txBox="1"/>
          <p:nvPr>
            <p:ph idx="1" type="body"/>
          </p:nvPr>
        </p:nvSpPr>
        <p:spPr>
          <a:xfrm>
            <a:off x="2110000" y="2694781"/>
            <a:ext cx="7776121" cy="124111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nl-NL" sz="4800">
                <a:latin typeface="Poppins"/>
                <a:ea typeface="Poppins"/>
                <a:cs typeface="Poppins"/>
                <a:sym typeface="Poppins"/>
              </a:rPr>
              <a:t>Onderdeel Burgerschap</a:t>
            </a:r>
            <a:endParaRPr/>
          </a:p>
        </p:txBody>
      </p:sp>
      <p:sp>
        <p:nvSpPr>
          <p:cNvPr id="821" name="Google Shape;821;p11"/>
          <p:cNvSpPr txBox="1"/>
          <p:nvPr>
            <p:ph idx="2" type="body"/>
          </p:nvPr>
        </p:nvSpPr>
        <p:spPr>
          <a:xfrm>
            <a:off x="2822987" y="4609914"/>
            <a:ext cx="6640512" cy="12356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4"/>
              </a:buClr>
              <a:buSzPts val="2000"/>
              <a:buNone/>
            </a:pPr>
            <a:r>
              <a:rPr lang="nl-NL"/>
              <a:t>Iedere week een opdracht om te werken aan de doelen van Burgerschap! De opdracht sluit aan bij de les van Mediabegrip.</a:t>
            </a:r>
            <a:endParaRPr/>
          </a:p>
          <a:p>
            <a:pPr indent="0" lvl="0" marL="0" rtl="0" algn="ctr">
              <a:lnSpc>
                <a:spcPct val="90000"/>
              </a:lnSpc>
              <a:spcBef>
                <a:spcPts val="1000"/>
              </a:spcBef>
              <a:spcAft>
                <a:spcPts val="0"/>
              </a:spcAft>
              <a:buClr>
                <a:schemeClr val="accent4"/>
              </a:buClr>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2"/>
          <p:cNvSpPr txBox="1"/>
          <p:nvPr>
            <p:ph idx="1" type="body"/>
          </p:nvPr>
        </p:nvSpPr>
        <p:spPr>
          <a:xfrm>
            <a:off x="618177" y="84591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Digitaal burgerschap</a:t>
            </a:r>
            <a:endParaRPr/>
          </a:p>
        </p:txBody>
      </p:sp>
      <p:sp>
        <p:nvSpPr>
          <p:cNvPr id="828" name="Google Shape;828;p12"/>
          <p:cNvSpPr txBox="1"/>
          <p:nvPr>
            <p:ph idx="2" type="body"/>
          </p:nvPr>
        </p:nvSpPr>
        <p:spPr>
          <a:xfrm>
            <a:off x="609600" y="1518137"/>
            <a:ext cx="6684579" cy="3989284"/>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lt1"/>
              </a:buClr>
              <a:buSzPct val="100000"/>
              <a:buFont typeface="Arial"/>
              <a:buNone/>
            </a:pPr>
            <a:r>
              <a:rPr lang="nl-NL">
                <a:solidFill>
                  <a:schemeClr val="lt1"/>
                </a:solidFill>
              </a:rPr>
              <a:t>“Als ik naar het theater ga, moet ik het kaartje op mijn telefoon laten zien bij de ingang. Een papieren kaartje wordt niet geaccepteerd.”</a:t>
            </a:r>
            <a:endParaRPr/>
          </a:p>
          <a:p>
            <a:pPr indent="0" lvl="0" marL="0" rtl="0" algn="l">
              <a:lnSpc>
                <a:spcPct val="150000"/>
              </a:lnSpc>
              <a:spcBef>
                <a:spcPts val="1000"/>
              </a:spcBef>
              <a:spcAft>
                <a:spcPts val="0"/>
              </a:spcAft>
              <a:buClr>
                <a:schemeClr val="lt1"/>
              </a:buClr>
              <a:buSzPct val="100000"/>
              <a:buFont typeface="Arial"/>
              <a:buNone/>
            </a:pPr>
            <a:r>
              <a:rPr lang="nl-NL">
                <a:solidFill>
                  <a:schemeClr val="lt1"/>
                </a:solidFill>
              </a:rPr>
              <a:t>“Als ik contact met mijn bank wil, moet ik dat via chat of mail doen. Ik kan niet bellen of naar de bank toegaan om iemand te spreken.”</a:t>
            </a:r>
            <a:endParaRPr/>
          </a:p>
          <a:p>
            <a:pPr indent="0" lvl="0" marL="0" rtl="0" algn="l">
              <a:lnSpc>
                <a:spcPct val="150000"/>
              </a:lnSpc>
              <a:spcBef>
                <a:spcPts val="1000"/>
              </a:spcBef>
              <a:spcAft>
                <a:spcPts val="0"/>
              </a:spcAft>
              <a:buClr>
                <a:schemeClr val="lt1"/>
              </a:buClr>
              <a:buSzPct val="100000"/>
              <a:buFont typeface="Arial"/>
              <a:buNone/>
            </a:pPr>
            <a:r>
              <a:rPr lang="nl-NL">
                <a:solidFill>
                  <a:schemeClr val="lt1"/>
                </a:solidFill>
              </a:rPr>
              <a:t>“Als ik belastingaangifte wil doen, moet dat via internet. Ik kan niet via een brief antwoorden.”</a:t>
            </a:r>
            <a:endParaRPr/>
          </a:p>
          <a:p>
            <a:pPr indent="0" lvl="0" marL="0" rtl="0" algn="l">
              <a:lnSpc>
                <a:spcPct val="150000"/>
              </a:lnSpc>
              <a:spcBef>
                <a:spcPts val="1000"/>
              </a:spcBef>
              <a:spcAft>
                <a:spcPts val="0"/>
              </a:spcAft>
              <a:buClr>
                <a:schemeClr val="lt1"/>
              </a:buClr>
              <a:buSzPct val="100000"/>
              <a:buFont typeface="Arial"/>
              <a:buNone/>
            </a:pPr>
            <a:r>
              <a:rPr lang="nl-NL">
                <a:solidFill>
                  <a:schemeClr val="lt1"/>
                </a:solidFill>
              </a:rPr>
              <a:t>“Als ik op de hoogte wil zijn van schoolzaken, moet ik de app downloaden. Ik krijg geen brieven meer.”</a:t>
            </a:r>
            <a:endParaRPr/>
          </a:p>
          <a:p>
            <a:pPr indent="0" lvl="0" marL="0" rtl="0" algn="l">
              <a:lnSpc>
                <a:spcPct val="150000"/>
              </a:lnSpc>
              <a:spcBef>
                <a:spcPts val="1000"/>
              </a:spcBef>
              <a:spcAft>
                <a:spcPts val="0"/>
              </a:spcAft>
              <a:buClr>
                <a:schemeClr val="lt1"/>
              </a:buClr>
              <a:buSzPct val="100000"/>
              <a:buFont typeface="Arial"/>
              <a:buNone/>
            </a:pPr>
            <a:r>
              <a:rPr lang="nl-NL">
                <a:solidFill>
                  <a:schemeClr val="lt1"/>
                </a:solidFill>
              </a:rPr>
              <a:t>Soms worden we door anderen wel gedwongen om met ons scherm bezig te zijn. Maar wat nu als je dat niet wil of kan? Bijvoorbeeld omdat je heel bewust zonder smartphone leeft of omdat je die niet kan betalen? Wat dan? </a:t>
            </a:r>
            <a:endParaRPr/>
          </a:p>
        </p:txBody>
      </p:sp>
      <p:sp>
        <p:nvSpPr>
          <p:cNvPr id="829" name="Google Shape;829;p12"/>
          <p:cNvSpPr txBox="1"/>
          <p:nvPr/>
        </p:nvSpPr>
        <p:spPr>
          <a:xfrm>
            <a:off x="7641054" y="6099532"/>
            <a:ext cx="527615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400">
                <a:solidFill>
                  <a:schemeClr val="accent4"/>
                </a:solidFill>
                <a:latin typeface="Poppins"/>
                <a:ea typeface="Poppins"/>
                <a:cs typeface="Poppins"/>
                <a:sym typeface="Poppins"/>
              </a:rPr>
              <a:t>Foto: Melle in media(Google Gemini)</a:t>
            </a:r>
            <a:endParaRPr/>
          </a:p>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pic>
        <p:nvPicPr>
          <p:cNvPr id="830" name="Google Shape;830;p12"/>
          <p:cNvPicPr preferRelativeResize="0"/>
          <p:nvPr/>
        </p:nvPicPr>
        <p:blipFill rotWithShape="1">
          <a:blip r:embed="rId3">
            <a:alphaModFix/>
          </a:blip>
          <a:srcRect b="0" l="0" r="0" t="0"/>
          <a:stretch/>
        </p:blipFill>
        <p:spPr>
          <a:xfrm>
            <a:off x="7704082" y="435409"/>
            <a:ext cx="3555310" cy="48736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3"/>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 </a:t>
            </a:r>
            <a:endParaRPr/>
          </a:p>
        </p:txBody>
      </p:sp>
      <p:sp>
        <p:nvSpPr>
          <p:cNvPr id="837" name="Google Shape;837;p13"/>
          <p:cNvSpPr txBox="1"/>
          <p:nvPr>
            <p:ph idx="2" type="body"/>
          </p:nvPr>
        </p:nvSpPr>
        <p:spPr>
          <a:xfrm>
            <a:off x="555499" y="969088"/>
            <a:ext cx="10207094" cy="453852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t/>
            </a:r>
            <a:endParaRPr>
              <a:solidFill>
                <a:schemeClr val="dk1"/>
              </a:solidFill>
            </a:endParaRPr>
          </a:p>
          <a:p>
            <a:pPr indent="0" lvl="0" marL="0" rtl="0" algn="ctr">
              <a:lnSpc>
                <a:spcPct val="150000"/>
              </a:lnSpc>
              <a:spcBef>
                <a:spcPts val="1000"/>
              </a:spcBef>
              <a:spcAft>
                <a:spcPts val="0"/>
              </a:spcAft>
              <a:buClr>
                <a:schemeClr val="dk1"/>
              </a:buClr>
              <a:buSzPts val="2000"/>
              <a:buNone/>
            </a:pPr>
            <a:r>
              <a:rPr lang="nl-NL">
                <a:solidFill>
                  <a:schemeClr val="dk1"/>
                </a:solidFill>
              </a:rPr>
              <a:t>Bespreek de stelling: </a:t>
            </a:r>
            <a:endParaRPr/>
          </a:p>
          <a:p>
            <a:pPr indent="0" lvl="0" marL="0" rtl="0" algn="ctr">
              <a:lnSpc>
                <a:spcPct val="150000"/>
              </a:lnSpc>
              <a:spcBef>
                <a:spcPts val="1000"/>
              </a:spcBef>
              <a:spcAft>
                <a:spcPts val="0"/>
              </a:spcAft>
              <a:buClr>
                <a:schemeClr val="accent3"/>
              </a:buClr>
              <a:buSzPts val="2000"/>
              <a:buNone/>
            </a:pPr>
            <a:r>
              <a:t/>
            </a:r>
            <a:endParaRPr>
              <a:solidFill>
                <a:schemeClr val="dk1"/>
              </a:solidFill>
            </a:endParaRPr>
          </a:p>
          <a:p>
            <a:pPr indent="0" lvl="0" marL="0" rtl="0" algn="ctr">
              <a:lnSpc>
                <a:spcPct val="150000"/>
              </a:lnSpc>
              <a:spcBef>
                <a:spcPts val="1000"/>
              </a:spcBef>
              <a:spcAft>
                <a:spcPts val="0"/>
              </a:spcAft>
              <a:buClr>
                <a:schemeClr val="dk1"/>
              </a:buClr>
              <a:buSzPts val="2000"/>
              <a:buNone/>
            </a:pPr>
            <a:r>
              <a:rPr lang="nl-NL">
                <a:solidFill>
                  <a:schemeClr val="dk1"/>
                </a:solidFill>
              </a:rPr>
              <a:t>“Een school, bank of overheidsdienst heeft de plicht om iedereen in staat te stellen informatie te ontvangen. Dat kan door een offline alternatief te bieden of door bijvoorbeeld smartphones en laptops ter beschikking te stellen.”</a:t>
            </a:r>
            <a:endParaRPr/>
          </a:p>
          <a:p>
            <a:pPr indent="0" lvl="0" marL="0" rtl="0" algn="ctr">
              <a:lnSpc>
                <a:spcPct val="150000"/>
              </a:lnSpc>
              <a:spcBef>
                <a:spcPts val="1000"/>
              </a:spcBef>
              <a:spcAft>
                <a:spcPts val="0"/>
              </a:spcAft>
              <a:buClr>
                <a:schemeClr val="accent3"/>
              </a:buClr>
              <a:buSzPts val="2000"/>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2"/>
          <p:cNvSpPr txBox="1"/>
          <p:nvPr>
            <p:ph idx="1" type="body"/>
          </p:nvPr>
        </p:nvSpPr>
        <p:spPr>
          <a:xfrm>
            <a:off x="609599" y="508616"/>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Melle</a:t>
            </a:r>
            <a:endParaRPr/>
          </a:p>
        </p:txBody>
      </p:sp>
      <p:sp>
        <p:nvSpPr>
          <p:cNvPr id="751" name="Google Shape;751;p2"/>
          <p:cNvSpPr txBox="1"/>
          <p:nvPr>
            <p:ph idx="2" type="body"/>
          </p:nvPr>
        </p:nvSpPr>
        <p:spPr>
          <a:xfrm>
            <a:off x="609599" y="985260"/>
            <a:ext cx="11026902" cy="4528633"/>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accent3"/>
              </a:buClr>
              <a:buSzPts val="1200"/>
              <a:buFont typeface="Arial"/>
              <a:buNone/>
            </a:pPr>
            <a:r>
              <a:rPr lang="nl-NL" sz="1200"/>
              <a:t>Hoi allemaal! </a:t>
            </a:r>
            <a:endParaRPr/>
          </a:p>
          <a:p>
            <a:pPr indent="0" lvl="0" marL="0" rtl="0" algn="l">
              <a:lnSpc>
                <a:spcPct val="150000"/>
              </a:lnSpc>
              <a:spcBef>
                <a:spcPts val="1000"/>
              </a:spcBef>
              <a:spcAft>
                <a:spcPts val="0"/>
              </a:spcAft>
              <a:buClr>
                <a:schemeClr val="accent3"/>
              </a:buClr>
              <a:buSzPts val="1200"/>
              <a:buFont typeface="Arial"/>
              <a:buNone/>
            </a:pPr>
            <a:r>
              <a:rPr lang="nl-NL" sz="1200"/>
              <a:t>Mooie brief vorige week, toch? Ik ben het wel een beetje met haar eens, hoor! Als we alleen maar overal AI voor inzetten, kunnen we straks niets meer zelf. Ik wil echt niet afhankelijk zijn van een machine…</a:t>
            </a:r>
            <a:endParaRPr/>
          </a:p>
          <a:p>
            <a:pPr indent="0" lvl="0" marL="0" rtl="0" algn="l">
              <a:lnSpc>
                <a:spcPct val="150000"/>
              </a:lnSpc>
              <a:spcBef>
                <a:spcPts val="1000"/>
              </a:spcBef>
              <a:spcAft>
                <a:spcPts val="0"/>
              </a:spcAft>
              <a:buClr>
                <a:schemeClr val="accent3"/>
              </a:buClr>
              <a:buSzPts val="1200"/>
              <a:buFont typeface="Arial"/>
              <a:buNone/>
            </a:pPr>
            <a:r>
              <a:rPr lang="nl-NL" sz="1200"/>
              <a:t>Hoewel…misschien ben ik dat al wel een beetje. Ik heb al zo’n apparaat waar ik echt heel veel mee bezig ben… mijn telefoon… Ik zag laatst mijn schermtijd: meer dan 5 uur per dag… Da’s best veel. Even rekenen: in een dag zitten 24 uur. Ik ben er 6 op school, ik slaap er 10, dat is al 16 en dan ben ik dus nog 5 uur met mijn telefoon bezig. Houd ik 3 uur over… en tijdens het eten mogen we bij ons thuis niet op onze telefoons. Dus… zeg maar dat ik een uur per dag aan het eten ben. </a:t>
            </a:r>
            <a:endParaRPr/>
          </a:p>
          <a:p>
            <a:pPr indent="0" lvl="0" marL="0" rtl="0" algn="l">
              <a:lnSpc>
                <a:spcPct val="150000"/>
              </a:lnSpc>
              <a:spcBef>
                <a:spcPts val="1000"/>
              </a:spcBef>
              <a:spcAft>
                <a:spcPts val="0"/>
              </a:spcAft>
              <a:buClr>
                <a:schemeClr val="accent3"/>
              </a:buClr>
              <a:buSzPts val="1200"/>
              <a:buFont typeface="Arial"/>
              <a:buNone/>
            </a:pPr>
            <a:r>
              <a:rPr lang="nl-NL" sz="1200"/>
              <a:t>Dan houd ik dus 2 uur per dag over voor andere dingen. En die twee uur zijn vaak zo voorbij. Huiswerk maken, met de hond naar buiten of naar de hockey en dan is de dag alweer voorbij. Ik zou best minder willen, maar hoe? En mijn ouders…ach…</a:t>
            </a:r>
            <a:endParaRPr/>
          </a:p>
          <a:p>
            <a:pPr indent="0" lvl="0" marL="0" rtl="0" algn="l">
              <a:lnSpc>
                <a:spcPct val="150000"/>
              </a:lnSpc>
              <a:spcBef>
                <a:spcPts val="1000"/>
              </a:spcBef>
              <a:spcAft>
                <a:spcPts val="0"/>
              </a:spcAft>
              <a:buClr>
                <a:schemeClr val="accent3"/>
              </a:buClr>
              <a:buSzPts val="1200"/>
              <a:buFont typeface="Arial"/>
              <a:buNone/>
            </a:pPr>
            <a:r>
              <a:rPr lang="nl-NL" sz="1200"/>
              <a:t>Mijn vader is echt een “ouderwetse” lezer. Je ziet hem na het avondeten bijna nooit zonder een boek in zijn handen. Hij zegt dan altijd: “Een boek laat je een andere wereld ervaren. Je leert ervan en jaagt je zorgen weg.” Hij heeft wel een smartphone, maar die legt hij ‘s avonds altijd weg. En mijn moeder? Zij wil een ‘schermtijd’ app op mijn telefoon zetten met een code. Dan kan ik niet zomaar eindeloos scrollen. Ze snapt wel dat ik contact heb met mijn vrienden via dat ding, maar ze wil voorkomen dat ik ‘een digitaal spook’ wordt. Maar het gekke is: ze zit zelf de hele avond op dat ding te kijken. Rummikub, Facebook en “even mijn koeien melken” in Hay Day. Da’s nou niet echt het goede voorbeeld geven, toch? Hoe is dat bij jou thuis?</a:t>
            </a:r>
            <a:endParaRPr/>
          </a:p>
          <a:p>
            <a:pPr indent="0" lvl="0" marL="0" rtl="0" algn="l">
              <a:lnSpc>
                <a:spcPct val="150000"/>
              </a:lnSpc>
              <a:spcBef>
                <a:spcPts val="1000"/>
              </a:spcBef>
              <a:spcAft>
                <a:spcPts val="0"/>
              </a:spcAft>
              <a:buClr>
                <a:schemeClr val="accent3"/>
              </a:buClr>
              <a:buSzPts val="1200"/>
              <a:buFont typeface="Arial"/>
              <a:buNone/>
            </a:pPr>
            <a:r>
              <a:rPr lang="nl-NL" sz="1200"/>
              <a:t>Groetjes, Melle!</a:t>
            </a:r>
            <a:endParaRPr/>
          </a:p>
        </p:txBody>
      </p:sp>
      <p:sp>
        <p:nvSpPr>
          <p:cNvPr id="752" name="Google Shape;752;p2"/>
          <p:cNvSpPr/>
          <p:nvPr/>
        </p:nvSpPr>
        <p:spPr>
          <a:xfrm>
            <a:off x="10740023" y="2544"/>
            <a:ext cx="1451977" cy="1207113"/>
          </a:xfrm>
          <a:prstGeom prst="wedgeEllipseCallout">
            <a:avLst>
              <a:gd fmla="val -20833" name="adj1"/>
              <a:gd fmla="val 62500" name="adj2"/>
            </a:avLst>
          </a:prstGeom>
          <a:blipFill rotWithShape="1">
            <a:blip r:embed="rId3">
              <a:alphaModFix/>
            </a:blip>
            <a:stretch>
              <a:fillRect b="0" l="0" r="0" t="0"/>
            </a:stretch>
          </a:blipFill>
          <a:ln cap="flat" cmpd="sng" w="12700">
            <a:solidFill>
              <a:srgbClr val="63402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In de media:</a:t>
            </a:r>
            <a:endParaRPr/>
          </a:p>
        </p:txBody>
      </p:sp>
      <p:sp>
        <p:nvSpPr>
          <p:cNvPr id="759" name="Google Shape;759;p3"/>
          <p:cNvSpPr txBox="1"/>
          <p:nvPr>
            <p:ph idx="2" type="body"/>
          </p:nvPr>
        </p:nvSpPr>
        <p:spPr>
          <a:xfrm>
            <a:off x="609599" y="1356802"/>
            <a:ext cx="5617906" cy="4684104"/>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50000"/>
              </a:lnSpc>
              <a:spcBef>
                <a:spcPts val="0"/>
              </a:spcBef>
              <a:spcAft>
                <a:spcPts val="0"/>
              </a:spcAft>
              <a:buClr>
                <a:schemeClr val="accent3"/>
              </a:buClr>
              <a:buSzPct val="100000"/>
              <a:buFont typeface="Arial"/>
              <a:buNone/>
            </a:pPr>
            <a:r>
              <a:rPr b="1" lang="nl-NL"/>
              <a:t>“Gezond met je scherm.</a:t>
            </a:r>
            <a:endParaRPr/>
          </a:p>
          <a:p>
            <a:pPr indent="0" lvl="0" marL="0" rtl="0" algn="l">
              <a:lnSpc>
                <a:spcPct val="150000"/>
              </a:lnSpc>
              <a:spcBef>
                <a:spcPts val="1000"/>
              </a:spcBef>
              <a:spcAft>
                <a:spcPts val="0"/>
              </a:spcAft>
              <a:buClr>
                <a:schemeClr val="accent3"/>
              </a:buClr>
              <a:buSzPct val="100000"/>
              <a:buFont typeface="Arial"/>
              <a:buNone/>
            </a:pPr>
            <a:r>
              <a:rPr lang="nl-NL"/>
              <a:t>Van </a:t>
            </a:r>
            <a:r>
              <a:rPr lang="nl-NL" u="sng">
                <a:solidFill>
                  <a:schemeClr val="hlink"/>
                </a:solidFill>
                <a:hlinkClick r:id="rId3"/>
              </a:rPr>
              <a:t>mediawijsheid.nl</a:t>
            </a:r>
            <a:r>
              <a:rPr lang="nl-NL"/>
              <a:t>:</a:t>
            </a:r>
            <a:endParaRPr/>
          </a:p>
          <a:p>
            <a:pPr indent="0" lvl="0" marL="0" rtl="0" algn="l">
              <a:lnSpc>
                <a:spcPct val="150000"/>
              </a:lnSpc>
              <a:spcBef>
                <a:spcPts val="1000"/>
              </a:spcBef>
              <a:spcAft>
                <a:spcPts val="0"/>
              </a:spcAft>
              <a:buClr>
                <a:schemeClr val="accent3"/>
              </a:buClr>
              <a:buSzPct val="100000"/>
              <a:buFont typeface="Arial"/>
              <a:buNone/>
            </a:pPr>
            <a:r>
              <a:rPr lang="nl-NL"/>
              <a:t>“Digitale media inspireren, verbinden en vermaken ons. Maar laten we eerlijk zijn: het is niet altijd alleen maar leuk. Daarom is het tijd om zélf controle te nemen. De Week van de Mediawijsheid 2025 draait om gezonde keuzes maken. Sta stil, kies bewust, en maak van schermtijd weer jóuw tijd.”</a:t>
            </a:r>
            <a:endParaRPr/>
          </a:p>
          <a:p>
            <a:pPr indent="0" lvl="0" marL="0" rtl="0" algn="l">
              <a:lnSpc>
                <a:spcPct val="150000"/>
              </a:lnSpc>
              <a:spcBef>
                <a:spcPts val="1000"/>
              </a:spcBef>
              <a:spcAft>
                <a:spcPts val="0"/>
              </a:spcAft>
              <a:buClr>
                <a:schemeClr val="accent3"/>
              </a:buClr>
              <a:buSzPct val="100000"/>
              <a:buFont typeface="Arial"/>
              <a:buNone/>
            </a:pPr>
            <a:r>
              <a:t/>
            </a:r>
            <a:endParaRPr/>
          </a:p>
          <a:p>
            <a:pPr indent="0" lvl="0" marL="0" rtl="0" algn="l">
              <a:lnSpc>
                <a:spcPct val="150000"/>
              </a:lnSpc>
              <a:spcBef>
                <a:spcPts val="1000"/>
              </a:spcBef>
              <a:spcAft>
                <a:spcPts val="0"/>
              </a:spcAft>
              <a:buClr>
                <a:schemeClr val="accent3"/>
              </a:buClr>
              <a:buSzPct val="100000"/>
              <a:buFont typeface="Arial"/>
              <a:buNone/>
            </a:pPr>
            <a:r>
              <a:rPr lang="nl-NL"/>
              <a:t>Van </a:t>
            </a:r>
            <a:r>
              <a:rPr lang="nl-NL" u="sng">
                <a:solidFill>
                  <a:schemeClr val="hlink"/>
                </a:solidFill>
                <a:hlinkClick r:id="rId4"/>
              </a:rPr>
              <a:t>ggz.nl</a:t>
            </a:r>
            <a:r>
              <a:rPr lang="nl-NL"/>
              <a:t>:</a:t>
            </a:r>
            <a:endParaRPr/>
          </a:p>
          <a:p>
            <a:pPr indent="0" lvl="0" marL="0" rtl="0" algn="l">
              <a:lnSpc>
                <a:spcPct val="150000"/>
              </a:lnSpc>
              <a:spcBef>
                <a:spcPts val="1000"/>
              </a:spcBef>
              <a:spcAft>
                <a:spcPts val="0"/>
              </a:spcAft>
              <a:buClr>
                <a:schemeClr val="accent3"/>
              </a:buClr>
              <a:buSzPct val="100000"/>
              <a:buFont typeface="Arial"/>
              <a:buNone/>
            </a:pPr>
            <a:r>
              <a:rPr lang="nl-NL"/>
              <a:t>“Je hebt het gevoel dat er van alle kanten beslag wordt gelegd op je aandacht, je wordt het zat om telkens prikkels te moeten verwerken en je wordt moe van te lang achter een scherm zitten. Daarom is het tijd om zélf controle te nemen. Zorg dat je schermgebruik in balans is en niet je leven beheerst.”</a:t>
            </a:r>
            <a:endParaRPr/>
          </a:p>
          <a:p>
            <a:pPr indent="0" lvl="0" marL="0" rtl="0" algn="l">
              <a:lnSpc>
                <a:spcPct val="150000"/>
              </a:lnSpc>
              <a:spcBef>
                <a:spcPts val="1000"/>
              </a:spcBef>
              <a:spcAft>
                <a:spcPts val="0"/>
              </a:spcAft>
              <a:buClr>
                <a:schemeClr val="accent3"/>
              </a:buClr>
              <a:buSzPct val="100000"/>
              <a:buFont typeface="Arial"/>
              <a:buNone/>
            </a:pPr>
            <a:r>
              <a:t/>
            </a:r>
            <a:endParaRPr/>
          </a:p>
        </p:txBody>
      </p:sp>
      <p:pic>
        <p:nvPicPr>
          <p:cNvPr descr="Sta stil, kies bewust en maak van schermtijd weer jóúw tijd: kijk op weekvandemediawijsheid.nl voor meer informatie over de Week van de Mediawijsheid 2025 (7 t/m 14 november).z" id="760" name="Google Shape;760;p3" title="Campagnevideo Week van de Mediawijsheid 2025: Gezond schermgebruik">
            <a:hlinkClick r:id="rId5"/>
          </p:cNvPr>
          <p:cNvPicPr preferRelativeResize="0"/>
          <p:nvPr/>
        </p:nvPicPr>
        <p:blipFill>
          <a:blip r:embed="rId6">
            <a:alphaModFix/>
          </a:blip>
          <a:stretch>
            <a:fillRect/>
          </a:stretch>
        </p:blipFill>
        <p:spPr>
          <a:xfrm>
            <a:off x="6315820" y="1841937"/>
            <a:ext cx="5617900" cy="31600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4"/>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Hoe zit dat:</a:t>
            </a:r>
            <a:endParaRPr/>
          </a:p>
        </p:txBody>
      </p:sp>
      <p:sp>
        <p:nvSpPr>
          <p:cNvPr id="767" name="Google Shape;767;p4"/>
          <p:cNvSpPr txBox="1"/>
          <p:nvPr>
            <p:ph idx="2" type="body"/>
          </p:nvPr>
        </p:nvSpPr>
        <p:spPr>
          <a:xfrm>
            <a:off x="609597" y="1324305"/>
            <a:ext cx="10972804" cy="184982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accent3"/>
              </a:buClr>
              <a:buSzPts val="1200"/>
              <a:buFont typeface="Arial"/>
              <a:buNone/>
            </a:pPr>
            <a:r>
              <a:rPr lang="nl-NL" sz="1200"/>
              <a:t>Apps, games, social media. Je smartphone, tablet, tv, smartwatch, laptop, console. Een steeds groter deel van ons leven speelt zich af in de digitale wereld. Maar we weten inmiddels ook dat het belangrijk is om in balans te blijven. Maar dat is soms wel lastig, want veel apps, games en social media zijn gemaakt om jou zo lang mogelijk in die app, game of social te houden.</a:t>
            </a:r>
            <a:endParaRPr/>
          </a:p>
          <a:p>
            <a:pPr indent="0" lvl="0" marL="0" rtl="0" algn="l">
              <a:lnSpc>
                <a:spcPct val="150000"/>
              </a:lnSpc>
              <a:spcBef>
                <a:spcPts val="1000"/>
              </a:spcBef>
              <a:spcAft>
                <a:spcPts val="0"/>
              </a:spcAft>
              <a:buClr>
                <a:schemeClr val="accent3"/>
              </a:buClr>
              <a:buSzPts val="1200"/>
              <a:buFont typeface="Arial"/>
              <a:buNone/>
            </a:pPr>
            <a:r>
              <a:rPr lang="nl-NL" sz="1200"/>
              <a:t>Zo kun jij zomaar ineens de grip kwijt raken en meer tijd besteden aan je telefoon of game dan je misschien wel zou willen of in de gaten hebt. Herken je dat? Dat je ergens mee bezig bent online en dat het dan ineens een stuk later is dan je dacht? Nou, wij wel in ieder geval…</a:t>
            </a:r>
            <a:endParaRPr/>
          </a:p>
        </p:txBody>
      </p:sp>
      <p:pic>
        <p:nvPicPr>
          <p:cNvPr descr="Mensen die hun telefoons gebruiken" id="768" name="Google Shape;768;p4"/>
          <p:cNvPicPr preferRelativeResize="0"/>
          <p:nvPr/>
        </p:nvPicPr>
        <p:blipFill rotWithShape="1">
          <a:blip r:embed="rId3">
            <a:alphaModFix/>
          </a:blip>
          <a:srcRect b="0" l="0" r="0" t="0"/>
          <a:stretch/>
        </p:blipFill>
        <p:spPr>
          <a:xfrm>
            <a:off x="6903748" y="2921804"/>
            <a:ext cx="4678653" cy="3119101"/>
          </a:xfrm>
          <a:prstGeom prst="rect">
            <a:avLst/>
          </a:prstGeom>
          <a:noFill/>
          <a:ln>
            <a:noFill/>
          </a:ln>
        </p:spPr>
      </p:pic>
      <p:sp>
        <p:nvSpPr>
          <p:cNvPr id="769" name="Google Shape;769;p4"/>
          <p:cNvSpPr txBox="1"/>
          <p:nvPr/>
        </p:nvSpPr>
        <p:spPr>
          <a:xfrm>
            <a:off x="555496" y="2921804"/>
            <a:ext cx="6348251" cy="30926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3F5061"/>
              </a:buClr>
              <a:buSzPts val="1200"/>
              <a:buFont typeface="Arial"/>
              <a:buNone/>
            </a:pPr>
            <a:r>
              <a:rPr b="0" i="0" lang="nl-NL" sz="1200" u="none" cap="none" strike="noStrike">
                <a:solidFill>
                  <a:srgbClr val="3F5061"/>
                </a:solidFill>
                <a:latin typeface="Poppins"/>
                <a:ea typeface="Poppins"/>
                <a:cs typeface="Poppins"/>
                <a:sym typeface="Poppins"/>
              </a:rPr>
              <a:t>Want dit geldt niet alleen voor kinderen. Ook volwassenen hebben het behoorlijk moeilijk om afstand te nemen van de schermen. </a:t>
            </a:r>
            <a:endParaRPr/>
          </a:p>
          <a:p>
            <a:pPr indent="0" lvl="0" marL="0" marR="0" rtl="0" algn="l">
              <a:lnSpc>
                <a:spcPct val="150000"/>
              </a:lnSpc>
              <a:spcBef>
                <a:spcPts val="1000"/>
              </a:spcBef>
              <a:spcAft>
                <a:spcPts val="0"/>
              </a:spcAft>
              <a:buClr>
                <a:srgbClr val="3F5061"/>
              </a:buClr>
              <a:buSzPts val="1200"/>
              <a:buFont typeface="Arial"/>
              <a:buNone/>
            </a:pPr>
            <a:r>
              <a:rPr b="0" i="0" lang="nl-NL" sz="1200" u="none" cap="none" strike="noStrike">
                <a:solidFill>
                  <a:srgbClr val="3F5061"/>
                </a:solidFill>
                <a:latin typeface="Poppins"/>
                <a:ea typeface="Poppins"/>
                <a:cs typeface="Poppins"/>
                <a:sym typeface="Poppins"/>
              </a:rPr>
              <a:t>Wat toch echt belangrijk is. Voor je ogen bijvoorbeeld is het slecht om zo lang kortbij op een scherm te kijken. Maar ook omdat “schermstaren” in de plaats is gekomen van buitenactiviteiten. En naar buiten gaan is erg belangrijk voor je. Zo weten we dat een groen omgeving stress-verlagend werkt en zorgt voor betere concentratie, geheugen en leerprestaties (bron: RIVM). Vooral bij kinderen, maar ook volwassenen. En zij moeten het goede voorbeeld geven aan (hun) kinderen. Daarom gaan we die volwassenen eens een handje helpen.</a:t>
            </a:r>
            <a:endParaRPr/>
          </a:p>
          <a:p>
            <a:pPr indent="0" lvl="0" marL="0" marR="0" rtl="0" algn="l">
              <a:lnSpc>
                <a:spcPct val="150000"/>
              </a:lnSpc>
              <a:spcBef>
                <a:spcPts val="1000"/>
              </a:spcBef>
              <a:spcAft>
                <a:spcPts val="0"/>
              </a:spcAft>
              <a:buClr>
                <a:srgbClr val="3F5061"/>
              </a:buClr>
              <a:buSzPts val="1200"/>
              <a:buFont typeface="Arial"/>
              <a:buNone/>
            </a:pPr>
            <a:r>
              <a:rPr b="0" i="0" lang="nl-NL" sz="1200" u="none" cap="none" strike="noStrike">
                <a:solidFill>
                  <a:srgbClr val="3F5061"/>
                </a:solidFill>
                <a:latin typeface="Poppins"/>
                <a:ea typeface="Poppins"/>
                <a:cs typeface="Poppins"/>
                <a:sym typeface="Poppins"/>
              </a:rPr>
              <a:t>Bespreek de stelling(en) op de volgende dia(‘s).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5"/>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776" name="Google Shape;776;p5"/>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“Ik vind dat mijn ouders teveel met hun telefoon bezig zijn.”</a:t>
            </a:r>
            <a:endParaRPr/>
          </a:p>
        </p:txBody>
      </p:sp>
      <p:sp>
        <p:nvSpPr>
          <p:cNvPr descr="Twee telefoons met gespreksballonnen" id="777" name="Google Shape;777;p5"/>
          <p:cNvSpPr/>
          <p:nvPr/>
        </p:nvSpPr>
        <p:spPr>
          <a:xfrm>
            <a:off x="4787462" y="3771655"/>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6"/>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784" name="Google Shape;784;p6"/>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“Mijn ouders weten helemaal niet wat ik allemaal doe online.”</a:t>
            </a:r>
            <a:endParaRPr/>
          </a:p>
        </p:txBody>
      </p:sp>
      <p:sp>
        <p:nvSpPr>
          <p:cNvPr descr="Twee telefoons met gespreksballonnen" id="785" name="Google Shape;785;p6"/>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7"/>
          <p:cNvSpPr txBox="1"/>
          <p:nvPr>
            <p:ph idx="1" type="body"/>
          </p:nvPr>
        </p:nvSpPr>
        <p:spPr>
          <a:xfrm>
            <a:off x="609599" y="817095"/>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800"/>
              <a:buNone/>
            </a:pPr>
            <a:r>
              <a:rPr lang="nl-NL"/>
              <a:t>Ga in gesprek</a:t>
            </a:r>
            <a:endParaRPr/>
          </a:p>
        </p:txBody>
      </p:sp>
      <p:sp>
        <p:nvSpPr>
          <p:cNvPr id="792" name="Google Shape;792;p7"/>
          <p:cNvSpPr txBox="1"/>
          <p:nvPr>
            <p:ph idx="2" type="body"/>
          </p:nvPr>
        </p:nvSpPr>
        <p:spPr>
          <a:xfrm>
            <a:off x="609599" y="1644175"/>
            <a:ext cx="11026902" cy="356965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Clr>
                <a:schemeClr val="accent3"/>
              </a:buClr>
              <a:buSzPts val="2000"/>
              <a:buNone/>
            </a:pPr>
            <a:r>
              <a:rPr lang="nl-NL"/>
              <a:t>Bespreek de stelling:</a:t>
            </a:r>
            <a:endParaRPr/>
          </a:p>
          <a:p>
            <a:pPr indent="0" lvl="0" marL="0" rtl="0" algn="l">
              <a:lnSpc>
                <a:spcPct val="150000"/>
              </a:lnSpc>
              <a:spcBef>
                <a:spcPts val="1000"/>
              </a:spcBef>
              <a:spcAft>
                <a:spcPts val="0"/>
              </a:spcAft>
              <a:buClr>
                <a:schemeClr val="accent3"/>
              </a:buClr>
              <a:buSzPts val="2000"/>
              <a:buFont typeface="Arial"/>
              <a:buNone/>
            </a:pPr>
            <a:r>
              <a:t/>
            </a:r>
            <a:endParaRPr/>
          </a:p>
          <a:p>
            <a:pPr indent="0" lvl="0" marL="0" rtl="0" algn="ctr">
              <a:lnSpc>
                <a:spcPct val="150000"/>
              </a:lnSpc>
              <a:spcBef>
                <a:spcPts val="1000"/>
              </a:spcBef>
              <a:spcAft>
                <a:spcPts val="0"/>
              </a:spcAft>
              <a:buClr>
                <a:schemeClr val="accent3"/>
              </a:buClr>
              <a:buSzPts val="2000"/>
              <a:buNone/>
            </a:pPr>
            <a:r>
              <a:rPr lang="nl-NL"/>
              <a:t>“Ouders moeten hun </a:t>
            </a:r>
            <a:r>
              <a:rPr b="1" lang="nl-NL"/>
              <a:t>eigen schermgebruik beperken</a:t>
            </a:r>
            <a:r>
              <a:rPr lang="nl-NL"/>
              <a:t> in het bijzijn van hun kinderen, want zij zijn het belangrijkste rolmodel voor een gezonde mediabalans.”</a:t>
            </a:r>
            <a:endParaRPr/>
          </a:p>
        </p:txBody>
      </p:sp>
      <p:sp>
        <p:nvSpPr>
          <p:cNvPr descr="Twee telefoons met gespreksballonnen" id="793" name="Google Shape;793;p7"/>
          <p:cNvSpPr/>
          <p:nvPr/>
        </p:nvSpPr>
        <p:spPr>
          <a:xfrm>
            <a:off x="4787462" y="3776911"/>
            <a:ext cx="2617076" cy="1807780"/>
          </a:xfrm>
          <a:prstGeom prst="wedgeEllipseCallout">
            <a:avLst>
              <a:gd fmla="val -20833" name="adj1"/>
              <a:gd fmla="val 62500" name="adj2"/>
            </a:avLst>
          </a:prstGeom>
          <a:blipFill rotWithShape="1">
            <a:blip r:embed="rId3">
              <a:alphaModFix/>
            </a:blip>
            <a:stretch>
              <a:fillRect b="0" l="0" r="0" t="0"/>
            </a:stretch>
          </a:blipFill>
          <a:ln cap="flat" cmpd="sng" w="12700">
            <a:solidFill>
              <a:srgbClr val="FDE1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8"/>
          <p:cNvSpPr txBox="1"/>
          <p:nvPr>
            <p:ph idx="1" type="body"/>
          </p:nvPr>
        </p:nvSpPr>
        <p:spPr>
          <a:xfrm>
            <a:off x="609599" y="466574"/>
            <a:ext cx="11026902" cy="7010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nl-NL">
                <a:solidFill>
                  <a:schemeClr val="lt1"/>
                </a:solidFill>
              </a:rPr>
              <a:t>Opdracht</a:t>
            </a:r>
            <a:r>
              <a:rPr lang="nl-NL"/>
              <a:t> </a:t>
            </a:r>
            <a:endParaRPr/>
          </a:p>
        </p:txBody>
      </p:sp>
      <p:sp>
        <p:nvSpPr>
          <p:cNvPr id="800" name="Google Shape;800;p8"/>
          <p:cNvSpPr txBox="1"/>
          <p:nvPr>
            <p:ph idx="2" type="body"/>
          </p:nvPr>
        </p:nvSpPr>
        <p:spPr>
          <a:xfrm>
            <a:off x="609598" y="1000763"/>
            <a:ext cx="8618485" cy="3623789"/>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1400"/>
              <a:buFont typeface="Arial"/>
              <a:buNone/>
            </a:pPr>
            <a:r>
              <a:rPr lang="nl-NL" sz="1400">
                <a:solidFill>
                  <a:schemeClr val="lt1"/>
                </a:solidFill>
              </a:rPr>
              <a:t>Bekijk de volgende bronnen:</a:t>
            </a:r>
            <a:endParaRPr/>
          </a:p>
          <a:p>
            <a:pPr indent="-285750" lvl="0" marL="285750" rtl="0" algn="l">
              <a:lnSpc>
                <a:spcPct val="150000"/>
              </a:lnSpc>
              <a:spcBef>
                <a:spcPts val="1000"/>
              </a:spcBef>
              <a:spcAft>
                <a:spcPts val="0"/>
              </a:spcAft>
              <a:buClr>
                <a:schemeClr val="lt1"/>
              </a:buClr>
              <a:buSzPts val="1400"/>
              <a:buFont typeface="Poppins"/>
              <a:buChar char="-"/>
            </a:pPr>
            <a:r>
              <a:rPr lang="nl-NL" sz="1400">
                <a:solidFill>
                  <a:schemeClr val="lt1"/>
                </a:solidFill>
              </a:rPr>
              <a:t>10 tips voor gezond schermgebruik: </a:t>
            </a:r>
            <a:r>
              <a:rPr lang="nl-NL" sz="1400" u="sng">
                <a:solidFill>
                  <a:srgbClr val="3E4B59"/>
                </a:solidFill>
                <a:hlinkClick r:id="rId3">
                  <a:extLst>
                    <a:ext uri="{A12FA001-AC4F-418D-AE19-62706E023703}">
                      <ahyp:hlinkClr val="tx"/>
                    </a:ext>
                  </a:extLst>
                </a:hlinkClick>
              </a:rPr>
              <a:t>mediawijsheid.nl/tips-en-adviezen</a:t>
            </a:r>
            <a:endParaRPr sz="1400">
              <a:solidFill>
                <a:srgbClr val="3E4B59"/>
              </a:solidFill>
            </a:endParaRPr>
          </a:p>
          <a:p>
            <a:pPr indent="-285750" lvl="0" marL="285750" rtl="0" algn="l">
              <a:lnSpc>
                <a:spcPct val="150000"/>
              </a:lnSpc>
              <a:spcBef>
                <a:spcPts val="1000"/>
              </a:spcBef>
              <a:spcAft>
                <a:spcPts val="0"/>
              </a:spcAft>
              <a:buClr>
                <a:schemeClr val="lt1"/>
              </a:buClr>
              <a:buSzPts val="1400"/>
              <a:buFont typeface="Poppins"/>
              <a:buChar char="-"/>
            </a:pPr>
            <a:r>
              <a:rPr lang="nl-NL" sz="1400">
                <a:solidFill>
                  <a:schemeClr val="lt1"/>
                </a:solidFill>
              </a:rPr>
              <a:t>“Bij Gamewijzer vind je alles wat je als opvoeder wilt weten over populaire games” </a:t>
            </a:r>
            <a:r>
              <a:rPr lang="nl-NL" sz="1400" u="sng">
                <a:solidFill>
                  <a:srgbClr val="3E4B59"/>
                </a:solidFill>
                <a:hlinkClick r:id="rId4">
                  <a:extLst>
                    <a:ext uri="{A12FA001-AC4F-418D-AE19-62706E023703}">
                      <ahyp:hlinkClr val="tx"/>
                    </a:ext>
                  </a:extLst>
                </a:hlinkClick>
              </a:rPr>
              <a:t>gamewijzer.nl/</a:t>
            </a:r>
            <a:r>
              <a:rPr lang="nl-NL" sz="1400">
                <a:solidFill>
                  <a:srgbClr val="3E4B59"/>
                </a:solidFill>
              </a:rPr>
              <a:t> </a:t>
            </a:r>
            <a:endParaRPr/>
          </a:p>
          <a:p>
            <a:pPr indent="-285750" lvl="0" marL="285750" rtl="0" algn="l">
              <a:lnSpc>
                <a:spcPct val="150000"/>
              </a:lnSpc>
              <a:spcBef>
                <a:spcPts val="1000"/>
              </a:spcBef>
              <a:spcAft>
                <a:spcPts val="0"/>
              </a:spcAft>
              <a:buClr>
                <a:schemeClr val="lt1"/>
              </a:buClr>
              <a:buSzPts val="1400"/>
              <a:buFont typeface="Poppins"/>
              <a:buChar char="-"/>
            </a:pPr>
            <a:r>
              <a:rPr lang="nl-NL" sz="1400">
                <a:solidFill>
                  <a:schemeClr val="lt1"/>
                </a:solidFill>
              </a:rPr>
              <a:t>Gezond schermgebruik”: tips voor ouders. </a:t>
            </a:r>
            <a:r>
              <a:rPr lang="nl-NL" sz="1400" u="sng">
                <a:solidFill>
                  <a:srgbClr val="3E4B59"/>
                </a:solidFill>
                <a:hlinkClick r:id="rId5">
                  <a:extLst>
                    <a:ext uri="{A12FA001-AC4F-418D-AE19-62706E023703}">
                      <ahyp:hlinkClr val="tx"/>
                    </a:ext>
                  </a:extLst>
                </a:hlinkClick>
              </a:rPr>
              <a:t>Mediawijsheid.nl</a:t>
            </a:r>
            <a:endParaRPr sz="1400">
              <a:solidFill>
                <a:srgbClr val="3E4B59"/>
              </a:solidFill>
            </a:endParaRPr>
          </a:p>
          <a:p>
            <a:pPr indent="0" lvl="0" marL="0" rtl="0" algn="l">
              <a:lnSpc>
                <a:spcPct val="150000"/>
              </a:lnSpc>
              <a:spcBef>
                <a:spcPts val="1000"/>
              </a:spcBef>
              <a:spcAft>
                <a:spcPts val="0"/>
              </a:spcAft>
              <a:buClr>
                <a:srgbClr val="3E4B59"/>
              </a:buClr>
              <a:buSzPts val="1400"/>
              <a:buFont typeface="Arial"/>
              <a:buNone/>
            </a:pPr>
            <a:r>
              <a:rPr lang="nl-NL" sz="1400">
                <a:solidFill>
                  <a:srgbClr val="3E4B59"/>
                </a:solidFill>
              </a:rPr>
              <a:t>Maak nu een </a:t>
            </a:r>
            <a:r>
              <a:rPr b="1" lang="nl-NL" sz="1400">
                <a:solidFill>
                  <a:schemeClr val="lt1"/>
                </a:solidFill>
              </a:rPr>
              <a:t>poster voor in de gang/op het plein van de school </a:t>
            </a:r>
            <a:r>
              <a:rPr lang="nl-NL" sz="1400">
                <a:solidFill>
                  <a:srgbClr val="3E4B59"/>
                </a:solidFill>
              </a:rPr>
              <a:t>met daarop:</a:t>
            </a:r>
            <a:endParaRPr/>
          </a:p>
          <a:p>
            <a:pPr indent="0" lvl="0" marL="0" rtl="0" algn="l">
              <a:lnSpc>
                <a:spcPct val="150000"/>
              </a:lnSpc>
              <a:spcBef>
                <a:spcPts val="1000"/>
              </a:spcBef>
              <a:spcAft>
                <a:spcPts val="0"/>
              </a:spcAft>
              <a:buClr>
                <a:srgbClr val="3E4B59"/>
              </a:buClr>
              <a:buSzPts val="1400"/>
              <a:buFont typeface="Arial"/>
              <a:buNone/>
            </a:pPr>
            <a:r>
              <a:rPr lang="nl-NL" sz="1400">
                <a:solidFill>
                  <a:srgbClr val="3E4B59"/>
                </a:solidFill>
              </a:rPr>
              <a:t>Een belangrijke tip voor ouders (1 tip per poster, je mag meerdere posters maken). Denk bijvoorbeeld aan:</a:t>
            </a:r>
            <a:endParaRPr/>
          </a:p>
          <a:p>
            <a:pPr indent="-285750" lvl="0" marL="285750" rtl="0" algn="l">
              <a:lnSpc>
                <a:spcPct val="150000"/>
              </a:lnSpc>
              <a:spcBef>
                <a:spcPts val="1000"/>
              </a:spcBef>
              <a:spcAft>
                <a:spcPts val="0"/>
              </a:spcAft>
              <a:buClr>
                <a:srgbClr val="3E4B59"/>
              </a:buClr>
              <a:buSzPts val="1400"/>
              <a:buFont typeface="Poppins"/>
              <a:buChar char="-"/>
            </a:pPr>
            <a:r>
              <a:rPr lang="nl-NL" sz="1400">
                <a:solidFill>
                  <a:srgbClr val="3E4B59"/>
                </a:solidFill>
              </a:rPr>
              <a:t>“Zo werkt Minecraft en dit vind ik er leuk aan, maar help me met…”</a:t>
            </a:r>
            <a:endParaRPr/>
          </a:p>
          <a:p>
            <a:pPr indent="-285750" lvl="0" marL="285750" rtl="0" algn="l">
              <a:lnSpc>
                <a:spcPct val="150000"/>
              </a:lnSpc>
              <a:spcBef>
                <a:spcPts val="1000"/>
              </a:spcBef>
              <a:spcAft>
                <a:spcPts val="0"/>
              </a:spcAft>
              <a:buClr>
                <a:srgbClr val="3E4B59"/>
              </a:buClr>
              <a:buSzPts val="1400"/>
              <a:buFont typeface="Poppins"/>
              <a:buChar char="-"/>
            </a:pPr>
            <a:r>
              <a:rPr lang="nl-NL" sz="1400">
                <a:solidFill>
                  <a:srgbClr val="3E4B59"/>
                </a:solidFill>
              </a:rPr>
              <a:t>“Game eens met me mee! Dan weet je hoe het werkt en wat ik zie.”</a:t>
            </a:r>
            <a:endParaRPr/>
          </a:p>
          <a:p>
            <a:pPr indent="-285750" lvl="0" marL="285750" rtl="0" algn="l">
              <a:lnSpc>
                <a:spcPct val="150000"/>
              </a:lnSpc>
              <a:spcBef>
                <a:spcPts val="1000"/>
              </a:spcBef>
              <a:spcAft>
                <a:spcPts val="0"/>
              </a:spcAft>
              <a:buClr>
                <a:srgbClr val="3E4B59"/>
              </a:buClr>
              <a:buSzPts val="1400"/>
              <a:buFont typeface="Poppins"/>
              <a:buChar char="-"/>
            </a:pPr>
            <a:r>
              <a:rPr lang="nl-NL" sz="1400">
                <a:solidFill>
                  <a:srgbClr val="3E4B59"/>
                </a:solidFill>
              </a:rPr>
              <a:t>“Ik wil regels! Deze regels vind ik fijn:….”</a:t>
            </a:r>
            <a:endParaRPr/>
          </a:p>
          <a:p>
            <a:pPr indent="-196850" lvl="0" marL="285750" rtl="0" algn="l">
              <a:lnSpc>
                <a:spcPct val="150000"/>
              </a:lnSpc>
              <a:spcBef>
                <a:spcPts val="1000"/>
              </a:spcBef>
              <a:spcAft>
                <a:spcPts val="0"/>
              </a:spcAft>
              <a:buClr>
                <a:schemeClr val="accent3"/>
              </a:buClr>
              <a:buSzPts val="1400"/>
              <a:buFont typeface="Poppins"/>
              <a:buNone/>
            </a:pPr>
            <a:r>
              <a:t/>
            </a:r>
            <a:endParaRPr sz="1400">
              <a:solidFill>
                <a:srgbClr val="3E4B59"/>
              </a:solidFill>
            </a:endParaRPr>
          </a:p>
        </p:txBody>
      </p:sp>
      <p:pic>
        <p:nvPicPr>
          <p:cNvPr id="801" name="Google Shape;801;p8"/>
          <p:cNvPicPr preferRelativeResize="0"/>
          <p:nvPr/>
        </p:nvPicPr>
        <p:blipFill rotWithShape="1">
          <a:blip r:embed="rId6">
            <a:alphaModFix/>
          </a:blip>
          <a:srcRect b="0" l="398" r="-1" t="0"/>
          <a:stretch/>
        </p:blipFill>
        <p:spPr>
          <a:xfrm>
            <a:off x="8712561" y="801065"/>
            <a:ext cx="2923940" cy="41295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9"/>
          <p:cNvSpPr txBox="1"/>
          <p:nvPr>
            <p:ph idx="1" type="body"/>
          </p:nvPr>
        </p:nvSpPr>
        <p:spPr>
          <a:xfrm>
            <a:off x="609599" y="817095"/>
            <a:ext cx="11026902" cy="95750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800"/>
              <a:buNone/>
            </a:pPr>
            <a:r>
              <a:rPr lang="nl-NL">
                <a:solidFill>
                  <a:schemeClr val="lt1"/>
                </a:solidFill>
              </a:rPr>
              <a:t>Boekentips </a:t>
            </a:r>
            <a:endParaRPr/>
          </a:p>
          <a:p>
            <a:pPr indent="0" lvl="0" marL="0" rtl="0" algn="l">
              <a:lnSpc>
                <a:spcPct val="90000"/>
              </a:lnSpc>
              <a:spcBef>
                <a:spcPts val="1000"/>
              </a:spcBef>
              <a:spcAft>
                <a:spcPts val="0"/>
              </a:spcAft>
              <a:buClr>
                <a:schemeClr val="lt1"/>
              </a:buClr>
              <a:buSzPts val="2800"/>
              <a:buNone/>
            </a:pPr>
            <a:r>
              <a:rPr lang="nl-NL">
                <a:solidFill>
                  <a:schemeClr val="lt1"/>
                </a:solidFill>
              </a:rPr>
              <a:t>bij deze les:</a:t>
            </a:r>
            <a:endParaRPr/>
          </a:p>
        </p:txBody>
      </p:sp>
      <p:sp>
        <p:nvSpPr>
          <p:cNvPr id="807" name="Google Shape;807;p9"/>
          <p:cNvSpPr txBox="1"/>
          <p:nvPr>
            <p:ph idx="2" type="body"/>
          </p:nvPr>
        </p:nvSpPr>
        <p:spPr>
          <a:xfrm>
            <a:off x="582550" y="1774601"/>
            <a:ext cx="8214610" cy="3606696"/>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accent3"/>
              </a:buClr>
              <a:buSzPts val="2000"/>
              <a:buFont typeface="Arial"/>
              <a:buNone/>
            </a:pPr>
            <a:r>
              <a:rPr lang="nl-NL"/>
              <a:t>Van </a:t>
            </a:r>
            <a:r>
              <a:rPr lang="nl-NL" u="sng">
                <a:solidFill>
                  <a:schemeClr val="lt1"/>
                </a:solidFill>
                <a:hlinkClick r:id="rId3">
                  <a:extLst>
                    <a:ext uri="{A12FA001-AC4F-418D-AE19-62706E023703}">
                      <ahyp:hlinkClr val="tx"/>
                    </a:ext>
                  </a:extLst>
                </a:hlinkClick>
              </a:rPr>
              <a:t>bibliotheeknetwerk.nl</a:t>
            </a:r>
            <a:endParaRPr>
              <a:solidFill>
                <a:schemeClr val="lt1"/>
              </a:solidFill>
            </a:endParaRPr>
          </a:p>
        </p:txBody>
      </p:sp>
      <p:pic>
        <p:nvPicPr>
          <p:cNvPr id="808" name="Google Shape;808;p9"/>
          <p:cNvPicPr preferRelativeResize="0"/>
          <p:nvPr/>
        </p:nvPicPr>
        <p:blipFill rotWithShape="1">
          <a:blip r:embed="rId4">
            <a:alphaModFix/>
          </a:blip>
          <a:srcRect b="0" l="0" r="0" t="0"/>
          <a:stretch/>
        </p:blipFill>
        <p:spPr>
          <a:xfrm>
            <a:off x="4223006" y="455792"/>
            <a:ext cx="7895422" cy="55851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2025-03-13T12:26:38Z</dcterms:created>
  <dc:creator>Barry Kuijpers</dc:creator>
</cp:coreProperties>
</file>