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Poppi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HKRRwT25EWlONTeRs8BmvZSaS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oppins-regular.fntdata"/><Relationship Id="rId25" Type="http://schemas.openxmlformats.org/officeDocument/2006/relationships/slide" Target="slides/slide21.xml"/><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0" name="Google Shape;74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0" name="Google Shape;81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7" name="Google Shape;81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4" name="Google Shape;82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1" name="Google Shape;83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9" name="Google Shape;83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6" name="Google Shape;84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3" name="Google Shape;85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nl-NL"/>
              <a:t>Opdracht niveau 1</a:t>
            </a:r>
            <a:endParaRPr/>
          </a:p>
        </p:txBody>
      </p:sp>
      <p:sp>
        <p:nvSpPr>
          <p:cNvPr id="854" name="Google Shape;85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2" name="Google Shape;86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nl-NL"/>
              <a:t>Opdracht niveau 1</a:t>
            </a:r>
            <a:endParaRPr/>
          </a:p>
        </p:txBody>
      </p:sp>
      <p:sp>
        <p:nvSpPr>
          <p:cNvPr id="863" name="Google Shape;86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1" name="Google Shape;87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8" name="Google Shape;87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 name="Google Shape;74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8" name="Google Shape;74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4" name="Google Shape;88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a:t>
            </a:r>
            <a:endParaRPr/>
          </a:p>
        </p:txBody>
      </p:sp>
      <p:sp>
        <p:nvSpPr>
          <p:cNvPr id="885" name="Google Shape;88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2" name="Google Shape;89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a:t>
            </a:r>
            <a:endParaRPr/>
          </a:p>
        </p:txBody>
      </p:sp>
      <p:sp>
        <p:nvSpPr>
          <p:cNvPr id="893" name="Google Shape;89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5" name="Google Shape;75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6" name="Google Shape;75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3" name="Google Shape;76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4" name="Google Shape;76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1" name="Google Shape;77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2" name="Google Shape;77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9" name="Google Shape;77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0" name="Google Shape;78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7" name="Google Shape;78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Char char="•"/>
            </a:pPr>
            <a:r>
              <a:rPr lang="nl-NL"/>
              <a:t>Inleidende dia</a:t>
            </a:r>
            <a:endParaRPr/>
          </a:p>
        </p:txBody>
      </p:sp>
      <p:sp>
        <p:nvSpPr>
          <p:cNvPr id="788" name="Google Shape;78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6" name="Google Shape;79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3" name="Google Shape;80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4.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solidFill>
          <a:schemeClr val="accent1"/>
        </a:solidFill>
      </p:bgPr>
    </p:bg>
    <p:spTree>
      <p:nvGrpSpPr>
        <p:cNvPr id="15" name="Shape 15"/>
        <p:cNvGrpSpPr/>
        <p:nvPr/>
      </p:nvGrpSpPr>
      <p:grpSpPr>
        <a:xfrm>
          <a:off x="0" y="0"/>
          <a:ext cx="0" cy="0"/>
          <a:chOff x="0" y="0"/>
          <a:chExt cx="0" cy="0"/>
        </a:xfrm>
      </p:grpSpPr>
      <p:sp>
        <p:nvSpPr>
          <p:cNvPr id="16" name="Google Shape;16;p24"/>
          <p:cNvSpPr/>
          <p:nvPr/>
        </p:nvSpPr>
        <p:spPr>
          <a:xfrm flipH="1" rot="10800000">
            <a:off x="0" y="5812299"/>
            <a:ext cx="12192000" cy="1057275"/>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7" name="Google Shape;17;p24"/>
          <p:cNvSpPr/>
          <p:nvPr/>
        </p:nvSpPr>
        <p:spPr>
          <a:xfrm>
            <a:off x="6364941" y="0"/>
            <a:ext cx="5827060" cy="5801179"/>
          </a:xfrm>
          <a:custGeom>
            <a:rect b="b" l="l" r="r" t="t"/>
            <a:pathLst>
              <a:path extrusionOk="0" h="5801179" w="5827060">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
        <p:nvSpPr>
          <p:cNvPr id="18" name="Google Shape;18;p24"/>
          <p:cNvSpPr/>
          <p:nvPr/>
        </p:nvSpPr>
        <p:spPr>
          <a:xfrm>
            <a:off x="7516177" y="406717"/>
            <a:ext cx="20002" cy="203834"/>
          </a:xfrm>
          <a:custGeom>
            <a:rect b="b" l="l" r="r" t="t"/>
            <a:pathLst>
              <a:path extrusionOk="0" h="203834" w="20002">
                <a:moveTo>
                  <a:pt x="0" y="203835"/>
                </a:moveTo>
                <a:cubicBezTo>
                  <a:pt x="4763" y="135255"/>
                  <a:pt x="10478" y="67627"/>
                  <a:pt x="20003" y="0"/>
                </a:cubicBezTo>
              </a:path>
            </a:pathLst>
          </a:custGeom>
          <a:noFill/>
          <a:ln cap="flat" cmpd="sng" w="1397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9" name="Google Shape;19;p24"/>
          <p:cNvSpPr/>
          <p:nvPr/>
        </p:nvSpPr>
        <p:spPr>
          <a:xfrm>
            <a:off x="7284648" y="-669463"/>
            <a:ext cx="5835294" cy="6308918"/>
          </a:xfrm>
          <a:custGeom>
            <a:rect b="b" l="l" r="r" t="t"/>
            <a:pathLst>
              <a:path extrusionOk="0" h="6308918" w="5835294">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20" name="Google Shape;20;p24"/>
          <p:cNvGrpSpPr/>
          <p:nvPr/>
        </p:nvGrpSpPr>
        <p:grpSpPr>
          <a:xfrm>
            <a:off x="7806722" y="4905407"/>
            <a:ext cx="353313" cy="445705"/>
            <a:chOff x="7806722" y="4905407"/>
            <a:chExt cx="353313" cy="445705"/>
          </a:xfrm>
        </p:grpSpPr>
        <p:sp>
          <p:nvSpPr>
            <p:cNvPr id="21" name="Google Shape;21;p24"/>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2" name="Google Shape;22;p24"/>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3" name="Google Shape;23;p24"/>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4" name="Google Shape;24;p24"/>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5" name="Google Shape;25;p24"/>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6" name="Google Shape;26;p24"/>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7" name="Google Shape;27;p24"/>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8" name="Google Shape;28;p24"/>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grpSp>
        <p:nvGrpSpPr>
          <p:cNvPr id="29" name="Google Shape;29;p24"/>
          <p:cNvGrpSpPr/>
          <p:nvPr/>
        </p:nvGrpSpPr>
        <p:grpSpPr>
          <a:xfrm>
            <a:off x="7306605" y="300990"/>
            <a:ext cx="307103" cy="517551"/>
            <a:chOff x="7306605" y="300990"/>
            <a:chExt cx="307103" cy="517551"/>
          </a:xfrm>
        </p:grpSpPr>
        <p:sp>
          <p:nvSpPr>
            <p:cNvPr id="30" name="Google Shape;30;p24"/>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1" name="Google Shape;31;p24"/>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2" name="Google Shape;32;p24"/>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3" name="Google Shape;33;p24"/>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4" name="Google Shape;34;p24"/>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5" name="Google Shape;35;p24"/>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6" name="Google Shape;36;p24"/>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7" name="Google Shape;37;p24"/>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8" name="Google Shape;38;p24"/>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9" name="Google Shape;39;p24"/>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0" name="Google Shape;40;p24"/>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1" name="Google Shape;41;p24"/>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sp>
        <p:nvSpPr>
          <p:cNvPr id="42" name="Google Shape;42;p24"/>
          <p:cNvSpPr/>
          <p:nvPr/>
        </p:nvSpPr>
        <p:spPr>
          <a:xfrm>
            <a:off x="790575" y="2262187"/>
            <a:ext cx="5541645" cy="1914525"/>
          </a:xfrm>
          <a:custGeom>
            <a:rect b="b" l="l" r="r" t="t"/>
            <a:pathLst>
              <a:path extrusionOk="0" h="1914525" w="5541645">
                <a:moveTo>
                  <a:pt x="0" y="0"/>
                </a:moveTo>
                <a:lnTo>
                  <a:pt x="5541645" y="0"/>
                </a:lnTo>
                <a:lnTo>
                  <a:pt x="5541645" y="1914525"/>
                </a:lnTo>
                <a:lnTo>
                  <a:pt x="0" y="1914525"/>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3" name="Google Shape;43;p24"/>
          <p:cNvSpPr/>
          <p:nvPr/>
        </p:nvSpPr>
        <p:spPr>
          <a:xfrm>
            <a:off x="7550467" y="0"/>
            <a:ext cx="209830" cy="290512"/>
          </a:xfrm>
          <a:custGeom>
            <a:rect b="b" l="l" r="r" t="t"/>
            <a:pathLst>
              <a:path extrusionOk="0" h="354329" w="17525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4" name="Google Shape;44;p24"/>
          <p:cNvSpPr/>
          <p:nvPr/>
        </p:nvSpPr>
        <p:spPr>
          <a:xfrm>
            <a:off x="6902767" y="778192"/>
            <a:ext cx="655319" cy="2927985"/>
          </a:xfrm>
          <a:custGeom>
            <a:rect b="b" l="l" r="r" t="t"/>
            <a:pathLst>
              <a:path extrusionOk="0" h="2927985" w="655319">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5" name="Google Shape;45;p24"/>
          <p:cNvSpPr/>
          <p:nvPr/>
        </p:nvSpPr>
        <p:spPr>
          <a:xfrm>
            <a:off x="8041957" y="5355907"/>
            <a:ext cx="2470784" cy="776287"/>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6" name="Google Shape;46;p24"/>
          <p:cNvSpPr/>
          <p:nvPr/>
        </p:nvSpPr>
        <p:spPr>
          <a:xfrm>
            <a:off x="6728460" y="3439477"/>
            <a:ext cx="1217294" cy="1515427"/>
          </a:xfrm>
          <a:custGeom>
            <a:rect b="b" l="l" r="r" t="t"/>
            <a:pathLst>
              <a:path extrusionOk="0" h="1515427" w="1217294">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7" name="Google Shape;47;p24"/>
          <p:cNvSpPr/>
          <p:nvPr>
            <p:ph idx="2" type="pic"/>
          </p:nvPr>
        </p:nvSpPr>
        <p:spPr>
          <a:xfrm>
            <a:off x="7287902" y="0"/>
            <a:ext cx="4927209" cy="5639456"/>
          </a:xfrm>
          <a:prstGeom prst="rect">
            <a:avLst/>
          </a:prstGeom>
          <a:solidFill>
            <a:schemeClr val="lt1"/>
          </a:solidFill>
          <a:ln>
            <a:noFill/>
          </a:ln>
        </p:spPr>
      </p:sp>
      <p:sp>
        <p:nvSpPr>
          <p:cNvPr id="48" name="Google Shape;48;p24"/>
          <p:cNvSpPr/>
          <p:nvPr/>
        </p:nvSpPr>
        <p:spPr>
          <a:xfrm>
            <a:off x="10820400" y="5086350"/>
            <a:ext cx="24764" cy="9525"/>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49" name="Google Shape;49;p24"/>
          <p:cNvGrpSpPr/>
          <p:nvPr/>
        </p:nvGrpSpPr>
        <p:grpSpPr>
          <a:xfrm>
            <a:off x="10146029" y="4947602"/>
            <a:ext cx="867728" cy="973455"/>
            <a:chOff x="10146029" y="4957762"/>
            <a:chExt cx="867728" cy="973455"/>
          </a:xfrm>
        </p:grpSpPr>
        <p:sp>
          <p:nvSpPr>
            <p:cNvPr id="50" name="Google Shape;50;p24"/>
            <p:cNvSpPr/>
            <p:nvPr/>
          </p:nvSpPr>
          <p:spPr>
            <a:xfrm>
              <a:off x="10820400" y="5086350"/>
              <a:ext cx="24764" cy="9525"/>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51" name="Google Shape;51;p24"/>
            <p:cNvGrpSpPr/>
            <p:nvPr/>
          </p:nvGrpSpPr>
          <p:grpSpPr>
            <a:xfrm>
              <a:off x="10146029" y="4957762"/>
              <a:ext cx="867728" cy="973455"/>
              <a:chOff x="10146029" y="4957762"/>
              <a:chExt cx="867728" cy="973455"/>
            </a:xfrm>
          </p:grpSpPr>
          <p:sp>
            <p:nvSpPr>
              <p:cNvPr id="52" name="Google Shape;52;p24"/>
              <p:cNvSpPr/>
              <p:nvPr/>
            </p:nvSpPr>
            <p:spPr>
              <a:xfrm>
                <a:off x="10146029" y="4957762"/>
                <a:ext cx="867728" cy="973455"/>
              </a:xfrm>
              <a:custGeom>
                <a:rect b="b" l="l" r="r" t="t"/>
                <a:pathLst>
                  <a:path extrusionOk="0" h="973455" w="867728">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3" name="Google Shape;53;p24"/>
              <p:cNvSpPr/>
              <p:nvPr/>
            </p:nvSpPr>
            <p:spPr>
              <a:xfrm>
                <a:off x="10401252" y="5144045"/>
                <a:ext cx="361997" cy="437616"/>
              </a:xfrm>
              <a:custGeom>
                <a:rect b="b" l="l" r="r" t="t"/>
                <a:pathLst>
                  <a:path extrusionOk="0" h="437616" w="361997">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4" name="Google Shape;54;p24"/>
              <p:cNvSpPr/>
              <p:nvPr/>
            </p:nvSpPr>
            <p:spPr>
              <a:xfrm>
                <a:off x="10503217" y="5603557"/>
                <a:ext cx="157162" cy="23812"/>
              </a:xfrm>
              <a:custGeom>
                <a:rect b="b" l="l" r="r" t="t"/>
                <a:pathLst>
                  <a:path extrusionOk="0" h="23812" w="15716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5" name="Google Shape;55;p24"/>
              <p:cNvSpPr/>
              <p:nvPr/>
            </p:nvSpPr>
            <p:spPr>
              <a:xfrm>
                <a:off x="10503217" y="5649277"/>
                <a:ext cx="157162" cy="23812"/>
              </a:xfrm>
              <a:custGeom>
                <a:rect b="b" l="l" r="r" t="t"/>
                <a:pathLst>
                  <a:path extrusionOk="0" h="23812" w="15716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6" name="Google Shape;56;p24"/>
              <p:cNvSpPr/>
              <p:nvPr/>
            </p:nvSpPr>
            <p:spPr>
              <a:xfrm>
                <a:off x="10527982" y="5695950"/>
                <a:ext cx="108584" cy="23812"/>
              </a:xfrm>
              <a:custGeom>
                <a:rect b="b" l="l" r="r" t="t"/>
                <a:pathLst>
                  <a:path extrusionOk="0" h="23812" w="108584">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7" name="Google Shape;57;p24"/>
              <p:cNvSpPr/>
              <p:nvPr/>
            </p:nvSpPr>
            <p:spPr>
              <a:xfrm>
                <a:off x="10487977" y="5358764"/>
                <a:ext cx="182880" cy="42862"/>
              </a:xfrm>
              <a:custGeom>
                <a:rect b="b" l="l" r="r" t="t"/>
                <a:pathLst>
                  <a:path extrusionOk="0" h="42862" w="182880">
                    <a:moveTo>
                      <a:pt x="182881" y="0"/>
                    </a:moveTo>
                    <a:cubicBezTo>
                      <a:pt x="156210" y="27623"/>
                      <a:pt x="124777" y="42863"/>
                      <a:pt x="91440" y="42863"/>
                    </a:cubicBezTo>
                    <a:cubicBezTo>
                      <a:pt x="57150" y="42863"/>
                      <a:pt x="25718" y="26670"/>
                      <a:pt x="0" y="0"/>
                    </a:cubicBezTo>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8" name="Google Shape;58;p24"/>
              <p:cNvSpPr/>
              <p:nvPr/>
            </p:nvSpPr>
            <p:spPr>
              <a:xfrm>
                <a:off x="10504170" y="5251132"/>
                <a:ext cx="40004" cy="41910"/>
              </a:xfrm>
              <a:custGeom>
                <a:rect b="b" l="l" r="r" t="t"/>
                <a:pathLst>
                  <a:path extrusionOk="0" h="41910" w="40004">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9" name="Google Shape;59;p24"/>
              <p:cNvSpPr/>
              <p:nvPr/>
            </p:nvSpPr>
            <p:spPr>
              <a:xfrm>
                <a:off x="10616564" y="5251132"/>
                <a:ext cx="40005" cy="41910"/>
              </a:xfrm>
              <a:custGeom>
                <a:rect b="b" l="l" r="r" t="t"/>
                <a:pathLst>
                  <a:path extrusionOk="0" h="41910" w="40005">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grpSp>
      <p:grpSp>
        <p:nvGrpSpPr>
          <p:cNvPr id="60" name="Google Shape;60;p24"/>
          <p:cNvGrpSpPr/>
          <p:nvPr/>
        </p:nvGrpSpPr>
        <p:grpSpPr>
          <a:xfrm>
            <a:off x="6708140" y="2092642"/>
            <a:ext cx="764857" cy="856297"/>
            <a:chOff x="6696075" y="2092642"/>
            <a:chExt cx="764857" cy="856297"/>
          </a:xfrm>
        </p:grpSpPr>
        <p:sp>
          <p:nvSpPr>
            <p:cNvPr id="61" name="Google Shape;61;p24"/>
            <p:cNvSpPr/>
            <p:nvPr/>
          </p:nvSpPr>
          <p:spPr>
            <a:xfrm>
              <a:off x="6696075" y="2092642"/>
              <a:ext cx="764857" cy="856297"/>
            </a:xfrm>
            <a:custGeom>
              <a:rect b="b" l="l" r="r" t="t"/>
              <a:pathLst>
                <a:path extrusionOk="0" h="856297" w="76485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2" name="Google Shape;62;p24"/>
            <p:cNvSpPr/>
            <p:nvPr/>
          </p:nvSpPr>
          <p:spPr>
            <a:xfrm>
              <a:off x="6921817" y="2260282"/>
              <a:ext cx="294322" cy="511492"/>
            </a:xfrm>
            <a:custGeom>
              <a:rect b="b" l="l" r="r" t="t"/>
              <a:pathLst>
                <a:path extrusionOk="0" h="511492" w="29432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cap="flat" cmpd="sng" w="95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3" name="Google Shape;63;p24"/>
            <p:cNvSpPr/>
            <p:nvPr/>
          </p:nvSpPr>
          <p:spPr>
            <a:xfrm>
              <a:off x="6946582" y="2281237"/>
              <a:ext cx="245744" cy="426719"/>
            </a:xfrm>
            <a:custGeom>
              <a:rect b="b" l="l" r="r" t="t"/>
              <a:pathLst>
                <a:path extrusionOk="0" h="426719" w="245744">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cap="flat" cmpd="sng" w="95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4" name="Google Shape;64;p24"/>
            <p:cNvSpPr/>
            <p:nvPr/>
          </p:nvSpPr>
          <p:spPr>
            <a:xfrm>
              <a:off x="6855142" y="2334577"/>
              <a:ext cx="168830" cy="188594"/>
            </a:xfrm>
            <a:custGeom>
              <a:rect b="b" l="l" r="r" t="t"/>
              <a:pathLst>
                <a:path extrusionOk="0" h="188594" w="168830">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5" name="Google Shape;65;p24"/>
            <p:cNvSpPr/>
            <p:nvPr/>
          </p:nvSpPr>
          <p:spPr>
            <a:xfrm>
              <a:off x="7108507" y="2459355"/>
              <a:ext cx="168592" cy="188594"/>
            </a:xfrm>
            <a:custGeom>
              <a:rect b="b" l="l" r="r" t="t"/>
              <a:pathLst>
                <a:path extrusionOk="0" h="188594" w="168592">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6" name="Google Shape;66;p24"/>
            <p:cNvSpPr/>
            <p:nvPr/>
          </p:nvSpPr>
          <p:spPr>
            <a:xfrm>
              <a:off x="6887527" y="2392679"/>
              <a:ext cx="100965" cy="85725"/>
            </a:xfrm>
            <a:custGeom>
              <a:rect b="b" l="l" r="r" t="t"/>
              <a:pathLst>
                <a:path extrusionOk="0" h="85725" w="10096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67" name="Google Shape;67;p24"/>
            <p:cNvGrpSpPr/>
            <p:nvPr/>
          </p:nvGrpSpPr>
          <p:grpSpPr>
            <a:xfrm>
              <a:off x="7132319" y="2495550"/>
              <a:ext cx="119062" cy="123824"/>
              <a:chOff x="7132319" y="2495550"/>
              <a:chExt cx="119062" cy="123824"/>
            </a:xfrm>
          </p:grpSpPr>
          <p:sp>
            <p:nvSpPr>
              <p:cNvPr id="68" name="Google Shape;68;p24"/>
              <p:cNvSpPr/>
              <p:nvPr/>
            </p:nvSpPr>
            <p:spPr>
              <a:xfrm>
                <a:off x="7132319" y="2497455"/>
                <a:ext cx="119062" cy="121361"/>
              </a:xfrm>
              <a:custGeom>
                <a:rect b="b" l="l" r="r" t="t"/>
                <a:pathLst>
                  <a:path extrusionOk="0" h="121361" w="119062">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9" name="Google Shape;69;p24"/>
              <p:cNvSpPr/>
              <p:nvPr/>
            </p:nvSpPr>
            <p:spPr>
              <a:xfrm>
                <a:off x="7147560" y="2515054"/>
                <a:ext cx="39766" cy="104320"/>
              </a:xfrm>
              <a:custGeom>
                <a:rect b="b" l="l" r="r" t="t"/>
                <a:pathLst>
                  <a:path extrusionOk="0" h="104320" w="39766">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70" name="Google Shape;70;p24"/>
              <p:cNvSpPr/>
              <p:nvPr/>
            </p:nvSpPr>
            <p:spPr>
              <a:xfrm>
                <a:off x="7199947" y="2588894"/>
                <a:ext cx="32384" cy="27622"/>
              </a:xfrm>
              <a:custGeom>
                <a:rect b="b" l="l" r="r" t="t"/>
                <a:pathLst>
                  <a:path extrusionOk="0" h="27622" w="32384">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71" name="Google Shape;71;p24"/>
              <p:cNvSpPr/>
              <p:nvPr/>
            </p:nvSpPr>
            <p:spPr>
              <a:xfrm>
                <a:off x="7169467" y="2495550"/>
                <a:ext cx="70484" cy="99059"/>
              </a:xfrm>
              <a:custGeom>
                <a:rect b="b" l="l" r="r" t="t"/>
                <a:pathLst>
                  <a:path extrusionOk="0" h="99059" w="70484">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72" name="Google Shape;72;p24"/>
              <p:cNvSpPr/>
              <p:nvPr/>
            </p:nvSpPr>
            <p:spPr>
              <a:xfrm>
                <a:off x="7211377" y="2517457"/>
                <a:ext cx="37147" cy="66675"/>
              </a:xfrm>
              <a:custGeom>
                <a:rect b="b" l="l" r="r" t="t"/>
                <a:pathLst>
                  <a:path extrusionOk="0" h="66675" w="37147">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grpSp>
      <p:sp>
        <p:nvSpPr>
          <p:cNvPr id="73" name="Google Shape;73;p24"/>
          <p:cNvSpPr txBox="1"/>
          <p:nvPr>
            <p:ph idx="10" type="dt"/>
          </p:nvPr>
        </p:nvSpPr>
        <p:spPr>
          <a:xfrm>
            <a:off x="9480175" y="6329363"/>
            <a:ext cx="2037453" cy="309562"/>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b="0" sz="16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4"/>
          <p:cNvSpPr txBox="1"/>
          <p:nvPr>
            <p:ph idx="1" type="body"/>
          </p:nvPr>
        </p:nvSpPr>
        <p:spPr>
          <a:xfrm>
            <a:off x="615662" y="1784504"/>
            <a:ext cx="5480338"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4000"/>
              <a:buNone/>
              <a:defRPr b="1" sz="40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3" type="body"/>
          </p:nvPr>
        </p:nvSpPr>
        <p:spPr>
          <a:xfrm>
            <a:off x="612959" y="397035"/>
            <a:ext cx="3634186" cy="3703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b="1" sz="16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6" name="Google Shape;76;p24"/>
          <p:cNvGrpSpPr/>
          <p:nvPr/>
        </p:nvGrpSpPr>
        <p:grpSpPr>
          <a:xfrm>
            <a:off x="12447223" y="266938"/>
            <a:ext cx="3322320" cy="6324124"/>
            <a:chOff x="-3619025" y="0"/>
            <a:chExt cx="3322320" cy="6324124"/>
          </a:xfrm>
        </p:grpSpPr>
        <p:grpSp>
          <p:nvGrpSpPr>
            <p:cNvPr id="77" name="Google Shape;77;p24"/>
            <p:cNvGrpSpPr/>
            <p:nvPr/>
          </p:nvGrpSpPr>
          <p:grpSpPr>
            <a:xfrm>
              <a:off x="-3619025" y="0"/>
              <a:ext cx="3322320" cy="6324124"/>
              <a:chOff x="12390120" y="132973"/>
              <a:chExt cx="3322320" cy="6324124"/>
            </a:xfrm>
          </p:grpSpPr>
          <p:sp>
            <p:nvSpPr>
              <p:cNvPr id="78" name="Google Shape;78;p24"/>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nl-NL" sz="2000" u="none" cap="none" strike="noStrike">
                    <a:solidFill>
                      <a:schemeClr val="accent2"/>
                    </a:solidFill>
                    <a:latin typeface="Poppins"/>
                    <a:ea typeface="Poppins"/>
                    <a:cs typeface="Poppins"/>
                    <a:sym typeface="Poppins"/>
                  </a:rPr>
                  <a:t>Foto toevoegen</a:t>
                </a:r>
                <a:endParaRPr b="1" i="0" sz="2000" u="none" cap="none" strike="noStrike">
                  <a:solidFill>
                    <a:schemeClr val="accent2"/>
                  </a:solidFill>
                  <a:latin typeface="Poppins"/>
                  <a:ea typeface="Poppins"/>
                  <a:cs typeface="Poppins"/>
                  <a:sym typeface="Poppins"/>
                </a:endParaRPr>
              </a:p>
            </p:txBody>
          </p:sp>
          <p:sp>
            <p:nvSpPr>
              <p:cNvPr id="79" name="Google Shape;79;p24"/>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Klik op het foto icoontje in de tijdelijke aanduiding: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Voeg nu de gewenst foto in.</a:t>
                </a:r>
                <a:br>
                  <a:rPr b="0" i="0" lang="nl-NL" sz="1600" u="none" cap="none" strike="noStrike">
                    <a:solidFill>
                      <a:schemeClr val="dk1"/>
                    </a:solidFill>
                    <a:latin typeface="Poppins"/>
                    <a:ea typeface="Poppins"/>
                    <a:cs typeface="Poppins"/>
                    <a:sym typeface="Poppins"/>
                  </a:rPr>
                </a:b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Mocht je de foto willen bijsnijden, klik dan eerst op de foto en dan in de bovenbalk op </a:t>
                </a:r>
                <a:r>
                  <a:rPr b="1" i="0" lang="nl-NL" sz="1600" u="none" cap="none" strike="noStrike">
                    <a:solidFill>
                      <a:schemeClr val="accent2"/>
                    </a:solidFill>
                    <a:latin typeface="Poppins"/>
                    <a:ea typeface="Poppins"/>
                    <a:cs typeface="Poppins"/>
                    <a:sym typeface="Poppins"/>
                  </a:rPr>
                  <a:t>Afbeeldingsopmaak.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Selecteer hier </a:t>
                </a:r>
                <a:r>
                  <a:rPr b="1" i="0" lang="nl-NL" sz="1600" u="none" cap="none" strike="noStrike">
                    <a:solidFill>
                      <a:schemeClr val="accent2"/>
                    </a:solidFill>
                    <a:latin typeface="Poppins"/>
                    <a:ea typeface="Poppins"/>
                    <a:cs typeface="Poppins"/>
                    <a:sym typeface="Poppins"/>
                  </a:rPr>
                  <a:t>bijsnijden.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Hier kun je de foto naar wens aanpassen.</a:t>
                </a:r>
                <a:br>
                  <a:rPr b="1" i="0" lang="nl-NL" sz="1600" u="none" cap="none" strike="noStrike">
                    <a:solidFill>
                      <a:schemeClr val="accent2"/>
                    </a:solidFill>
                    <a:latin typeface="Poppins"/>
                    <a:ea typeface="Poppins"/>
                    <a:cs typeface="Poppins"/>
                    <a:sym typeface="Poppins"/>
                  </a:rPr>
                </a:br>
                <a:r>
                  <a:rPr b="0" i="0" lang="nl-NL" sz="1600" u="none" cap="none" strike="noStrike">
                    <a:solidFill>
                      <a:schemeClr val="dk1"/>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p:txBody>
          </p:sp>
        </p:grpSp>
        <p:pic>
          <p:nvPicPr>
            <p:cNvPr id="80" name="Google Shape;80;p24"/>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81" name="Google Shape;81;p24"/>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82" name="Google Shape;82;p24"/>
          <p:cNvPicPr preferRelativeResize="0"/>
          <p:nvPr/>
        </p:nvPicPr>
        <p:blipFill rotWithShape="1">
          <a:blip r:embed="rId4">
            <a:alphaModFix/>
          </a:blip>
          <a:srcRect b="0" l="0" r="0" t="0"/>
          <a:stretch/>
        </p:blipFill>
        <p:spPr>
          <a:xfrm>
            <a:off x="696529" y="6007763"/>
            <a:ext cx="4106965" cy="64252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headline-bigger 2">
  <p:cSld name="Picture with headline-bigger 2">
    <p:bg>
      <p:bgPr>
        <a:solidFill>
          <a:schemeClr val="lt1"/>
        </a:solidFill>
      </p:bgPr>
    </p:bg>
    <p:spTree>
      <p:nvGrpSpPr>
        <p:cNvPr id="497" name="Shape 497"/>
        <p:cNvGrpSpPr/>
        <p:nvPr/>
      </p:nvGrpSpPr>
      <p:grpSpPr>
        <a:xfrm>
          <a:off x="0" y="0"/>
          <a:ext cx="0" cy="0"/>
          <a:chOff x="0" y="0"/>
          <a:chExt cx="0" cy="0"/>
        </a:xfrm>
      </p:grpSpPr>
      <p:sp>
        <p:nvSpPr>
          <p:cNvPr id="498" name="Google Shape;498;p33"/>
          <p:cNvSpPr/>
          <p:nvPr/>
        </p:nvSpPr>
        <p:spPr>
          <a:xfrm flipH="1">
            <a:off x="-15212" y="0"/>
            <a:ext cx="7859802" cy="6886098"/>
          </a:xfrm>
          <a:custGeom>
            <a:rect b="b" l="l" r="r" t="t"/>
            <a:pathLst>
              <a:path extrusionOk="0" h="6886098" w="8012214">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99" name="Google Shape;499;p33"/>
          <p:cNvSpPr/>
          <p:nvPr/>
        </p:nvSpPr>
        <p:spPr>
          <a:xfrm rot="1885704">
            <a:off x="-726902" y="-542450"/>
            <a:ext cx="8136842" cy="8415808"/>
          </a:xfrm>
          <a:custGeom>
            <a:rect b="b" l="l" r="r" t="t"/>
            <a:pathLst>
              <a:path extrusionOk="0" h="8415808" w="8136842">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00" name="Google Shape;500;p33"/>
          <p:cNvSpPr/>
          <p:nvPr/>
        </p:nvSpPr>
        <p:spPr>
          <a:xfrm flipH="1">
            <a:off x="1015439" y="0"/>
            <a:ext cx="6342348" cy="7019963"/>
          </a:xfrm>
          <a:custGeom>
            <a:rect b="b" l="l" r="r" t="t"/>
            <a:pathLst>
              <a:path extrusionOk="0" h="7019963" w="6342348">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501" name="Google Shape;501;p33"/>
          <p:cNvGrpSpPr/>
          <p:nvPr/>
        </p:nvGrpSpPr>
        <p:grpSpPr>
          <a:xfrm flipH="1">
            <a:off x="6977216" y="1158674"/>
            <a:ext cx="401535" cy="493360"/>
            <a:chOff x="6764489" y="1625917"/>
            <a:chExt cx="349817" cy="429815"/>
          </a:xfrm>
        </p:grpSpPr>
        <p:sp>
          <p:nvSpPr>
            <p:cNvPr id="502" name="Google Shape;502;p33"/>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03" name="Google Shape;503;p33"/>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04" name="Google Shape;504;p33"/>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05" name="Google Shape;505;p33"/>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06" name="Google Shape;506;p33"/>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07" name="Google Shape;507;p33"/>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08" name="Google Shape;508;p33"/>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09" name="Google Shape;509;p33"/>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10" name="Google Shape;510;p33"/>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11" name="Google Shape;511;p33"/>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12" name="Google Shape;512;p33"/>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13" name="Google Shape;513;p33"/>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sp>
        <p:nvSpPr>
          <p:cNvPr id="514" name="Google Shape;514;p33"/>
          <p:cNvSpPr txBox="1"/>
          <p:nvPr>
            <p:ph idx="1" type="body"/>
          </p:nvPr>
        </p:nvSpPr>
        <p:spPr>
          <a:xfrm>
            <a:off x="8093254" y="2312043"/>
            <a:ext cx="3417526"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3200"/>
              <a:buNone/>
              <a:defRPr b="1" sz="32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5" name="Google Shape;515;p33"/>
          <p:cNvSpPr/>
          <p:nvPr>
            <p:ph idx="2" type="pic"/>
          </p:nvPr>
        </p:nvSpPr>
        <p:spPr>
          <a:xfrm>
            <a:off x="0" y="0"/>
            <a:ext cx="7010399" cy="6886098"/>
          </a:xfrm>
          <a:prstGeom prst="rect">
            <a:avLst/>
          </a:prstGeom>
          <a:solidFill>
            <a:schemeClr val="lt1"/>
          </a:solidFill>
          <a:ln>
            <a:noFill/>
          </a:ln>
        </p:spPr>
      </p:sp>
      <p:grpSp>
        <p:nvGrpSpPr>
          <p:cNvPr id="516" name="Google Shape;516;p33"/>
          <p:cNvGrpSpPr/>
          <p:nvPr/>
        </p:nvGrpSpPr>
        <p:grpSpPr>
          <a:xfrm>
            <a:off x="12447223" y="266938"/>
            <a:ext cx="3322320" cy="6324124"/>
            <a:chOff x="-3619025" y="0"/>
            <a:chExt cx="3322320" cy="6324124"/>
          </a:xfrm>
        </p:grpSpPr>
        <p:grpSp>
          <p:nvGrpSpPr>
            <p:cNvPr id="517" name="Google Shape;517;p33"/>
            <p:cNvGrpSpPr/>
            <p:nvPr/>
          </p:nvGrpSpPr>
          <p:grpSpPr>
            <a:xfrm>
              <a:off x="-3619025" y="0"/>
              <a:ext cx="3322320" cy="6324124"/>
              <a:chOff x="12390120" y="132973"/>
              <a:chExt cx="3322320" cy="6324124"/>
            </a:xfrm>
          </p:grpSpPr>
          <p:sp>
            <p:nvSpPr>
              <p:cNvPr id="518" name="Google Shape;518;p33"/>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nl-NL" sz="2000" u="none" cap="none" strike="noStrike">
                    <a:solidFill>
                      <a:schemeClr val="accent2"/>
                    </a:solidFill>
                    <a:latin typeface="Poppins"/>
                    <a:ea typeface="Poppins"/>
                    <a:cs typeface="Poppins"/>
                    <a:sym typeface="Poppins"/>
                  </a:rPr>
                  <a:t>Foto toevoegen</a:t>
                </a:r>
                <a:endParaRPr b="1" i="0" sz="2000" u="none" cap="none" strike="noStrike">
                  <a:solidFill>
                    <a:schemeClr val="accent2"/>
                  </a:solidFill>
                  <a:latin typeface="Poppins"/>
                  <a:ea typeface="Poppins"/>
                  <a:cs typeface="Poppins"/>
                  <a:sym typeface="Poppins"/>
                </a:endParaRPr>
              </a:p>
            </p:txBody>
          </p:sp>
          <p:sp>
            <p:nvSpPr>
              <p:cNvPr id="519" name="Google Shape;519;p33"/>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Klik op het foto icoontje in de tijdelijke aanduiding: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Voeg nu de gewenst foto in.</a:t>
                </a:r>
                <a:br>
                  <a:rPr b="0" i="0" lang="nl-NL" sz="1600" u="none" cap="none" strike="noStrike">
                    <a:solidFill>
                      <a:schemeClr val="dk1"/>
                    </a:solidFill>
                    <a:latin typeface="Poppins"/>
                    <a:ea typeface="Poppins"/>
                    <a:cs typeface="Poppins"/>
                    <a:sym typeface="Poppins"/>
                  </a:rPr>
                </a:b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Mocht je de foto willen bijsnijden, klik dan eerst op de foto en dan in de bovenbalk op </a:t>
                </a:r>
                <a:r>
                  <a:rPr b="1" i="0" lang="nl-NL" sz="1600" u="none" cap="none" strike="noStrike">
                    <a:solidFill>
                      <a:schemeClr val="accent2"/>
                    </a:solidFill>
                    <a:latin typeface="Poppins"/>
                    <a:ea typeface="Poppins"/>
                    <a:cs typeface="Poppins"/>
                    <a:sym typeface="Poppins"/>
                  </a:rPr>
                  <a:t>Afbeeldingsopmaak.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Selecteer hier </a:t>
                </a:r>
                <a:r>
                  <a:rPr b="1" i="0" lang="nl-NL" sz="1600" u="none" cap="none" strike="noStrike">
                    <a:solidFill>
                      <a:schemeClr val="accent2"/>
                    </a:solidFill>
                    <a:latin typeface="Poppins"/>
                    <a:ea typeface="Poppins"/>
                    <a:cs typeface="Poppins"/>
                    <a:sym typeface="Poppins"/>
                  </a:rPr>
                  <a:t>bijsnijden.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Hier kun je de foto naar wens aanpassen.</a:t>
                </a:r>
                <a:br>
                  <a:rPr b="1" i="0" lang="nl-NL" sz="1600" u="none" cap="none" strike="noStrike">
                    <a:solidFill>
                      <a:schemeClr val="accent2"/>
                    </a:solidFill>
                    <a:latin typeface="Poppins"/>
                    <a:ea typeface="Poppins"/>
                    <a:cs typeface="Poppins"/>
                    <a:sym typeface="Poppins"/>
                  </a:rPr>
                </a:br>
                <a:r>
                  <a:rPr b="0" i="0" lang="nl-NL" sz="1600" u="none" cap="none" strike="noStrike">
                    <a:solidFill>
                      <a:schemeClr val="dk1"/>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p:txBody>
          </p:sp>
        </p:grpSp>
        <p:pic>
          <p:nvPicPr>
            <p:cNvPr id="520" name="Google Shape;520;p33"/>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521" name="Google Shape;521;p33"/>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522" name="Google Shape;522;p33"/>
          <p:cNvPicPr preferRelativeResize="0"/>
          <p:nvPr/>
        </p:nvPicPr>
        <p:blipFill rotWithShape="1">
          <a:blip r:embed="rId4">
            <a:alphaModFix/>
          </a:blip>
          <a:srcRect b="0" l="0" r="0" t="0"/>
          <a:stretch/>
        </p:blipFill>
        <p:spPr>
          <a:xfrm>
            <a:off x="9334180" y="6296715"/>
            <a:ext cx="2186027" cy="342000"/>
          </a:xfrm>
          <a:prstGeom prst="rect">
            <a:avLst/>
          </a:prstGeom>
          <a:noFill/>
          <a:ln>
            <a:noFill/>
          </a:ln>
        </p:spPr>
      </p:pic>
    </p:spTree>
  </p:cSld>
  <p:clrMapOvr>
    <a:masterClrMapping/>
  </p:clrMapOvr>
  <p:extLst>
    <p:ext uri="{DCECCB84-F9BA-43D5-87BE-67443E8EF086}">
      <p15:sldGuideLst>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with title">
  <p:cSld name="Empty slide with title">
    <p:bg>
      <p:bgPr>
        <a:solidFill>
          <a:schemeClr val="lt1"/>
        </a:solidFill>
      </p:bgPr>
    </p:bg>
    <p:spTree>
      <p:nvGrpSpPr>
        <p:cNvPr id="523" name="Shape 523"/>
        <p:cNvGrpSpPr/>
        <p:nvPr/>
      </p:nvGrpSpPr>
      <p:grpSpPr>
        <a:xfrm>
          <a:off x="0" y="0"/>
          <a:ext cx="0" cy="0"/>
          <a:chOff x="0" y="0"/>
          <a:chExt cx="0" cy="0"/>
        </a:xfrm>
      </p:grpSpPr>
      <p:grpSp>
        <p:nvGrpSpPr>
          <p:cNvPr id="524" name="Google Shape;524;p34"/>
          <p:cNvGrpSpPr/>
          <p:nvPr/>
        </p:nvGrpSpPr>
        <p:grpSpPr>
          <a:xfrm rot="3081181">
            <a:off x="11299476" y="4370856"/>
            <a:ext cx="353313" cy="445705"/>
            <a:chOff x="7806722" y="4905407"/>
            <a:chExt cx="353313" cy="445705"/>
          </a:xfrm>
        </p:grpSpPr>
        <p:sp>
          <p:nvSpPr>
            <p:cNvPr id="525" name="Google Shape;525;p34"/>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26" name="Google Shape;526;p34"/>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27" name="Google Shape;527;p34"/>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28" name="Google Shape;528;p34"/>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29" name="Google Shape;529;p34"/>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30" name="Google Shape;530;p34"/>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31" name="Google Shape;531;p34"/>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32" name="Google Shape;532;p34"/>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sp>
        <p:nvSpPr>
          <p:cNvPr id="533" name="Google Shape;533;p34"/>
          <p:cNvSpPr/>
          <p:nvPr/>
        </p:nvSpPr>
        <p:spPr>
          <a:xfrm rot="3081181">
            <a:off x="10621739" y="5488782"/>
            <a:ext cx="2184083" cy="776288"/>
          </a:xfrm>
          <a:custGeom>
            <a:rect b="b" l="l" r="r" t="t"/>
            <a:pathLst>
              <a:path extrusionOk="0" h="776288" w="2184083">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34" name="Google Shape;534;p34"/>
          <p:cNvSpPr/>
          <p:nvPr/>
        </p:nvSpPr>
        <p:spPr>
          <a:xfrm rot="3081181">
            <a:off x="11111351" y="2915556"/>
            <a:ext cx="1217295" cy="1311337"/>
          </a:xfrm>
          <a:custGeom>
            <a:rect b="b" l="l" r="r" t="t"/>
            <a:pathLst>
              <a:path extrusionOk="0" h="1311337" w="1217295">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pic>
        <p:nvPicPr>
          <p:cNvPr id="535" name="Google Shape;535;p34"/>
          <p:cNvPicPr preferRelativeResize="0"/>
          <p:nvPr/>
        </p:nvPicPr>
        <p:blipFill rotWithShape="1">
          <a:blip r:embed="rId2">
            <a:alphaModFix/>
          </a:blip>
          <a:srcRect b="0" l="0" r="0" t="0"/>
          <a:stretch/>
        </p:blipFill>
        <p:spPr>
          <a:xfrm rot="-5749900">
            <a:off x="10051687" y="1343454"/>
            <a:ext cx="3568197" cy="800102"/>
          </a:xfrm>
          <a:prstGeom prst="rect">
            <a:avLst/>
          </a:prstGeom>
          <a:noFill/>
          <a:ln>
            <a:noFill/>
          </a:ln>
        </p:spPr>
      </p:pic>
      <p:grpSp>
        <p:nvGrpSpPr>
          <p:cNvPr id="536" name="Google Shape;536;p34"/>
          <p:cNvGrpSpPr/>
          <p:nvPr/>
        </p:nvGrpSpPr>
        <p:grpSpPr>
          <a:xfrm flipH="1" rot="3276081">
            <a:off x="11525169" y="908840"/>
            <a:ext cx="307103" cy="517551"/>
            <a:chOff x="7306605" y="300990"/>
            <a:chExt cx="307103" cy="517551"/>
          </a:xfrm>
        </p:grpSpPr>
        <p:sp>
          <p:nvSpPr>
            <p:cNvPr id="537" name="Google Shape;537;p34"/>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38" name="Google Shape;538;p34"/>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39" name="Google Shape;539;p34"/>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40" name="Google Shape;540;p34"/>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41" name="Google Shape;541;p34"/>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42" name="Google Shape;542;p34"/>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43" name="Google Shape;543;p34"/>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44" name="Google Shape;544;p34"/>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45" name="Google Shape;545;p34"/>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46" name="Google Shape;546;p34"/>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47" name="Google Shape;547;p34"/>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48" name="Google Shape;548;p34"/>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sp>
        <p:nvSpPr>
          <p:cNvPr id="549" name="Google Shape;549;p34"/>
          <p:cNvSpPr txBox="1"/>
          <p:nvPr>
            <p:ph idx="1" type="body"/>
          </p:nvPr>
        </p:nvSpPr>
        <p:spPr>
          <a:xfrm>
            <a:off x="609599" y="817095"/>
            <a:ext cx="6091239" cy="7010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2800"/>
              <a:buNone/>
              <a:defRPr b="1" sz="2800">
                <a:solidFill>
                  <a:schemeClr val="accent3"/>
                </a:solidFill>
                <a:latin typeface="Poppins"/>
                <a:ea typeface="Poppins"/>
                <a:cs typeface="Poppins"/>
                <a:sym typeface="Poppins"/>
              </a:defRPr>
            </a:lvl1pPr>
            <a:lvl2pPr indent="-317500" lvl="1" marL="914400" algn="l">
              <a:lnSpc>
                <a:spcPct val="90000"/>
              </a:lnSpc>
              <a:spcBef>
                <a:spcPts val="500"/>
              </a:spcBef>
              <a:spcAft>
                <a:spcPts val="0"/>
              </a:spcAft>
              <a:buClr>
                <a:schemeClr val="accent1"/>
              </a:buClr>
              <a:buSzPts val="1400"/>
              <a:buChar char="•"/>
              <a:defRPr sz="1400">
                <a:solidFill>
                  <a:schemeClr val="accent1"/>
                </a:solidFill>
              </a:defRPr>
            </a:lvl2pPr>
            <a:lvl3pPr indent="-317500" lvl="2" marL="1371600" algn="l">
              <a:lnSpc>
                <a:spcPct val="90000"/>
              </a:lnSpc>
              <a:spcBef>
                <a:spcPts val="500"/>
              </a:spcBef>
              <a:spcAft>
                <a:spcPts val="0"/>
              </a:spcAft>
              <a:buClr>
                <a:schemeClr val="accent1"/>
              </a:buClr>
              <a:buSzPts val="1400"/>
              <a:buChar char="•"/>
              <a:defRPr sz="1400">
                <a:solidFill>
                  <a:schemeClr val="accent1"/>
                </a:solidFill>
              </a:defRPr>
            </a:lvl3pPr>
            <a:lvl4pPr indent="-317500" lvl="3" marL="1828800" algn="l">
              <a:lnSpc>
                <a:spcPct val="90000"/>
              </a:lnSpc>
              <a:spcBef>
                <a:spcPts val="500"/>
              </a:spcBef>
              <a:spcAft>
                <a:spcPts val="0"/>
              </a:spcAft>
              <a:buClr>
                <a:schemeClr val="accent1"/>
              </a:buClr>
              <a:buSzPts val="1400"/>
              <a:buChar char="•"/>
              <a:defRPr sz="1400">
                <a:solidFill>
                  <a:schemeClr val="accent1"/>
                </a:solidFill>
              </a:defRPr>
            </a:lvl4pPr>
            <a:lvl5pPr indent="-317500" lvl="4" marL="2286000" algn="l">
              <a:lnSpc>
                <a:spcPct val="90000"/>
              </a:lnSpc>
              <a:spcBef>
                <a:spcPts val="500"/>
              </a:spcBef>
              <a:spcAft>
                <a:spcPts val="0"/>
              </a:spcAft>
              <a:buClr>
                <a:schemeClr val="accent1"/>
              </a:buClr>
              <a:buSzPts val="1400"/>
              <a:buChar char="•"/>
              <a:defRPr sz="1400">
                <a:solidFill>
                  <a:schemeClr val="accen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50" name="Google Shape;550;p34"/>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83">
          <p15:clr>
            <a:srgbClr val="FBAE40"/>
          </p15:clr>
        </p15:guide>
        <p15:guide id="2" pos="3840">
          <p15:clr>
            <a:srgbClr val="FBAE40"/>
          </p15:clr>
        </p15:guide>
        <p15:guide id="3" pos="438">
          <p15:clr>
            <a:srgbClr val="FBAE40"/>
          </p15:clr>
        </p15:guide>
        <p15:guide id="4"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video (youtube)">
  <p:cSld name="100% video (youtube)">
    <p:bg>
      <p:bgPr>
        <a:solidFill>
          <a:schemeClr val="accent1"/>
        </a:solidFill>
      </p:bgPr>
    </p:bg>
    <p:spTree>
      <p:nvGrpSpPr>
        <p:cNvPr id="551" name="Shape 551"/>
        <p:cNvGrpSpPr/>
        <p:nvPr/>
      </p:nvGrpSpPr>
      <p:grpSpPr>
        <a:xfrm>
          <a:off x="0" y="0"/>
          <a:ext cx="0" cy="0"/>
          <a:chOff x="0" y="0"/>
          <a:chExt cx="0" cy="0"/>
        </a:xfrm>
      </p:grpSpPr>
      <p:sp>
        <p:nvSpPr>
          <p:cNvPr id="552" name="Google Shape;552;p35"/>
          <p:cNvSpPr/>
          <p:nvPr/>
        </p:nvSpPr>
        <p:spPr>
          <a:xfrm rot="222749">
            <a:off x="94463" y="1608109"/>
            <a:ext cx="7881553" cy="4565980"/>
          </a:xfrm>
          <a:custGeom>
            <a:rect b="b" l="l" r="r" t="t"/>
            <a:pathLst>
              <a:path extrusionOk="0" h="4861373" w="6389827">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553" name="Google Shape;553;p35"/>
          <p:cNvGrpSpPr/>
          <p:nvPr/>
        </p:nvGrpSpPr>
        <p:grpSpPr>
          <a:xfrm rot="3081181">
            <a:off x="11299476" y="4370856"/>
            <a:ext cx="353313" cy="445705"/>
            <a:chOff x="7806722" y="4905407"/>
            <a:chExt cx="353313" cy="445705"/>
          </a:xfrm>
        </p:grpSpPr>
        <p:sp>
          <p:nvSpPr>
            <p:cNvPr id="554" name="Google Shape;554;p35"/>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55" name="Google Shape;555;p35"/>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56" name="Google Shape;556;p35"/>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57" name="Google Shape;557;p35"/>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58" name="Google Shape;558;p35"/>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59" name="Google Shape;559;p35"/>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60" name="Google Shape;560;p35"/>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61" name="Google Shape;561;p35"/>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sp>
        <p:nvSpPr>
          <p:cNvPr id="562" name="Google Shape;562;p35"/>
          <p:cNvSpPr/>
          <p:nvPr/>
        </p:nvSpPr>
        <p:spPr>
          <a:xfrm rot="3081181">
            <a:off x="10621739" y="5488782"/>
            <a:ext cx="2184083" cy="776288"/>
          </a:xfrm>
          <a:custGeom>
            <a:rect b="b" l="l" r="r" t="t"/>
            <a:pathLst>
              <a:path extrusionOk="0" h="776288" w="2184083">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63" name="Google Shape;563;p35"/>
          <p:cNvSpPr/>
          <p:nvPr/>
        </p:nvSpPr>
        <p:spPr>
          <a:xfrm rot="3081181">
            <a:off x="11111351" y="2915556"/>
            <a:ext cx="1217295" cy="1311337"/>
          </a:xfrm>
          <a:custGeom>
            <a:rect b="b" l="l" r="r" t="t"/>
            <a:pathLst>
              <a:path extrusionOk="0" h="1311337" w="1217295">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pic>
        <p:nvPicPr>
          <p:cNvPr id="564" name="Google Shape;564;p35"/>
          <p:cNvPicPr preferRelativeResize="0"/>
          <p:nvPr/>
        </p:nvPicPr>
        <p:blipFill rotWithShape="1">
          <a:blip r:embed="rId2">
            <a:alphaModFix/>
          </a:blip>
          <a:srcRect b="0" l="0" r="0" t="0"/>
          <a:stretch/>
        </p:blipFill>
        <p:spPr>
          <a:xfrm rot="-5749900">
            <a:off x="10051687" y="1343454"/>
            <a:ext cx="3568197" cy="800102"/>
          </a:xfrm>
          <a:prstGeom prst="rect">
            <a:avLst/>
          </a:prstGeom>
          <a:noFill/>
          <a:ln>
            <a:noFill/>
          </a:ln>
        </p:spPr>
      </p:pic>
      <p:grpSp>
        <p:nvGrpSpPr>
          <p:cNvPr id="565" name="Google Shape;565;p35"/>
          <p:cNvGrpSpPr/>
          <p:nvPr/>
        </p:nvGrpSpPr>
        <p:grpSpPr>
          <a:xfrm flipH="1" rot="3276081">
            <a:off x="11525169" y="908840"/>
            <a:ext cx="307103" cy="517551"/>
            <a:chOff x="7306605" y="300990"/>
            <a:chExt cx="307103" cy="517551"/>
          </a:xfrm>
        </p:grpSpPr>
        <p:sp>
          <p:nvSpPr>
            <p:cNvPr id="566" name="Google Shape;566;p35"/>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67" name="Google Shape;567;p35"/>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68" name="Google Shape;568;p35"/>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69" name="Google Shape;569;p35"/>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70" name="Google Shape;570;p35"/>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71" name="Google Shape;571;p35"/>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72" name="Google Shape;572;p35"/>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73" name="Google Shape;573;p35"/>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74" name="Google Shape;574;p35"/>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75" name="Google Shape;575;p35"/>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76" name="Google Shape;576;p35"/>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77" name="Google Shape;577;p35"/>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sp>
        <p:nvSpPr>
          <p:cNvPr id="578" name="Google Shape;578;p35"/>
          <p:cNvSpPr txBox="1"/>
          <p:nvPr>
            <p:ph idx="1" type="body"/>
          </p:nvPr>
        </p:nvSpPr>
        <p:spPr>
          <a:xfrm>
            <a:off x="609599" y="752927"/>
            <a:ext cx="6091239" cy="7010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1" sz="2800">
                <a:solidFill>
                  <a:schemeClr val="lt1"/>
                </a:solidFill>
                <a:latin typeface="Poppins"/>
                <a:ea typeface="Poppins"/>
                <a:cs typeface="Poppins"/>
                <a:sym typeface="Poppins"/>
              </a:defRPr>
            </a:lvl1pPr>
            <a:lvl2pPr indent="-317500" lvl="1" marL="914400" algn="l">
              <a:lnSpc>
                <a:spcPct val="90000"/>
              </a:lnSpc>
              <a:spcBef>
                <a:spcPts val="500"/>
              </a:spcBef>
              <a:spcAft>
                <a:spcPts val="0"/>
              </a:spcAft>
              <a:buClr>
                <a:schemeClr val="accent1"/>
              </a:buClr>
              <a:buSzPts val="1400"/>
              <a:buChar char="•"/>
              <a:defRPr sz="1400">
                <a:solidFill>
                  <a:schemeClr val="accent1"/>
                </a:solidFill>
              </a:defRPr>
            </a:lvl2pPr>
            <a:lvl3pPr indent="-317500" lvl="2" marL="1371600" algn="l">
              <a:lnSpc>
                <a:spcPct val="90000"/>
              </a:lnSpc>
              <a:spcBef>
                <a:spcPts val="500"/>
              </a:spcBef>
              <a:spcAft>
                <a:spcPts val="0"/>
              </a:spcAft>
              <a:buClr>
                <a:schemeClr val="accent1"/>
              </a:buClr>
              <a:buSzPts val="1400"/>
              <a:buChar char="•"/>
              <a:defRPr sz="1400">
                <a:solidFill>
                  <a:schemeClr val="accent1"/>
                </a:solidFill>
              </a:defRPr>
            </a:lvl3pPr>
            <a:lvl4pPr indent="-317500" lvl="3" marL="1828800" algn="l">
              <a:lnSpc>
                <a:spcPct val="90000"/>
              </a:lnSpc>
              <a:spcBef>
                <a:spcPts val="500"/>
              </a:spcBef>
              <a:spcAft>
                <a:spcPts val="0"/>
              </a:spcAft>
              <a:buClr>
                <a:schemeClr val="accent1"/>
              </a:buClr>
              <a:buSzPts val="1400"/>
              <a:buChar char="•"/>
              <a:defRPr sz="1400">
                <a:solidFill>
                  <a:schemeClr val="accent1"/>
                </a:solidFill>
              </a:defRPr>
            </a:lvl4pPr>
            <a:lvl5pPr indent="-317500" lvl="4" marL="2286000" algn="l">
              <a:lnSpc>
                <a:spcPct val="90000"/>
              </a:lnSpc>
              <a:spcBef>
                <a:spcPts val="500"/>
              </a:spcBef>
              <a:spcAft>
                <a:spcPts val="0"/>
              </a:spcAft>
              <a:buClr>
                <a:schemeClr val="accent1"/>
              </a:buClr>
              <a:buSzPts val="1400"/>
              <a:buChar char="•"/>
              <a:defRPr sz="1400">
                <a:solidFill>
                  <a:schemeClr val="accen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9" name="Google Shape;579;p35"/>
          <p:cNvSpPr/>
          <p:nvPr>
            <p:ph idx="2" type="media"/>
          </p:nvPr>
        </p:nvSpPr>
        <p:spPr>
          <a:xfrm>
            <a:off x="711272" y="1981713"/>
            <a:ext cx="6748307" cy="379431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Poppins"/>
                <a:ea typeface="Poppins"/>
                <a:cs typeface="Poppins"/>
                <a:sym typeface="Poppins"/>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lvl="4"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9pPr>
          </a:lstStyle>
          <a:p/>
        </p:txBody>
      </p:sp>
      <p:grpSp>
        <p:nvGrpSpPr>
          <p:cNvPr id="580" name="Google Shape;580;p35"/>
          <p:cNvGrpSpPr/>
          <p:nvPr/>
        </p:nvGrpSpPr>
        <p:grpSpPr>
          <a:xfrm rot="394375">
            <a:off x="7587544" y="4722464"/>
            <a:ext cx="4037232" cy="2389915"/>
            <a:chOff x="7478892" y="4918441"/>
            <a:chExt cx="4037232" cy="2389915"/>
          </a:xfrm>
        </p:grpSpPr>
        <p:sp>
          <p:nvSpPr>
            <p:cNvPr id="581" name="Google Shape;581;p35"/>
            <p:cNvSpPr/>
            <p:nvPr/>
          </p:nvSpPr>
          <p:spPr>
            <a:xfrm rot="8431217">
              <a:off x="7476526" y="5926298"/>
              <a:ext cx="2184083" cy="776288"/>
            </a:xfrm>
            <a:custGeom>
              <a:rect b="b" l="l" r="r" t="t"/>
              <a:pathLst>
                <a:path extrusionOk="0" h="776288" w="2184083">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82" name="Google Shape;582;p35"/>
            <p:cNvSpPr/>
            <p:nvPr/>
          </p:nvSpPr>
          <p:spPr>
            <a:xfrm rot="7702417">
              <a:off x="10015605" y="5146970"/>
              <a:ext cx="1217295" cy="1311337"/>
            </a:xfrm>
            <a:custGeom>
              <a:rect b="b" l="l" r="r" t="t"/>
              <a:pathLst>
                <a:path extrusionOk="0" h="1311337" w="1217295">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583" name="Google Shape;583;p35"/>
            <p:cNvGrpSpPr/>
            <p:nvPr/>
          </p:nvGrpSpPr>
          <p:grpSpPr>
            <a:xfrm flipH="1" rot="571308">
              <a:off x="9350884" y="5631766"/>
              <a:ext cx="548640" cy="400050"/>
              <a:chOff x="4096702" y="1315402"/>
              <a:chExt cx="548640" cy="400050"/>
            </a:xfrm>
          </p:grpSpPr>
          <p:sp>
            <p:nvSpPr>
              <p:cNvPr id="584" name="Google Shape;584;p35"/>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585" name="Google Shape;585;p35"/>
              <p:cNvGrpSpPr/>
              <p:nvPr/>
            </p:nvGrpSpPr>
            <p:grpSpPr>
              <a:xfrm>
                <a:off x="4096702" y="1315402"/>
                <a:ext cx="548640" cy="400050"/>
                <a:chOff x="4096702" y="1315402"/>
                <a:chExt cx="548640" cy="400050"/>
              </a:xfrm>
            </p:grpSpPr>
            <p:sp>
              <p:nvSpPr>
                <p:cNvPr id="586" name="Google Shape;586;p35"/>
                <p:cNvSpPr/>
                <p:nvPr/>
              </p:nvSpPr>
              <p:spPr>
                <a:xfrm>
                  <a:off x="4096702"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87" name="Google Shape;587;p35"/>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88" name="Google Shape;588;p35"/>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grpSp>
      </p:grpSp>
      <p:sp>
        <p:nvSpPr>
          <p:cNvPr id="589" name="Google Shape;589;p35"/>
          <p:cNvSpPr/>
          <p:nvPr/>
        </p:nvSpPr>
        <p:spPr>
          <a:xfrm flipH="1" rot="10800000">
            <a:off x="0" y="6067134"/>
            <a:ext cx="12192000" cy="800101"/>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pic>
        <p:nvPicPr>
          <p:cNvPr id="590" name="Google Shape;590;p35"/>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83">
          <p15:clr>
            <a:srgbClr val="FBAE40"/>
          </p15:clr>
        </p15:guide>
        <p15:guide id="2" pos="3840">
          <p15:clr>
            <a:srgbClr val="FBAE40"/>
          </p15:clr>
        </p15:guide>
        <p15:guide id="3" pos="438">
          <p15:clr>
            <a:srgbClr val="FBAE40"/>
          </p15:clr>
        </p15:guide>
        <p15:guide id="4" pos="767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shot slide">
  <p:cSld name="screen shot slide">
    <p:bg>
      <p:bgPr>
        <a:solidFill>
          <a:schemeClr val="accent1"/>
        </a:solidFill>
      </p:bgPr>
    </p:bg>
    <p:spTree>
      <p:nvGrpSpPr>
        <p:cNvPr id="591" name="Shape 591"/>
        <p:cNvGrpSpPr/>
        <p:nvPr/>
      </p:nvGrpSpPr>
      <p:grpSpPr>
        <a:xfrm>
          <a:off x="0" y="0"/>
          <a:ext cx="0" cy="0"/>
          <a:chOff x="0" y="0"/>
          <a:chExt cx="0" cy="0"/>
        </a:xfrm>
      </p:grpSpPr>
      <p:sp>
        <p:nvSpPr>
          <p:cNvPr id="592" name="Google Shape;592;p36"/>
          <p:cNvSpPr/>
          <p:nvPr/>
        </p:nvSpPr>
        <p:spPr>
          <a:xfrm>
            <a:off x="5012612" y="627972"/>
            <a:ext cx="7179388" cy="5101248"/>
          </a:xfrm>
          <a:custGeom>
            <a:rect b="b" l="l" r="r" t="t"/>
            <a:pathLst>
              <a:path extrusionOk="0" h="5101248" w="717938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
        <p:nvSpPr>
          <p:cNvPr id="593" name="Google Shape;593;p36"/>
          <p:cNvSpPr txBox="1"/>
          <p:nvPr>
            <p:ph idx="1" type="body"/>
          </p:nvPr>
        </p:nvSpPr>
        <p:spPr>
          <a:xfrm>
            <a:off x="611405" y="1911992"/>
            <a:ext cx="4089253"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1" sz="28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4" name="Google Shape;594;p36"/>
          <p:cNvSpPr/>
          <p:nvPr/>
        </p:nvSpPr>
        <p:spPr>
          <a:xfrm flipH="1" rot="-3805275">
            <a:off x="5401187" y="2010518"/>
            <a:ext cx="2764576" cy="3885031"/>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95" name="Google Shape;595;p36"/>
          <p:cNvSpPr/>
          <p:nvPr/>
        </p:nvSpPr>
        <p:spPr>
          <a:xfrm flipH="1" rot="2295529">
            <a:off x="6326133" y="-182350"/>
            <a:ext cx="2700009" cy="3794295"/>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96" name="Google Shape;596;p36"/>
          <p:cNvSpPr/>
          <p:nvPr/>
        </p:nvSpPr>
        <p:spPr>
          <a:xfrm rot="-348826">
            <a:off x="8365373" y="5090591"/>
            <a:ext cx="2553067" cy="802139"/>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597" name="Google Shape;597;p36"/>
          <p:cNvSpPr/>
          <p:nvPr/>
        </p:nvSpPr>
        <p:spPr>
          <a:xfrm>
            <a:off x="7711447" y="3678459"/>
            <a:ext cx="25589" cy="9842"/>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598" name="Google Shape;598;p36"/>
          <p:cNvGrpSpPr/>
          <p:nvPr/>
        </p:nvGrpSpPr>
        <p:grpSpPr>
          <a:xfrm rot="-2236272">
            <a:off x="9616453" y="5459173"/>
            <a:ext cx="365079" cy="460548"/>
            <a:chOff x="7806722" y="4905407"/>
            <a:chExt cx="353313" cy="445705"/>
          </a:xfrm>
        </p:grpSpPr>
        <p:sp>
          <p:nvSpPr>
            <p:cNvPr id="599" name="Google Shape;599;p36"/>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00" name="Google Shape;600;p36"/>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01" name="Google Shape;601;p36"/>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02" name="Google Shape;602;p36"/>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03" name="Google Shape;603;p36"/>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04" name="Google Shape;604;p36"/>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05" name="Google Shape;605;p36"/>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06" name="Google Shape;606;p36"/>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grpSp>
        <p:nvGrpSpPr>
          <p:cNvPr id="607" name="Google Shape;607;p36"/>
          <p:cNvGrpSpPr/>
          <p:nvPr/>
        </p:nvGrpSpPr>
        <p:grpSpPr>
          <a:xfrm flipH="1" rot="-1022476">
            <a:off x="4968982" y="2386037"/>
            <a:ext cx="566912" cy="413373"/>
            <a:chOff x="4096702" y="1315402"/>
            <a:chExt cx="548641" cy="400050"/>
          </a:xfrm>
        </p:grpSpPr>
        <p:sp>
          <p:nvSpPr>
            <p:cNvPr id="608" name="Google Shape;608;p36"/>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609" name="Google Shape;609;p36"/>
            <p:cNvGrpSpPr/>
            <p:nvPr/>
          </p:nvGrpSpPr>
          <p:grpSpPr>
            <a:xfrm>
              <a:off x="4096702" y="1315402"/>
              <a:ext cx="548641" cy="400050"/>
              <a:chOff x="4096702" y="1315402"/>
              <a:chExt cx="548641" cy="400050"/>
            </a:xfrm>
          </p:grpSpPr>
          <p:sp>
            <p:nvSpPr>
              <p:cNvPr id="610" name="Google Shape;610;p36"/>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11" name="Google Shape;611;p36"/>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12" name="Google Shape;612;p36"/>
              <p:cNvSpPr/>
              <p:nvPr/>
            </p:nvSpPr>
            <p:spPr>
              <a:xfrm>
                <a:off x="4096703"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grpSp>
      <p:grpSp>
        <p:nvGrpSpPr>
          <p:cNvPr id="613" name="Google Shape;613;p36"/>
          <p:cNvGrpSpPr/>
          <p:nvPr/>
        </p:nvGrpSpPr>
        <p:grpSpPr>
          <a:xfrm rot="1097318">
            <a:off x="7345215" y="298410"/>
            <a:ext cx="317330" cy="534787"/>
            <a:chOff x="7306605" y="300990"/>
            <a:chExt cx="307103" cy="517551"/>
          </a:xfrm>
        </p:grpSpPr>
        <p:sp>
          <p:nvSpPr>
            <p:cNvPr id="614" name="Google Shape;614;p36"/>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15" name="Google Shape;615;p36"/>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16" name="Google Shape;616;p36"/>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17" name="Google Shape;617;p36"/>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18" name="Google Shape;618;p36"/>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19" name="Google Shape;619;p36"/>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20" name="Google Shape;620;p36"/>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21" name="Google Shape;621;p36"/>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22" name="Google Shape;622;p36"/>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23" name="Google Shape;623;p36"/>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24" name="Google Shape;624;p36"/>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25" name="Google Shape;625;p36"/>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sp>
        <p:nvSpPr>
          <p:cNvPr id="626" name="Google Shape;626;p36"/>
          <p:cNvSpPr/>
          <p:nvPr/>
        </p:nvSpPr>
        <p:spPr>
          <a:xfrm>
            <a:off x="11083051" y="4965786"/>
            <a:ext cx="19269" cy="7412"/>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27" name="Google Shape;627;p36"/>
          <p:cNvSpPr/>
          <p:nvPr/>
        </p:nvSpPr>
        <p:spPr>
          <a:xfrm flipH="1" rot="10800000">
            <a:off x="0" y="6067134"/>
            <a:ext cx="12192000" cy="800101"/>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28" name="Google Shape;628;p36"/>
          <p:cNvSpPr/>
          <p:nvPr>
            <p:ph idx="2" type="pic"/>
          </p:nvPr>
        </p:nvSpPr>
        <p:spPr>
          <a:xfrm>
            <a:off x="5692552" y="946485"/>
            <a:ext cx="6499448" cy="4457327"/>
          </a:xfrm>
          <a:prstGeom prst="rect">
            <a:avLst/>
          </a:prstGeom>
          <a:solidFill>
            <a:schemeClr val="lt1"/>
          </a:solidFill>
          <a:ln>
            <a:noFill/>
          </a:ln>
        </p:spPr>
      </p:sp>
      <p:grpSp>
        <p:nvGrpSpPr>
          <p:cNvPr id="629" name="Google Shape;629;p36"/>
          <p:cNvGrpSpPr/>
          <p:nvPr/>
        </p:nvGrpSpPr>
        <p:grpSpPr>
          <a:xfrm>
            <a:off x="10721270" y="5070159"/>
            <a:ext cx="675197" cy="757465"/>
            <a:chOff x="10146029" y="4957762"/>
            <a:chExt cx="867728" cy="973455"/>
          </a:xfrm>
        </p:grpSpPr>
        <p:sp>
          <p:nvSpPr>
            <p:cNvPr id="630" name="Google Shape;630;p36"/>
            <p:cNvSpPr/>
            <p:nvPr/>
          </p:nvSpPr>
          <p:spPr>
            <a:xfrm>
              <a:off x="10820400" y="5086350"/>
              <a:ext cx="24764" cy="9525"/>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631" name="Google Shape;631;p36"/>
            <p:cNvGrpSpPr/>
            <p:nvPr/>
          </p:nvGrpSpPr>
          <p:grpSpPr>
            <a:xfrm>
              <a:off x="10146029" y="4957762"/>
              <a:ext cx="867728" cy="973455"/>
              <a:chOff x="10146029" y="4957762"/>
              <a:chExt cx="867728" cy="973455"/>
            </a:xfrm>
          </p:grpSpPr>
          <p:sp>
            <p:nvSpPr>
              <p:cNvPr id="632" name="Google Shape;632;p36"/>
              <p:cNvSpPr/>
              <p:nvPr/>
            </p:nvSpPr>
            <p:spPr>
              <a:xfrm>
                <a:off x="10146029" y="4957762"/>
                <a:ext cx="867728" cy="973455"/>
              </a:xfrm>
              <a:custGeom>
                <a:rect b="b" l="l" r="r" t="t"/>
                <a:pathLst>
                  <a:path extrusionOk="0" h="973455" w="867728">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33" name="Google Shape;633;p36"/>
              <p:cNvSpPr/>
              <p:nvPr/>
            </p:nvSpPr>
            <p:spPr>
              <a:xfrm>
                <a:off x="10401252" y="5144045"/>
                <a:ext cx="361997" cy="437616"/>
              </a:xfrm>
              <a:custGeom>
                <a:rect b="b" l="l" r="r" t="t"/>
                <a:pathLst>
                  <a:path extrusionOk="0" h="437616" w="361997">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34" name="Google Shape;634;p36"/>
              <p:cNvSpPr/>
              <p:nvPr/>
            </p:nvSpPr>
            <p:spPr>
              <a:xfrm>
                <a:off x="10503217" y="5603557"/>
                <a:ext cx="157162" cy="23812"/>
              </a:xfrm>
              <a:custGeom>
                <a:rect b="b" l="l" r="r" t="t"/>
                <a:pathLst>
                  <a:path extrusionOk="0" h="23812" w="15716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35" name="Google Shape;635;p36"/>
              <p:cNvSpPr/>
              <p:nvPr/>
            </p:nvSpPr>
            <p:spPr>
              <a:xfrm>
                <a:off x="10503217" y="5649277"/>
                <a:ext cx="157162" cy="23812"/>
              </a:xfrm>
              <a:custGeom>
                <a:rect b="b" l="l" r="r" t="t"/>
                <a:pathLst>
                  <a:path extrusionOk="0" h="23812" w="15716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36" name="Google Shape;636;p36"/>
              <p:cNvSpPr/>
              <p:nvPr/>
            </p:nvSpPr>
            <p:spPr>
              <a:xfrm>
                <a:off x="10527982" y="5695950"/>
                <a:ext cx="108584" cy="23812"/>
              </a:xfrm>
              <a:custGeom>
                <a:rect b="b" l="l" r="r" t="t"/>
                <a:pathLst>
                  <a:path extrusionOk="0" h="23812" w="108584">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37" name="Google Shape;637;p36"/>
              <p:cNvSpPr/>
              <p:nvPr/>
            </p:nvSpPr>
            <p:spPr>
              <a:xfrm>
                <a:off x="10487977" y="5358764"/>
                <a:ext cx="182880" cy="42862"/>
              </a:xfrm>
              <a:custGeom>
                <a:rect b="b" l="l" r="r" t="t"/>
                <a:pathLst>
                  <a:path extrusionOk="0" h="42862" w="182880">
                    <a:moveTo>
                      <a:pt x="182881" y="0"/>
                    </a:moveTo>
                    <a:cubicBezTo>
                      <a:pt x="156210" y="27623"/>
                      <a:pt x="124777" y="42863"/>
                      <a:pt x="91440" y="42863"/>
                    </a:cubicBezTo>
                    <a:cubicBezTo>
                      <a:pt x="57150" y="42863"/>
                      <a:pt x="25718" y="26670"/>
                      <a:pt x="0" y="0"/>
                    </a:cubicBezTo>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38" name="Google Shape;638;p36"/>
              <p:cNvSpPr/>
              <p:nvPr/>
            </p:nvSpPr>
            <p:spPr>
              <a:xfrm>
                <a:off x="10504170" y="5251132"/>
                <a:ext cx="40004" cy="41910"/>
              </a:xfrm>
              <a:custGeom>
                <a:rect b="b" l="l" r="r" t="t"/>
                <a:pathLst>
                  <a:path extrusionOk="0" h="41910" w="40004">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39" name="Google Shape;639;p36"/>
              <p:cNvSpPr/>
              <p:nvPr/>
            </p:nvSpPr>
            <p:spPr>
              <a:xfrm>
                <a:off x="10616564" y="5251132"/>
                <a:ext cx="40005" cy="41910"/>
              </a:xfrm>
              <a:custGeom>
                <a:rect b="b" l="l" r="r" t="t"/>
                <a:pathLst>
                  <a:path extrusionOk="0" h="41910" w="40005">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grpSp>
      <p:grpSp>
        <p:nvGrpSpPr>
          <p:cNvPr id="640" name="Google Shape;640;p36"/>
          <p:cNvGrpSpPr/>
          <p:nvPr/>
        </p:nvGrpSpPr>
        <p:grpSpPr>
          <a:xfrm>
            <a:off x="5425918" y="4108049"/>
            <a:ext cx="584527" cy="654408"/>
            <a:chOff x="6696075" y="2092642"/>
            <a:chExt cx="764857" cy="856297"/>
          </a:xfrm>
        </p:grpSpPr>
        <p:sp>
          <p:nvSpPr>
            <p:cNvPr id="641" name="Google Shape;641;p36"/>
            <p:cNvSpPr/>
            <p:nvPr/>
          </p:nvSpPr>
          <p:spPr>
            <a:xfrm>
              <a:off x="6696075" y="2092642"/>
              <a:ext cx="764857" cy="856297"/>
            </a:xfrm>
            <a:custGeom>
              <a:rect b="b" l="l" r="r" t="t"/>
              <a:pathLst>
                <a:path extrusionOk="0" h="856297" w="76485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42" name="Google Shape;642;p36"/>
            <p:cNvSpPr/>
            <p:nvPr/>
          </p:nvSpPr>
          <p:spPr>
            <a:xfrm>
              <a:off x="6921817" y="2260282"/>
              <a:ext cx="294322" cy="511492"/>
            </a:xfrm>
            <a:custGeom>
              <a:rect b="b" l="l" r="r" t="t"/>
              <a:pathLst>
                <a:path extrusionOk="0" h="511492" w="29432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cap="flat" cmpd="sng" w="95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43" name="Google Shape;643;p36"/>
            <p:cNvSpPr/>
            <p:nvPr/>
          </p:nvSpPr>
          <p:spPr>
            <a:xfrm>
              <a:off x="6946582" y="2281237"/>
              <a:ext cx="245744" cy="426719"/>
            </a:xfrm>
            <a:custGeom>
              <a:rect b="b" l="l" r="r" t="t"/>
              <a:pathLst>
                <a:path extrusionOk="0" h="426719" w="245744">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cap="flat" cmpd="sng" w="95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44" name="Google Shape;644;p36"/>
            <p:cNvSpPr/>
            <p:nvPr/>
          </p:nvSpPr>
          <p:spPr>
            <a:xfrm>
              <a:off x="6855142" y="2334577"/>
              <a:ext cx="168830" cy="188594"/>
            </a:xfrm>
            <a:custGeom>
              <a:rect b="b" l="l" r="r" t="t"/>
              <a:pathLst>
                <a:path extrusionOk="0" h="188594" w="168830">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45" name="Google Shape;645;p36"/>
            <p:cNvSpPr/>
            <p:nvPr/>
          </p:nvSpPr>
          <p:spPr>
            <a:xfrm>
              <a:off x="7108507" y="2459355"/>
              <a:ext cx="168592" cy="188594"/>
            </a:xfrm>
            <a:custGeom>
              <a:rect b="b" l="l" r="r" t="t"/>
              <a:pathLst>
                <a:path extrusionOk="0" h="188594" w="168592">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46" name="Google Shape;646;p36"/>
            <p:cNvSpPr/>
            <p:nvPr/>
          </p:nvSpPr>
          <p:spPr>
            <a:xfrm>
              <a:off x="6887527" y="2392679"/>
              <a:ext cx="100965" cy="85725"/>
            </a:xfrm>
            <a:custGeom>
              <a:rect b="b" l="l" r="r" t="t"/>
              <a:pathLst>
                <a:path extrusionOk="0" h="85725" w="10096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647" name="Google Shape;647;p36"/>
            <p:cNvGrpSpPr/>
            <p:nvPr/>
          </p:nvGrpSpPr>
          <p:grpSpPr>
            <a:xfrm>
              <a:off x="7132319" y="2495550"/>
              <a:ext cx="119062" cy="123824"/>
              <a:chOff x="7132319" y="2495550"/>
              <a:chExt cx="119062" cy="123824"/>
            </a:xfrm>
          </p:grpSpPr>
          <p:sp>
            <p:nvSpPr>
              <p:cNvPr id="648" name="Google Shape;648;p36"/>
              <p:cNvSpPr/>
              <p:nvPr/>
            </p:nvSpPr>
            <p:spPr>
              <a:xfrm>
                <a:off x="7132319" y="2497455"/>
                <a:ext cx="119062" cy="121361"/>
              </a:xfrm>
              <a:custGeom>
                <a:rect b="b" l="l" r="r" t="t"/>
                <a:pathLst>
                  <a:path extrusionOk="0" h="121361" w="119062">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49" name="Google Shape;649;p36"/>
              <p:cNvSpPr/>
              <p:nvPr/>
            </p:nvSpPr>
            <p:spPr>
              <a:xfrm>
                <a:off x="7147560" y="2515054"/>
                <a:ext cx="39766" cy="104320"/>
              </a:xfrm>
              <a:custGeom>
                <a:rect b="b" l="l" r="r" t="t"/>
                <a:pathLst>
                  <a:path extrusionOk="0" h="104320" w="39766">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50" name="Google Shape;650;p36"/>
              <p:cNvSpPr/>
              <p:nvPr/>
            </p:nvSpPr>
            <p:spPr>
              <a:xfrm>
                <a:off x="7199947" y="2588894"/>
                <a:ext cx="32384" cy="27622"/>
              </a:xfrm>
              <a:custGeom>
                <a:rect b="b" l="l" r="r" t="t"/>
                <a:pathLst>
                  <a:path extrusionOk="0" h="27622" w="32384">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51" name="Google Shape;651;p36"/>
              <p:cNvSpPr/>
              <p:nvPr/>
            </p:nvSpPr>
            <p:spPr>
              <a:xfrm>
                <a:off x="7169467" y="2495550"/>
                <a:ext cx="70484" cy="99059"/>
              </a:xfrm>
              <a:custGeom>
                <a:rect b="b" l="l" r="r" t="t"/>
                <a:pathLst>
                  <a:path extrusionOk="0" h="99059" w="70484">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52" name="Google Shape;652;p36"/>
              <p:cNvSpPr/>
              <p:nvPr/>
            </p:nvSpPr>
            <p:spPr>
              <a:xfrm>
                <a:off x="7211377" y="2517457"/>
                <a:ext cx="37147" cy="66675"/>
              </a:xfrm>
              <a:custGeom>
                <a:rect b="b" l="l" r="r" t="t"/>
                <a:pathLst>
                  <a:path extrusionOk="0" h="66675" w="37147">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grpSp>
      <p:grpSp>
        <p:nvGrpSpPr>
          <p:cNvPr id="653" name="Google Shape;653;p36"/>
          <p:cNvGrpSpPr/>
          <p:nvPr/>
        </p:nvGrpSpPr>
        <p:grpSpPr>
          <a:xfrm>
            <a:off x="12447223" y="266938"/>
            <a:ext cx="3322320" cy="6324124"/>
            <a:chOff x="-3619025" y="0"/>
            <a:chExt cx="3322320" cy="6324124"/>
          </a:xfrm>
        </p:grpSpPr>
        <p:grpSp>
          <p:nvGrpSpPr>
            <p:cNvPr id="654" name="Google Shape;654;p36"/>
            <p:cNvGrpSpPr/>
            <p:nvPr/>
          </p:nvGrpSpPr>
          <p:grpSpPr>
            <a:xfrm>
              <a:off x="-3619025" y="0"/>
              <a:ext cx="3322320" cy="6324124"/>
              <a:chOff x="12390120" y="132973"/>
              <a:chExt cx="3322320" cy="6324124"/>
            </a:xfrm>
          </p:grpSpPr>
          <p:sp>
            <p:nvSpPr>
              <p:cNvPr id="655" name="Google Shape;655;p36"/>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nl-NL" sz="2000" u="none" cap="none" strike="noStrike">
                    <a:solidFill>
                      <a:schemeClr val="accent2"/>
                    </a:solidFill>
                    <a:latin typeface="Poppins"/>
                    <a:ea typeface="Poppins"/>
                    <a:cs typeface="Poppins"/>
                    <a:sym typeface="Poppins"/>
                  </a:rPr>
                  <a:t>Foto toevoegen</a:t>
                </a:r>
                <a:endParaRPr b="1" i="0" sz="2000" u="none" cap="none" strike="noStrike">
                  <a:solidFill>
                    <a:schemeClr val="accent2"/>
                  </a:solidFill>
                  <a:latin typeface="Poppins"/>
                  <a:ea typeface="Poppins"/>
                  <a:cs typeface="Poppins"/>
                  <a:sym typeface="Poppins"/>
                </a:endParaRPr>
              </a:p>
            </p:txBody>
          </p:sp>
          <p:sp>
            <p:nvSpPr>
              <p:cNvPr id="656" name="Google Shape;656;p36"/>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Klik op het foto icoontje in de tijdelijke aanduiding: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Voeg nu de gewenst foto in.</a:t>
                </a:r>
                <a:br>
                  <a:rPr b="0" i="0" lang="nl-NL" sz="1600" u="none" cap="none" strike="noStrike">
                    <a:solidFill>
                      <a:schemeClr val="dk1"/>
                    </a:solidFill>
                    <a:latin typeface="Poppins"/>
                    <a:ea typeface="Poppins"/>
                    <a:cs typeface="Poppins"/>
                    <a:sym typeface="Poppins"/>
                  </a:rPr>
                </a:b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Mocht je de foto willen bijsnijden, klik dan eerst op de foto en dan in de bovenbalk op </a:t>
                </a:r>
                <a:r>
                  <a:rPr b="1" i="0" lang="nl-NL" sz="1600" u="none" cap="none" strike="noStrike">
                    <a:solidFill>
                      <a:schemeClr val="accent2"/>
                    </a:solidFill>
                    <a:latin typeface="Poppins"/>
                    <a:ea typeface="Poppins"/>
                    <a:cs typeface="Poppins"/>
                    <a:sym typeface="Poppins"/>
                  </a:rPr>
                  <a:t>Afbeeldingsopmaak.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Selecteer hier </a:t>
                </a:r>
                <a:r>
                  <a:rPr b="1" i="0" lang="nl-NL" sz="1600" u="none" cap="none" strike="noStrike">
                    <a:solidFill>
                      <a:schemeClr val="accent2"/>
                    </a:solidFill>
                    <a:latin typeface="Poppins"/>
                    <a:ea typeface="Poppins"/>
                    <a:cs typeface="Poppins"/>
                    <a:sym typeface="Poppins"/>
                  </a:rPr>
                  <a:t>bijsnijden.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Hier kun je de foto naar wens aanpassen.</a:t>
                </a:r>
                <a:br>
                  <a:rPr b="1" i="0" lang="nl-NL" sz="1600" u="none" cap="none" strike="noStrike">
                    <a:solidFill>
                      <a:schemeClr val="accent2"/>
                    </a:solidFill>
                    <a:latin typeface="Poppins"/>
                    <a:ea typeface="Poppins"/>
                    <a:cs typeface="Poppins"/>
                    <a:sym typeface="Poppins"/>
                  </a:rPr>
                </a:br>
                <a:r>
                  <a:rPr b="0" i="0" lang="nl-NL" sz="1600" u="none" cap="none" strike="noStrike">
                    <a:solidFill>
                      <a:schemeClr val="dk1"/>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p:txBody>
          </p:sp>
        </p:grpSp>
        <p:pic>
          <p:nvPicPr>
            <p:cNvPr id="657" name="Google Shape;657;p36"/>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658" name="Google Shape;658;p36"/>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659" name="Google Shape;659;p36"/>
          <p:cNvPicPr preferRelativeResize="0"/>
          <p:nvPr/>
        </p:nvPicPr>
        <p:blipFill rotWithShape="1">
          <a:blip r:embed="rId4">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63">
          <p15:clr>
            <a:srgbClr val="FBAE40"/>
          </p15:clr>
        </p15:guide>
        <p15:guide id="3"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text + video">
  <p:cSld name="50% text + video">
    <p:spTree>
      <p:nvGrpSpPr>
        <p:cNvPr id="660" name="Shape 660"/>
        <p:cNvGrpSpPr/>
        <p:nvPr/>
      </p:nvGrpSpPr>
      <p:grpSpPr>
        <a:xfrm>
          <a:off x="0" y="0"/>
          <a:ext cx="0" cy="0"/>
          <a:chOff x="0" y="0"/>
          <a:chExt cx="0" cy="0"/>
        </a:xfrm>
      </p:grpSpPr>
      <p:sp>
        <p:nvSpPr>
          <p:cNvPr id="661" name="Google Shape;661;p37"/>
          <p:cNvSpPr/>
          <p:nvPr/>
        </p:nvSpPr>
        <p:spPr>
          <a:xfrm flipH="1" rot="-6551423">
            <a:off x="8297915" y="3483101"/>
            <a:ext cx="2764576" cy="3885031"/>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662" name="Google Shape;662;p37"/>
          <p:cNvGrpSpPr/>
          <p:nvPr/>
        </p:nvGrpSpPr>
        <p:grpSpPr>
          <a:xfrm rot="-229678">
            <a:off x="6990990" y="1127348"/>
            <a:ext cx="4572094" cy="2856693"/>
            <a:chOff x="7122553" y="-2245373"/>
            <a:chExt cx="3692155" cy="2856693"/>
          </a:xfrm>
        </p:grpSpPr>
        <p:sp>
          <p:nvSpPr>
            <p:cNvPr id="663" name="Google Shape;663;p37"/>
            <p:cNvSpPr/>
            <p:nvPr/>
          </p:nvSpPr>
          <p:spPr>
            <a:xfrm flipH="1" rot="4891004">
              <a:off x="7776352" y="-2505694"/>
              <a:ext cx="2384556" cy="3377335"/>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664" name="Google Shape;664;p37"/>
            <p:cNvGrpSpPr/>
            <p:nvPr/>
          </p:nvGrpSpPr>
          <p:grpSpPr>
            <a:xfrm rot="2950449">
              <a:off x="9462370" y="-1911278"/>
              <a:ext cx="317330" cy="534787"/>
              <a:chOff x="7306605" y="300990"/>
              <a:chExt cx="307103" cy="517551"/>
            </a:xfrm>
          </p:grpSpPr>
          <p:sp>
            <p:nvSpPr>
              <p:cNvPr id="665" name="Google Shape;665;p37"/>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66" name="Google Shape;666;p37"/>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67" name="Google Shape;667;p37"/>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68" name="Google Shape;668;p37"/>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69" name="Google Shape;669;p37"/>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70" name="Google Shape;670;p37"/>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71" name="Google Shape;671;p37"/>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72" name="Google Shape;672;p37"/>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73" name="Google Shape;673;p37"/>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74" name="Google Shape;674;p37"/>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75" name="Google Shape;675;p37"/>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76" name="Google Shape;676;p37"/>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grpSp>
      <p:sp>
        <p:nvSpPr>
          <p:cNvPr id="677" name="Google Shape;677;p37"/>
          <p:cNvSpPr/>
          <p:nvPr/>
        </p:nvSpPr>
        <p:spPr>
          <a:xfrm>
            <a:off x="6153239" y="1889880"/>
            <a:ext cx="6038761" cy="4468471"/>
          </a:xfrm>
          <a:custGeom>
            <a:rect b="b" l="l" r="r" t="t"/>
            <a:pathLst>
              <a:path extrusionOk="0" h="4751810" w="6515898">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78" name="Google Shape;678;p37"/>
          <p:cNvSpPr/>
          <p:nvPr/>
        </p:nvSpPr>
        <p:spPr>
          <a:xfrm>
            <a:off x="902019" y="814387"/>
            <a:ext cx="4751070" cy="1452562"/>
          </a:xfrm>
          <a:custGeom>
            <a:rect b="b" l="l" r="r" t="t"/>
            <a:pathLst>
              <a:path extrusionOk="0" h="1452562" w="4751070">
                <a:moveTo>
                  <a:pt x="0" y="0"/>
                </a:moveTo>
                <a:lnTo>
                  <a:pt x="4751070" y="0"/>
                </a:lnTo>
                <a:lnTo>
                  <a:pt x="4751070" y="1452563"/>
                </a:lnTo>
                <a:lnTo>
                  <a:pt x="0" y="1452563"/>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79" name="Google Shape;679;p37"/>
          <p:cNvSpPr txBox="1"/>
          <p:nvPr>
            <p:ph idx="1" type="body"/>
          </p:nvPr>
        </p:nvSpPr>
        <p:spPr>
          <a:xfrm>
            <a:off x="591060" y="495393"/>
            <a:ext cx="4430102" cy="145256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800"/>
              <a:buNone/>
              <a:defRPr b="1" sz="2800">
                <a:solidFill>
                  <a:schemeClr val="accen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0" name="Google Shape;680;p37"/>
          <p:cNvSpPr txBox="1"/>
          <p:nvPr>
            <p:ph idx="2" type="body"/>
          </p:nvPr>
        </p:nvSpPr>
        <p:spPr>
          <a:xfrm>
            <a:off x="591060" y="2210765"/>
            <a:ext cx="5504940" cy="353281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accent3"/>
              </a:buClr>
              <a:buSzPts val="2000"/>
              <a:buFont typeface="Arial"/>
              <a:buNone/>
              <a:defRPr b="0" sz="2000">
                <a:solidFill>
                  <a:schemeClr val="accent3"/>
                </a:solidFill>
                <a:latin typeface="Poppins"/>
                <a:ea typeface="Poppins"/>
                <a:cs typeface="Poppins"/>
                <a:sym typeface="Poppins"/>
              </a:defRPr>
            </a:lvl1pPr>
            <a:lvl2pPr indent="-228600" lvl="1" marL="914400" algn="l">
              <a:lnSpc>
                <a:spcPct val="150000"/>
              </a:lnSpc>
              <a:spcBef>
                <a:spcPts val="500"/>
              </a:spcBef>
              <a:spcAft>
                <a:spcPts val="0"/>
              </a:spcAft>
              <a:buClr>
                <a:schemeClr val="dk1"/>
              </a:buClr>
              <a:buSzPts val="1800"/>
              <a:buNone/>
              <a:defRPr sz="1800">
                <a:solidFill>
                  <a:schemeClr val="dk1"/>
                </a:solidFill>
                <a:latin typeface="Poppins"/>
                <a:ea typeface="Poppins"/>
                <a:cs typeface="Poppins"/>
                <a:sym typeface="Poppins"/>
              </a:defRPr>
            </a:lvl2pPr>
            <a:lvl3pPr indent="-228600" lvl="2" marL="1371600" algn="l">
              <a:lnSpc>
                <a:spcPct val="150000"/>
              </a:lnSpc>
              <a:spcBef>
                <a:spcPts val="500"/>
              </a:spcBef>
              <a:spcAft>
                <a:spcPts val="0"/>
              </a:spcAft>
              <a:buClr>
                <a:schemeClr val="dk1"/>
              </a:buClr>
              <a:buSzPts val="1800"/>
              <a:buNone/>
              <a:defRPr sz="1800">
                <a:solidFill>
                  <a:schemeClr val="dk1"/>
                </a:solidFill>
                <a:latin typeface="Poppins"/>
                <a:ea typeface="Poppins"/>
                <a:cs typeface="Poppins"/>
                <a:sym typeface="Poppins"/>
              </a:defRPr>
            </a:lvl3pPr>
            <a:lvl4pPr indent="-228600" lvl="3" marL="1828800" algn="l">
              <a:lnSpc>
                <a:spcPct val="150000"/>
              </a:lnSpc>
              <a:spcBef>
                <a:spcPts val="500"/>
              </a:spcBef>
              <a:spcAft>
                <a:spcPts val="0"/>
              </a:spcAft>
              <a:buClr>
                <a:schemeClr val="dk1"/>
              </a:buClr>
              <a:buSzPts val="1800"/>
              <a:buNone/>
              <a:defRPr sz="1800">
                <a:solidFill>
                  <a:schemeClr val="dk1"/>
                </a:solidFill>
                <a:latin typeface="Poppins"/>
                <a:ea typeface="Poppins"/>
                <a:cs typeface="Poppins"/>
                <a:sym typeface="Poppins"/>
              </a:defRPr>
            </a:lvl4pPr>
            <a:lvl5pPr indent="-228600" lvl="4" marL="2286000" algn="l">
              <a:lnSpc>
                <a:spcPct val="150000"/>
              </a:lnSpc>
              <a:spcBef>
                <a:spcPts val="500"/>
              </a:spcBef>
              <a:spcAft>
                <a:spcPts val="0"/>
              </a:spcAft>
              <a:buClr>
                <a:schemeClr val="dk1"/>
              </a:buClr>
              <a:buSzPts val="1800"/>
              <a:buNone/>
              <a:defRPr sz="1800">
                <a:solidFill>
                  <a:schemeClr val="dk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81" name="Google Shape;681;p37"/>
          <p:cNvGrpSpPr/>
          <p:nvPr/>
        </p:nvGrpSpPr>
        <p:grpSpPr>
          <a:xfrm flipH="1" rot="612721">
            <a:off x="9079305" y="6188838"/>
            <a:ext cx="566912" cy="413373"/>
            <a:chOff x="4096702" y="1315402"/>
            <a:chExt cx="548641" cy="400050"/>
          </a:xfrm>
        </p:grpSpPr>
        <p:sp>
          <p:nvSpPr>
            <p:cNvPr id="682" name="Google Shape;682;p37"/>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683" name="Google Shape;683;p37"/>
            <p:cNvGrpSpPr/>
            <p:nvPr/>
          </p:nvGrpSpPr>
          <p:grpSpPr>
            <a:xfrm>
              <a:off x="4096702" y="1315402"/>
              <a:ext cx="548641" cy="400050"/>
              <a:chOff x="4096702" y="1315402"/>
              <a:chExt cx="548641" cy="400050"/>
            </a:xfrm>
          </p:grpSpPr>
          <p:sp>
            <p:nvSpPr>
              <p:cNvPr id="684" name="Google Shape;684;p37"/>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85" name="Google Shape;685;p37"/>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86" name="Google Shape;686;p37"/>
              <p:cNvSpPr/>
              <p:nvPr/>
            </p:nvSpPr>
            <p:spPr>
              <a:xfrm>
                <a:off x="4096703"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grpSp>
      <p:grpSp>
        <p:nvGrpSpPr>
          <p:cNvPr id="687" name="Google Shape;687;p37"/>
          <p:cNvGrpSpPr/>
          <p:nvPr/>
        </p:nvGrpSpPr>
        <p:grpSpPr>
          <a:xfrm>
            <a:off x="12170313" y="197985"/>
            <a:ext cx="3405597" cy="5585460"/>
            <a:chOff x="-3696013" y="140110"/>
            <a:chExt cx="3405597" cy="5585460"/>
          </a:xfrm>
        </p:grpSpPr>
        <p:grpSp>
          <p:nvGrpSpPr>
            <p:cNvPr id="688" name="Google Shape;688;p37"/>
            <p:cNvGrpSpPr/>
            <p:nvPr/>
          </p:nvGrpSpPr>
          <p:grpSpPr>
            <a:xfrm>
              <a:off x="-3612736" y="140110"/>
              <a:ext cx="3322320" cy="5585460"/>
              <a:chOff x="12390120" y="132973"/>
              <a:chExt cx="3322320" cy="5585460"/>
            </a:xfrm>
          </p:grpSpPr>
          <p:sp>
            <p:nvSpPr>
              <p:cNvPr id="689" name="Google Shape;689;p37"/>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nl-NL" sz="2000" u="none" cap="none" strike="noStrike">
                    <a:solidFill>
                      <a:schemeClr val="accent2"/>
                    </a:solidFill>
                    <a:latin typeface="Poppins"/>
                    <a:ea typeface="Poppins"/>
                    <a:cs typeface="Poppins"/>
                    <a:sym typeface="Poppins"/>
                  </a:rPr>
                  <a:t>Video toevoegen</a:t>
                </a:r>
                <a:endParaRPr b="1" i="0" sz="2000" u="none" cap="none" strike="noStrike">
                  <a:solidFill>
                    <a:schemeClr val="accent2"/>
                  </a:solidFill>
                  <a:latin typeface="Poppins"/>
                  <a:ea typeface="Poppins"/>
                  <a:cs typeface="Poppins"/>
                  <a:sym typeface="Poppins"/>
                </a:endParaRPr>
              </a:p>
            </p:txBody>
          </p:sp>
          <p:sp>
            <p:nvSpPr>
              <p:cNvPr id="690" name="Google Shape;690;p37"/>
              <p:cNvSpPr txBox="1"/>
              <p:nvPr/>
            </p:nvSpPr>
            <p:spPr>
              <a:xfrm>
                <a:off x="12390120" y="701675"/>
                <a:ext cx="3322320" cy="50167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Klik op het video icoontje in de tijdelijke aanduiding: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Voeg nu de gewenste video in en klik in de bovenbalk op </a:t>
                </a:r>
                <a:r>
                  <a:rPr b="1" i="0" lang="nl-NL" sz="1600" u="none" cap="none" strike="noStrike">
                    <a:solidFill>
                      <a:schemeClr val="dk1"/>
                    </a:solidFill>
                    <a:latin typeface="Poppins"/>
                    <a:ea typeface="Poppins"/>
                    <a:cs typeface="Poppins"/>
                    <a:sym typeface="Poppins"/>
                  </a:rPr>
                  <a:t>afspelen.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1" i="0" lang="nl-NL" sz="1600" u="none" cap="none" strike="noStrike">
                    <a:solidFill>
                      <a:schemeClr val="dk1"/>
                    </a:solidFill>
                    <a:latin typeface="Poppins"/>
                    <a:ea typeface="Poppins"/>
                    <a:cs typeface="Poppins"/>
                    <a:sym typeface="Poppins"/>
                  </a:rPr>
                </a:br>
                <a:r>
                  <a:rPr b="0" i="0" lang="nl-NL" sz="1600" u="none" cap="none" strike="noStrike">
                    <a:solidFill>
                      <a:schemeClr val="dk1"/>
                    </a:solidFill>
                    <a:latin typeface="Poppins"/>
                    <a:ea typeface="Poppins"/>
                    <a:cs typeface="Poppins"/>
                    <a:sym typeface="Poppins"/>
                  </a:rPr>
                  <a:t>Hier zie je de instelling staan </a:t>
                </a:r>
                <a:r>
                  <a:rPr b="1" i="0" lang="nl-NL" sz="1600" u="none" cap="none" strike="noStrike">
                    <a:solidFill>
                      <a:schemeClr val="dk1"/>
                    </a:solidFill>
                    <a:latin typeface="Poppins"/>
                    <a:ea typeface="Poppins"/>
                    <a:cs typeface="Poppins"/>
                    <a:sym typeface="Poppins"/>
                  </a:rPr>
                  <a:t>op volledig scherm afspelen </a:t>
                </a:r>
                <a:br>
                  <a:rPr b="1" i="0" lang="nl-NL" sz="1600" u="none" cap="none" strike="noStrike">
                    <a:solidFill>
                      <a:schemeClr val="dk1"/>
                    </a:solidFill>
                    <a:latin typeface="Poppins"/>
                    <a:ea typeface="Poppins"/>
                    <a:cs typeface="Poppins"/>
                    <a:sym typeface="Poppins"/>
                  </a:rPr>
                </a:br>
                <a:br>
                  <a:rPr b="1" i="0" lang="nl-NL" sz="1600" u="none" cap="none" strike="noStrike">
                    <a:solidFill>
                      <a:schemeClr val="dk1"/>
                    </a:solidFill>
                    <a:latin typeface="Poppins"/>
                    <a:ea typeface="Poppins"/>
                    <a:cs typeface="Poppins"/>
                    <a:sym typeface="Poppins"/>
                  </a:rPr>
                </a:br>
                <a:r>
                  <a:rPr b="0" i="0" lang="nl-NL" sz="1600" u="none" cap="none" strike="noStrike">
                    <a:solidFill>
                      <a:schemeClr val="dk1"/>
                    </a:solidFill>
                    <a:latin typeface="Poppins"/>
                    <a:ea typeface="Poppins"/>
                    <a:cs typeface="Poppins"/>
                    <a:sym typeface="Poppins"/>
                  </a:rPr>
                  <a:t>Vink deze optie aan.</a:t>
                </a:r>
                <a:br>
                  <a:rPr b="0" i="0" lang="nl-NL" sz="1600" u="none" cap="none" strike="noStrike">
                    <a:solidFill>
                      <a:schemeClr val="dk1"/>
                    </a:solidFill>
                    <a:latin typeface="Poppins"/>
                    <a:ea typeface="Poppins"/>
                    <a:cs typeface="Poppins"/>
                    <a:sym typeface="Poppins"/>
                  </a:rPr>
                </a:br>
                <a:br>
                  <a:rPr b="0" i="0" lang="nl-NL" sz="1600" u="none" cap="none" strike="noStrike">
                    <a:solidFill>
                      <a:schemeClr val="dk1"/>
                    </a:solidFill>
                    <a:latin typeface="Poppins"/>
                    <a:ea typeface="Poppins"/>
                    <a:cs typeface="Poppins"/>
                    <a:sym typeface="Poppins"/>
                  </a:rPr>
                </a:br>
                <a:r>
                  <a:rPr b="0" i="0" lang="nl-NL" sz="1600" u="none" cap="none" strike="noStrike">
                    <a:solidFill>
                      <a:schemeClr val="dk1"/>
                    </a:solidFill>
                    <a:latin typeface="Poppins"/>
                    <a:ea typeface="Poppins"/>
                    <a:cs typeface="Poppins"/>
                    <a:sym typeface="Poppins"/>
                  </a:rPr>
                  <a:t>De video is nu klaar voor gebruik!</a:t>
                </a:r>
                <a:br>
                  <a:rPr b="0" i="0" lang="nl-NL" sz="1600" u="none" cap="none" strike="noStrike">
                    <a:solidFill>
                      <a:schemeClr val="dk1"/>
                    </a:solidFill>
                    <a:latin typeface="Poppins"/>
                    <a:ea typeface="Poppins"/>
                    <a:cs typeface="Poppins"/>
                    <a:sym typeface="Poppins"/>
                  </a:rPr>
                </a:b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br>
                  <a:rPr b="1" i="0" lang="nl-NL" sz="1600" u="none" cap="none" strike="noStrike">
                    <a:solidFill>
                      <a:schemeClr val="accent2"/>
                    </a:solidFill>
                    <a:latin typeface="Poppins"/>
                    <a:ea typeface="Poppins"/>
                    <a:cs typeface="Poppins"/>
                    <a:sym typeface="Poppins"/>
                  </a:rPr>
                </a:br>
                <a:r>
                  <a:rPr b="0" i="0" lang="nl-NL" sz="1600" u="none" cap="none" strike="noStrike">
                    <a:solidFill>
                      <a:schemeClr val="dk1"/>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p:txBody>
          </p:sp>
        </p:grpSp>
        <p:pic>
          <p:nvPicPr>
            <p:cNvPr id="691" name="Google Shape;691;p37"/>
            <p:cNvPicPr preferRelativeResize="0"/>
            <p:nvPr/>
          </p:nvPicPr>
          <p:blipFill rotWithShape="1">
            <a:blip r:embed="rId2">
              <a:alphaModFix/>
            </a:blip>
            <a:srcRect b="0" l="0" r="0" t="0"/>
            <a:stretch/>
          </p:blipFill>
          <p:spPr>
            <a:xfrm>
              <a:off x="-3696013" y="1136044"/>
              <a:ext cx="936089" cy="891514"/>
            </a:xfrm>
            <a:prstGeom prst="rect">
              <a:avLst/>
            </a:prstGeom>
            <a:noFill/>
            <a:ln>
              <a:noFill/>
            </a:ln>
          </p:spPr>
        </p:pic>
      </p:grpSp>
      <p:sp>
        <p:nvSpPr>
          <p:cNvPr id="692" name="Google Shape;692;p37"/>
          <p:cNvSpPr/>
          <p:nvPr>
            <p:ph idx="3" type="media"/>
          </p:nvPr>
        </p:nvSpPr>
        <p:spPr>
          <a:xfrm>
            <a:off x="6542949" y="2403801"/>
            <a:ext cx="5267730" cy="333977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Poppins"/>
                <a:ea typeface="Poppins"/>
                <a:cs typeface="Poppins"/>
                <a:sym typeface="Poppins"/>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lvl="4"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9pPr>
          </a:lstStyle>
          <a:p/>
        </p:txBody>
      </p:sp>
      <p:pic>
        <p:nvPicPr>
          <p:cNvPr id="693" name="Google Shape;693;p37"/>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text + video 2">
  <p:cSld name="50% text + video 2">
    <p:bg>
      <p:bgPr>
        <a:solidFill>
          <a:schemeClr val="accent1"/>
        </a:solidFill>
      </p:bgPr>
    </p:bg>
    <p:spTree>
      <p:nvGrpSpPr>
        <p:cNvPr id="694" name="Shape 694"/>
        <p:cNvGrpSpPr/>
        <p:nvPr/>
      </p:nvGrpSpPr>
      <p:grpSpPr>
        <a:xfrm>
          <a:off x="0" y="0"/>
          <a:ext cx="0" cy="0"/>
          <a:chOff x="0" y="0"/>
          <a:chExt cx="0" cy="0"/>
        </a:xfrm>
      </p:grpSpPr>
      <p:sp>
        <p:nvSpPr>
          <p:cNvPr id="695" name="Google Shape;695;p38"/>
          <p:cNvSpPr/>
          <p:nvPr/>
        </p:nvSpPr>
        <p:spPr>
          <a:xfrm>
            <a:off x="902019" y="814387"/>
            <a:ext cx="4751070" cy="1452562"/>
          </a:xfrm>
          <a:custGeom>
            <a:rect b="b" l="l" r="r" t="t"/>
            <a:pathLst>
              <a:path extrusionOk="0" h="1452562" w="4751070">
                <a:moveTo>
                  <a:pt x="0" y="0"/>
                </a:moveTo>
                <a:lnTo>
                  <a:pt x="4751070" y="0"/>
                </a:lnTo>
                <a:lnTo>
                  <a:pt x="4751070" y="1452563"/>
                </a:lnTo>
                <a:lnTo>
                  <a:pt x="0" y="1452563"/>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696" name="Google Shape;696;p38"/>
          <p:cNvSpPr txBox="1"/>
          <p:nvPr>
            <p:ph idx="1" type="body"/>
          </p:nvPr>
        </p:nvSpPr>
        <p:spPr>
          <a:xfrm>
            <a:off x="591060" y="495393"/>
            <a:ext cx="4430102" cy="145256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1" sz="28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7" name="Google Shape;697;p38"/>
          <p:cNvSpPr txBox="1"/>
          <p:nvPr>
            <p:ph idx="2" type="body"/>
          </p:nvPr>
        </p:nvSpPr>
        <p:spPr>
          <a:xfrm>
            <a:off x="591060" y="2210765"/>
            <a:ext cx="5504940" cy="353281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lt1"/>
              </a:buClr>
              <a:buSzPts val="2000"/>
              <a:buFont typeface="Arial"/>
              <a:buNone/>
              <a:defRPr b="0" sz="2000">
                <a:solidFill>
                  <a:schemeClr val="lt1"/>
                </a:solidFill>
                <a:latin typeface="Poppins"/>
                <a:ea typeface="Poppins"/>
                <a:cs typeface="Poppins"/>
                <a:sym typeface="Poppins"/>
              </a:defRPr>
            </a:lvl1pPr>
            <a:lvl2pPr indent="-228600" lvl="1" marL="914400" algn="l">
              <a:lnSpc>
                <a:spcPct val="150000"/>
              </a:lnSpc>
              <a:spcBef>
                <a:spcPts val="500"/>
              </a:spcBef>
              <a:spcAft>
                <a:spcPts val="0"/>
              </a:spcAft>
              <a:buClr>
                <a:schemeClr val="lt1"/>
              </a:buClr>
              <a:buSzPts val="1800"/>
              <a:buNone/>
              <a:defRPr sz="1800">
                <a:solidFill>
                  <a:schemeClr val="lt1"/>
                </a:solidFill>
                <a:latin typeface="Poppins"/>
                <a:ea typeface="Poppins"/>
                <a:cs typeface="Poppins"/>
                <a:sym typeface="Poppins"/>
              </a:defRPr>
            </a:lvl2pPr>
            <a:lvl3pPr indent="-228600" lvl="2" marL="1371600" algn="l">
              <a:lnSpc>
                <a:spcPct val="150000"/>
              </a:lnSpc>
              <a:spcBef>
                <a:spcPts val="500"/>
              </a:spcBef>
              <a:spcAft>
                <a:spcPts val="0"/>
              </a:spcAft>
              <a:buClr>
                <a:schemeClr val="lt1"/>
              </a:buClr>
              <a:buSzPts val="1800"/>
              <a:buNone/>
              <a:defRPr sz="1800">
                <a:solidFill>
                  <a:schemeClr val="lt1"/>
                </a:solidFill>
                <a:latin typeface="Poppins"/>
                <a:ea typeface="Poppins"/>
                <a:cs typeface="Poppins"/>
                <a:sym typeface="Poppins"/>
              </a:defRPr>
            </a:lvl3pPr>
            <a:lvl4pPr indent="-228600" lvl="3" marL="1828800" algn="l">
              <a:lnSpc>
                <a:spcPct val="150000"/>
              </a:lnSpc>
              <a:spcBef>
                <a:spcPts val="500"/>
              </a:spcBef>
              <a:spcAft>
                <a:spcPts val="0"/>
              </a:spcAft>
              <a:buClr>
                <a:schemeClr val="lt1"/>
              </a:buClr>
              <a:buSzPts val="1800"/>
              <a:buNone/>
              <a:defRPr sz="1800">
                <a:solidFill>
                  <a:schemeClr val="lt1"/>
                </a:solidFill>
                <a:latin typeface="Poppins"/>
                <a:ea typeface="Poppins"/>
                <a:cs typeface="Poppins"/>
                <a:sym typeface="Poppins"/>
              </a:defRPr>
            </a:lvl4pPr>
            <a:lvl5pPr indent="-228600" lvl="4" marL="2286000" algn="l">
              <a:lnSpc>
                <a:spcPct val="150000"/>
              </a:lnSpc>
              <a:spcBef>
                <a:spcPts val="500"/>
              </a:spcBef>
              <a:spcAft>
                <a:spcPts val="0"/>
              </a:spcAft>
              <a:buClr>
                <a:schemeClr val="lt1"/>
              </a:buClr>
              <a:buSzPts val="1800"/>
              <a:buNone/>
              <a:defRPr sz="1800">
                <a:solidFill>
                  <a:schemeClr val="lt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98" name="Google Shape;698;p38"/>
          <p:cNvPicPr preferRelativeResize="0"/>
          <p:nvPr/>
        </p:nvPicPr>
        <p:blipFill rotWithShape="1">
          <a:blip r:embed="rId2">
            <a:alphaModFix/>
          </a:blip>
          <a:srcRect b="0" l="0" r="0" t="0"/>
          <a:stretch/>
        </p:blipFill>
        <p:spPr>
          <a:xfrm>
            <a:off x="701003" y="6286040"/>
            <a:ext cx="1408998" cy="356298"/>
          </a:xfrm>
          <a:prstGeom prst="rect">
            <a:avLst/>
          </a:prstGeom>
          <a:noFill/>
          <a:ln>
            <a:noFill/>
          </a:ln>
        </p:spPr>
      </p:pic>
      <p:grpSp>
        <p:nvGrpSpPr>
          <p:cNvPr id="699" name="Google Shape;699;p38"/>
          <p:cNvGrpSpPr/>
          <p:nvPr/>
        </p:nvGrpSpPr>
        <p:grpSpPr>
          <a:xfrm>
            <a:off x="12170313" y="197985"/>
            <a:ext cx="3405597" cy="5585460"/>
            <a:chOff x="-3696013" y="140110"/>
            <a:chExt cx="3405597" cy="5585460"/>
          </a:xfrm>
        </p:grpSpPr>
        <p:grpSp>
          <p:nvGrpSpPr>
            <p:cNvPr id="700" name="Google Shape;700;p38"/>
            <p:cNvGrpSpPr/>
            <p:nvPr/>
          </p:nvGrpSpPr>
          <p:grpSpPr>
            <a:xfrm>
              <a:off x="-3612736" y="140110"/>
              <a:ext cx="3322320" cy="5585460"/>
              <a:chOff x="12390120" y="132973"/>
              <a:chExt cx="3322320" cy="5585460"/>
            </a:xfrm>
          </p:grpSpPr>
          <p:sp>
            <p:nvSpPr>
              <p:cNvPr id="701" name="Google Shape;701;p38"/>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nl-NL" sz="2000" u="none" cap="none" strike="noStrike">
                    <a:solidFill>
                      <a:schemeClr val="accent2"/>
                    </a:solidFill>
                    <a:latin typeface="Poppins"/>
                    <a:ea typeface="Poppins"/>
                    <a:cs typeface="Poppins"/>
                    <a:sym typeface="Poppins"/>
                  </a:rPr>
                  <a:t>Video toevoegen</a:t>
                </a:r>
                <a:endParaRPr b="1" i="0" sz="2000" u="none" cap="none" strike="noStrike">
                  <a:solidFill>
                    <a:schemeClr val="accent2"/>
                  </a:solidFill>
                  <a:latin typeface="Poppins"/>
                  <a:ea typeface="Poppins"/>
                  <a:cs typeface="Poppins"/>
                  <a:sym typeface="Poppins"/>
                </a:endParaRPr>
              </a:p>
            </p:txBody>
          </p:sp>
          <p:sp>
            <p:nvSpPr>
              <p:cNvPr id="702" name="Google Shape;702;p38"/>
              <p:cNvSpPr txBox="1"/>
              <p:nvPr/>
            </p:nvSpPr>
            <p:spPr>
              <a:xfrm>
                <a:off x="12390120" y="701675"/>
                <a:ext cx="3322320" cy="50167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Klik op het video icoontje in de tijdelijke aanduiding: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Voeg nu de gewenste video in en klik in de bovenbalk op </a:t>
                </a:r>
                <a:r>
                  <a:rPr b="1" i="0" lang="nl-NL" sz="1600" u="none" cap="none" strike="noStrike">
                    <a:solidFill>
                      <a:schemeClr val="dk1"/>
                    </a:solidFill>
                    <a:latin typeface="Poppins"/>
                    <a:ea typeface="Poppins"/>
                    <a:cs typeface="Poppins"/>
                    <a:sym typeface="Poppins"/>
                  </a:rPr>
                  <a:t>afspelen.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1" i="0" lang="nl-NL" sz="1600" u="none" cap="none" strike="noStrike">
                    <a:solidFill>
                      <a:schemeClr val="dk1"/>
                    </a:solidFill>
                    <a:latin typeface="Poppins"/>
                    <a:ea typeface="Poppins"/>
                    <a:cs typeface="Poppins"/>
                    <a:sym typeface="Poppins"/>
                  </a:rPr>
                </a:br>
                <a:r>
                  <a:rPr b="0" i="0" lang="nl-NL" sz="1600" u="none" cap="none" strike="noStrike">
                    <a:solidFill>
                      <a:schemeClr val="dk1"/>
                    </a:solidFill>
                    <a:latin typeface="Poppins"/>
                    <a:ea typeface="Poppins"/>
                    <a:cs typeface="Poppins"/>
                    <a:sym typeface="Poppins"/>
                  </a:rPr>
                  <a:t>Hier zie je de instelling staan </a:t>
                </a:r>
                <a:r>
                  <a:rPr b="1" i="0" lang="nl-NL" sz="1600" u="none" cap="none" strike="noStrike">
                    <a:solidFill>
                      <a:schemeClr val="dk1"/>
                    </a:solidFill>
                    <a:latin typeface="Poppins"/>
                    <a:ea typeface="Poppins"/>
                    <a:cs typeface="Poppins"/>
                    <a:sym typeface="Poppins"/>
                  </a:rPr>
                  <a:t>op volledig scherm afspelen </a:t>
                </a:r>
                <a:br>
                  <a:rPr b="1" i="0" lang="nl-NL" sz="1600" u="none" cap="none" strike="noStrike">
                    <a:solidFill>
                      <a:schemeClr val="dk1"/>
                    </a:solidFill>
                    <a:latin typeface="Poppins"/>
                    <a:ea typeface="Poppins"/>
                    <a:cs typeface="Poppins"/>
                    <a:sym typeface="Poppins"/>
                  </a:rPr>
                </a:br>
                <a:br>
                  <a:rPr b="1" i="0" lang="nl-NL" sz="1600" u="none" cap="none" strike="noStrike">
                    <a:solidFill>
                      <a:schemeClr val="dk1"/>
                    </a:solidFill>
                    <a:latin typeface="Poppins"/>
                    <a:ea typeface="Poppins"/>
                    <a:cs typeface="Poppins"/>
                    <a:sym typeface="Poppins"/>
                  </a:rPr>
                </a:br>
                <a:r>
                  <a:rPr b="0" i="0" lang="nl-NL" sz="1600" u="none" cap="none" strike="noStrike">
                    <a:solidFill>
                      <a:schemeClr val="dk1"/>
                    </a:solidFill>
                    <a:latin typeface="Poppins"/>
                    <a:ea typeface="Poppins"/>
                    <a:cs typeface="Poppins"/>
                    <a:sym typeface="Poppins"/>
                  </a:rPr>
                  <a:t>Vink deze optie aan.</a:t>
                </a:r>
                <a:br>
                  <a:rPr b="0" i="0" lang="nl-NL" sz="1600" u="none" cap="none" strike="noStrike">
                    <a:solidFill>
                      <a:schemeClr val="dk1"/>
                    </a:solidFill>
                    <a:latin typeface="Poppins"/>
                    <a:ea typeface="Poppins"/>
                    <a:cs typeface="Poppins"/>
                    <a:sym typeface="Poppins"/>
                  </a:rPr>
                </a:br>
                <a:br>
                  <a:rPr b="0" i="0" lang="nl-NL" sz="1600" u="none" cap="none" strike="noStrike">
                    <a:solidFill>
                      <a:schemeClr val="dk1"/>
                    </a:solidFill>
                    <a:latin typeface="Poppins"/>
                    <a:ea typeface="Poppins"/>
                    <a:cs typeface="Poppins"/>
                    <a:sym typeface="Poppins"/>
                  </a:rPr>
                </a:br>
                <a:r>
                  <a:rPr b="0" i="0" lang="nl-NL" sz="1600" u="none" cap="none" strike="noStrike">
                    <a:solidFill>
                      <a:schemeClr val="dk1"/>
                    </a:solidFill>
                    <a:latin typeface="Poppins"/>
                    <a:ea typeface="Poppins"/>
                    <a:cs typeface="Poppins"/>
                    <a:sym typeface="Poppins"/>
                  </a:rPr>
                  <a:t>De video is nu klaar voor gebruik!</a:t>
                </a:r>
                <a:br>
                  <a:rPr b="0" i="0" lang="nl-NL" sz="1600" u="none" cap="none" strike="noStrike">
                    <a:solidFill>
                      <a:schemeClr val="dk1"/>
                    </a:solidFill>
                    <a:latin typeface="Poppins"/>
                    <a:ea typeface="Poppins"/>
                    <a:cs typeface="Poppins"/>
                    <a:sym typeface="Poppins"/>
                  </a:rPr>
                </a:b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br>
                  <a:rPr b="1" i="0" lang="nl-NL" sz="1600" u="none" cap="none" strike="noStrike">
                    <a:solidFill>
                      <a:schemeClr val="accent2"/>
                    </a:solidFill>
                    <a:latin typeface="Poppins"/>
                    <a:ea typeface="Poppins"/>
                    <a:cs typeface="Poppins"/>
                    <a:sym typeface="Poppins"/>
                  </a:rPr>
                </a:br>
                <a:r>
                  <a:rPr b="0" i="0" lang="nl-NL" sz="1600" u="none" cap="none" strike="noStrike">
                    <a:solidFill>
                      <a:schemeClr val="dk1"/>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p:txBody>
          </p:sp>
        </p:grpSp>
        <p:pic>
          <p:nvPicPr>
            <p:cNvPr id="703" name="Google Shape;703;p38"/>
            <p:cNvPicPr preferRelativeResize="0"/>
            <p:nvPr/>
          </p:nvPicPr>
          <p:blipFill rotWithShape="1">
            <a:blip r:embed="rId3">
              <a:alphaModFix/>
            </a:blip>
            <a:srcRect b="0" l="0" r="0" t="0"/>
            <a:stretch/>
          </p:blipFill>
          <p:spPr>
            <a:xfrm>
              <a:off x="-3696013" y="1136044"/>
              <a:ext cx="936089" cy="891514"/>
            </a:xfrm>
            <a:prstGeom prst="rect">
              <a:avLst/>
            </a:prstGeom>
            <a:noFill/>
            <a:ln>
              <a:noFill/>
            </a:ln>
          </p:spPr>
        </p:pic>
      </p:grpSp>
      <p:sp>
        <p:nvSpPr>
          <p:cNvPr id="704" name="Google Shape;704;p38"/>
          <p:cNvSpPr/>
          <p:nvPr/>
        </p:nvSpPr>
        <p:spPr>
          <a:xfrm flipH="1" rot="10800000">
            <a:off x="0" y="6067134"/>
            <a:ext cx="12192000" cy="800101"/>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705" name="Google Shape;705;p38"/>
          <p:cNvSpPr/>
          <p:nvPr/>
        </p:nvSpPr>
        <p:spPr>
          <a:xfrm flipH="1" rot="-6551423">
            <a:off x="8297915" y="3483101"/>
            <a:ext cx="2764576" cy="3885031"/>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706" name="Google Shape;706;p38"/>
          <p:cNvGrpSpPr/>
          <p:nvPr/>
        </p:nvGrpSpPr>
        <p:grpSpPr>
          <a:xfrm rot="-229678">
            <a:off x="6895727" y="930845"/>
            <a:ext cx="4572094" cy="2856693"/>
            <a:chOff x="7122553" y="-2245373"/>
            <a:chExt cx="3692155" cy="2856693"/>
          </a:xfrm>
        </p:grpSpPr>
        <p:sp>
          <p:nvSpPr>
            <p:cNvPr id="707" name="Google Shape;707;p38"/>
            <p:cNvSpPr/>
            <p:nvPr/>
          </p:nvSpPr>
          <p:spPr>
            <a:xfrm flipH="1" rot="4891004">
              <a:off x="7776352" y="-2505694"/>
              <a:ext cx="2384556" cy="3377335"/>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708" name="Google Shape;708;p38"/>
            <p:cNvGrpSpPr/>
            <p:nvPr/>
          </p:nvGrpSpPr>
          <p:grpSpPr>
            <a:xfrm rot="2950449">
              <a:off x="9462370" y="-1911278"/>
              <a:ext cx="317330" cy="534787"/>
              <a:chOff x="7306605" y="300990"/>
              <a:chExt cx="307103" cy="517551"/>
            </a:xfrm>
          </p:grpSpPr>
          <p:sp>
            <p:nvSpPr>
              <p:cNvPr id="709" name="Google Shape;709;p38"/>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710" name="Google Shape;710;p38"/>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711" name="Google Shape;711;p38"/>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712" name="Google Shape;712;p38"/>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713" name="Google Shape;713;p38"/>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714" name="Google Shape;714;p38"/>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715" name="Google Shape;715;p38"/>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716" name="Google Shape;716;p38"/>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717" name="Google Shape;717;p38"/>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718" name="Google Shape;718;p38"/>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719" name="Google Shape;719;p38"/>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720" name="Google Shape;720;p38"/>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grpSp>
      <p:sp>
        <p:nvSpPr>
          <p:cNvPr id="721" name="Google Shape;721;p38"/>
          <p:cNvSpPr/>
          <p:nvPr/>
        </p:nvSpPr>
        <p:spPr>
          <a:xfrm>
            <a:off x="6153239" y="1601124"/>
            <a:ext cx="6038761" cy="4468471"/>
          </a:xfrm>
          <a:custGeom>
            <a:rect b="b" l="l" r="r" t="t"/>
            <a:pathLst>
              <a:path extrusionOk="0" h="4751810" w="6515898">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722" name="Google Shape;722;p38"/>
          <p:cNvGrpSpPr/>
          <p:nvPr/>
        </p:nvGrpSpPr>
        <p:grpSpPr>
          <a:xfrm flipH="1" rot="612721">
            <a:off x="9079305" y="5900082"/>
            <a:ext cx="566912" cy="413373"/>
            <a:chOff x="4096702" y="1315402"/>
            <a:chExt cx="548641" cy="400050"/>
          </a:xfrm>
        </p:grpSpPr>
        <p:sp>
          <p:nvSpPr>
            <p:cNvPr id="723" name="Google Shape;723;p38"/>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724" name="Google Shape;724;p38"/>
            <p:cNvGrpSpPr/>
            <p:nvPr/>
          </p:nvGrpSpPr>
          <p:grpSpPr>
            <a:xfrm>
              <a:off x="4096702" y="1315402"/>
              <a:ext cx="548641" cy="400050"/>
              <a:chOff x="4096702" y="1315402"/>
              <a:chExt cx="548641" cy="400050"/>
            </a:xfrm>
          </p:grpSpPr>
          <p:sp>
            <p:nvSpPr>
              <p:cNvPr id="725" name="Google Shape;725;p38"/>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726" name="Google Shape;726;p38"/>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727" name="Google Shape;727;p38"/>
              <p:cNvSpPr/>
              <p:nvPr/>
            </p:nvSpPr>
            <p:spPr>
              <a:xfrm>
                <a:off x="4096703"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grpSp>
      <p:sp>
        <p:nvSpPr>
          <p:cNvPr id="728" name="Google Shape;728;p38"/>
          <p:cNvSpPr/>
          <p:nvPr>
            <p:ph idx="3" type="media"/>
          </p:nvPr>
        </p:nvSpPr>
        <p:spPr>
          <a:xfrm>
            <a:off x="6542949" y="2115045"/>
            <a:ext cx="5267730" cy="333977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Poppins"/>
                <a:ea typeface="Poppins"/>
                <a:cs typeface="Poppins"/>
                <a:sym typeface="Poppins"/>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lvl="4"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9pPr>
          </a:lstStyle>
          <a:p/>
        </p:txBody>
      </p:sp>
      <p:pic>
        <p:nvPicPr>
          <p:cNvPr id="729" name="Google Shape;729;p38"/>
          <p:cNvPicPr preferRelativeResize="0"/>
          <p:nvPr/>
        </p:nvPicPr>
        <p:blipFill rotWithShape="1">
          <a:blip r:embed="rId4">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mplate with logo only">
  <p:cSld name="Template with logo only">
    <p:spTree>
      <p:nvGrpSpPr>
        <p:cNvPr id="730" name="Shape 730"/>
        <p:cNvGrpSpPr/>
        <p:nvPr/>
      </p:nvGrpSpPr>
      <p:grpSpPr>
        <a:xfrm>
          <a:off x="0" y="0"/>
          <a:ext cx="0" cy="0"/>
          <a:chOff x="0" y="0"/>
          <a:chExt cx="0" cy="0"/>
        </a:xfrm>
      </p:grpSpPr>
      <p:pic>
        <p:nvPicPr>
          <p:cNvPr id="731" name="Google Shape;731;p39"/>
          <p:cNvPicPr preferRelativeResize="0"/>
          <p:nvPr/>
        </p:nvPicPr>
        <p:blipFill rotWithShape="1">
          <a:blip r:embed="rId2">
            <a:alphaModFix/>
          </a:blip>
          <a:srcRect b="0" l="0" r="0" t="0"/>
          <a:stretch/>
        </p:blipFill>
        <p:spPr>
          <a:xfrm>
            <a:off x="696529" y="6296715"/>
            <a:ext cx="2186027" cy="342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732" name="Shape 732"/>
        <p:cNvGrpSpPr/>
        <p:nvPr/>
      </p:nvGrpSpPr>
      <p:grpSpPr>
        <a:xfrm>
          <a:off x="0" y="0"/>
          <a:ext cx="0" cy="0"/>
          <a:chOff x="0" y="0"/>
          <a:chExt cx="0" cy="0"/>
        </a:xfrm>
      </p:grpSpPr>
      <p:sp>
        <p:nvSpPr>
          <p:cNvPr id="733" name="Google Shape;733;p4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oppi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4" name="Google Shape;734;p4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35" name="Google Shape;73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6" name="Google Shape;73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7" name="Google Shape;73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0959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0959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0959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0959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0959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0959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0959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0959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0959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text - 2">
  <p:cSld name="100% text - 2">
    <p:bg>
      <p:bgPr>
        <a:solidFill>
          <a:schemeClr val="lt1"/>
        </a:solidFill>
      </p:bgPr>
    </p:bg>
    <p:spTree>
      <p:nvGrpSpPr>
        <p:cNvPr id="83" name="Shape 83"/>
        <p:cNvGrpSpPr/>
        <p:nvPr/>
      </p:nvGrpSpPr>
      <p:grpSpPr>
        <a:xfrm>
          <a:off x="0" y="0"/>
          <a:ext cx="0" cy="0"/>
          <a:chOff x="0" y="0"/>
          <a:chExt cx="0" cy="0"/>
        </a:xfrm>
      </p:grpSpPr>
      <p:sp>
        <p:nvSpPr>
          <p:cNvPr id="84" name="Google Shape;84;p25"/>
          <p:cNvSpPr/>
          <p:nvPr/>
        </p:nvSpPr>
        <p:spPr>
          <a:xfrm>
            <a:off x="11743944" y="0"/>
            <a:ext cx="448056" cy="6880066"/>
          </a:xfrm>
          <a:custGeom>
            <a:rect b="b" l="l" r="r" t="t"/>
            <a:pathLst>
              <a:path extrusionOk="0" h="6880066" w="44805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grpSp>
        <p:nvGrpSpPr>
          <p:cNvPr id="85" name="Google Shape;85;p25"/>
          <p:cNvGrpSpPr/>
          <p:nvPr/>
        </p:nvGrpSpPr>
        <p:grpSpPr>
          <a:xfrm rot="8759241">
            <a:off x="10229170" y="6037935"/>
            <a:ext cx="353313" cy="445705"/>
            <a:chOff x="7806722" y="4905407"/>
            <a:chExt cx="353313" cy="445705"/>
          </a:xfrm>
        </p:grpSpPr>
        <p:sp>
          <p:nvSpPr>
            <p:cNvPr id="86" name="Google Shape;86;p25"/>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87" name="Google Shape;87;p25"/>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88" name="Google Shape;88;p25"/>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89" name="Google Shape;89;p25"/>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90" name="Google Shape;90;p25"/>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91" name="Google Shape;91;p25"/>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92" name="Google Shape;92;p25"/>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93" name="Google Shape;93;p25"/>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sp>
        <p:nvSpPr>
          <p:cNvPr id="94" name="Google Shape;94;p25"/>
          <p:cNvSpPr/>
          <p:nvPr/>
        </p:nvSpPr>
        <p:spPr>
          <a:xfrm rot="8759241">
            <a:off x="7940697" y="6028731"/>
            <a:ext cx="2265950" cy="776288"/>
          </a:xfrm>
          <a:custGeom>
            <a:rect b="b" l="l" r="r" t="t"/>
            <a:pathLst>
              <a:path extrusionOk="0" h="776288" w="2265950">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95" name="Google Shape;95;p25"/>
          <p:cNvSpPr/>
          <p:nvPr/>
        </p:nvSpPr>
        <p:spPr>
          <a:xfrm rot="8759241">
            <a:off x="10719987" y="5954237"/>
            <a:ext cx="1217295" cy="1037348"/>
          </a:xfrm>
          <a:custGeom>
            <a:rect b="b" l="l" r="r" t="t"/>
            <a:pathLst>
              <a:path extrusionOk="0" h="1037348" w="1217295">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96" name="Google Shape;96;p25"/>
          <p:cNvGrpSpPr/>
          <p:nvPr/>
        </p:nvGrpSpPr>
        <p:grpSpPr>
          <a:xfrm>
            <a:off x="6126614" y="6130272"/>
            <a:ext cx="2523738" cy="1023964"/>
            <a:chOff x="6483018" y="5404517"/>
            <a:chExt cx="2523738" cy="1023964"/>
          </a:xfrm>
        </p:grpSpPr>
        <p:sp>
          <p:nvSpPr>
            <p:cNvPr id="97" name="Google Shape;97;p25"/>
            <p:cNvSpPr/>
            <p:nvPr/>
          </p:nvSpPr>
          <p:spPr>
            <a:xfrm rot="10531990">
              <a:off x="6509495" y="5557158"/>
              <a:ext cx="2470784" cy="776287"/>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98" name="Google Shape;98;p25"/>
            <p:cNvGrpSpPr/>
            <p:nvPr/>
          </p:nvGrpSpPr>
          <p:grpSpPr>
            <a:xfrm rot="-571308">
              <a:off x="6915721" y="5447140"/>
              <a:ext cx="548640" cy="400050"/>
              <a:chOff x="4096702" y="1315402"/>
              <a:chExt cx="548640" cy="400050"/>
            </a:xfrm>
          </p:grpSpPr>
          <p:sp>
            <p:nvSpPr>
              <p:cNvPr id="99" name="Google Shape;99;p25"/>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100" name="Google Shape;100;p25"/>
              <p:cNvGrpSpPr/>
              <p:nvPr/>
            </p:nvGrpSpPr>
            <p:grpSpPr>
              <a:xfrm>
                <a:off x="4096702" y="1315402"/>
                <a:ext cx="548640" cy="400050"/>
                <a:chOff x="4096702" y="1315402"/>
                <a:chExt cx="548640" cy="400050"/>
              </a:xfrm>
            </p:grpSpPr>
            <p:sp>
              <p:nvSpPr>
                <p:cNvPr id="101" name="Google Shape;101;p25"/>
                <p:cNvSpPr/>
                <p:nvPr/>
              </p:nvSpPr>
              <p:spPr>
                <a:xfrm>
                  <a:off x="4096702"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02" name="Google Shape;102;p25"/>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03" name="Google Shape;103;p25"/>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grpSp>
      </p:grpSp>
      <p:grpSp>
        <p:nvGrpSpPr>
          <p:cNvPr id="104" name="Google Shape;104;p25"/>
          <p:cNvGrpSpPr/>
          <p:nvPr/>
        </p:nvGrpSpPr>
        <p:grpSpPr>
          <a:xfrm rot="-174292">
            <a:off x="2717909" y="5965657"/>
            <a:ext cx="3568197" cy="1038638"/>
            <a:chOff x="2720188" y="5965600"/>
            <a:chExt cx="3568197" cy="1038638"/>
          </a:xfrm>
        </p:grpSpPr>
        <p:pic>
          <p:nvPicPr>
            <p:cNvPr id="105" name="Google Shape;105;p25"/>
            <p:cNvPicPr preferRelativeResize="0"/>
            <p:nvPr/>
          </p:nvPicPr>
          <p:blipFill rotWithShape="1">
            <a:blip r:embed="rId2">
              <a:alphaModFix/>
            </a:blip>
            <a:srcRect b="0" l="0" r="0" t="0"/>
            <a:stretch/>
          </p:blipFill>
          <p:spPr>
            <a:xfrm>
              <a:off x="2720188" y="6204136"/>
              <a:ext cx="3568197" cy="800102"/>
            </a:xfrm>
            <a:prstGeom prst="rect">
              <a:avLst/>
            </a:prstGeom>
            <a:noFill/>
            <a:ln>
              <a:noFill/>
            </a:ln>
          </p:spPr>
        </p:pic>
        <p:grpSp>
          <p:nvGrpSpPr>
            <p:cNvPr id="106" name="Google Shape;106;p25"/>
            <p:cNvGrpSpPr/>
            <p:nvPr/>
          </p:nvGrpSpPr>
          <p:grpSpPr>
            <a:xfrm flipH="1" rot="-4000174">
              <a:off x="4599837" y="5950305"/>
              <a:ext cx="307103" cy="517551"/>
              <a:chOff x="7306605" y="300990"/>
              <a:chExt cx="307103" cy="517551"/>
            </a:xfrm>
          </p:grpSpPr>
          <p:sp>
            <p:nvSpPr>
              <p:cNvPr id="107" name="Google Shape;107;p25"/>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08" name="Google Shape;108;p25"/>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09" name="Google Shape;109;p25"/>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10" name="Google Shape;110;p25"/>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11" name="Google Shape;111;p25"/>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12" name="Google Shape;112;p25"/>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13" name="Google Shape;113;p25"/>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14" name="Google Shape;114;p25"/>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15" name="Google Shape;115;p25"/>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16" name="Google Shape;116;p25"/>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17" name="Google Shape;117;p25"/>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18" name="Google Shape;118;p25"/>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grpSp>
      <p:sp>
        <p:nvSpPr>
          <p:cNvPr id="119" name="Google Shape;119;p25"/>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2800"/>
              <a:buNone/>
              <a:defRPr b="1" sz="2800">
                <a:solidFill>
                  <a:schemeClr val="accent3"/>
                </a:solidFill>
                <a:latin typeface="Poppins"/>
                <a:ea typeface="Poppins"/>
                <a:cs typeface="Poppins"/>
                <a:sym typeface="Poppins"/>
              </a:defRPr>
            </a:lvl1pPr>
            <a:lvl2pPr indent="-317500" lvl="1" marL="914400" algn="l">
              <a:lnSpc>
                <a:spcPct val="90000"/>
              </a:lnSpc>
              <a:spcBef>
                <a:spcPts val="500"/>
              </a:spcBef>
              <a:spcAft>
                <a:spcPts val="0"/>
              </a:spcAft>
              <a:buClr>
                <a:schemeClr val="accent1"/>
              </a:buClr>
              <a:buSzPts val="1400"/>
              <a:buChar char="•"/>
              <a:defRPr sz="1400">
                <a:solidFill>
                  <a:schemeClr val="accent1"/>
                </a:solidFill>
              </a:defRPr>
            </a:lvl2pPr>
            <a:lvl3pPr indent="-317500" lvl="2" marL="1371600" algn="l">
              <a:lnSpc>
                <a:spcPct val="90000"/>
              </a:lnSpc>
              <a:spcBef>
                <a:spcPts val="500"/>
              </a:spcBef>
              <a:spcAft>
                <a:spcPts val="0"/>
              </a:spcAft>
              <a:buClr>
                <a:schemeClr val="accent1"/>
              </a:buClr>
              <a:buSzPts val="1400"/>
              <a:buChar char="•"/>
              <a:defRPr sz="1400">
                <a:solidFill>
                  <a:schemeClr val="accent1"/>
                </a:solidFill>
              </a:defRPr>
            </a:lvl3pPr>
            <a:lvl4pPr indent="-317500" lvl="3" marL="1828800" algn="l">
              <a:lnSpc>
                <a:spcPct val="90000"/>
              </a:lnSpc>
              <a:spcBef>
                <a:spcPts val="500"/>
              </a:spcBef>
              <a:spcAft>
                <a:spcPts val="0"/>
              </a:spcAft>
              <a:buClr>
                <a:schemeClr val="accent1"/>
              </a:buClr>
              <a:buSzPts val="1400"/>
              <a:buChar char="•"/>
              <a:defRPr sz="1400">
                <a:solidFill>
                  <a:schemeClr val="accent1"/>
                </a:solidFill>
              </a:defRPr>
            </a:lvl4pPr>
            <a:lvl5pPr indent="-317500" lvl="4" marL="2286000" algn="l">
              <a:lnSpc>
                <a:spcPct val="90000"/>
              </a:lnSpc>
              <a:spcBef>
                <a:spcPts val="500"/>
              </a:spcBef>
              <a:spcAft>
                <a:spcPts val="0"/>
              </a:spcAft>
              <a:buClr>
                <a:schemeClr val="accent1"/>
              </a:buClr>
              <a:buSzPts val="1400"/>
              <a:buChar char="•"/>
              <a:defRPr sz="1400">
                <a:solidFill>
                  <a:schemeClr val="accen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25"/>
          <p:cNvSpPr txBox="1"/>
          <p:nvPr>
            <p:ph idx="2" type="body"/>
          </p:nvPr>
        </p:nvSpPr>
        <p:spPr>
          <a:xfrm>
            <a:off x="618177" y="1743070"/>
            <a:ext cx="11026902" cy="356965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accent3"/>
              </a:buClr>
              <a:buSzPts val="2000"/>
              <a:buFont typeface="Arial"/>
              <a:buNone/>
              <a:defRPr b="0" sz="2000">
                <a:solidFill>
                  <a:schemeClr val="accent3"/>
                </a:solidFill>
                <a:latin typeface="Poppins"/>
                <a:ea typeface="Poppins"/>
                <a:cs typeface="Poppins"/>
                <a:sym typeface="Poppins"/>
              </a:defRPr>
            </a:lvl1pPr>
            <a:lvl2pPr indent="-342900" lvl="1" marL="9144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2pPr>
            <a:lvl3pPr indent="-342900" lvl="2" marL="13716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3pPr>
            <a:lvl4pPr indent="-342900" lvl="3" marL="18288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4pPr>
            <a:lvl5pPr indent="-342900" lvl="4" marL="22860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1" name="Google Shape;121;p25"/>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83">
          <p15:clr>
            <a:srgbClr val="FBAE40"/>
          </p15:clr>
        </p15:guide>
        <p15:guide id="2" pos="3840">
          <p15:clr>
            <a:srgbClr val="FBAE40"/>
          </p15:clr>
        </p15:guide>
        <p15:guide id="3" pos="438">
          <p15:clr>
            <a:srgbClr val="FBAE40"/>
          </p15:clr>
        </p15:guide>
        <p15:guide id="4" pos="767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text">
  <p:cSld name="100% text">
    <p:bg>
      <p:bgPr>
        <a:solidFill>
          <a:schemeClr val="accent1"/>
        </a:solidFill>
      </p:bgPr>
    </p:bg>
    <p:spTree>
      <p:nvGrpSpPr>
        <p:cNvPr id="122" name="Shape 122"/>
        <p:cNvGrpSpPr/>
        <p:nvPr/>
      </p:nvGrpSpPr>
      <p:grpSpPr>
        <a:xfrm>
          <a:off x="0" y="0"/>
          <a:ext cx="0" cy="0"/>
          <a:chOff x="0" y="0"/>
          <a:chExt cx="0" cy="0"/>
        </a:xfrm>
      </p:grpSpPr>
      <p:grpSp>
        <p:nvGrpSpPr>
          <p:cNvPr id="123" name="Google Shape;123;p26"/>
          <p:cNvGrpSpPr/>
          <p:nvPr/>
        </p:nvGrpSpPr>
        <p:grpSpPr>
          <a:xfrm rot="8759241">
            <a:off x="10560561" y="5457537"/>
            <a:ext cx="353313" cy="445705"/>
            <a:chOff x="7806722" y="4905407"/>
            <a:chExt cx="353313" cy="445705"/>
          </a:xfrm>
        </p:grpSpPr>
        <p:sp>
          <p:nvSpPr>
            <p:cNvPr id="124" name="Google Shape;124;p26"/>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25" name="Google Shape;125;p26"/>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26" name="Google Shape;126;p26"/>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27" name="Google Shape;127;p26"/>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28" name="Google Shape;128;p26"/>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29" name="Google Shape;129;p26"/>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30" name="Google Shape;130;p26"/>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31" name="Google Shape;131;p26"/>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sp>
        <p:nvSpPr>
          <p:cNvPr id="132" name="Google Shape;132;p26"/>
          <p:cNvSpPr/>
          <p:nvPr/>
        </p:nvSpPr>
        <p:spPr>
          <a:xfrm rot="8759241">
            <a:off x="8084776" y="5505624"/>
            <a:ext cx="2470784" cy="776287"/>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33" name="Google Shape;133;p26"/>
          <p:cNvSpPr/>
          <p:nvPr/>
        </p:nvSpPr>
        <p:spPr>
          <a:xfrm rot="8759241">
            <a:off x="11185091" y="5332944"/>
            <a:ext cx="1217294" cy="1515427"/>
          </a:xfrm>
          <a:custGeom>
            <a:rect b="b" l="l" r="r" t="t"/>
            <a:pathLst>
              <a:path extrusionOk="0" h="1515427" w="1217294">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34" name="Google Shape;134;p26"/>
          <p:cNvSpPr/>
          <p:nvPr/>
        </p:nvSpPr>
        <p:spPr>
          <a:xfrm rot="10531990">
            <a:off x="6509495" y="5557158"/>
            <a:ext cx="2470784" cy="776287"/>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135" name="Google Shape;135;p26"/>
          <p:cNvGrpSpPr/>
          <p:nvPr/>
        </p:nvGrpSpPr>
        <p:grpSpPr>
          <a:xfrm rot="-571308">
            <a:off x="6915721" y="5447140"/>
            <a:ext cx="548640" cy="400050"/>
            <a:chOff x="4096702" y="1315402"/>
            <a:chExt cx="548640" cy="400050"/>
          </a:xfrm>
        </p:grpSpPr>
        <p:sp>
          <p:nvSpPr>
            <p:cNvPr id="136" name="Google Shape;136;p26"/>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137" name="Google Shape;137;p26"/>
            <p:cNvGrpSpPr/>
            <p:nvPr/>
          </p:nvGrpSpPr>
          <p:grpSpPr>
            <a:xfrm>
              <a:off x="4096702" y="1315402"/>
              <a:ext cx="548640" cy="400050"/>
              <a:chOff x="4096702" y="1315402"/>
              <a:chExt cx="548640" cy="400050"/>
            </a:xfrm>
          </p:grpSpPr>
          <p:sp>
            <p:nvSpPr>
              <p:cNvPr id="138" name="Google Shape;138;p26"/>
              <p:cNvSpPr/>
              <p:nvPr/>
            </p:nvSpPr>
            <p:spPr>
              <a:xfrm>
                <a:off x="4096702"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39" name="Google Shape;139;p26"/>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40" name="Google Shape;140;p26"/>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grpSp>
      <p:pic>
        <p:nvPicPr>
          <p:cNvPr id="141" name="Google Shape;141;p26"/>
          <p:cNvPicPr preferRelativeResize="0"/>
          <p:nvPr/>
        </p:nvPicPr>
        <p:blipFill rotWithShape="1">
          <a:blip r:embed="rId2">
            <a:alphaModFix/>
          </a:blip>
          <a:srcRect b="0" l="0" r="0" t="0"/>
          <a:stretch/>
        </p:blipFill>
        <p:spPr>
          <a:xfrm>
            <a:off x="2463433" y="5515511"/>
            <a:ext cx="3568197" cy="800102"/>
          </a:xfrm>
          <a:prstGeom prst="rect">
            <a:avLst/>
          </a:prstGeom>
          <a:noFill/>
          <a:ln>
            <a:noFill/>
          </a:ln>
        </p:spPr>
      </p:pic>
      <p:sp>
        <p:nvSpPr>
          <p:cNvPr id="142" name="Google Shape;142;p26"/>
          <p:cNvSpPr/>
          <p:nvPr/>
        </p:nvSpPr>
        <p:spPr>
          <a:xfrm flipH="1" rot="10800000">
            <a:off x="0" y="6069473"/>
            <a:ext cx="12192000" cy="800101"/>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143" name="Google Shape;143;p26"/>
          <p:cNvGrpSpPr/>
          <p:nvPr/>
        </p:nvGrpSpPr>
        <p:grpSpPr>
          <a:xfrm flipH="1" rot="-4000174">
            <a:off x="4343082" y="5261680"/>
            <a:ext cx="307103" cy="517551"/>
            <a:chOff x="7306605" y="300990"/>
            <a:chExt cx="307103" cy="517551"/>
          </a:xfrm>
        </p:grpSpPr>
        <p:sp>
          <p:nvSpPr>
            <p:cNvPr id="144" name="Google Shape;144;p26"/>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45" name="Google Shape;145;p26"/>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46" name="Google Shape;146;p26"/>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47" name="Google Shape;147;p26"/>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48" name="Google Shape;148;p26"/>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49" name="Google Shape;149;p26"/>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50" name="Google Shape;150;p26"/>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51" name="Google Shape;151;p26"/>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52" name="Google Shape;152;p26"/>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53" name="Google Shape;153;p26"/>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54" name="Google Shape;154;p26"/>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55" name="Google Shape;155;p26"/>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sp>
        <p:nvSpPr>
          <p:cNvPr id="156" name="Google Shape;156;p26"/>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2800"/>
              <a:buNone/>
              <a:defRPr b="1" sz="2800">
                <a:solidFill>
                  <a:schemeClr val="accent3"/>
                </a:solidFill>
                <a:latin typeface="Poppins"/>
                <a:ea typeface="Poppins"/>
                <a:cs typeface="Poppins"/>
                <a:sym typeface="Poppins"/>
              </a:defRPr>
            </a:lvl1pPr>
            <a:lvl2pPr indent="-317500" lvl="1" marL="914400" algn="l">
              <a:lnSpc>
                <a:spcPct val="90000"/>
              </a:lnSpc>
              <a:spcBef>
                <a:spcPts val="500"/>
              </a:spcBef>
              <a:spcAft>
                <a:spcPts val="0"/>
              </a:spcAft>
              <a:buClr>
                <a:schemeClr val="accent1"/>
              </a:buClr>
              <a:buSzPts val="1400"/>
              <a:buChar char="•"/>
              <a:defRPr sz="1400">
                <a:solidFill>
                  <a:schemeClr val="accent1"/>
                </a:solidFill>
              </a:defRPr>
            </a:lvl2pPr>
            <a:lvl3pPr indent="-317500" lvl="2" marL="1371600" algn="l">
              <a:lnSpc>
                <a:spcPct val="90000"/>
              </a:lnSpc>
              <a:spcBef>
                <a:spcPts val="500"/>
              </a:spcBef>
              <a:spcAft>
                <a:spcPts val="0"/>
              </a:spcAft>
              <a:buClr>
                <a:schemeClr val="accent1"/>
              </a:buClr>
              <a:buSzPts val="1400"/>
              <a:buChar char="•"/>
              <a:defRPr sz="1400">
                <a:solidFill>
                  <a:schemeClr val="accent1"/>
                </a:solidFill>
              </a:defRPr>
            </a:lvl3pPr>
            <a:lvl4pPr indent="-317500" lvl="3" marL="1828800" algn="l">
              <a:lnSpc>
                <a:spcPct val="90000"/>
              </a:lnSpc>
              <a:spcBef>
                <a:spcPts val="500"/>
              </a:spcBef>
              <a:spcAft>
                <a:spcPts val="0"/>
              </a:spcAft>
              <a:buClr>
                <a:schemeClr val="accent1"/>
              </a:buClr>
              <a:buSzPts val="1400"/>
              <a:buChar char="•"/>
              <a:defRPr sz="1400">
                <a:solidFill>
                  <a:schemeClr val="accent1"/>
                </a:solidFill>
              </a:defRPr>
            </a:lvl4pPr>
            <a:lvl5pPr indent="-317500" lvl="4" marL="2286000" algn="l">
              <a:lnSpc>
                <a:spcPct val="90000"/>
              </a:lnSpc>
              <a:spcBef>
                <a:spcPts val="500"/>
              </a:spcBef>
              <a:spcAft>
                <a:spcPts val="0"/>
              </a:spcAft>
              <a:buClr>
                <a:schemeClr val="accent1"/>
              </a:buClr>
              <a:buSzPts val="1400"/>
              <a:buChar char="•"/>
              <a:defRPr sz="1400">
                <a:solidFill>
                  <a:schemeClr val="accen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26"/>
          <p:cNvSpPr txBox="1"/>
          <p:nvPr>
            <p:ph idx="2" type="body"/>
          </p:nvPr>
        </p:nvSpPr>
        <p:spPr>
          <a:xfrm>
            <a:off x="618177" y="1743070"/>
            <a:ext cx="11026902" cy="356965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accent3"/>
              </a:buClr>
              <a:buSzPts val="2000"/>
              <a:buFont typeface="Arial"/>
              <a:buNone/>
              <a:defRPr b="0" sz="2000">
                <a:solidFill>
                  <a:schemeClr val="accent3"/>
                </a:solidFill>
                <a:latin typeface="Poppins"/>
                <a:ea typeface="Poppins"/>
                <a:cs typeface="Poppins"/>
                <a:sym typeface="Poppins"/>
              </a:defRPr>
            </a:lvl1pPr>
            <a:lvl2pPr indent="-342900" lvl="1" marL="9144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2pPr>
            <a:lvl3pPr indent="-342900" lvl="2" marL="13716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3pPr>
            <a:lvl4pPr indent="-342900" lvl="3" marL="18288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4pPr>
            <a:lvl5pPr indent="-342900" lvl="4" marL="22860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8" name="Google Shape;158;p26"/>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83">
          <p15:clr>
            <a:srgbClr val="FBAE40"/>
          </p15:clr>
        </p15:guide>
        <p15:guide id="2" pos="3840">
          <p15:clr>
            <a:srgbClr val="FBAE40"/>
          </p15:clr>
        </p15:guide>
        <p15:guide id="3" pos="43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text – 50% photo ">
  <p:cSld name="50% text – 50% photo ">
    <p:spTree>
      <p:nvGrpSpPr>
        <p:cNvPr id="159" name="Shape 159"/>
        <p:cNvGrpSpPr/>
        <p:nvPr/>
      </p:nvGrpSpPr>
      <p:grpSpPr>
        <a:xfrm>
          <a:off x="0" y="0"/>
          <a:ext cx="0" cy="0"/>
          <a:chOff x="0" y="0"/>
          <a:chExt cx="0" cy="0"/>
        </a:xfrm>
      </p:grpSpPr>
      <p:sp>
        <p:nvSpPr>
          <p:cNvPr id="160" name="Google Shape;160;p27"/>
          <p:cNvSpPr/>
          <p:nvPr/>
        </p:nvSpPr>
        <p:spPr>
          <a:xfrm>
            <a:off x="5962080" y="0"/>
            <a:ext cx="6229921" cy="6905625"/>
          </a:xfrm>
          <a:custGeom>
            <a:rect b="b" l="l" r="r" t="t"/>
            <a:pathLst>
              <a:path extrusionOk="0" h="6905625" w="6229921">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61" name="Google Shape;161;p27"/>
          <p:cNvSpPr/>
          <p:nvPr/>
        </p:nvSpPr>
        <p:spPr>
          <a:xfrm>
            <a:off x="6705996" y="307787"/>
            <a:ext cx="5486005" cy="6400953"/>
          </a:xfrm>
          <a:custGeom>
            <a:rect b="b" l="l" r="r" t="t"/>
            <a:pathLst>
              <a:path extrusionOk="0" h="6400953" w="5486005">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62" name="Google Shape;162;p27"/>
          <p:cNvSpPr/>
          <p:nvPr/>
        </p:nvSpPr>
        <p:spPr>
          <a:xfrm>
            <a:off x="902019" y="814387"/>
            <a:ext cx="4751070" cy="1452562"/>
          </a:xfrm>
          <a:custGeom>
            <a:rect b="b" l="l" r="r" t="t"/>
            <a:pathLst>
              <a:path extrusionOk="0" h="1452562" w="4751070">
                <a:moveTo>
                  <a:pt x="0" y="0"/>
                </a:moveTo>
                <a:lnTo>
                  <a:pt x="4751070" y="0"/>
                </a:lnTo>
                <a:lnTo>
                  <a:pt x="4751070" y="1452563"/>
                </a:lnTo>
                <a:lnTo>
                  <a:pt x="0" y="1452563"/>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63" name="Google Shape;163;p27"/>
          <p:cNvSpPr/>
          <p:nvPr/>
        </p:nvSpPr>
        <p:spPr>
          <a:xfrm>
            <a:off x="10017442" y="6830377"/>
            <a:ext cx="169545" cy="3810"/>
          </a:xfrm>
          <a:custGeom>
            <a:rect b="b" l="l" r="r" t="t"/>
            <a:pathLst>
              <a:path extrusionOk="0" h="3810" w="169545">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64" name="Google Shape;164;p27"/>
          <p:cNvSpPr/>
          <p:nvPr/>
        </p:nvSpPr>
        <p:spPr>
          <a:xfrm>
            <a:off x="6782752" y="0"/>
            <a:ext cx="5525452" cy="6732270"/>
          </a:xfrm>
          <a:custGeom>
            <a:rect b="b" l="l" r="r" t="t"/>
            <a:pathLst>
              <a:path extrusionOk="0" h="6900862" w="552545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165" name="Google Shape;165;p27"/>
          <p:cNvGrpSpPr/>
          <p:nvPr/>
        </p:nvGrpSpPr>
        <p:grpSpPr>
          <a:xfrm rot="623337">
            <a:off x="6856354" y="1598024"/>
            <a:ext cx="349817" cy="429815"/>
            <a:chOff x="6764489" y="1625917"/>
            <a:chExt cx="349817" cy="429815"/>
          </a:xfrm>
        </p:grpSpPr>
        <p:sp>
          <p:nvSpPr>
            <p:cNvPr id="166" name="Google Shape;166;p27"/>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67" name="Google Shape;167;p27"/>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68" name="Google Shape;168;p27"/>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69" name="Google Shape;169;p27"/>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70" name="Google Shape;170;p27"/>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71" name="Google Shape;171;p27"/>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72" name="Google Shape;172;p27"/>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73" name="Google Shape;173;p27"/>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74" name="Google Shape;174;p27"/>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75" name="Google Shape;175;p27"/>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76" name="Google Shape;176;p27"/>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77" name="Google Shape;177;p27"/>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sp>
        <p:nvSpPr>
          <p:cNvPr id="178" name="Google Shape;178;p27"/>
          <p:cNvSpPr/>
          <p:nvPr>
            <p:ph idx="2" type="pic"/>
          </p:nvPr>
        </p:nvSpPr>
        <p:spPr>
          <a:xfrm>
            <a:off x="7055538" y="556302"/>
            <a:ext cx="5136462" cy="5770275"/>
          </a:xfrm>
          <a:prstGeom prst="rect">
            <a:avLst/>
          </a:prstGeom>
          <a:solidFill>
            <a:schemeClr val="lt1"/>
          </a:solidFill>
          <a:ln>
            <a:noFill/>
          </a:ln>
        </p:spPr>
      </p:sp>
      <p:sp>
        <p:nvSpPr>
          <p:cNvPr id="179" name="Google Shape;179;p27"/>
          <p:cNvSpPr txBox="1"/>
          <p:nvPr>
            <p:ph idx="1" type="body"/>
          </p:nvPr>
        </p:nvSpPr>
        <p:spPr>
          <a:xfrm>
            <a:off x="591060" y="495393"/>
            <a:ext cx="4430102" cy="145256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800"/>
              <a:buNone/>
              <a:defRPr b="1" sz="2800">
                <a:solidFill>
                  <a:schemeClr val="accen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27"/>
          <p:cNvSpPr txBox="1"/>
          <p:nvPr>
            <p:ph idx="3" type="body"/>
          </p:nvPr>
        </p:nvSpPr>
        <p:spPr>
          <a:xfrm>
            <a:off x="591060" y="2210765"/>
            <a:ext cx="5504940" cy="353281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accent3"/>
              </a:buClr>
              <a:buSzPts val="2000"/>
              <a:buFont typeface="Arial"/>
              <a:buNone/>
              <a:defRPr b="0" sz="2000">
                <a:solidFill>
                  <a:schemeClr val="accent3"/>
                </a:solidFill>
                <a:latin typeface="Poppins"/>
                <a:ea typeface="Poppins"/>
                <a:cs typeface="Poppins"/>
                <a:sym typeface="Poppins"/>
              </a:defRPr>
            </a:lvl1pPr>
            <a:lvl2pPr indent="-342900" lvl="1" marL="9144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2pPr>
            <a:lvl3pPr indent="-342900" lvl="2" marL="13716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3pPr>
            <a:lvl4pPr indent="-342900" lvl="3" marL="18288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4pPr>
            <a:lvl5pPr indent="-342900" lvl="4" marL="22860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81" name="Google Shape;181;p27"/>
          <p:cNvGrpSpPr/>
          <p:nvPr/>
        </p:nvGrpSpPr>
        <p:grpSpPr>
          <a:xfrm>
            <a:off x="12447223" y="266938"/>
            <a:ext cx="3322320" cy="6324124"/>
            <a:chOff x="-3619025" y="0"/>
            <a:chExt cx="3322320" cy="6324124"/>
          </a:xfrm>
        </p:grpSpPr>
        <p:grpSp>
          <p:nvGrpSpPr>
            <p:cNvPr id="182" name="Google Shape;182;p27"/>
            <p:cNvGrpSpPr/>
            <p:nvPr/>
          </p:nvGrpSpPr>
          <p:grpSpPr>
            <a:xfrm>
              <a:off x="-3619025" y="0"/>
              <a:ext cx="3322320" cy="6324124"/>
              <a:chOff x="12390120" y="132973"/>
              <a:chExt cx="3322320" cy="6324124"/>
            </a:xfrm>
          </p:grpSpPr>
          <p:sp>
            <p:nvSpPr>
              <p:cNvPr id="183" name="Google Shape;183;p27"/>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nl-NL" sz="2000" u="none" cap="none" strike="noStrike">
                    <a:solidFill>
                      <a:schemeClr val="accent2"/>
                    </a:solidFill>
                    <a:latin typeface="Poppins"/>
                    <a:ea typeface="Poppins"/>
                    <a:cs typeface="Poppins"/>
                    <a:sym typeface="Poppins"/>
                  </a:rPr>
                  <a:t>Foto toevoegen</a:t>
                </a:r>
                <a:endParaRPr b="1" i="0" sz="2000" u="none" cap="none" strike="noStrike">
                  <a:solidFill>
                    <a:schemeClr val="accent2"/>
                  </a:solidFill>
                  <a:latin typeface="Poppins"/>
                  <a:ea typeface="Poppins"/>
                  <a:cs typeface="Poppins"/>
                  <a:sym typeface="Poppins"/>
                </a:endParaRPr>
              </a:p>
            </p:txBody>
          </p:sp>
          <p:sp>
            <p:nvSpPr>
              <p:cNvPr id="184" name="Google Shape;184;p27"/>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Klik op het foto icoontje in de tijdelijke aanduiding: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Voeg nu de gewenst foto in.</a:t>
                </a:r>
                <a:br>
                  <a:rPr b="0" i="0" lang="nl-NL" sz="1600" u="none" cap="none" strike="noStrike">
                    <a:solidFill>
                      <a:schemeClr val="dk1"/>
                    </a:solidFill>
                    <a:latin typeface="Poppins"/>
                    <a:ea typeface="Poppins"/>
                    <a:cs typeface="Poppins"/>
                    <a:sym typeface="Poppins"/>
                  </a:rPr>
                </a:b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Mocht je de foto willen bijsnijden, klik dan eerst op de foto en dan in de bovenbalk op </a:t>
                </a:r>
                <a:r>
                  <a:rPr b="1" i="0" lang="nl-NL" sz="1600" u="none" cap="none" strike="noStrike">
                    <a:solidFill>
                      <a:schemeClr val="accent2"/>
                    </a:solidFill>
                    <a:latin typeface="Poppins"/>
                    <a:ea typeface="Poppins"/>
                    <a:cs typeface="Poppins"/>
                    <a:sym typeface="Poppins"/>
                  </a:rPr>
                  <a:t>Afbeeldingsopmaak.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Selecteer hier </a:t>
                </a:r>
                <a:r>
                  <a:rPr b="1" i="0" lang="nl-NL" sz="1600" u="none" cap="none" strike="noStrike">
                    <a:solidFill>
                      <a:schemeClr val="accent2"/>
                    </a:solidFill>
                    <a:latin typeface="Poppins"/>
                    <a:ea typeface="Poppins"/>
                    <a:cs typeface="Poppins"/>
                    <a:sym typeface="Poppins"/>
                  </a:rPr>
                  <a:t>bijsnijden.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Hier kun je de foto naar wens aanpassen.</a:t>
                </a:r>
                <a:br>
                  <a:rPr b="1" i="0" lang="nl-NL" sz="1600" u="none" cap="none" strike="noStrike">
                    <a:solidFill>
                      <a:schemeClr val="accent2"/>
                    </a:solidFill>
                    <a:latin typeface="Poppins"/>
                    <a:ea typeface="Poppins"/>
                    <a:cs typeface="Poppins"/>
                    <a:sym typeface="Poppins"/>
                  </a:rPr>
                </a:br>
                <a:r>
                  <a:rPr b="0" i="0" lang="nl-NL" sz="1600" u="none" cap="none" strike="noStrike">
                    <a:solidFill>
                      <a:schemeClr val="dk1"/>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p:txBody>
          </p:sp>
        </p:grpSp>
        <p:pic>
          <p:nvPicPr>
            <p:cNvPr id="185" name="Google Shape;185;p27"/>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186" name="Google Shape;186;p27"/>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187" name="Google Shape;187;p27"/>
          <p:cNvPicPr preferRelativeResize="0"/>
          <p:nvPr/>
        </p:nvPicPr>
        <p:blipFill rotWithShape="1">
          <a:blip r:embed="rId4">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43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iz slide">
  <p:cSld name="Quiz slide">
    <p:spTree>
      <p:nvGrpSpPr>
        <p:cNvPr id="188" name="Shape 188"/>
        <p:cNvGrpSpPr/>
        <p:nvPr/>
      </p:nvGrpSpPr>
      <p:grpSpPr>
        <a:xfrm>
          <a:off x="0" y="0"/>
          <a:ext cx="0" cy="0"/>
          <a:chOff x="0" y="0"/>
          <a:chExt cx="0" cy="0"/>
        </a:xfrm>
      </p:grpSpPr>
      <p:sp>
        <p:nvSpPr>
          <p:cNvPr id="189" name="Google Shape;189;p28"/>
          <p:cNvSpPr/>
          <p:nvPr/>
        </p:nvSpPr>
        <p:spPr>
          <a:xfrm>
            <a:off x="1660237" y="1745672"/>
            <a:ext cx="8716817" cy="2438401"/>
          </a:xfrm>
          <a:custGeom>
            <a:rect b="b" l="l" r="r" t="t"/>
            <a:pathLst>
              <a:path extrusionOk="0" h="2514600" w="6832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90" name="Google Shape;190;p28"/>
          <p:cNvSpPr txBox="1"/>
          <p:nvPr>
            <p:ph idx="1" type="body"/>
          </p:nvPr>
        </p:nvSpPr>
        <p:spPr>
          <a:xfrm>
            <a:off x="2110000" y="2694781"/>
            <a:ext cx="7776121" cy="124111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800"/>
              <a:buNone/>
              <a:defRPr b="1" sz="2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28"/>
          <p:cNvSpPr txBox="1"/>
          <p:nvPr>
            <p:ph idx="2" type="body"/>
          </p:nvPr>
        </p:nvSpPr>
        <p:spPr>
          <a:xfrm>
            <a:off x="2822987" y="4609914"/>
            <a:ext cx="6640512" cy="123564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4"/>
              </a:buClr>
              <a:buSzPts val="2000"/>
              <a:buNone/>
              <a:defRPr b="0" sz="2000">
                <a:solidFill>
                  <a:schemeClr val="accent4"/>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92" name="Google Shape;192;p28"/>
          <p:cNvGrpSpPr/>
          <p:nvPr/>
        </p:nvGrpSpPr>
        <p:grpSpPr>
          <a:xfrm rot="3081181">
            <a:off x="11299476" y="4370856"/>
            <a:ext cx="353313" cy="445705"/>
            <a:chOff x="7806722" y="4905407"/>
            <a:chExt cx="353313" cy="445705"/>
          </a:xfrm>
        </p:grpSpPr>
        <p:sp>
          <p:nvSpPr>
            <p:cNvPr id="193" name="Google Shape;193;p28"/>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94" name="Google Shape;194;p28"/>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95" name="Google Shape;195;p28"/>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96" name="Google Shape;196;p28"/>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97" name="Google Shape;197;p28"/>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98" name="Google Shape;198;p28"/>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199" name="Google Shape;199;p28"/>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00" name="Google Shape;200;p28"/>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sp>
        <p:nvSpPr>
          <p:cNvPr id="201" name="Google Shape;201;p28"/>
          <p:cNvSpPr/>
          <p:nvPr/>
        </p:nvSpPr>
        <p:spPr>
          <a:xfrm rot="3081181">
            <a:off x="10621739" y="5488782"/>
            <a:ext cx="2184083" cy="776288"/>
          </a:xfrm>
          <a:custGeom>
            <a:rect b="b" l="l" r="r" t="t"/>
            <a:pathLst>
              <a:path extrusionOk="0" h="776288" w="2184083">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02" name="Google Shape;202;p28"/>
          <p:cNvSpPr/>
          <p:nvPr/>
        </p:nvSpPr>
        <p:spPr>
          <a:xfrm rot="3081181">
            <a:off x="11111351" y="2915556"/>
            <a:ext cx="1217295" cy="1311337"/>
          </a:xfrm>
          <a:custGeom>
            <a:rect b="b" l="l" r="r" t="t"/>
            <a:pathLst>
              <a:path extrusionOk="0" h="1311337" w="1217295">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pic>
        <p:nvPicPr>
          <p:cNvPr id="203" name="Google Shape;203;p28"/>
          <p:cNvPicPr preferRelativeResize="0"/>
          <p:nvPr/>
        </p:nvPicPr>
        <p:blipFill rotWithShape="1">
          <a:blip r:embed="rId2">
            <a:alphaModFix/>
          </a:blip>
          <a:srcRect b="0" l="0" r="0" t="0"/>
          <a:stretch/>
        </p:blipFill>
        <p:spPr>
          <a:xfrm rot="-5749900">
            <a:off x="10051687" y="1343454"/>
            <a:ext cx="3568197" cy="800102"/>
          </a:xfrm>
          <a:prstGeom prst="rect">
            <a:avLst/>
          </a:prstGeom>
          <a:noFill/>
          <a:ln>
            <a:noFill/>
          </a:ln>
        </p:spPr>
      </p:pic>
      <p:grpSp>
        <p:nvGrpSpPr>
          <p:cNvPr id="204" name="Google Shape;204;p28"/>
          <p:cNvGrpSpPr/>
          <p:nvPr/>
        </p:nvGrpSpPr>
        <p:grpSpPr>
          <a:xfrm flipH="1" rot="3351309">
            <a:off x="11525169" y="908840"/>
            <a:ext cx="307103" cy="517551"/>
            <a:chOff x="7306605" y="300990"/>
            <a:chExt cx="307103" cy="517551"/>
          </a:xfrm>
        </p:grpSpPr>
        <p:sp>
          <p:nvSpPr>
            <p:cNvPr id="205" name="Google Shape;205;p28"/>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06" name="Google Shape;206;p28"/>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07" name="Google Shape;207;p28"/>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08" name="Google Shape;208;p28"/>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09" name="Google Shape;209;p28"/>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10" name="Google Shape;210;p28"/>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11" name="Google Shape;211;p28"/>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12" name="Google Shape;212;p28"/>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13" name="Google Shape;213;p28"/>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14" name="Google Shape;214;p28"/>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15" name="Google Shape;215;p28"/>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16" name="Google Shape;216;p28"/>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grpSp>
        <p:nvGrpSpPr>
          <p:cNvPr id="217" name="Google Shape;217;p28"/>
          <p:cNvGrpSpPr/>
          <p:nvPr/>
        </p:nvGrpSpPr>
        <p:grpSpPr>
          <a:xfrm>
            <a:off x="12212099" y="243073"/>
            <a:ext cx="3354501" cy="2154884"/>
            <a:chOff x="12357939" y="132973"/>
            <a:chExt cx="3354501" cy="2154884"/>
          </a:xfrm>
        </p:grpSpPr>
        <p:sp>
          <p:nvSpPr>
            <p:cNvPr id="218" name="Google Shape;218;p28"/>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nl-NL" sz="2000" u="none" cap="none" strike="noStrike">
                  <a:solidFill>
                    <a:schemeClr val="accent2"/>
                  </a:solidFill>
                  <a:latin typeface="Poppins"/>
                  <a:ea typeface="Poppins"/>
                  <a:cs typeface="Poppins"/>
                  <a:sym typeface="Poppins"/>
                </a:rPr>
                <a:t>Quiz Vraag</a:t>
              </a:r>
              <a:endParaRPr b="1" i="0" sz="2000" u="none" cap="none" strike="noStrike">
                <a:solidFill>
                  <a:schemeClr val="accent2"/>
                </a:solidFill>
                <a:latin typeface="Poppins"/>
                <a:ea typeface="Poppins"/>
                <a:cs typeface="Poppins"/>
                <a:sym typeface="Poppins"/>
              </a:endParaRPr>
            </a:p>
          </p:txBody>
        </p:sp>
        <p:sp>
          <p:nvSpPr>
            <p:cNvPr id="219" name="Google Shape;219;p28"/>
            <p:cNvSpPr txBox="1"/>
            <p:nvPr/>
          </p:nvSpPr>
          <p:spPr>
            <a:xfrm>
              <a:off x="12357939" y="718197"/>
              <a:ext cx="3322320"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br>
                <a:rPr b="1" i="0" lang="nl-NL" sz="1600" u="none" cap="none" strike="noStrike">
                  <a:solidFill>
                    <a:schemeClr val="accent2"/>
                  </a:solidFill>
                  <a:latin typeface="Poppins"/>
                  <a:ea typeface="Poppins"/>
                  <a:cs typeface="Poppins"/>
                  <a:sym typeface="Poppins"/>
                </a:rPr>
              </a:br>
              <a:r>
                <a:rPr b="0" i="0" lang="nl-NL" sz="1600" u="none" cap="none" strike="noStrike">
                  <a:solidFill>
                    <a:schemeClr val="dk1"/>
                  </a:solidFill>
                  <a:latin typeface="Poppins"/>
                  <a:ea typeface="Poppins"/>
                  <a:cs typeface="Poppins"/>
                  <a:sym typeface="Poppins"/>
                </a:rPr>
                <a:t>De slide is automatisch geanimeerd. Met de eerste klik komt de vraag naar voren. Bij de volgende klik komt het antwoord.</a:t>
              </a:r>
              <a:endParaRPr b="0" i="0" sz="1400" u="none" cap="none" strike="noStrike">
                <a:solidFill>
                  <a:srgbClr val="000000"/>
                </a:solidFill>
                <a:latin typeface="Arial"/>
                <a:ea typeface="Arial"/>
                <a:cs typeface="Arial"/>
                <a:sym typeface="Arial"/>
              </a:endParaRPr>
            </a:p>
          </p:txBody>
        </p:sp>
      </p:grpSp>
      <p:pic>
        <p:nvPicPr>
          <p:cNvPr id="220" name="Google Shape;220;p28"/>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animEffect filter="fade" transition="in">
                                      <p:cBhvr>
                                        <p:cTn dur="500"/>
                                        <p:tgtEl>
                                          <p:spTgt spid="1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1" st="1"/>
                                            </p:txEl>
                                          </p:spTgt>
                                        </p:tgtEl>
                                        <p:attrNameLst>
                                          <p:attrName>style.visibility</p:attrName>
                                        </p:attrNameLst>
                                      </p:cBhvr>
                                      <p:to>
                                        <p:strVal val="visible"/>
                                      </p:to>
                                    </p:set>
                                    <p:animEffect filter="fade" transition="in">
                                      <p:cBhvr>
                                        <p:cTn dur="500"/>
                                        <p:tgtEl>
                                          <p:spTgt spid="1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2" st="2"/>
                                            </p:txEl>
                                          </p:spTgt>
                                        </p:tgtEl>
                                        <p:attrNameLst>
                                          <p:attrName>style.visibility</p:attrName>
                                        </p:attrNameLst>
                                      </p:cBhvr>
                                      <p:to>
                                        <p:strVal val="visible"/>
                                      </p:to>
                                    </p:set>
                                    <p:animEffect filter="fade" transition="in">
                                      <p:cBhvr>
                                        <p:cTn dur="500"/>
                                        <p:tgtEl>
                                          <p:spTgt spid="1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3" st="3"/>
                                            </p:txEl>
                                          </p:spTgt>
                                        </p:tgtEl>
                                        <p:attrNameLst>
                                          <p:attrName>style.visibility</p:attrName>
                                        </p:attrNameLst>
                                      </p:cBhvr>
                                      <p:to>
                                        <p:strVal val="visible"/>
                                      </p:to>
                                    </p:set>
                                    <p:animEffect filter="fade" transition="in">
                                      <p:cBhvr>
                                        <p:cTn dur="500"/>
                                        <p:tgtEl>
                                          <p:spTgt spid="1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4" st="4"/>
                                            </p:txEl>
                                          </p:spTgt>
                                        </p:tgtEl>
                                        <p:attrNameLst>
                                          <p:attrName>style.visibility</p:attrName>
                                        </p:attrNameLst>
                                      </p:cBhvr>
                                      <p:to>
                                        <p:strVal val="visible"/>
                                      </p:to>
                                    </p:set>
                                    <p:animEffect filter="fade" transition="in">
                                      <p:cBhvr>
                                        <p:cTn dur="500"/>
                                        <p:tgtEl>
                                          <p:spTgt spid="19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5" st="5"/>
                                            </p:txEl>
                                          </p:spTgt>
                                        </p:tgtEl>
                                        <p:attrNameLst>
                                          <p:attrName>style.visibility</p:attrName>
                                        </p:attrNameLst>
                                      </p:cBhvr>
                                      <p:to>
                                        <p:strVal val="visible"/>
                                      </p:to>
                                    </p:set>
                                    <p:animEffect filter="fade" transition="in">
                                      <p:cBhvr>
                                        <p:cTn dur="500"/>
                                        <p:tgtEl>
                                          <p:spTgt spid="19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6" st="6"/>
                                            </p:txEl>
                                          </p:spTgt>
                                        </p:tgtEl>
                                        <p:attrNameLst>
                                          <p:attrName>style.visibility</p:attrName>
                                        </p:attrNameLst>
                                      </p:cBhvr>
                                      <p:to>
                                        <p:strVal val="visible"/>
                                      </p:to>
                                    </p:set>
                                    <p:animEffect filter="fade" transition="in">
                                      <p:cBhvr>
                                        <p:cTn dur="500"/>
                                        <p:tgtEl>
                                          <p:spTgt spid="19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7" st="7"/>
                                            </p:txEl>
                                          </p:spTgt>
                                        </p:tgtEl>
                                        <p:attrNameLst>
                                          <p:attrName>style.visibility</p:attrName>
                                        </p:attrNameLst>
                                      </p:cBhvr>
                                      <p:to>
                                        <p:strVal val="visible"/>
                                      </p:to>
                                    </p:set>
                                    <p:animEffect filter="fade" transition="in">
                                      <p:cBhvr>
                                        <p:cTn dur="500"/>
                                        <p:tgtEl>
                                          <p:spTgt spid="19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8" st="8"/>
                                            </p:txEl>
                                          </p:spTgt>
                                        </p:tgtEl>
                                        <p:attrNameLst>
                                          <p:attrName>style.visibility</p:attrName>
                                        </p:attrNameLst>
                                      </p:cBhvr>
                                      <p:to>
                                        <p:strVal val="visible"/>
                                      </p:to>
                                    </p:set>
                                    <p:animEffect filter="fade" transition="in">
                                      <p:cBhvr>
                                        <p:cTn dur="500"/>
                                        <p:tgtEl>
                                          <p:spTgt spid="19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Effect filter="fade" transition="in">
                                      <p:cBhvr>
                                        <p:cTn dur="500"/>
                                        <p:tgtEl>
                                          <p:spTgt spid="1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animEffect filter="fade" transition="in">
                                      <p:cBhvr>
                                        <p:cTn dur="500"/>
                                        <p:tgtEl>
                                          <p:spTgt spid="1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animEffect filter="fade" transition="in">
                                      <p:cBhvr>
                                        <p:cTn dur="500"/>
                                        <p:tgtEl>
                                          <p:spTgt spid="1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animEffect filter="fade" transition="in">
                                      <p:cBhvr>
                                        <p:cTn dur="500"/>
                                        <p:tgtEl>
                                          <p:spTgt spid="1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animEffect filter="fade" transition="in">
                                      <p:cBhvr>
                                        <p:cTn dur="500"/>
                                        <p:tgtEl>
                                          <p:spTgt spid="19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5" st="5"/>
                                            </p:txEl>
                                          </p:spTgt>
                                        </p:tgtEl>
                                        <p:attrNameLst>
                                          <p:attrName>style.visibility</p:attrName>
                                        </p:attrNameLst>
                                      </p:cBhvr>
                                      <p:to>
                                        <p:strVal val="visible"/>
                                      </p:to>
                                    </p:set>
                                    <p:animEffect filter="fade" transition="in">
                                      <p:cBhvr>
                                        <p:cTn dur="500"/>
                                        <p:tgtEl>
                                          <p:spTgt spid="19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6" st="6"/>
                                            </p:txEl>
                                          </p:spTgt>
                                        </p:tgtEl>
                                        <p:attrNameLst>
                                          <p:attrName>style.visibility</p:attrName>
                                        </p:attrNameLst>
                                      </p:cBhvr>
                                      <p:to>
                                        <p:strVal val="visible"/>
                                      </p:to>
                                    </p:set>
                                    <p:animEffect filter="fade" transition="in">
                                      <p:cBhvr>
                                        <p:cTn dur="500"/>
                                        <p:tgtEl>
                                          <p:spTgt spid="19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7" st="7"/>
                                            </p:txEl>
                                          </p:spTgt>
                                        </p:tgtEl>
                                        <p:attrNameLst>
                                          <p:attrName>style.visibility</p:attrName>
                                        </p:attrNameLst>
                                      </p:cBhvr>
                                      <p:to>
                                        <p:strVal val="visible"/>
                                      </p:to>
                                    </p:set>
                                    <p:animEffect filter="fade" transition="in">
                                      <p:cBhvr>
                                        <p:cTn dur="500"/>
                                        <p:tgtEl>
                                          <p:spTgt spid="19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8" st="8"/>
                                            </p:txEl>
                                          </p:spTgt>
                                        </p:tgtEl>
                                        <p:attrNameLst>
                                          <p:attrName>style.visibility</p:attrName>
                                        </p:attrNameLst>
                                      </p:cBhvr>
                                      <p:to>
                                        <p:strVal val="visible"/>
                                      </p:to>
                                    </p:set>
                                    <p:animEffect filter="fade" transition="in">
                                      <p:cBhvr>
                                        <p:cTn dur="500"/>
                                        <p:tgtEl>
                                          <p:spTgt spid="19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3840">
          <p15:clr>
            <a:srgbClr val="FBAE40"/>
          </p15:clr>
        </p15:guide>
        <p15:guide id="3" pos="43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Table of content">
    <p:spTree>
      <p:nvGrpSpPr>
        <p:cNvPr id="221" name="Shape 221"/>
        <p:cNvGrpSpPr/>
        <p:nvPr/>
      </p:nvGrpSpPr>
      <p:grpSpPr>
        <a:xfrm>
          <a:off x="0" y="0"/>
          <a:ext cx="0" cy="0"/>
          <a:chOff x="0" y="0"/>
          <a:chExt cx="0" cy="0"/>
        </a:xfrm>
      </p:grpSpPr>
      <p:sp>
        <p:nvSpPr>
          <p:cNvPr id="222" name="Google Shape;222;p29"/>
          <p:cNvSpPr/>
          <p:nvPr/>
        </p:nvSpPr>
        <p:spPr>
          <a:xfrm>
            <a:off x="0" y="-3922"/>
            <a:ext cx="5334339" cy="6858000"/>
          </a:xfrm>
          <a:custGeom>
            <a:rect b="b" l="l" r="r" t="t"/>
            <a:pathLst>
              <a:path extrusionOk="0" h="6858000" w="5334339">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
        <p:nvSpPr>
          <p:cNvPr id="223" name="Google Shape;223;p29"/>
          <p:cNvSpPr/>
          <p:nvPr/>
        </p:nvSpPr>
        <p:spPr>
          <a:xfrm>
            <a:off x="5079682" y="2277427"/>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24" name="Google Shape;224;p29"/>
          <p:cNvSpPr/>
          <p:nvPr/>
        </p:nvSpPr>
        <p:spPr>
          <a:xfrm>
            <a:off x="5079682" y="3191827"/>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25" name="Google Shape;225;p29"/>
          <p:cNvSpPr/>
          <p:nvPr/>
        </p:nvSpPr>
        <p:spPr>
          <a:xfrm>
            <a:off x="5079682" y="4087177"/>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26" name="Google Shape;226;p29"/>
          <p:cNvSpPr/>
          <p:nvPr/>
        </p:nvSpPr>
        <p:spPr>
          <a:xfrm>
            <a:off x="5079682" y="5001577"/>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27" name="Google Shape;227;p29"/>
          <p:cNvSpPr/>
          <p:nvPr/>
        </p:nvSpPr>
        <p:spPr>
          <a:xfrm>
            <a:off x="-1309710" y="390398"/>
            <a:ext cx="5739270" cy="6319175"/>
          </a:xfrm>
          <a:custGeom>
            <a:rect b="b" l="l" r="r" t="t"/>
            <a:pathLst>
              <a:path extrusionOk="0" h="6319175" w="5739270">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28" name="Google Shape;228;p29"/>
          <p:cNvSpPr/>
          <p:nvPr/>
        </p:nvSpPr>
        <p:spPr>
          <a:xfrm>
            <a:off x="482917" y="-40004"/>
            <a:ext cx="4237672" cy="6839902"/>
          </a:xfrm>
          <a:custGeom>
            <a:rect b="b" l="l" r="r" t="t"/>
            <a:pathLst>
              <a:path extrusionOk="0" h="6839902" w="423767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229" name="Google Shape;229;p29"/>
          <p:cNvGrpSpPr/>
          <p:nvPr/>
        </p:nvGrpSpPr>
        <p:grpSpPr>
          <a:xfrm>
            <a:off x="4096702" y="1315402"/>
            <a:ext cx="548640" cy="400050"/>
            <a:chOff x="4096702" y="1315402"/>
            <a:chExt cx="548640" cy="400050"/>
          </a:xfrm>
        </p:grpSpPr>
        <p:sp>
          <p:nvSpPr>
            <p:cNvPr id="230" name="Google Shape;230;p29"/>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231" name="Google Shape;231;p29"/>
            <p:cNvGrpSpPr/>
            <p:nvPr/>
          </p:nvGrpSpPr>
          <p:grpSpPr>
            <a:xfrm>
              <a:off x="4096702" y="1315402"/>
              <a:ext cx="548640" cy="400050"/>
              <a:chOff x="4096702" y="1315402"/>
              <a:chExt cx="548640" cy="400050"/>
            </a:xfrm>
          </p:grpSpPr>
          <p:sp>
            <p:nvSpPr>
              <p:cNvPr id="232" name="Google Shape;232;p29"/>
              <p:cNvSpPr/>
              <p:nvPr/>
            </p:nvSpPr>
            <p:spPr>
              <a:xfrm>
                <a:off x="4096702"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33" name="Google Shape;233;p29"/>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34" name="Google Shape;234;p29"/>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grpSp>
      <p:grpSp>
        <p:nvGrpSpPr>
          <p:cNvPr id="235" name="Google Shape;235;p29"/>
          <p:cNvGrpSpPr/>
          <p:nvPr/>
        </p:nvGrpSpPr>
        <p:grpSpPr>
          <a:xfrm rot="1786451">
            <a:off x="4158325" y="5498782"/>
            <a:ext cx="315738" cy="448874"/>
            <a:chOff x="4181475" y="5498782"/>
            <a:chExt cx="315738" cy="448874"/>
          </a:xfrm>
        </p:grpSpPr>
        <p:sp>
          <p:nvSpPr>
            <p:cNvPr id="236" name="Google Shape;236;p29"/>
            <p:cNvSpPr/>
            <p:nvPr/>
          </p:nvSpPr>
          <p:spPr>
            <a:xfrm>
              <a:off x="4259332" y="5709990"/>
              <a:ext cx="237881" cy="237666"/>
            </a:xfrm>
            <a:custGeom>
              <a:rect b="b" l="l" r="r" t="t"/>
              <a:pathLst>
                <a:path extrusionOk="0" h="237666" w="237881">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37" name="Google Shape;237;p29"/>
            <p:cNvSpPr/>
            <p:nvPr/>
          </p:nvSpPr>
          <p:spPr>
            <a:xfrm>
              <a:off x="4181475" y="5498782"/>
              <a:ext cx="286702" cy="413385"/>
            </a:xfrm>
            <a:custGeom>
              <a:rect b="b" l="l" r="r" t="t"/>
              <a:pathLst>
                <a:path extrusionOk="0" h="413385" w="286702">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38" name="Google Shape;238;p29"/>
            <p:cNvSpPr/>
            <p:nvPr/>
          </p:nvSpPr>
          <p:spPr>
            <a:xfrm>
              <a:off x="4181475" y="5498782"/>
              <a:ext cx="286702" cy="413385"/>
            </a:xfrm>
            <a:custGeom>
              <a:rect b="b" l="l" r="r" t="t"/>
              <a:pathLst>
                <a:path extrusionOk="0" h="413385" w="286702">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cap="rnd" cmpd="sng" w="126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39" name="Google Shape;239;p29"/>
            <p:cNvSpPr/>
            <p:nvPr/>
          </p:nvSpPr>
          <p:spPr>
            <a:xfrm>
              <a:off x="4181475" y="5678805"/>
              <a:ext cx="109537" cy="9525"/>
            </a:xfrm>
            <a:custGeom>
              <a:rect b="b" l="l" r="r" t="t"/>
              <a:pathLst>
                <a:path extrusionOk="0" h="9525" w="109537">
                  <a:moveTo>
                    <a:pt x="0" y="0"/>
                  </a:moveTo>
                  <a:lnTo>
                    <a:pt x="109538"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40" name="Google Shape;240;p29"/>
            <p:cNvSpPr/>
            <p:nvPr/>
          </p:nvSpPr>
          <p:spPr>
            <a:xfrm>
              <a:off x="4181475" y="5678805"/>
              <a:ext cx="109537" cy="9525"/>
            </a:xfrm>
            <a:custGeom>
              <a:rect b="b" l="l" r="r" t="t"/>
              <a:pathLst>
                <a:path extrusionOk="0" h="9525" w="109537">
                  <a:moveTo>
                    <a:pt x="0" y="0"/>
                  </a:moveTo>
                  <a:lnTo>
                    <a:pt x="109538" y="0"/>
                  </a:lnTo>
                </a:path>
              </a:pathLst>
            </a:custGeom>
            <a:noFill/>
            <a:ln cap="rnd" cmpd="sng" w="126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41" name="Google Shape;241;p29"/>
            <p:cNvSpPr/>
            <p:nvPr/>
          </p:nvSpPr>
          <p:spPr>
            <a:xfrm>
              <a:off x="4357687" y="5677852"/>
              <a:ext cx="109537" cy="952"/>
            </a:xfrm>
            <a:custGeom>
              <a:rect b="b" l="l" r="r" t="t"/>
              <a:pathLst>
                <a:path extrusionOk="0" h="952" w="109537">
                  <a:moveTo>
                    <a:pt x="0" y="953"/>
                  </a:moveTo>
                  <a:lnTo>
                    <a:pt x="109538"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42" name="Google Shape;242;p29"/>
            <p:cNvSpPr/>
            <p:nvPr/>
          </p:nvSpPr>
          <p:spPr>
            <a:xfrm>
              <a:off x="4357687" y="5677852"/>
              <a:ext cx="109537" cy="952"/>
            </a:xfrm>
            <a:custGeom>
              <a:rect b="b" l="l" r="r" t="t"/>
              <a:pathLst>
                <a:path extrusionOk="0" h="952" w="109537">
                  <a:moveTo>
                    <a:pt x="0" y="953"/>
                  </a:moveTo>
                  <a:lnTo>
                    <a:pt x="109538" y="0"/>
                  </a:lnTo>
                </a:path>
              </a:pathLst>
            </a:custGeom>
            <a:noFill/>
            <a:ln cap="rnd" cmpd="sng" w="126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43" name="Google Shape;243;p29"/>
            <p:cNvSpPr/>
            <p:nvPr/>
          </p:nvSpPr>
          <p:spPr>
            <a:xfrm>
              <a:off x="4291012" y="5611177"/>
              <a:ext cx="66675" cy="145732"/>
            </a:xfrm>
            <a:custGeom>
              <a:rect b="b" l="l" r="r" t="t"/>
              <a:pathLst>
                <a:path extrusionOk="0" h="145732" w="66675">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44" name="Google Shape;244;p29"/>
            <p:cNvSpPr/>
            <p:nvPr/>
          </p:nvSpPr>
          <p:spPr>
            <a:xfrm>
              <a:off x="4291012" y="5611177"/>
              <a:ext cx="66675" cy="145732"/>
            </a:xfrm>
            <a:custGeom>
              <a:rect b="b" l="l" r="r" t="t"/>
              <a:pathLst>
                <a:path extrusionOk="0" h="145732" w="66675">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cap="rnd" cmpd="sng" w="126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sp>
        <p:nvSpPr>
          <p:cNvPr id="245" name="Google Shape;245;p29"/>
          <p:cNvSpPr/>
          <p:nvPr>
            <p:ph idx="2" type="pic"/>
          </p:nvPr>
        </p:nvSpPr>
        <p:spPr>
          <a:xfrm>
            <a:off x="-4102" y="390398"/>
            <a:ext cx="4445238" cy="6319176"/>
          </a:xfrm>
          <a:prstGeom prst="rect">
            <a:avLst/>
          </a:prstGeom>
          <a:solidFill>
            <a:schemeClr val="lt1"/>
          </a:solidFill>
          <a:ln>
            <a:noFill/>
          </a:ln>
        </p:spPr>
      </p:sp>
      <p:sp>
        <p:nvSpPr>
          <p:cNvPr id="246" name="Google Shape;246;p29"/>
          <p:cNvSpPr txBox="1"/>
          <p:nvPr>
            <p:ph idx="1" type="body"/>
          </p:nvPr>
        </p:nvSpPr>
        <p:spPr>
          <a:xfrm>
            <a:off x="5027294" y="2095500"/>
            <a:ext cx="511493" cy="573405"/>
          </a:xfrm>
          <a:prstGeom prst="rect">
            <a:avLst/>
          </a:prstGeom>
          <a:solidFill>
            <a:schemeClr val="accent3"/>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29"/>
          <p:cNvSpPr txBox="1"/>
          <p:nvPr>
            <p:ph idx="3" type="body"/>
          </p:nvPr>
        </p:nvSpPr>
        <p:spPr>
          <a:xfrm>
            <a:off x="5655817" y="2156777"/>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8" name="Google Shape;248;p29"/>
          <p:cNvSpPr txBox="1"/>
          <p:nvPr>
            <p:ph idx="4" type="body"/>
          </p:nvPr>
        </p:nvSpPr>
        <p:spPr>
          <a:xfrm>
            <a:off x="5040757" y="2997730"/>
            <a:ext cx="511493" cy="573405"/>
          </a:xfrm>
          <a:prstGeom prst="rect">
            <a:avLst/>
          </a:prstGeom>
          <a:solidFill>
            <a:schemeClr val="accent4"/>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9" name="Google Shape;249;p29"/>
          <p:cNvSpPr txBox="1"/>
          <p:nvPr>
            <p:ph idx="5" type="body"/>
          </p:nvPr>
        </p:nvSpPr>
        <p:spPr>
          <a:xfrm>
            <a:off x="5669280" y="3059007"/>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0" name="Google Shape;250;p29"/>
          <p:cNvSpPr txBox="1"/>
          <p:nvPr>
            <p:ph idx="6" type="body"/>
          </p:nvPr>
        </p:nvSpPr>
        <p:spPr>
          <a:xfrm>
            <a:off x="5027294" y="3851666"/>
            <a:ext cx="511493" cy="573405"/>
          </a:xfrm>
          <a:prstGeom prst="rect">
            <a:avLst/>
          </a:prstGeom>
          <a:solidFill>
            <a:schemeClr val="accent5"/>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1" name="Google Shape;251;p29"/>
          <p:cNvSpPr txBox="1"/>
          <p:nvPr>
            <p:ph idx="7" type="body"/>
          </p:nvPr>
        </p:nvSpPr>
        <p:spPr>
          <a:xfrm>
            <a:off x="5655817" y="3912943"/>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2" name="Google Shape;252;p29"/>
          <p:cNvSpPr txBox="1"/>
          <p:nvPr>
            <p:ph idx="8" type="body"/>
          </p:nvPr>
        </p:nvSpPr>
        <p:spPr>
          <a:xfrm>
            <a:off x="5013831" y="4705602"/>
            <a:ext cx="511493" cy="573405"/>
          </a:xfrm>
          <a:prstGeom prst="rect">
            <a:avLst/>
          </a:prstGeom>
          <a:solidFill>
            <a:schemeClr val="accent6"/>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29"/>
          <p:cNvSpPr txBox="1"/>
          <p:nvPr>
            <p:ph idx="9" type="body"/>
          </p:nvPr>
        </p:nvSpPr>
        <p:spPr>
          <a:xfrm>
            <a:off x="5642354" y="4766879"/>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29"/>
          <p:cNvSpPr txBox="1"/>
          <p:nvPr>
            <p:ph idx="13" type="body"/>
          </p:nvPr>
        </p:nvSpPr>
        <p:spPr>
          <a:xfrm>
            <a:off x="5584377" y="596828"/>
            <a:ext cx="4168302" cy="6072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3600"/>
              <a:buNone/>
              <a:defRPr b="1" sz="3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5" name="Google Shape;255;p29"/>
          <p:cNvSpPr/>
          <p:nvPr/>
        </p:nvSpPr>
        <p:spPr>
          <a:xfrm>
            <a:off x="8655766" y="2273048"/>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56" name="Google Shape;256;p29"/>
          <p:cNvSpPr/>
          <p:nvPr/>
        </p:nvSpPr>
        <p:spPr>
          <a:xfrm>
            <a:off x="8655766" y="3187448"/>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57" name="Google Shape;257;p29"/>
          <p:cNvSpPr/>
          <p:nvPr/>
        </p:nvSpPr>
        <p:spPr>
          <a:xfrm>
            <a:off x="8655766" y="4082798"/>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58" name="Google Shape;258;p29"/>
          <p:cNvSpPr/>
          <p:nvPr/>
        </p:nvSpPr>
        <p:spPr>
          <a:xfrm>
            <a:off x="8655766" y="4997198"/>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59" name="Google Shape;259;p29"/>
          <p:cNvSpPr txBox="1"/>
          <p:nvPr>
            <p:ph idx="14" type="body"/>
          </p:nvPr>
        </p:nvSpPr>
        <p:spPr>
          <a:xfrm>
            <a:off x="8603378" y="2091121"/>
            <a:ext cx="511493" cy="573405"/>
          </a:xfrm>
          <a:prstGeom prst="rect">
            <a:avLst/>
          </a:prstGeom>
          <a:solidFill>
            <a:schemeClr val="accent3"/>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29"/>
          <p:cNvSpPr txBox="1"/>
          <p:nvPr>
            <p:ph idx="15" type="body"/>
          </p:nvPr>
        </p:nvSpPr>
        <p:spPr>
          <a:xfrm>
            <a:off x="9231901" y="2152398"/>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1" name="Google Shape;261;p29"/>
          <p:cNvSpPr txBox="1"/>
          <p:nvPr>
            <p:ph idx="16" type="body"/>
          </p:nvPr>
        </p:nvSpPr>
        <p:spPr>
          <a:xfrm>
            <a:off x="8616841" y="2993351"/>
            <a:ext cx="511493" cy="573405"/>
          </a:xfrm>
          <a:prstGeom prst="rect">
            <a:avLst/>
          </a:prstGeom>
          <a:solidFill>
            <a:schemeClr val="accent4"/>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2" name="Google Shape;262;p29"/>
          <p:cNvSpPr txBox="1"/>
          <p:nvPr>
            <p:ph idx="17" type="body"/>
          </p:nvPr>
        </p:nvSpPr>
        <p:spPr>
          <a:xfrm>
            <a:off x="9245364" y="3054628"/>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29"/>
          <p:cNvSpPr txBox="1"/>
          <p:nvPr>
            <p:ph idx="18" type="body"/>
          </p:nvPr>
        </p:nvSpPr>
        <p:spPr>
          <a:xfrm>
            <a:off x="8603378" y="3847287"/>
            <a:ext cx="511493" cy="573405"/>
          </a:xfrm>
          <a:prstGeom prst="rect">
            <a:avLst/>
          </a:prstGeom>
          <a:solidFill>
            <a:schemeClr val="accent5"/>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p29"/>
          <p:cNvSpPr txBox="1"/>
          <p:nvPr>
            <p:ph idx="19" type="body"/>
          </p:nvPr>
        </p:nvSpPr>
        <p:spPr>
          <a:xfrm>
            <a:off x="9231901" y="3908564"/>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29"/>
          <p:cNvSpPr txBox="1"/>
          <p:nvPr>
            <p:ph idx="20" type="body"/>
          </p:nvPr>
        </p:nvSpPr>
        <p:spPr>
          <a:xfrm>
            <a:off x="8589915" y="4701223"/>
            <a:ext cx="511493" cy="573405"/>
          </a:xfrm>
          <a:prstGeom prst="rect">
            <a:avLst/>
          </a:prstGeom>
          <a:solidFill>
            <a:schemeClr val="accent6"/>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6" name="Google Shape;266;p29"/>
          <p:cNvSpPr txBox="1"/>
          <p:nvPr>
            <p:ph idx="21" type="body"/>
          </p:nvPr>
        </p:nvSpPr>
        <p:spPr>
          <a:xfrm>
            <a:off x="9218438" y="4762500"/>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67" name="Google Shape;267;p29"/>
          <p:cNvGrpSpPr/>
          <p:nvPr/>
        </p:nvGrpSpPr>
        <p:grpSpPr>
          <a:xfrm>
            <a:off x="12447223" y="266938"/>
            <a:ext cx="3322320" cy="6324124"/>
            <a:chOff x="-3619025" y="0"/>
            <a:chExt cx="3322320" cy="6324124"/>
          </a:xfrm>
        </p:grpSpPr>
        <p:grpSp>
          <p:nvGrpSpPr>
            <p:cNvPr id="268" name="Google Shape;268;p29"/>
            <p:cNvGrpSpPr/>
            <p:nvPr/>
          </p:nvGrpSpPr>
          <p:grpSpPr>
            <a:xfrm>
              <a:off x="-3619025" y="0"/>
              <a:ext cx="3322320" cy="6324124"/>
              <a:chOff x="12390120" y="132973"/>
              <a:chExt cx="3322320" cy="6324124"/>
            </a:xfrm>
          </p:grpSpPr>
          <p:sp>
            <p:nvSpPr>
              <p:cNvPr id="269" name="Google Shape;269;p29"/>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nl-NL" sz="2000" u="none" cap="none" strike="noStrike">
                    <a:solidFill>
                      <a:schemeClr val="accent2"/>
                    </a:solidFill>
                    <a:latin typeface="Poppins"/>
                    <a:ea typeface="Poppins"/>
                    <a:cs typeface="Poppins"/>
                    <a:sym typeface="Poppins"/>
                  </a:rPr>
                  <a:t>Foto toevoegen</a:t>
                </a:r>
                <a:endParaRPr b="1" i="0" sz="2000" u="none" cap="none" strike="noStrike">
                  <a:solidFill>
                    <a:schemeClr val="accent2"/>
                  </a:solidFill>
                  <a:latin typeface="Poppins"/>
                  <a:ea typeface="Poppins"/>
                  <a:cs typeface="Poppins"/>
                  <a:sym typeface="Poppins"/>
                </a:endParaRPr>
              </a:p>
            </p:txBody>
          </p:sp>
          <p:sp>
            <p:nvSpPr>
              <p:cNvPr id="270" name="Google Shape;270;p29"/>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Klik op het foto icoontje in de tijdelijke aanduiding: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Voeg nu de gewenst foto in.</a:t>
                </a:r>
                <a:br>
                  <a:rPr b="0" i="0" lang="nl-NL" sz="1600" u="none" cap="none" strike="noStrike">
                    <a:solidFill>
                      <a:schemeClr val="dk1"/>
                    </a:solidFill>
                    <a:latin typeface="Poppins"/>
                    <a:ea typeface="Poppins"/>
                    <a:cs typeface="Poppins"/>
                    <a:sym typeface="Poppins"/>
                  </a:rPr>
                </a:b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Mocht je de foto willen bijsnijden, klik dan eerst op de foto en dan in de bovenbalk op </a:t>
                </a:r>
                <a:r>
                  <a:rPr b="1" i="0" lang="nl-NL" sz="1600" u="none" cap="none" strike="noStrike">
                    <a:solidFill>
                      <a:schemeClr val="accent2"/>
                    </a:solidFill>
                    <a:latin typeface="Poppins"/>
                    <a:ea typeface="Poppins"/>
                    <a:cs typeface="Poppins"/>
                    <a:sym typeface="Poppins"/>
                  </a:rPr>
                  <a:t>Afbeeldingsopmaak.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Selecteer hier </a:t>
                </a:r>
                <a:r>
                  <a:rPr b="1" i="0" lang="nl-NL" sz="1600" u="none" cap="none" strike="noStrike">
                    <a:solidFill>
                      <a:schemeClr val="accent2"/>
                    </a:solidFill>
                    <a:latin typeface="Poppins"/>
                    <a:ea typeface="Poppins"/>
                    <a:cs typeface="Poppins"/>
                    <a:sym typeface="Poppins"/>
                  </a:rPr>
                  <a:t>bijsnijden.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Hier kun je de foto naar wens aanpassen.</a:t>
                </a:r>
                <a:br>
                  <a:rPr b="1" i="0" lang="nl-NL" sz="1600" u="none" cap="none" strike="noStrike">
                    <a:solidFill>
                      <a:schemeClr val="accent2"/>
                    </a:solidFill>
                    <a:latin typeface="Poppins"/>
                    <a:ea typeface="Poppins"/>
                    <a:cs typeface="Poppins"/>
                    <a:sym typeface="Poppins"/>
                  </a:rPr>
                </a:br>
                <a:r>
                  <a:rPr b="0" i="0" lang="nl-NL" sz="1600" u="none" cap="none" strike="noStrike">
                    <a:solidFill>
                      <a:schemeClr val="dk1"/>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p:txBody>
          </p:sp>
        </p:grpSp>
        <p:pic>
          <p:nvPicPr>
            <p:cNvPr id="271" name="Google Shape;271;p29"/>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272" name="Google Shape;272;p29"/>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273" name="Google Shape;273;p29"/>
          <p:cNvPicPr preferRelativeResize="0"/>
          <p:nvPr/>
        </p:nvPicPr>
        <p:blipFill rotWithShape="1">
          <a:blip r:embed="rId4">
            <a:alphaModFix/>
          </a:blip>
          <a:srcRect b="0" l="0" r="0" t="0"/>
          <a:stretch/>
        </p:blipFill>
        <p:spPr>
          <a:xfrm>
            <a:off x="9334180"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headline">
  <p:cSld name="Picture with headline">
    <p:bg>
      <p:bgPr>
        <a:solidFill>
          <a:schemeClr val="accent1"/>
        </a:solidFill>
      </p:bgPr>
    </p:bg>
    <p:spTree>
      <p:nvGrpSpPr>
        <p:cNvPr id="274" name="Shape 274"/>
        <p:cNvGrpSpPr/>
        <p:nvPr/>
      </p:nvGrpSpPr>
      <p:grpSpPr>
        <a:xfrm>
          <a:off x="0" y="0"/>
          <a:ext cx="0" cy="0"/>
          <a:chOff x="0" y="0"/>
          <a:chExt cx="0" cy="0"/>
        </a:xfrm>
      </p:grpSpPr>
      <p:sp>
        <p:nvSpPr>
          <p:cNvPr id="275" name="Google Shape;275;p30"/>
          <p:cNvSpPr/>
          <p:nvPr/>
        </p:nvSpPr>
        <p:spPr>
          <a:xfrm flipH="1">
            <a:off x="-257985" y="1"/>
            <a:ext cx="7044548" cy="6871271"/>
          </a:xfrm>
          <a:custGeom>
            <a:rect b="b" l="l" r="r" t="t"/>
            <a:pathLst>
              <a:path extrusionOk="0" h="6871271" w="7044548">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76" name="Google Shape;276;p30"/>
          <p:cNvSpPr/>
          <p:nvPr/>
        </p:nvSpPr>
        <p:spPr>
          <a:xfrm flipH="1">
            <a:off x="3738663" y="-47256"/>
            <a:ext cx="73253" cy="47256"/>
          </a:xfrm>
          <a:custGeom>
            <a:rect b="b" l="l" r="r" t="t"/>
            <a:pathLst>
              <a:path extrusionOk="0" h="47256" w="73253">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77" name="Google Shape;277;p30"/>
          <p:cNvSpPr/>
          <p:nvPr/>
        </p:nvSpPr>
        <p:spPr>
          <a:xfrm flipH="1">
            <a:off x="3800376" y="0"/>
            <a:ext cx="4793" cy="1943"/>
          </a:xfrm>
          <a:custGeom>
            <a:rect b="b" l="l" r="r" t="t"/>
            <a:pathLst>
              <a:path extrusionOk="0" h="1943" w="4793">
                <a:moveTo>
                  <a:pt x="4793" y="0"/>
                </a:moveTo>
                <a:lnTo>
                  <a:pt x="0" y="0"/>
                </a:lnTo>
                <a:lnTo>
                  <a:pt x="907" y="1943"/>
                </a:lnTo>
                <a:lnTo>
                  <a:pt x="47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78" name="Google Shape;278;p30"/>
          <p:cNvSpPr/>
          <p:nvPr/>
        </p:nvSpPr>
        <p:spPr>
          <a:xfrm flipH="1">
            <a:off x="3868769" y="18344"/>
            <a:ext cx="73253" cy="47012"/>
          </a:xfrm>
          <a:custGeom>
            <a:rect b="b" l="l" r="r" t="t"/>
            <a:pathLst>
              <a:path extrusionOk="0" h="47012" w="73253">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79" name="Google Shape;279;p30"/>
          <p:cNvSpPr/>
          <p:nvPr/>
        </p:nvSpPr>
        <p:spPr>
          <a:xfrm flipH="1">
            <a:off x="4001060" y="78476"/>
            <a:ext cx="73253" cy="45919"/>
          </a:xfrm>
          <a:custGeom>
            <a:rect b="b" l="l" r="r" t="t"/>
            <a:pathLst>
              <a:path extrusionOk="0" h="45919" w="73253">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80" name="Google Shape;280;p30"/>
          <p:cNvSpPr/>
          <p:nvPr/>
        </p:nvSpPr>
        <p:spPr>
          <a:xfrm flipH="1">
            <a:off x="4133352" y="136422"/>
            <a:ext cx="73253" cy="44826"/>
          </a:xfrm>
          <a:custGeom>
            <a:rect b="b" l="l" r="r" t="t"/>
            <a:pathLst>
              <a:path extrusionOk="0" h="44826" w="73253">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81" name="Google Shape;281;p30"/>
          <p:cNvSpPr/>
          <p:nvPr/>
        </p:nvSpPr>
        <p:spPr>
          <a:xfrm flipH="1">
            <a:off x="4267831" y="193275"/>
            <a:ext cx="73252" cy="42639"/>
          </a:xfrm>
          <a:custGeom>
            <a:rect b="b" l="l" r="r" t="t"/>
            <a:pathLst>
              <a:path extrusionOk="0" h="42639" w="73252">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82" name="Google Shape;282;p30"/>
          <p:cNvSpPr/>
          <p:nvPr/>
        </p:nvSpPr>
        <p:spPr>
          <a:xfrm flipH="1">
            <a:off x="4402309" y="244660"/>
            <a:ext cx="74346" cy="42640"/>
          </a:xfrm>
          <a:custGeom>
            <a:rect b="b" l="l" r="r" t="t"/>
            <a:pathLst>
              <a:path extrusionOk="0" h="42640" w="74346">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83" name="Google Shape;283;p30"/>
          <p:cNvSpPr/>
          <p:nvPr/>
        </p:nvSpPr>
        <p:spPr>
          <a:xfrm flipH="1">
            <a:off x="4537881" y="297140"/>
            <a:ext cx="74345" cy="42640"/>
          </a:xfrm>
          <a:custGeom>
            <a:rect b="b" l="l" r="r" t="t"/>
            <a:pathLst>
              <a:path extrusionOk="0" h="42640" w="74345">
                <a:moveTo>
                  <a:pt x="67786" y="0"/>
                </a:moveTo>
                <a:lnTo>
                  <a:pt x="0" y="26239"/>
                </a:lnTo>
                <a:lnTo>
                  <a:pt x="6560" y="42640"/>
                </a:lnTo>
                <a:lnTo>
                  <a:pt x="74345" y="16400"/>
                </a:ln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84" name="Google Shape;284;p30"/>
          <p:cNvSpPr/>
          <p:nvPr/>
        </p:nvSpPr>
        <p:spPr>
          <a:xfrm flipH="1">
            <a:off x="4673452" y="348526"/>
            <a:ext cx="74346" cy="42639"/>
          </a:xfrm>
          <a:custGeom>
            <a:rect b="b" l="l" r="r" t="t"/>
            <a:pathLst>
              <a:path extrusionOk="0" h="42639" w="74346">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85" name="Google Shape;285;p30"/>
          <p:cNvSpPr/>
          <p:nvPr/>
        </p:nvSpPr>
        <p:spPr>
          <a:xfrm flipH="1">
            <a:off x="4807931" y="401005"/>
            <a:ext cx="74346" cy="42639"/>
          </a:xfrm>
          <a:custGeom>
            <a:rect b="b" l="l" r="r" t="t"/>
            <a:pathLst>
              <a:path extrusionOk="0" h="42639" w="74346">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86" name="Google Shape;286;p30"/>
          <p:cNvSpPr/>
          <p:nvPr/>
        </p:nvSpPr>
        <p:spPr>
          <a:xfrm flipH="1">
            <a:off x="4942409" y="453485"/>
            <a:ext cx="74346" cy="42639"/>
          </a:xfrm>
          <a:custGeom>
            <a:rect b="b" l="l" r="r" t="t"/>
            <a:pathLst>
              <a:path extrusionOk="0" h="42639" w="74346">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87" name="Google Shape;287;p30"/>
          <p:cNvSpPr/>
          <p:nvPr/>
        </p:nvSpPr>
        <p:spPr>
          <a:xfrm flipH="1">
            <a:off x="5076888" y="507057"/>
            <a:ext cx="73252" cy="43733"/>
          </a:xfrm>
          <a:custGeom>
            <a:rect b="b" l="l" r="r" t="t"/>
            <a:pathLst>
              <a:path extrusionOk="0" h="43733" w="73252">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88" name="Google Shape;288;p30"/>
          <p:cNvSpPr/>
          <p:nvPr/>
        </p:nvSpPr>
        <p:spPr>
          <a:xfrm flipH="1">
            <a:off x="5210273" y="561723"/>
            <a:ext cx="74345" cy="45919"/>
          </a:xfrm>
          <a:custGeom>
            <a:rect b="b" l="l" r="r" t="t"/>
            <a:pathLst>
              <a:path extrusionOk="0" h="45919" w="74345">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89" name="Google Shape;289;p30"/>
          <p:cNvSpPr/>
          <p:nvPr/>
        </p:nvSpPr>
        <p:spPr>
          <a:xfrm flipH="1">
            <a:off x="5342564" y="620762"/>
            <a:ext cx="73253" cy="47013"/>
          </a:xfrm>
          <a:custGeom>
            <a:rect b="b" l="l" r="r" t="t"/>
            <a:pathLst>
              <a:path extrusionOk="0" h="47013" w="7325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90" name="Google Shape;290;p30"/>
          <p:cNvSpPr/>
          <p:nvPr/>
        </p:nvSpPr>
        <p:spPr>
          <a:xfrm flipH="1">
            <a:off x="5473762" y="683082"/>
            <a:ext cx="72159" cy="49199"/>
          </a:xfrm>
          <a:custGeom>
            <a:rect b="b" l="l" r="r" t="t"/>
            <a:pathLst>
              <a:path extrusionOk="0" h="49199" w="7215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91" name="Google Shape;291;p30"/>
          <p:cNvSpPr/>
          <p:nvPr/>
        </p:nvSpPr>
        <p:spPr>
          <a:xfrm flipH="1">
            <a:off x="5601681" y="749774"/>
            <a:ext cx="72159" cy="50293"/>
          </a:xfrm>
          <a:custGeom>
            <a:rect b="b" l="l" r="r" t="t"/>
            <a:pathLst>
              <a:path extrusionOk="0" h="50293" w="72159">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92" name="Google Shape;292;p30"/>
          <p:cNvSpPr/>
          <p:nvPr/>
        </p:nvSpPr>
        <p:spPr>
          <a:xfrm flipH="1">
            <a:off x="5727412" y="820840"/>
            <a:ext cx="71067" cy="53572"/>
          </a:xfrm>
          <a:custGeom>
            <a:rect b="b" l="l" r="r" t="t"/>
            <a:pathLst>
              <a:path extrusionOk="0" h="53572" w="71067">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93" name="Google Shape;293;p30"/>
          <p:cNvSpPr/>
          <p:nvPr/>
        </p:nvSpPr>
        <p:spPr>
          <a:xfrm flipH="1">
            <a:off x="5849864" y="898465"/>
            <a:ext cx="69973" cy="55760"/>
          </a:xfrm>
          <a:custGeom>
            <a:rect b="b" l="l" r="r" t="t"/>
            <a:pathLst>
              <a:path extrusionOk="0" h="55760" w="69973">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94" name="Google Shape;294;p30"/>
          <p:cNvSpPr/>
          <p:nvPr/>
        </p:nvSpPr>
        <p:spPr>
          <a:xfrm flipH="1">
            <a:off x="5966850" y="983744"/>
            <a:ext cx="67786" cy="59040"/>
          </a:xfrm>
          <a:custGeom>
            <a:rect b="b" l="l" r="r" t="t"/>
            <a:pathLst>
              <a:path extrusionOk="0" h="59040" w="67786">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95" name="Google Shape;295;p30"/>
          <p:cNvSpPr/>
          <p:nvPr/>
        </p:nvSpPr>
        <p:spPr>
          <a:xfrm flipH="1">
            <a:off x="6077275" y="1075583"/>
            <a:ext cx="65599" cy="63413"/>
          </a:xfrm>
          <a:custGeom>
            <a:rect b="b" l="l" r="r" t="t"/>
            <a:pathLst>
              <a:path extrusionOk="0" h="63413" w="65599">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96" name="Google Shape;296;p30"/>
          <p:cNvSpPr/>
          <p:nvPr/>
        </p:nvSpPr>
        <p:spPr>
          <a:xfrm flipH="1">
            <a:off x="6180047" y="1177262"/>
            <a:ext cx="61226" cy="66692"/>
          </a:xfrm>
          <a:custGeom>
            <a:rect b="b" l="l" r="r" t="t"/>
            <a:pathLst>
              <a:path extrusionOk="0" h="66692" w="61226">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97" name="Google Shape;297;p30"/>
          <p:cNvSpPr/>
          <p:nvPr/>
        </p:nvSpPr>
        <p:spPr>
          <a:xfrm flipH="1">
            <a:off x="6272980" y="1289874"/>
            <a:ext cx="55758" cy="68880"/>
          </a:xfrm>
          <a:custGeom>
            <a:rect b="b" l="l" r="r" t="t"/>
            <a:pathLst>
              <a:path extrusionOk="0" h="68880" w="55758">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98" name="Google Shape;298;p30"/>
          <p:cNvSpPr/>
          <p:nvPr/>
        </p:nvSpPr>
        <p:spPr>
          <a:xfrm flipH="1">
            <a:off x="6351699" y="1411233"/>
            <a:ext cx="50292" cy="72159"/>
          </a:xfrm>
          <a:custGeom>
            <a:rect b="b" l="l" r="r" t="t"/>
            <a:pathLst>
              <a:path extrusionOk="0" h="72159" w="50292">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99" name="Google Shape;299;p30"/>
          <p:cNvSpPr/>
          <p:nvPr/>
        </p:nvSpPr>
        <p:spPr>
          <a:xfrm flipH="1">
            <a:off x="6416204" y="1540245"/>
            <a:ext cx="43733" cy="74345"/>
          </a:xfrm>
          <a:custGeom>
            <a:rect b="b" l="l" r="r" t="t"/>
            <a:pathLst>
              <a:path extrusionOk="0" h="74345" w="43733">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00" name="Google Shape;300;p30"/>
          <p:cNvSpPr/>
          <p:nvPr/>
        </p:nvSpPr>
        <p:spPr>
          <a:xfrm flipH="1">
            <a:off x="6465404" y="1678003"/>
            <a:ext cx="36079" cy="74346"/>
          </a:xfrm>
          <a:custGeom>
            <a:rect b="b" l="l" r="r" t="t"/>
            <a:pathLst>
              <a:path extrusionOk="0" h="74346" w="36079">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01" name="Google Shape;301;p30"/>
          <p:cNvSpPr/>
          <p:nvPr/>
        </p:nvSpPr>
        <p:spPr>
          <a:xfrm flipH="1">
            <a:off x="6498203" y="1820135"/>
            <a:ext cx="27333" cy="74345"/>
          </a:xfrm>
          <a:custGeom>
            <a:rect b="b" l="l" r="r" t="t"/>
            <a:pathLst>
              <a:path extrusionOk="0" h="74345" w="27333">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02" name="Google Shape;302;p30"/>
          <p:cNvSpPr/>
          <p:nvPr/>
        </p:nvSpPr>
        <p:spPr>
          <a:xfrm flipH="1">
            <a:off x="6514603" y="1964453"/>
            <a:ext cx="20773" cy="73252"/>
          </a:xfrm>
          <a:custGeom>
            <a:rect b="b" l="l" r="r" t="t"/>
            <a:pathLst>
              <a:path extrusionOk="0" h="73252" w="20773">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03" name="Google Shape;303;p30"/>
          <p:cNvSpPr/>
          <p:nvPr/>
        </p:nvSpPr>
        <p:spPr>
          <a:xfrm flipH="1">
            <a:off x="6509137" y="2109864"/>
            <a:ext cx="24053" cy="73253"/>
          </a:xfrm>
          <a:custGeom>
            <a:rect b="b" l="l" r="r" t="t"/>
            <a:pathLst>
              <a:path extrusionOk="0" h="73253" w="240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04" name="Google Shape;304;p30"/>
          <p:cNvSpPr/>
          <p:nvPr/>
        </p:nvSpPr>
        <p:spPr>
          <a:xfrm flipH="1">
            <a:off x="6488363" y="2251995"/>
            <a:ext cx="29520" cy="74346"/>
          </a:xfrm>
          <a:custGeom>
            <a:rect b="b" l="l" r="r" t="t"/>
            <a:pathLst>
              <a:path extrusionOk="0" h="74346" w="29520">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05" name="Google Shape;305;p30"/>
          <p:cNvSpPr/>
          <p:nvPr/>
        </p:nvSpPr>
        <p:spPr>
          <a:xfrm flipH="1">
            <a:off x="6454471" y="2394127"/>
            <a:ext cx="36079" cy="74346"/>
          </a:xfrm>
          <a:custGeom>
            <a:rect b="b" l="l" r="r" t="t"/>
            <a:pathLst>
              <a:path extrusionOk="0" h="74346" w="36079">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06" name="Google Shape;306;p30"/>
          <p:cNvSpPr/>
          <p:nvPr/>
        </p:nvSpPr>
        <p:spPr>
          <a:xfrm flipH="1">
            <a:off x="6408551" y="2531885"/>
            <a:ext cx="41546" cy="74346"/>
          </a:xfrm>
          <a:custGeom>
            <a:rect b="b" l="l" r="r" t="t"/>
            <a:pathLst>
              <a:path extrusionOk="0" h="74346" w="415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07" name="Google Shape;307;p30"/>
          <p:cNvSpPr/>
          <p:nvPr/>
        </p:nvSpPr>
        <p:spPr>
          <a:xfrm flipH="1">
            <a:off x="6352791" y="2667457"/>
            <a:ext cx="45920" cy="73253"/>
          </a:xfrm>
          <a:custGeom>
            <a:rect b="b" l="l" r="r" t="t"/>
            <a:pathLst>
              <a:path extrusionOk="0" h="73253" w="45920">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08" name="Google Shape;308;p30"/>
          <p:cNvSpPr/>
          <p:nvPr/>
        </p:nvSpPr>
        <p:spPr>
          <a:xfrm flipH="1">
            <a:off x="6286099" y="2796469"/>
            <a:ext cx="50293" cy="73253"/>
          </a:xfrm>
          <a:custGeom>
            <a:rect b="b" l="l" r="r" t="t"/>
            <a:pathLst>
              <a:path extrusionOk="0" h="73253" w="5029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09" name="Google Shape;309;p30"/>
          <p:cNvSpPr/>
          <p:nvPr/>
        </p:nvSpPr>
        <p:spPr>
          <a:xfrm flipH="1">
            <a:off x="6213940" y="2923294"/>
            <a:ext cx="52480" cy="71066"/>
          </a:xfrm>
          <a:custGeom>
            <a:rect b="b" l="l" r="r" t="t"/>
            <a:pathLst>
              <a:path extrusionOk="0" h="71066" w="52480">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10" name="Google Shape;310;p30"/>
          <p:cNvSpPr/>
          <p:nvPr/>
        </p:nvSpPr>
        <p:spPr>
          <a:xfrm flipH="1">
            <a:off x="6136314" y="3045745"/>
            <a:ext cx="54666" cy="71067"/>
          </a:xfrm>
          <a:custGeom>
            <a:rect b="b" l="l" r="r" t="t"/>
            <a:pathLst>
              <a:path extrusionOk="0" h="71067" w="54666">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11" name="Google Shape;311;p30"/>
          <p:cNvSpPr/>
          <p:nvPr/>
        </p:nvSpPr>
        <p:spPr>
          <a:xfrm flipH="1">
            <a:off x="6057595" y="3167104"/>
            <a:ext cx="54666" cy="71066"/>
          </a:xfrm>
          <a:custGeom>
            <a:rect b="b" l="l" r="r" t="t"/>
            <a:pathLst>
              <a:path extrusionOk="0" h="71066" w="546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12" name="Google Shape;312;p30"/>
          <p:cNvSpPr/>
          <p:nvPr/>
        </p:nvSpPr>
        <p:spPr>
          <a:xfrm flipH="1">
            <a:off x="5982156" y="3289556"/>
            <a:ext cx="52480" cy="72160"/>
          </a:xfrm>
          <a:custGeom>
            <a:rect b="b" l="l" r="r" t="t"/>
            <a:pathLst>
              <a:path extrusionOk="0" h="72160" w="5248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13" name="Google Shape;313;p30"/>
          <p:cNvSpPr/>
          <p:nvPr/>
        </p:nvSpPr>
        <p:spPr>
          <a:xfrm flipH="1">
            <a:off x="5912184" y="3416382"/>
            <a:ext cx="50293" cy="72159"/>
          </a:xfrm>
          <a:custGeom>
            <a:rect b="b" l="l" r="r" t="t"/>
            <a:pathLst>
              <a:path extrusionOk="0" h="72159" w="50293">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14" name="Google Shape;314;p30"/>
          <p:cNvSpPr/>
          <p:nvPr/>
        </p:nvSpPr>
        <p:spPr>
          <a:xfrm flipH="1">
            <a:off x="5852051" y="3545393"/>
            <a:ext cx="44827" cy="74346"/>
          </a:xfrm>
          <a:custGeom>
            <a:rect b="b" l="l" r="r" t="t"/>
            <a:pathLst>
              <a:path extrusionOk="0" h="74346" w="44827">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15" name="Google Shape;315;p30"/>
          <p:cNvSpPr/>
          <p:nvPr/>
        </p:nvSpPr>
        <p:spPr>
          <a:xfrm flipH="1">
            <a:off x="5807225" y="3682058"/>
            <a:ext cx="38266" cy="74345"/>
          </a:xfrm>
          <a:custGeom>
            <a:rect b="b" l="l" r="r" t="t"/>
            <a:pathLst>
              <a:path extrusionOk="0" h="74345" w="38266">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16" name="Google Shape;316;p30"/>
          <p:cNvSpPr/>
          <p:nvPr/>
        </p:nvSpPr>
        <p:spPr>
          <a:xfrm flipH="1">
            <a:off x="5777705" y="3822003"/>
            <a:ext cx="30613" cy="74345"/>
          </a:xfrm>
          <a:custGeom>
            <a:rect b="b" l="l" r="r" t="t"/>
            <a:pathLst>
              <a:path extrusionOk="0" h="74345" w="30613">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17" name="Google Shape;317;p30"/>
          <p:cNvSpPr/>
          <p:nvPr/>
        </p:nvSpPr>
        <p:spPr>
          <a:xfrm flipH="1">
            <a:off x="5764585" y="3965228"/>
            <a:ext cx="22961" cy="74346"/>
          </a:xfrm>
          <a:custGeom>
            <a:rect b="b" l="l" r="r" t="t"/>
            <a:pathLst>
              <a:path extrusionOk="0" h="74346" w="22961">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18" name="Google Shape;318;p30"/>
          <p:cNvSpPr/>
          <p:nvPr/>
        </p:nvSpPr>
        <p:spPr>
          <a:xfrm flipH="1">
            <a:off x="5761306" y="4111733"/>
            <a:ext cx="18586" cy="72159"/>
          </a:xfrm>
          <a:custGeom>
            <a:rect b="b" l="l" r="r" t="t"/>
            <a:pathLst>
              <a:path extrusionOk="0" h="72159" w="18586">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19" name="Google Shape;319;p30"/>
          <p:cNvSpPr/>
          <p:nvPr/>
        </p:nvSpPr>
        <p:spPr>
          <a:xfrm flipH="1">
            <a:off x="5764585" y="4256051"/>
            <a:ext cx="22961" cy="73252"/>
          </a:xfrm>
          <a:custGeom>
            <a:rect b="b" l="l" r="r" t="t"/>
            <a:pathLst>
              <a:path extrusionOk="0" h="73252" w="22961">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20" name="Google Shape;320;p30"/>
          <p:cNvSpPr/>
          <p:nvPr/>
        </p:nvSpPr>
        <p:spPr>
          <a:xfrm flipH="1">
            <a:off x="5775518" y="4399275"/>
            <a:ext cx="25147" cy="74346"/>
          </a:xfrm>
          <a:custGeom>
            <a:rect b="b" l="l" r="r" t="t"/>
            <a:pathLst>
              <a:path extrusionOk="0" h="74346" w="25147">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21" name="Google Shape;321;p30"/>
          <p:cNvSpPr/>
          <p:nvPr/>
        </p:nvSpPr>
        <p:spPr>
          <a:xfrm flipH="1">
            <a:off x="5793012" y="4543594"/>
            <a:ext cx="27333" cy="73253"/>
          </a:xfrm>
          <a:custGeom>
            <a:rect b="b" l="l" r="r" t="t"/>
            <a:pathLst>
              <a:path extrusionOk="0" h="73253" w="2733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22" name="Google Shape;322;p30"/>
          <p:cNvSpPr/>
          <p:nvPr/>
        </p:nvSpPr>
        <p:spPr>
          <a:xfrm flipH="1">
            <a:off x="5813785" y="4685725"/>
            <a:ext cx="28427" cy="74346"/>
          </a:xfrm>
          <a:custGeom>
            <a:rect b="b" l="l" r="r" t="t"/>
            <a:pathLst>
              <a:path extrusionOk="0" h="74346" w="28427">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23" name="Google Shape;323;p30"/>
          <p:cNvSpPr/>
          <p:nvPr/>
        </p:nvSpPr>
        <p:spPr>
          <a:xfrm flipH="1">
            <a:off x="5836744" y="4828951"/>
            <a:ext cx="28427" cy="74345"/>
          </a:xfrm>
          <a:custGeom>
            <a:rect b="b" l="l" r="r" t="t"/>
            <a:pathLst>
              <a:path extrusionOk="0" h="74345" w="28427">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24" name="Google Shape;324;p30"/>
          <p:cNvSpPr/>
          <p:nvPr/>
        </p:nvSpPr>
        <p:spPr>
          <a:xfrm flipH="1">
            <a:off x="5858611" y="4972175"/>
            <a:ext cx="27333" cy="74346"/>
          </a:xfrm>
          <a:custGeom>
            <a:rect b="b" l="l" r="r" t="t"/>
            <a:pathLst>
              <a:path extrusionOk="0" h="74346" w="27333">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25" name="Google Shape;325;p30"/>
          <p:cNvSpPr/>
          <p:nvPr/>
        </p:nvSpPr>
        <p:spPr>
          <a:xfrm flipH="1">
            <a:off x="5877198" y="5115400"/>
            <a:ext cx="25146" cy="74346"/>
          </a:xfrm>
          <a:custGeom>
            <a:rect b="b" l="l" r="r" t="t"/>
            <a:pathLst>
              <a:path extrusionOk="0" h="74346" w="251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26" name="Google Shape;326;p30"/>
          <p:cNvSpPr/>
          <p:nvPr/>
        </p:nvSpPr>
        <p:spPr>
          <a:xfrm flipH="1">
            <a:off x="5890318" y="5260811"/>
            <a:ext cx="22959" cy="73253"/>
          </a:xfrm>
          <a:custGeom>
            <a:rect b="b" l="l" r="r" t="t"/>
            <a:pathLst>
              <a:path extrusionOk="0" h="73253" w="22959">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27" name="Google Shape;327;p30"/>
          <p:cNvSpPr/>
          <p:nvPr/>
        </p:nvSpPr>
        <p:spPr>
          <a:xfrm flipH="1">
            <a:off x="5895784" y="5405130"/>
            <a:ext cx="18587" cy="73253"/>
          </a:xfrm>
          <a:custGeom>
            <a:rect b="b" l="l" r="r" t="t"/>
            <a:pathLst>
              <a:path extrusionOk="0" h="73253" w="18587">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28" name="Google Shape;328;p30"/>
          <p:cNvSpPr/>
          <p:nvPr/>
        </p:nvSpPr>
        <p:spPr>
          <a:xfrm flipH="1">
            <a:off x="5887037" y="5550542"/>
            <a:ext cx="24053" cy="73252"/>
          </a:xfrm>
          <a:custGeom>
            <a:rect b="b" l="l" r="r" t="t"/>
            <a:pathLst>
              <a:path extrusionOk="0" h="73252" w="24053">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29" name="Google Shape;329;p30"/>
          <p:cNvSpPr/>
          <p:nvPr/>
        </p:nvSpPr>
        <p:spPr>
          <a:xfrm flipH="1">
            <a:off x="5867357" y="5692673"/>
            <a:ext cx="29521" cy="74346"/>
          </a:xfrm>
          <a:custGeom>
            <a:rect b="b" l="l" r="r" t="t"/>
            <a:pathLst>
              <a:path extrusionOk="0" h="74346" w="29521">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30" name="Google Shape;330;p30"/>
          <p:cNvSpPr/>
          <p:nvPr/>
        </p:nvSpPr>
        <p:spPr>
          <a:xfrm flipH="1">
            <a:off x="5831278" y="5833711"/>
            <a:ext cx="37173" cy="74346"/>
          </a:xfrm>
          <a:custGeom>
            <a:rect b="b" l="l" r="r" t="t"/>
            <a:pathLst>
              <a:path extrusionOk="0" h="74346" w="37173">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31" name="Google Shape;331;p30"/>
          <p:cNvSpPr/>
          <p:nvPr/>
        </p:nvSpPr>
        <p:spPr>
          <a:xfrm flipH="1">
            <a:off x="5780986" y="5970376"/>
            <a:ext cx="43732" cy="74346"/>
          </a:xfrm>
          <a:custGeom>
            <a:rect b="b" l="l" r="r" t="t"/>
            <a:pathLst>
              <a:path extrusionOk="0" h="74346" w="43732">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32" name="Google Shape;332;p30"/>
          <p:cNvSpPr/>
          <p:nvPr/>
        </p:nvSpPr>
        <p:spPr>
          <a:xfrm flipH="1">
            <a:off x="5711013" y="6101575"/>
            <a:ext cx="52480" cy="72159"/>
          </a:xfrm>
          <a:custGeom>
            <a:rect b="b" l="l" r="r" t="t"/>
            <a:pathLst>
              <a:path extrusionOk="0" h="72159" w="52480">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33" name="Google Shape;333;p30"/>
          <p:cNvSpPr/>
          <p:nvPr/>
        </p:nvSpPr>
        <p:spPr>
          <a:xfrm flipH="1">
            <a:off x="5630108" y="6224027"/>
            <a:ext cx="57945" cy="68878"/>
          </a:xfrm>
          <a:custGeom>
            <a:rect b="b" l="l" r="r" t="t"/>
            <a:pathLst>
              <a:path extrusionOk="0" h="68878" w="57945">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34" name="Google Shape;334;p30"/>
          <p:cNvSpPr/>
          <p:nvPr/>
        </p:nvSpPr>
        <p:spPr>
          <a:xfrm flipH="1">
            <a:off x="5011289" y="6244799"/>
            <a:ext cx="74345" cy="31707"/>
          </a:xfrm>
          <a:custGeom>
            <a:rect b="b" l="l" r="r" t="t"/>
            <a:pathLst>
              <a:path extrusionOk="0" h="31707" w="74345">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35" name="Google Shape;335;p30"/>
          <p:cNvSpPr/>
          <p:nvPr/>
        </p:nvSpPr>
        <p:spPr>
          <a:xfrm flipH="1">
            <a:off x="5151233" y="6256826"/>
            <a:ext cx="68879" cy="55759"/>
          </a:xfrm>
          <a:custGeom>
            <a:rect b="b" l="l" r="r" t="t"/>
            <a:pathLst>
              <a:path extrusionOk="0" h="55759" w="6887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36" name="Google Shape;336;p30"/>
          <p:cNvSpPr/>
          <p:nvPr/>
        </p:nvSpPr>
        <p:spPr>
          <a:xfrm flipH="1">
            <a:off x="4892116" y="6292905"/>
            <a:ext cx="62320" cy="64507"/>
          </a:xfrm>
          <a:custGeom>
            <a:rect b="b" l="l" r="r" t="t"/>
            <a:pathLst>
              <a:path extrusionOk="0" h="64507" w="62320">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37" name="Google Shape;337;p30"/>
          <p:cNvSpPr/>
          <p:nvPr/>
        </p:nvSpPr>
        <p:spPr>
          <a:xfrm flipH="1">
            <a:off x="5532801" y="6336638"/>
            <a:ext cx="63413" cy="63413"/>
          </a:xfrm>
          <a:custGeom>
            <a:rect b="b" l="l" r="r" t="t"/>
            <a:pathLst>
              <a:path extrusionOk="0" h="63413" w="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38" name="Google Shape;338;p30"/>
          <p:cNvSpPr/>
          <p:nvPr/>
        </p:nvSpPr>
        <p:spPr>
          <a:xfrm flipH="1">
            <a:off x="5210273" y="6375997"/>
            <a:ext cx="33892" cy="73253"/>
          </a:xfrm>
          <a:custGeom>
            <a:rect b="b" l="l" r="r" t="t"/>
            <a:pathLst>
              <a:path extrusionOk="0" h="73253" w="33892">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39" name="Google Shape;339;p30"/>
          <p:cNvSpPr/>
          <p:nvPr/>
        </p:nvSpPr>
        <p:spPr>
          <a:xfrm flipH="1">
            <a:off x="4888837" y="6418638"/>
            <a:ext cx="57945" cy="66691"/>
          </a:xfrm>
          <a:custGeom>
            <a:rect b="b" l="l" r="r" t="t"/>
            <a:pathLst>
              <a:path extrusionOk="0" h="66691" w="57945">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40" name="Google Shape;340;p30"/>
          <p:cNvSpPr/>
          <p:nvPr/>
        </p:nvSpPr>
        <p:spPr>
          <a:xfrm flipH="1">
            <a:off x="5416910" y="6431757"/>
            <a:ext cx="71066" cy="54666"/>
          </a:xfrm>
          <a:custGeom>
            <a:rect b="b" l="l" r="r" t="t"/>
            <a:pathLst>
              <a:path extrusionOk="0" h="54666" w="710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41" name="Google Shape;341;p30"/>
          <p:cNvSpPr/>
          <p:nvPr/>
        </p:nvSpPr>
        <p:spPr>
          <a:xfrm flipH="1">
            <a:off x="5286805" y="6501730"/>
            <a:ext cx="74346" cy="39359"/>
          </a:xfrm>
          <a:custGeom>
            <a:rect b="b" l="l" r="r" t="t"/>
            <a:pathLst>
              <a:path extrusionOk="0" h="39359" w="74346">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42" name="Google Shape;342;p30"/>
          <p:cNvSpPr/>
          <p:nvPr/>
        </p:nvSpPr>
        <p:spPr>
          <a:xfrm flipH="1">
            <a:off x="5132646" y="6503916"/>
            <a:ext cx="85279" cy="66692"/>
          </a:xfrm>
          <a:custGeom>
            <a:rect b="b" l="l" r="r" t="t"/>
            <a:pathLst>
              <a:path extrusionOk="0" h="66692" w="85279">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43" name="Google Shape;343;p30"/>
          <p:cNvSpPr/>
          <p:nvPr/>
        </p:nvSpPr>
        <p:spPr>
          <a:xfrm flipH="1">
            <a:off x="5000355" y="6506103"/>
            <a:ext cx="74346" cy="38266"/>
          </a:xfrm>
          <a:custGeom>
            <a:rect b="b" l="l" r="r" t="t"/>
            <a:pathLst>
              <a:path extrusionOk="0" h="38266" w="7434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44" name="Google Shape;344;p30"/>
          <p:cNvSpPr/>
          <p:nvPr/>
        </p:nvSpPr>
        <p:spPr>
          <a:xfrm flipH="1">
            <a:off x="5025501" y="6608875"/>
            <a:ext cx="67786" cy="59039"/>
          </a:xfrm>
          <a:custGeom>
            <a:rect b="b" l="l" r="r" t="t"/>
            <a:pathLst>
              <a:path extrusionOk="0" h="59039" w="67786">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45" name="Google Shape;345;p30"/>
          <p:cNvSpPr/>
          <p:nvPr/>
        </p:nvSpPr>
        <p:spPr>
          <a:xfrm flipH="1">
            <a:off x="4904143" y="6694154"/>
            <a:ext cx="72159" cy="52479"/>
          </a:xfrm>
          <a:custGeom>
            <a:rect b="b" l="l" r="r" t="t"/>
            <a:pathLst>
              <a:path extrusionOk="0" h="52479" w="7215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46" name="Google Shape;346;p30"/>
          <p:cNvSpPr/>
          <p:nvPr/>
        </p:nvSpPr>
        <p:spPr>
          <a:xfrm flipH="1">
            <a:off x="4774038" y="6761940"/>
            <a:ext cx="73253" cy="45919"/>
          </a:xfrm>
          <a:custGeom>
            <a:rect b="b" l="l" r="r" t="t"/>
            <a:pathLst>
              <a:path extrusionOk="0" h="45919" w="73253">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47" name="Google Shape;347;p30"/>
          <p:cNvSpPr/>
          <p:nvPr/>
        </p:nvSpPr>
        <p:spPr>
          <a:xfrm flipH="1">
            <a:off x="4637373" y="6816606"/>
            <a:ext cx="75439" cy="40452"/>
          </a:xfrm>
          <a:custGeom>
            <a:rect b="b" l="l" r="r" t="t"/>
            <a:pathLst>
              <a:path extrusionOk="0" h="40452" w="75439">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48" name="Google Shape;348;p30"/>
          <p:cNvSpPr/>
          <p:nvPr/>
        </p:nvSpPr>
        <p:spPr>
          <a:xfrm flipH="1">
            <a:off x="4499615" y="6859245"/>
            <a:ext cx="74346" cy="34986"/>
          </a:xfrm>
          <a:custGeom>
            <a:rect b="b" l="l" r="r" t="t"/>
            <a:pathLst>
              <a:path extrusionOk="0" h="34986" w="7434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49" name="Google Shape;349;p30"/>
          <p:cNvSpPr/>
          <p:nvPr/>
        </p:nvSpPr>
        <p:spPr>
          <a:xfrm flipH="1">
            <a:off x="4357483" y="6890952"/>
            <a:ext cx="74346" cy="30613"/>
          </a:xfrm>
          <a:custGeom>
            <a:rect b="b" l="l" r="r" t="t"/>
            <a:pathLst>
              <a:path extrusionOk="0" h="30613" w="74346">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350" name="Google Shape;350;p30"/>
          <p:cNvGrpSpPr/>
          <p:nvPr/>
        </p:nvGrpSpPr>
        <p:grpSpPr>
          <a:xfrm flipH="1">
            <a:off x="6108596" y="1126543"/>
            <a:ext cx="401535" cy="493360"/>
            <a:chOff x="6764489" y="1625917"/>
            <a:chExt cx="349817" cy="429815"/>
          </a:xfrm>
        </p:grpSpPr>
        <p:sp>
          <p:nvSpPr>
            <p:cNvPr id="351" name="Google Shape;351;p30"/>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52" name="Google Shape;352;p30"/>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53" name="Google Shape;353;p30"/>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54" name="Google Shape;354;p30"/>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55" name="Google Shape;355;p30"/>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56" name="Google Shape;356;p30"/>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57" name="Google Shape;357;p30"/>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58" name="Google Shape;358;p30"/>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59" name="Google Shape;359;p30"/>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60" name="Google Shape;360;p30"/>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61" name="Google Shape;361;p30"/>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62" name="Google Shape;362;p30"/>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sp>
        <p:nvSpPr>
          <p:cNvPr id="363" name="Google Shape;363;p30"/>
          <p:cNvSpPr/>
          <p:nvPr>
            <p:ph idx="2" type="pic"/>
          </p:nvPr>
        </p:nvSpPr>
        <p:spPr>
          <a:xfrm>
            <a:off x="-6317" y="100013"/>
            <a:ext cx="5991088" cy="6643687"/>
          </a:xfrm>
          <a:prstGeom prst="rect">
            <a:avLst/>
          </a:prstGeom>
          <a:solidFill>
            <a:srgbClr val="F2F2F2"/>
          </a:solidFill>
          <a:ln>
            <a:noFill/>
          </a:ln>
        </p:spPr>
      </p:sp>
      <p:sp>
        <p:nvSpPr>
          <p:cNvPr id="364" name="Google Shape;364;p30"/>
          <p:cNvSpPr txBox="1"/>
          <p:nvPr>
            <p:ph idx="1" type="body"/>
          </p:nvPr>
        </p:nvSpPr>
        <p:spPr>
          <a:xfrm>
            <a:off x="7060946" y="2312043"/>
            <a:ext cx="4449834"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200"/>
              <a:buNone/>
              <a:defRPr b="1" sz="32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65" name="Google Shape;365;p30"/>
          <p:cNvGrpSpPr/>
          <p:nvPr/>
        </p:nvGrpSpPr>
        <p:grpSpPr>
          <a:xfrm>
            <a:off x="12447223" y="266938"/>
            <a:ext cx="3322320" cy="6324124"/>
            <a:chOff x="-3619025" y="0"/>
            <a:chExt cx="3322320" cy="6324124"/>
          </a:xfrm>
        </p:grpSpPr>
        <p:grpSp>
          <p:nvGrpSpPr>
            <p:cNvPr id="366" name="Google Shape;366;p30"/>
            <p:cNvGrpSpPr/>
            <p:nvPr/>
          </p:nvGrpSpPr>
          <p:grpSpPr>
            <a:xfrm>
              <a:off x="-3619025" y="0"/>
              <a:ext cx="3322320" cy="6324124"/>
              <a:chOff x="12390120" y="132973"/>
              <a:chExt cx="3322320" cy="6324124"/>
            </a:xfrm>
          </p:grpSpPr>
          <p:sp>
            <p:nvSpPr>
              <p:cNvPr id="367" name="Google Shape;367;p30"/>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nl-NL" sz="2000" u="none" cap="none" strike="noStrike">
                    <a:solidFill>
                      <a:schemeClr val="accent2"/>
                    </a:solidFill>
                    <a:latin typeface="Poppins"/>
                    <a:ea typeface="Poppins"/>
                    <a:cs typeface="Poppins"/>
                    <a:sym typeface="Poppins"/>
                  </a:rPr>
                  <a:t>Foto toevoegen</a:t>
                </a:r>
                <a:endParaRPr b="1" i="0" sz="2000" u="none" cap="none" strike="noStrike">
                  <a:solidFill>
                    <a:schemeClr val="accent2"/>
                  </a:solidFill>
                  <a:latin typeface="Poppins"/>
                  <a:ea typeface="Poppins"/>
                  <a:cs typeface="Poppins"/>
                  <a:sym typeface="Poppins"/>
                </a:endParaRPr>
              </a:p>
            </p:txBody>
          </p:sp>
          <p:sp>
            <p:nvSpPr>
              <p:cNvPr id="368" name="Google Shape;368;p30"/>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Klik op het foto icoontje in de tijdelijke aanduiding: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Voeg nu de gewenst foto in.</a:t>
                </a:r>
                <a:br>
                  <a:rPr b="0" i="0" lang="nl-NL" sz="1600" u="none" cap="none" strike="noStrike">
                    <a:solidFill>
                      <a:schemeClr val="dk1"/>
                    </a:solidFill>
                    <a:latin typeface="Poppins"/>
                    <a:ea typeface="Poppins"/>
                    <a:cs typeface="Poppins"/>
                    <a:sym typeface="Poppins"/>
                  </a:rPr>
                </a:b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Mocht je de foto willen bijsnijden, klik dan eerst op de foto en dan in de bovenbalk op </a:t>
                </a:r>
                <a:r>
                  <a:rPr b="1" i="0" lang="nl-NL" sz="1600" u="none" cap="none" strike="noStrike">
                    <a:solidFill>
                      <a:schemeClr val="accent2"/>
                    </a:solidFill>
                    <a:latin typeface="Poppins"/>
                    <a:ea typeface="Poppins"/>
                    <a:cs typeface="Poppins"/>
                    <a:sym typeface="Poppins"/>
                  </a:rPr>
                  <a:t>Afbeeldingsopmaak.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Selecteer hier </a:t>
                </a:r>
                <a:r>
                  <a:rPr b="1" i="0" lang="nl-NL" sz="1600" u="none" cap="none" strike="noStrike">
                    <a:solidFill>
                      <a:schemeClr val="accent2"/>
                    </a:solidFill>
                    <a:latin typeface="Poppins"/>
                    <a:ea typeface="Poppins"/>
                    <a:cs typeface="Poppins"/>
                    <a:sym typeface="Poppins"/>
                  </a:rPr>
                  <a:t>bijsnijden.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Hier kun je de foto naar wens aanpassen.</a:t>
                </a:r>
                <a:br>
                  <a:rPr b="1" i="0" lang="nl-NL" sz="1600" u="none" cap="none" strike="noStrike">
                    <a:solidFill>
                      <a:schemeClr val="accent2"/>
                    </a:solidFill>
                    <a:latin typeface="Poppins"/>
                    <a:ea typeface="Poppins"/>
                    <a:cs typeface="Poppins"/>
                    <a:sym typeface="Poppins"/>
                  </a:rPr>
                </a:br>
                <a:r>
                  <a:rPr b="0" i="0" lang="nl-NL" sz="1600" u="none" cap="none" strike="noStrike">
                    <a:solidFill>
                      <a:schemeClr val="dk1"/>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p:txBody>
          </p:sp>
        </p:grpSp>
        <p:pic>
          <p:nvPicPr>
            <p:cNvPr id="369" name="Google Shape;369;p30"/>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370" name="Google Shape;370;p30"/>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371" name="Google Shape;371;p30"/>
          <p:cNvPicPr preferRelativeResize="0"/>
          <p:nvPr/>
        </p:nvPicPr>
        <p:blipFill rotWithShape="1">
          <a:blip r:embed="rId4">
            <a:alphaModFix/>
          </a:blip>
          <a:srcRect b="0" l="0" r="0" t="0"/>
          <a:stretch/>
        </p:blipFill>
        <p:spPr>
          <a:xfrm>
            <a:off x="9337174" y="6295992"/>
            <a:ext cx="2181225" cy="34124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headline-bigger">
  <p:cSld name="Picture with headline-bigger">
    <p:bg>
      <p:bgPr>
        <a:solidFill>
          <a:schemeClr val="accent1"/>
        </a:solidFill>
      </p:bgPr>
    </p:bg>
    <p:spTree>
      <p:nvGrpSpPr>
        <p:cNvPr id="372" name="Shape 372"/>
        <p:cNvGrpSpPr/>
        <p:nvPr/>
      </p:nvGrpSpPr>
      <p:grpSpPr>
        <a:xfrm>
          <a:off x="0" y="0"/>
          <a:ext cx="0" cy="0"/>
          <a:chOff x="0" y="0"/>
          <a:chExt cx="0" cy="0"/>
        </a:xfrm>
      </p:grpSpPr>
      <p:sp>
        <p:nvSpPr>
          <p:cNvPr id="373" name="Google Shape;373;p31"/>
          <p:cNvSpPr/>
          <p:nvPr/>
        </p:nvSpPr>
        <p:spPr>
          <a:xfrm flipH="1">
            <a:off x="-319958" y="1"/>
            <a:ext cx="8438002" cy="6867261"/>
          </a:xfrm>
          <a:custGeom>
            <a:rect b="b" l="l" r="r" t="t"/>
            <a:pathLst>
              <a:path extrusionOk="0" h="6867261" w="8438002">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374" name="Google Shape;374;p31"/>
          <p:cNvGrpSpPr/>
          <p:nvPr/>
        </p:nvGrpSpPr>
        <p:grpSpPr>
          <a:xfrm>
            <a:off x="4959563" y="-47256"/>
            <a:ext cx="2796713" cy="6968821"/>
            <a:chOff x="4959563" y="-47256"/>
            <a:chExt cx="2796713" cy="6968821"/>
          </a:xfrm>
        </p:grpSpPr>
        <p:sp>
          <p:nvSpPr>
            <p:cNvPr id="375" name="Google Shape;375;p31"/>
            <p:cNvSpPr/>
            <p:nvPr/>
          </p:nvSpPr>
          <p:spPr>
            <a:xfrm flipH="1">
              <a:off x="4959563" y="-47256"/>
              <a:ext cx="73253" cy="47256"/>
            </a:xfrm>
            <a:custGeom>
              <a:rect b="b" l="l" r="r" t="t"/>
              <a:pathLst>
                <a:path extrusionOk="0" h="47256" w="73253">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76" name="Google Shape;376;p31"/>
            <p:cNvSpPr/>
            <p:nvPr/>
          </p:nvSpPr>
          <p:spPr>
            <a:xfrm flipH="1">
              <a:off x="5021276" y="0"/>
              <a:ext cx="4793" cy="1943"/>
            </a:xfrm>
            <a:custGeom>
              <a:rect b="b" l="l" r="r" t="t"/>
              <a:pathLst>
                <a:path extrusionOk="0" h="1943" w="4793">
                  <a:moveTo>
                    <a:pt x="4793" y="0"/>
                  </a:moveTo>
                  <a:lnTo>
                    <a:pt x="0" y="0"/>
                  </a:lnTo>
                  <a:lnTo>
                    <a:pt x="907" y="1943"/>
                  </a:lnTo>
                  <a:lnTo>
                    <a:pt x="47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77" name="Google Shape;377;p31"/>
            <p:cNvSpPr/>
            <p:nvPr/>
          </p:nvSpPr>
          <p:spPr>
            <a:xfrm flipH="1">
              <a:off x="5089669" y="18344"/>
              <a:ext cx="73253" cy="47012"/>
            </a:xfrm>
            <a:custGeom>
              <a:rect b="b" l="l" r="r" t="t"/>
              <a:pathLst>
                <a:path extrusionOk="0" h="47012" w="73253">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78" name="Google Shape;378;p31"/>
            <p:cNvSpPr/>
            <p:nvPr/>
          </p:nvSpPr>
          <p:spPr>
            <a:xfrm flipH="1">
              <a:off x="5221960" y="78476"/>
              <a:ext cx="73253" cy="45919"/>
            </a:xfrm>
            <a:custGeom>
              <a:rect b="b" l="l" r="r" t="t"/>
              <a:pathLst>
                <a:path extrusionOk="0" h="45919" w="73253">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79" name="Google Shape;379;p31"/>
            <p:cNvSpPr/>
            <p:nvPr/>
          </p:nvSpPr>
          <p:spPr>
            <a:xfrm flipH="1">
              <a:off x="5354252" y="136422"/>
              <a:ext cx="73253" cy="44826"/>
            </a:xfrm>
            <a:custGeom>
              <a:rect b="b" l="l" r="r" t="t"/>
              <a:pathLst>
                <a:path extrusionOk="0" h="44826" w="73253">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80" name="Google Shape;380;p31"/>
            <p:cNvSpPr/>
            <p:nvPr/>
          </p:nvSpPr>
          <p:spPr>
            <a:xfrm flipH="1">
              <a:off x="5488731" y="193275"/>
              <a:ext cx="73252" cy="42639"/>
            </a:xfrm>
            <a:custGeom>
              <a:rect b="b" l="l" r="r" t="t"/>
              <a:pathLst>
                <a:path extrusionOk="0" h="42639" w="73252">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81" name="Google Shape;381;p31"/>
            <p:cNvSpPr/>
            <p:nvPr/>
          </p:nvSpPr>
          <p:spPr>
            <a:xfrm flipH="1">
              <a:off x="5623209" y="244660"/>
              <a:ext cx="74346" cy="42640"/>
            </a:xfrm>
            <a:custGeom>
              <a:rect b="b" l="l" r="r" t="t"/>
              <a:pathLst>
                <a:path extrusionOk="0" h="42640" w="74346">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82" name="Google Shape;382;p31"/>
            <p:cNvSpPr/>
            <p:nvPr/>
          </p:nvSpPr>
          <p:spPr>
            <a:xfrm flipH="1">
              <a:off x="5758781" y="297140"/>
              <a:ext cx="74345" cy="42640"/>
            </a:xfrm>
            <a:custGeom>
              <a:rect b="b" l="l" r="r" t="t"/>
              <a:pathLst>
                <a:path extrusionOk="0" h="42640" w="74345">
                  <a:moveTo>
                    <a:pt x="67786" y="0"/>
                  </a:moveTo>
                  <a:lnTo>
                    <a:pt x="0" y="26239"/>
                  </a:lnTo>
                  <a:lnTo>
                    <a:pt x="6560" y="42640"/>
                  </a:lnTo>
                  <a:lnTo>
                    <a:pt x="74345" y="16400"/>
                  </a:ln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83" name="Google Shape;383;p31"/>
            <p:cNvSpPr/>
            <p:nvPr/>
          </p:nvSpPr>
          <p:spPr>
            <a:xfrm flipH="1">
              <a:off x="5894352" y="348526"/>
              <a:ext cx="74346" cy="42639"/>
            </a:xfrm>
            <a:custGeom>
              <a:rect b="b" l="l" r="r" t="t"/>
              <a:pathLst>
                <a:path extrusionOk="0" h="42639" w="74346">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84" name="Google Shape;384;p31"/>
            <p:cNvSpPr/>
            <p:nvPr/>
          </p:nvSpPr>
          <p:spPr>
            <a:xfrm flipH="1">
              <a:off x="6028831" y="401005"/>
              <a:ext cx="74346" cy="42639"/>
            </a:xfrm>
            <a:custGeom>
              <a:rect b="b" l="l" r="r" t="t"/>
              <a:pathLst>
                <a:path extrusionOk="0" h="42639" w="74346">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85" name="Google Shape;385;p31"/>
            <p:cNvSpPr/>
            <p:nvPr/>
          </p:nvSpPr>
          <p:spPr>
            <a:xfrm flipH="1">
              <a:off x="6163309" y="453485"/>
              <a:ext cx="74346" cy="42639"/>
            </a:xfrm>
            <a:custGeom>
              <a:rect b="b" l="l" r="r" t="t"/>
              <a:pathLst>
                <a:path extrusionOk="0" h="42639" w="74346">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86" name="Google Shape;386;p31"/>
            <p:cNvSpPr/>
            <p:nvPr/>
          </p:nvSpPr>
          <p:spPr>
            <a:xfrm flipH="1">
              <a:off x="6297788" y="507057"/>
              <a:ext cx="73252" cy="43733"/>
            </a:xfrm>
            <a:custGeom>
              <a:rect b="b" l="l" r="r" t="t"/>
              <a:pathLst>
                <a:path extrusionOk="0" h="43733" w="73252">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87" name="Google Shape;387;p31"/>
            <p:cNvSpPr/>
            <p:nvPr/>
          </p:nvSpPr>
          <p:spPr>
            <a:xfrm flipH="1">
              <a:off x="6431173" y="561723"/>
              <a:ext cx="74345" cy="45919"/>
            </a:xfrm>
            <a:custGeom>
              <a:rect b="b" l="l" r="r" t="t"/>
              <a:pathLst>
                <a:path extrusionOk="0" h="45919" w="74345">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88" name="Google Shape;388;p31"/>
            <p:cNvSpPr/>
            <p:nvPr/>
          </p:nvSpPr>
          <p:spPr>
            <a:xfrm flipH="1">
              <a:off x="6563464" y="620762"/>
              <a:ext cx="73253" cy="47013"/>
            </a:xfrm>
            <a:custGeom>
              <a:rect b="b" l="l" r="r" t="t"/>
              <a:pathLst>
                <a:path extrusionOk="0" h="47013" w="7325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89" name="Google Shape;389;p31"/>
            <p:cNvSpPr/>
            <p:nvPr/>
          </p:nvSpPr>
          <p:spPr>
            <a:xfrm flipH="1">
              <a:off x="6694662" y="683082"/>
              <a:ext cx="72159" cy="49199"/>
            </a:xfrm>
            <a:custGeom>
              <a:rect b="b" l="l" r="r" t="t"/>
              <a:pathLst>
                <a:path extrusionOk="0" h="49199" w="7215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90" name="Google Shape;390;p31"/>
            <p:cNvSpPr/>
            <p:nvPr/>
          </p:nvSpPr>
          <p:spPr>
            <a:xfrm flipH="1">
              <a:off x="6822581" y="749774"/>
              <a:ext cx="72159" cy="50293"/>
            </a:xfrm>
            <a:custGeom>
              <a:rect b="b" l="l" r="r" t="t"/>
              <a:pathLst>
                <a:path extrusionOk="0" h="50293" w="72159">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91" name="Google Shape;391;p31"/>
            <p:cNvSpPr/>
            <p:nvPr/>
          </p:nvSpPr>
          <p:spPr>
            <a:xfrm flipH="1">
              <a:off x="6948312" y="820840"/>
              <a:ext cx="71067" cy="53572"/>
            </a:xfrm>
            <a:custGeom>
              <a:rect b="b" l="l" r="r" t="t"/>
              <a:pathLst>
                <a:path extrusionOk="0" h="53572" w="71067">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92" name="Google Shape;392;p31"/>
            <p:cNvSpPr/>
            <p:nvPr/>
          </p:nvSpPr>
          <p:spPr>
            <a:xfrm flipH="1">
              <a:off x="7070764" y="898465"/>
              <a:ext cx="69973" cy="55760"/>
            </a:xfrm>
            <a:custGeom>
              <a:rect b="b" l="l" r="r" t="t"/>
              <a:pathLst>
                <a:path extrusionOk="0" h="55760" w="69973">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93" name="Google Shape;393;p31"/>
            <p:cNvSpPr/>
            <p:nvPr/>
          </p:nvSpPr>
          <p:spPr>
            <a:xfrm flipH="1">
              <a:off x="7187750" y="983744"/>
              <a:ext cx="67786" cy="59040"/>
            </a:xfrm>
            <a:custGeom>
              <a:rect b="b" l="l" r="r" t="t"/>
              <a:pathLst>
                <a:path extrusionOk="0" h="59040" w="67786">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94" name="Google Shape;394;p31"/>
            <p:cNvSpPr/>
            <p:nvPr/>
          </p:nvSpPr>
          <p:spPr>
            <a:xfrm flipH="1">
              <a:off x="7298175" y="1075583"/>
              <a:ext cx="65599" cy="63413"/>
            </a:xfrm>
            <a:custGeom>
              <a:rect b="b" l="l" r="r" t="t"/>
              <a:pathLst>
                <a:path extrusionOk="0" h="63413" w="65599">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95" name="Google Shape;395;p31"/>
            <p:cNvSpPr/>
            <p:nvPr/>
          </p:nvSpPr>
          <p:spPr>
            <a:xfrm flipH="1">
              <a:off x="7400947" y="1177262"/>
              <a:ext cx="61226" cy="66692"/>
            </a:xfrm>
            <a:custGeom>
              <a:rect b="b" l="l" r="r" t="t"/>
              <a:pathLst>
                <a:path extrusionOk="0" h="66692" w="61226">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96" name="Google Shape;396;p31"/>
            <p:cNvSpPr/>
            <p:nvPr/>
          </p:nvSpPr>
          <p:spPr>
            <a:xfrm flipH="1">
              <a:off x="7493880" y="1289874"/>
              <a:ext cx="55758" cy="68880"/>
            </a:xfrm>
            <a:custGeom>
              <a:rect b="b" l="l" r="r" t="t"/>
              <a:pathLst>
                <a:path extrusionOk="0" h="68880" w="55758">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97" name="Google Shape;397;p31"/>
            <p:cNvSpPr/>
            <p:nvPr/>
          </p:nvSpPr>
          <p:spPr>
            <a:xfrm flipH="1">
              <a:off x="7572599" y="1411233"/>
              <a:ext cx="50292" cy="72159"/>
            </a:xfrm>
            <a:custGeom>
              <a:rect b="b" l="l" r="r" t="t"/>
              <a:pathLst>
                <a:path extrusionOk="0" h="72159" w="50292">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98" name="Google Shape;398;p31"/>
            <p:cNvSpPr/>
            <p:nvPr/>
          </p:nvSpPr>
          <p:spPr>
            <a:xfrm flipH="1">
              <a:off x="7637104" y="1540245"/>
              <a:ext cx="43733" cy="74345"/>
            </a:xfrm>
            <a:custGeom>
              <a:rect b="b" l="l" r="r" t="t"/>
              <a:pathLst>
                <a:path extrusionOk="0" h="74345" w="43733">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99" name="Google Shape;399;p31"/>
            <p:cNvSpPr/>
            <p:nvPr/>
          </p:nvSpPr>
          <p:spPr>
            <a:xfrm flipH="1">
              <a:off x="7686304" y="1678003"/>
              <a:ext cx="36079" cy="74346"/>
            </a:xfrm>
            <a:custGeom>
              <a:rect b="b" l="l" r="r" t="t"/>
              <a:pathLst>
                <a:path extrusionOk="0" h="74346" w="36079">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00" name="Google Shape;400;p31"/>
            <p:cNvSpPr/>
            <p:nvPr/>
          </p:nvSpPr>
          <p:spPr>
            <a:xfrm flipH="1">
              <a:off x="7719103" y="1820135"/>
              <a:ext cx="27333" cy="74345"/>
            </a:xfrm>
            <a:custGeom>
              <a:rect b="b" l="l" r="r" t="t"/>
              <a:pathLst>
                <a:path extrusionOk="0" h="74345" w="27333">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01" name="Google Shape;401;p31"/>
            <p:cNvSpPr/>
            <p:nvPr/>
          </p:nvSpPr>
          <p:spPr>
            <a:xfrm flipH="1">
              <a:off x="7735503" y="1964453"/>
              <a:ext cx="20773" cy="73252"/>
            </a:xfrm>
            <a:custGeom>
              <a:rect b="b" l="l" r="r" t="t"/>
              <a:pathLst>
                <a:path extrusionOk="0" h="73252" w="20773">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02" name="Google Shape;402;p31"/>
            <p:cNvSpPr/>
            <p:nvPr/>
          </p:nvSpPr>
          <p:spPr>
            <a:xfrm flipH="1">
              <a:off x="7730037" y="2109864"/>
              <a:ext cx="24053" cy="73253"/>
            </a:xfrm>
            <a:custGeom>
              <a:rect b="b" l="l" r="r" t="t"/>
              <a:pathLst>
                <a:path extrusionOk="0" h="73253" w="240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03" name="Google Shape;403;p31"/>
            <p:cNvSpPr/>
            <p:nvPr/>
          </p:nvSpPr>
          <p:spPr>
            <a:xfrm flipH="1">
              <a:off x="7709263" y="2251995"/>
              <a:ext cx="29520" cy="74346"/>
            </a:xfrm>
            <a:custGeom>
              <a:rect b="b" l="l" r="r" t="t"/>
              <a:pathLst>
                <a:path extrusionOk="0" h="74346" w="29520">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04" name="Google Shape;404;p31"/>
            <p:cNvSpPr/>
            <p:nvPr/>
          </p:nvSpPr>
          <p:spPr>
            <a:xfrm flipH="1">
              <a:off x="7675371" y="2394127"/>
              <a:ext cx="36079" cy="74346"/>
            </a:xfrm>
            <a:custGeom>
              <a:rect b="b" l="l" r="r" t="t"/>
              <a:pathLst>
                <a:path extrusionOk="0" h="74346" w="36079">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05" name="Google Shape;405;p31"/>
            <p:cNvSpPr/>
            <p:nvPr/>
          </p:nvSpPr>
          <p:spPr>
            <a:xfrm flipH="1">
              <a:off x="7629451" y="2531885"/>
              <a:ext cx="41546" cy="74346"/>
            </a:xfrm>
            <a:custGeom>
              <a:rect b="b" l="l" r="r" t="t"/>
              <a:pathLst>
                <a:path extrusionOk="0" h="74346" w="415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06" name="Google Shape;406;p31"/>
            <p:cNvSpPr/>
            <p:nvPr/>
          </p:nvSpPr>
          <p:spPr>
            <a:xfrm flipH="1">
              <a:off x="7573691" y="2667457"/>
              <a:ext cx="45920" cy="73253"/>
            </a:xfrm>
            <a:custGeom>
              <a:rect b="b" l="l" r="r" t="t"/>
              <a:pathLst>
                <a:path extrusionOk="0" h="73253" w="45920">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07" name="Google Shape;407;p31"/>
            <p:cNvSpPr/>
            <p:nvPr/>
          </p:nvSpPr>
          <p:spPr>
            <a:xfrm flipH="1">
              <a:off x="7506999" y="2796469"/>
              <a:ext cx="50293" cy="73253"/>
            </a:xfrm>
            <a:custGeom>
              <a:rect b="b" l="l" r="r" t="t"/>
              <a:pathLst>
                <a:path extrusionOk="0" h="73253" w="5029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08" name="Google Shape;408;p31"/>
            <p:cNvSpPr/>
            <p:nvPr/>
          </p:nvSpPr>
          <p:spPr>
            <a:xfrm flipH="1">
              <a:off x="7434840" y="2923294"/>
              <a:ext cx="52480" cy="71066"/>
            </a:xfrm>
            <a:custGeom>
              <a:rect b="b" l="l" r="r" t="t"/>
              <a:pathLst>
                <a:path extrusionOk="0" h="71066" w="52480">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09" name="Google Shape;409;p31"/>
            <p:cNvSpPr/>
            <p:nvPr/>
          </p:nvSpPr>
          <p:spPr>
            <a:xfrm flipH="1">
              <a:off x="7357214" y="3045745"/>
              <a:ext cx="54666" cy="71067"/>
            </a:xfrm>
            <a:custGeom>
              <a:rect b="b" l="l" r="r" t="t"/>
              <a:pathLst>
                <a:path extrusionOk="0" h="71067" w="54666">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10" name="Google Shape;410;p31"/>
            <p:cNvSpPr/>
            <p:nvPr/>
          </p:nvSpPr>
          <p:spPr>
            <a:xfrm flipH="1">
              <a:off x="7278495" y="3167104"/>
              <a:ext cx="54666" cy="71066"/>
            </a:xfrm>
            <a:custGeom>
              <a:rect b="b" l="l" r="r" t="t"/>
              <a:pathLst>
                <a:path extrusionOk="0" h="71066" w="546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11" name="Google Shape;411;p31"/>
            <p:cNvSpPr/>
            <p:nvPr/>
          </p:nvSpPr>
          <p:spPr>
            <a:xfrm flipH="1">
              <a:off x="7203056" y="3289556"/>
              <a:ext cx="52480" cy="72160"/>
            </a:xfrm>
            <a:custGeom>
              <a:rect b="b" l="l" r="r" t="t"/>
              <a:pathLst>
                <a:path extrusionOk="0" h="72160" w="5248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12" name="Google Shape;412;p31"/>
            <p:cNvSpPr/>
            <p:nvPr/>
          </p:nvSpPr>
          <p:spPr>
            <a:xfrm flipH="1">
              <a:off x="7133084" y="3416382"/>
              <a:ext cx="50293" cy="72159"/>
            </a:xfrm>
            <a:custGeom>
              <a:rect b="b" l="l" r="r" t="t"/>
              <a:pathLst>
                <a:path extrusionOk="0" h="72159" w="50293">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13" name="Google Shape;413;p31"/>
            <p:cNvSpPr/>
            <p:nvPr/>
          </p:nvSpPr>
          <p:spPr>
            <a:xfrm flipH="1">
              <a:off x="7072951" y="3545393"/>
              <a:ext cx="44827" cy="74346"/>
            </a:xfrm>
            <a:custGeom>
              <a:rect b="b" l="l" r="r" t="t"/>
              <a:pathLst>
                <a:path extrusionOk="0" h="74346" w="44827">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14" name="Google Shape;414;p31"/>
            <p:cNvSpPr/>
            <p:nvPr/>
          </p:nvSpPr>
          <p:spPr>
            <a:xfrm flipH="1">
              <a:off x="7028125" y="3682058"/>
              <a:ext cx="38266" cy="74345"/>
            </a:xfrm>
            <a:custGeom>
              <a:rect b="b" l="l" r="r" t="t"/>
              <a:pathLst>
                <a:path extrusionOk="0" h="74345" w="38266">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15" name="Google Shape;415;p31"/>
            <p:cNvSpPr/>
            <p:nvPr/>
          </p:nvSpPr>
          <p:spPr>
            <a:xfrm flipH="1">
              <a:off x="6998605" y="3822003"/>
              <a:ext cx="30613" cy="74345"/>
            </a:xfrm>
            <a:custGeom>
              <a:rect b="b" l="l" r="r" t="t"/>
              <a:pathLst>
                <a:path extrusionOk="0" h="74345" w="30613">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16" name="Google Shape;416;p31"/>
            <p:cNvSpPr/>
            <p:nvPr/>
          </p:nvSpPr>
          <p:spPr>
            <a:xfrm flipH="1">
              <a:off x="6985485" y="3965228"/>
              <a:ext cx="22961" cy="74346"/>
            </a:xfrm>
            <a:custGeom>
              <a:rect b="b" l="l" r="r" t="t"/>
              <a:pathLst>
                <a:path extrusionOk="0" h="74346" w="22961">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17" name="Google Shape;417;p31"/>
            <p:cNvSpPr/>
            <p:nvPr/>
          </p:nvSpPr>
          <p:spPr>
            <a:xfrm flipH="1">
              <a:off x="6982206" y="4111733"/>
              <a:ext cx="18586" cy="72159"/>
            </a:xfrm>
            <a:custGeom>
              <a:rect b="b" l="l" r="r" t="t"/>
              <a:pathLst>
                <a:path extrusionOk="0" h="72159" w="18586">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18" name="Google Shape;418;p31"/>
            <p:cNvSpPr/>
            <p:nvPr/>
          </p:nvSpPr>
          <p:spPr>
            <a:xfrm flipH="1">
              <a:off x="6985485" y="4256051"/>
              <a:ext cx="22961" cy="73252"/>
            </a:xfrm>
            <a:custGeom>
              <a:rect b="b" l="l" r="r" t="t"/>
              <a:pathLst>
                <a:path extrusionOk="0" h="73252" w="22961">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19" name="Google Shape;419;p31"/>
            <p:cNvSpPr/>
            <p:nvPr/>
          </p:nvSpPr>
          <p:spPr>
            <a:xfrm flipH="1">
              <a:off x="6996418" y="4399275"/>
              <a:ext cx="25147" cy="74346"/>
            </a:xfrm>
            <a:custGeom>
              <a:rect b="b" l="l" r="r" t="t"/>
              <a:pathLst>
                <a:path extrusionOk="0" h="74346" w="25147">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20" name="Google Shape;420;p31"/>
            <p:cNvSpPr/>
            <p:nvPr/>
          </p:nvSpPr>
          <p:spPr>
            <a:xfrm flipH="1">
              <a:off x="7013912" y="4543594"/>
              <a:ext cx="27333" cy="73253"/>
            </a:xfrm>
            <a:custGeom>
              <a:rect b="b" l="l" r="r" t="t"/>
              <a:pathLst>
                <a:path extrusionOk="0" h="73253" w="2733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21" name="Google Shape;421;p31"/>
            <p:cNvSpPr/>
            <p:nvPr/>
          </p:nvSpPr>
          <p:spPr>
            <a:xfrm flipH="1">
              <a:off x="7034685" y="4685725"/>
              <a:ext cx="28427" cy="74346"/>
            </a:xfrm>
            <a:custGeom>
              <a:rect b="b" l="l" r="r" t="t"/>
              <a:pathLst>
                <a:path extrusionOk="0" h="74346" w="28427">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22" name="Google Shape;422;p31"/>
            <p:cNvSpPr/>
            <p:nvPr/>
          </p:nvSpPr>
          <p:spPr>
            <a:xfrm flipH="1">
              <a:off x="7057644" y="4828951"/>
              <a:ext cx="28427" cy="74345"/>
            </a:xfrm>
            <a:custGeom>
              <a:rect b="b" l="l" r="r" t="t"/>
              <a:pathLst>
                <a:path extrusionOk="0" h="74345" w="28427">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23" name="Google Shape;423;p31"/>
            <p:cNvSpPr/>
            <p:nvPr/>
          </p:nvSpPr>
          <p:spPr>
            <a:xfrm flipH="1">
              <a:off x="7079511" y="4972175"/>
              <a:ext cx="27333" cy="74346"/>
            </a:xfrm>
            <a:custGeom>
              <a:rect b="b" l="l" r="r" t="t"/>
              <a:pathLst>
                <a:path extrusionOk="0" h="74346" w="27333">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24" name="Google Shape;424;p31"/>
            <p:cNvSpPr/>
            <p:nvPr/>
          </p:nvSpPr>
          <p:spPr>
            <a:xfrm flipH="1">
              <a:off x="7098098" y="5115400"/>
              <a:ext cx="25146" cy="74346"/>
            </a:xfrm>
            <a:custGeom>
              <a:rect b="b" l="l" r="r" t="t"/>
              <a:pathLst>
                <a:path extrusionOk="0" h="74346" w="251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25" name="Google Shape;425;p31"/>
            <p:cNvSpPr/>
            <p:nvPr/>
          </p:nvSpPr>
          <p:spPr>
            <a:xfrm flipH="1">
              <a:off x="7111218" y="5260811"/>
              <a:ext cx="22959" cy="73253"/>
            </a:xfrm>
            <a:custGeom>
              <a:rect b="b" l="l" r="r" t="t"/>
              <a:pathLst>
                <a:path extrusionOk="0" h="73253" w="22959">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26" name="Google Shape;426;p31"/>
            <p:cNvSpPr/>
            <p:nvPr/>
          </p:nvSpPr>
          <p:spPr>
            <a:xfrm flipH="1">
              <a:off x="7116684" y="5405130"/>
              <a:ext cx="18587" cy="73253"/>
            </a:xfrm>
            <a:custGeom>
              <a:rect b="b" l="l" r="r" t="t"/>
              <a:pathLst>
                <a:path extrusionOk="0" h="73253" w="18587">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27" name="Google Shape;427;p31"/>
            <p:cNvSpPr/>
            <p:nvPr/>
          </p:nvSpPr>
          <p:spPr>
            <a:xfrm flipH="1">
              <a:off x="7107937" y="5550542"/>
              <a:ext cx="24053" cy="73252"/>
            </a:xfrm>
            <a:custGeom>
              <a:rect b="b" l="l" r="r" t="t"/>
              <a:pathLst>
                <a:path extrusionOk="0" h="73252" w="24053">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28" name="Google Shape;428;p31"/>
            <p:cNvSpPr/>
            <p:nvPr/>
          </p:nvSpPr>
          <p:spPr>
            <a:xfrm flipH="1">
              <a:off x="7088257" y="5692673"/>
              <a:ext cx="29521" cy="74346"/>
            </a:xfrm>
            <a:custGeom>
              <a:rect b="b" l="l" r="r" t="t"/>
              <a:pathLst>
                <a:path extrusionOk="0" h="74346" w="29521">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29" name="Google Shape;429;p31"/>
            <p:cNvSpPr/>
            <p:nvPr/>
          </p:nvSpPr>
          <p:spPr>
            <a:xfrm flipH="1">
              <a:off x="7052178" y="5833711"/>
              <a:ext cx="37173" cy="74346"/>
            </a:xfrm>
            <a:custGeom>
              <a:rect b="b" l="l" r="r" t="t"/>
              <a:pathLst>
                <a:path extrusionOk="0" h="74346" w="37173">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30" name="Google Shape;430;p31"/>
            <p:cNvSpPr/>
            <p:nvPr/>
          </p:nvSpPr>
          <p:spPr>
            <a:xfrm flipH="1">
              <a:off x="7001886" y="5970376"/>
              <a:ext cx="43732" cy="74346"/>
            </a:xfrm>
            <a:custGeom>
              <a:rect b="b" l="l" r="r" t="t"/>
              <a:pathLst>
                <a:path extrusionOk="0" h="74346" w="43732">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31" name="Google Shape;431;p31"/>
            <p:cNvSpPr/>
            <p:nvPr/>
          </p:nvSpPr>
          <p:spPr>
            <a:xfrm flipH="1">
              <a:off x="6931913" y="6101575"/>
              <a:ext cx="52480" cy="72159"/>
            </a:xfrm>
            <a:custGeom>
              <a:rect b="b" l="l" r="r" t="t"/>
              <a:pathLst>
                <a:path extrusionOk="0" h="72159" w="52480">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32" name="Google Shape;432;p31"/>
            <p:cNvSpPr/>
            <p:nvPr/>
          </p:nvSpPr>
          <p:spPr>
            <a:xfrm flipH="1">
              <a:off x="6851008" y="6224027"/>
              <a:ext cx="57945" cy="68878"/>
            </a:xfrm>
            <a:custGeom>
              <a:rect b="b" l="l" r="r" t="t"/>
              <a:pathLst>
                <a:path extrusionOk="0" h="68878" w="57945">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33" name="Google Shape;433;p31"/>
            <p:cNvSpPr/>
            <p:nvPr/>
          </p:nvSpPr>
          <p:spPr>
            <a:xfrm flipH="1">
              <a:off x="6232189" y="6244799"/>
              <a:ext cx="74345" cy="31707"/>
            </a:xfrm>
            <a:custGeom>
              <a:rect b="b" l="l" r="r" t="t"/>
              <a:pathLst>
                <a:path extrusionOk="0" h="31707" w="74345">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34" name="Google Shape;434;p31"/>
            <p:cNvSpPr/>
            <p:nvPr/>
          </p:nvSpPr>
          <p:spPr>
            <a:xfrm flipH="1">
              <a:off x="6372133" y="6256826"/>
              <a:ext cx="68879" cy="55759"/>
            </a:xfrm>
            <a:custGeom>
              <a:rect b="b" l="l" r="r" t="t"/>
              <a:pathLst>
                <a:path extrusionOk="0" h="55759" w="6887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35" name="Google Shape;435;p31"/>
            <p:cNvSpPr/>
            <p:nvPr/>
          </p:nvSpPr>
          <p:spPr>
            <a:xfrm flipH="1">
              <a:off x="6113016" y="6292905"/>
              <a:ext cx="62320" cy="64507"/>
            </a:xfrm>
            <a:custGeom>
              <a:rect b="b" l="l" r="r" t="t"/>
              <a:pathLst>
                <a:path extrusionOk="0" h="64507" w="62320">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36" name="Google Shape;436;p31"/>
            <p:cNvSpPr/>
            <p:nvPr/>
          </p:nvSpPr>
          <p:spPr>
            <a:xfrm flipH="1">
              <a:off x="6753701" y="6336638"/>
              <a:ext cx="63413" cy="63413"/>
            </a:xfrm>
            <a:custGeom>
              <a:rect b="b" l="l" r="r" t="t"/>
              <a:pathLst>
                <a:path extrusionOk="0" h="63413" w="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37" name="Google Shape;437;p31"/>
            <p:cNvSpPr/>
            <p:nvPr/>
          </p:nvSpPr>
          <p:spPr>
            <a:xfrm flipH="1">
              <a:off x="6431173" y="6375997"/>
              <a:ext cx="33892" cy="73253"/>
            </a:xfrm>
            <a:custGeom>
              <a:rect b="b" l="l" r="r" t="t"/>
              <a:pathLst>
                <a:path extrusionOk="0" h="73253" w="33892">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38" name="Google Shape;438;p31"/>
            <p:cNvSpPr/>
            <p:nvPr/>
          </p:nvSpPr>
          <p:spPr>
            <a:xfrm flipH="1">
              <a:off x="6109737" y="6418638"/>
              <a:ext cx="57945" cy="66691"/>
            </a:xfrm>
            <a:custGeom>
              <a:rect b="b" l="l" r="r" t="t"/>
              <a:pathLst>
                <a:path extrusionOk="0" h="66691" w="57945">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39" name="Google Shape;439;p31"/>
            <p:cNvSpPr/>
            <p:nvPr/>
          </p:nvSpPr>
          <p:spPr>
            <a:xfrm flipH="1">
              <a:off x="6637810" y="6431757"/>
              <a:ext cx="71066" cy="54666"/>
            </a:xfrm>
            <a:custGeom>
              <a:rect b="b" l="l" r="r" t="t"/>
              <a:pathLst>
                <a:path extrusionOk="0" h="54666" w="710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40" name="Google Shape;440;p31"/>
            <p:cNvSpPr/>
            <p:nvPr/>
          </p:nvSpPr>
          <p:spPr>
            <a:xfrm flipH="1">
              <a:off x="6507705" y="6501730"/>
              <a:ext cx="74346" cy="39359"/>
            </a:xfrm>
            <a:custGeom>
              <a:rect b="b" l="l" r="r" t="t"/>
              <a:pathLst>
                <a:path extrusionOk="0" h="39359" w="74346">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41" name="Google Shape;441;p31"/>
            <p:cNvSpPr/>
            <p:nvPr/>
          </p:nvSpPr>
          <p:spPr>
            <a:xfrm flipH="1">
              <a:off x="6353546" y="6503916"/>
              <a:ext cx="85279" cy="66692"/>
            </a:xfrm>
            <a:custGeom>
              <a:rect b="b" l="l" r="r" t="t"/>
              <a:pathLst>
                <a:path extrusionOk="0" h="66692" w="85279">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42" name="Google Shape;442;p31"/>
            <p:cNvSpPr/>
            <p:nvPr/>
          </p:nvSpPr>
          <p:spPr>
            <a:xfrm flipH="1">
              <a:off x="6221255" y="6506103"/>
              <a:ext cx="74346" cy="38266"/>
            </a:xfrm>
            <a:custGeom>
              <a:rect b="b" l="l" r="r" t="t"/>
              <a:pathLst>
                <a:path extrusionOk="0" h="38266" w="7434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43" name="Google Shape;443;p31"/>
            <p:cNvSpPr/>
            <p:nvPr/>
          </p:nvSpPr>
          <p:spPr>
            <a:xfrm flipH="1">
              <a:off x="6246401" y="6608875"/>
              <a:ext cx="67786" cy="59039"/>
            </a:xfrm>
            <a:custGeom>
              <a:rect b="b" l="l" r="r" t="t"/>
              <a:pathLst>
                <a:path extrusionOk="0" h="59039" w="67786">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44" name="Google Shape;444;p31"/>
            <p:cNvSpPr/>
            <p:nvPr/>
          </p:nvSpPr>
          <p:spPr>
            <a:xfrm flipH="1">
              <a:off x="6125043" y="6694154"/>
              <a:ext cx="72159" cy="52479"/>
            </a:xfrm>
            <a:custGeom>
              <a:rect b="b" l="l" r="r" t="t"/>
              <a:pathLst>
                <a:path extrusionOk="0" h="52479" w="7215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45" name="Google Shape;445;p31"/>
            <p:cNvSpPr/>
            <p:nvPr/>
          </p:nvSpPr>
          <p:spPr>
            <a:xfrm flipH="1">
              <a:off x="5994938" y="6761940"/>
              <a:ext cx="73253" cy="45919"/>
            </a:xfrm>
            <a:custGeom>
              <a:rect b="b" l="l" r="r" t="t"/>
              <a:pathLst>
                <a:path extrusionOk="0" h="45919" w="73253">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46" name="Google Shape;446;p31"/>
            <p:cNvSpPr/>
            <p:nvPr/>
          </p:nvSpPr>
          <p:spPr>
            <a:xfrm flipH="1">
              <a:off x="5858273" y="6816606"/>
              <a:ext cx="75439" cy="40452"/>
            </a:xfrm>
            <a:custGeom>
              <a:rect b="b" l="l" r="r" t="t"/>
              <a:pathLst>
                <a:path extrusionOk="0" h="40452" w="75439">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47" name="Google Shape;447;p31"/>
            <p:cNvSpPr/>
            <p:nvPr/>
          </p:nvSpPr>
          <p:spPr>
            <a:xfrm flipH="1">
              <a:off x="5720515" y="6859245"/>
              <a:ext cx="74346" cy="34986"/>
            </a:xfrm>
            <a:custGeom>
              <a:rect b="b" l="l" r="r" t="t"/>
              <a:pathLst>
                <a:path extrusionOk="0" h="34986" w="7434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48" name="Google Shape;448;p31"/>
            <p:cNvSpPr/>
            <p:nvPr/>
          </p:nvSpPr>
          <p:spPr>
            <a:xfrm flipH="1">
              <a:off x="5578383" y="6890952"/>
              <a:ext cx="74346" cy="30613"/>
            </a:xfrm>
            <a:custGeom>
              <a:rect b="b" l="l" r="r" t="t"/>
              <a:pathLst>
                <a:path extrusionOk="0" h="30613" w="74346">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449" name="Google Shape;449;p31"/>
            <p:cNvGrpSpPr/>
            <p:nvPr/>
          </p:nvGrpSpPr>
          <p:grpSpPr>
            <a:xfrm flipH="1">
              <a:off x="7341594" y="1123949"/>
              <a:ext cx="401535" cy="493360"/>
              <a:chOff x="6764489" y="1625917"/>
              <a:chExt cx="349817" cy="429815"/>
            </a:xfrm>
          </p:grpSpPr>
          <p:sp>
            <p:nvSpPr>
              <p:cNvPr id="450" name="Google Shape;450;p31"/>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51" name="Google Shape;451;p31"/>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52" name="Google Shape;452;p31"/>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53" name="Google Shape;453;p31"/>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54" name="Google Shape;454;p31"/>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55" name="Google Shape;455;p31"/>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56" name="Google Shape;456;p31"/>
              <p:cNvSpPr/>
              <p:nvPr/>
            </p:nvSpPr>
            <p:spPr>
              <a:xfrm>
                <a:off x="6835142" y="1625918"/>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57" name="Google Shape;457;p31"/>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58" name="Google Shape;458;p31"/>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59" name="Google Shape;459;p31"/>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60" name="Google Shape;460;p31"/>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61" name="Google Shape;461;p31"/>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grpSp>
      <p:sp>
        <p:nvSpPr>
          <p:cNvPr id="462" name="Google Shape;462;p31"/>
          <p:cNvSpPr txBox="1"/>
          <p:nvPr>
            <p:ph idx="1" type="body"/>
          </p:nvPr>
        </p:nvSpPr>
        <p:spPr>
          <a:xfrm>
            <a:off x="8271206" y="2312043"/>
            <a:ext cx="3276310"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200"/>
              <a:buNone/>
              <a:defRPr b="1" sz="32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3" name="Google Shape;463;p31"/>
          <p:cNvSpPr/>
          <p:nvPr>
            <p:ph idx="2" type="pic"/>
          </p:nvPr>
        </p:nvSpPr>
        <p:spPr>
          <a:xfrm>
            <a:off x="-308882" y="1"/>
            <a:ext cx="7448954" cy="6867261"/>
          </a:xfrm>
          <a:prstGeom prst="rect">
            <a:avLst/>
          </a:prstGeom>
          <a:solidFill>
            <a:srgbClr val="F2F2F2"/>
          </a:solidFill>
          <a:ln>
            <a:noFill/>
          </a:ln>
        </p:spPr>
      </p:sp>
      <p:grpSp>
        <p:nvGrpSpPr>
          <p:cNvPr id="464" name="Google Shape;464;p31"/>
          <p:cNvGrpSpPr/>
          <p:nvPr/>
        </p:nvGrpSpPr>
        <p:grpSpPr>
          <a:xfrm>
            <a:off x="12447223" y="266938"/>
            <a:ext cx="3322320" cy="6324124"/>
            <a:chOff x="-3619025" y="0"/>
            <a:chExt cx="3322320" cy="6324124"/>
          </a:xfrm>
        </p:grpSpPr>
        <p:grpSp>
          <p:nvGrpSpPr>
            <p:cNvPr id="465" name="Google Shape;465;p31"/>
            <p:cNvGrpSpPr/>
            <p:nvPr/>
          </p:nvGrpSpPr>
          <p:grpSpPr>
            <a:xfrm>
              <a:off x="-3619025" y="0"/>
              <a:ext cx="3322320" cy="6324124"/>
              <a:chOff x="12390120" y="132973"/>
              <a:chExt cx="3322320" cy="6324124"/>
            </a:xfrm>
          </p:grpSpPr>
          <p:sp>
            <p:nvSpPr>
              <p:cNvPr id="466" name="Google Shape;466;p31"/>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nl-NL" sz="2000" u="none" cap="none" strike="noStrike">
                    <a:solidFill>
                      <a:schemeClr val="accent2"/>
                    </a:solidFill>
                    <a:latin typeface="Poppins"/>
                    <a:ea typeface="Poppins"/>
                    <a:cs typeface="Poppins"/>
                    <a:sym typeface="Poppins"/>
                  </a:rPr>
                  <a:t>Foto toevoegen</a:t>
                </a:r>
                <a:endParaRPr b="1" i="0" sz="2000" u="none" cap="none" strike="noStrike">
                  <a:solidFill>
                    <a:schemeClr val="accent2"/>
                  </a:solidFill>
                  <a:latin typeface="Poppins"/>
                  <a:ea typeface="Poppins"/>
                  <a:cs typeface="Poppins"/>
                  <a:sym typeface="Poppins"/>
                </a:endParaRPr>
              </a:p>
            </p:txBody>
          </p:sp>
          <p:sp>
            <p:nvSpPr>
              <p:cNvPr id="467" name="Google Shape;467;p31"/>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Klik op het foto icoontje in de tijdelijke aanduiding: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Voeg nu de gewenst foto in.</a:t>
                </a:r>
                <a:br>
                  <a:rPr b="0" i="0" lang="nl-NL" sz="1600" u="none" cap="none" strike="noStrike">
                    <a:solidFill>
                      <a:schemeClr val="dk1"/>
                    </a:solidFill>
                    <a:latin typeface="Poppins"/>
                    <a:ea typeface="Poppins"/>
                    <a:cs typeface="Poppins"/>
                    <a:sym typeface="Poppins"/>
                  </a:rPr>
                </a:b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Mocht je de foto willen bijsnijden, klik dan eerst op de foto en dan in de bovenbalk op </a:t>
                </a:r>
                <a:r>
                  <a:rPr b="1" i="0" lang="nl-NL" sz="1600" u="none" cap="none" strike="noStrike">
                    <a:solidFill>
                      <a:schemeClr val="accent2"/>
                    </a:solidFill>
                    <a:latin typeface="Poppins"/>
                    <a:ea typeface="Poppins"/>
                    <a:cs typeface="Poppins"/>
                    <a:sym typeface="Poppins"/>
                  </a:rPr>
                  <a:t>Afbeeldingsopmaak.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Selecteer hier </a:t>
                </a:r>
                <a:r>
                  <a:rPr b="1" i="0" lang="nl-NL" sz="1600" u="none" cap="none" strike="noStrike">
                    <a:solidFill>
                      <a:schemeClr val="accent2"/>
                    </a:solidFill>
                    <a:latin typeface="Poppins"/>
                    <a:ea typeface="Poppins"/>
                    <a:cs typeface="Poppins"/>
                    <a:sym typeface="Poppins"/>
                  </a:rPr>
                  <a:t>bijsnijden.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Hier kun je de foto naar wens aanpassen.</a:t>
                </a:r>
                <a:br>
                  <a:rPr b="1" i="0" lang="nl-NL" sz="1600" u="none" cap="none" strike="noStrike">
                    <a:solidFill>
                      <a:schemeClr val="accent2"/>
                    </a:solidFill>
                    <a:latin typeface="Poppins"/>
                    <a:ea typeface="Poppins"/>
                    <a:cs typeface="Poppins"/>
                    <a:sym typeface="Poppins"/>
                  </a:rPr>
                </a:br>
                <a:r>
                  <a:rPr b="0" i="0" lang="nl-NL" sz="1600" u="none" cap="none" strike="noStrike">
                    <a:solidFill>
                      <a:schemeClr val="dk1"/>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p:txBody>
          </p:sp>
        </p:grpSp>
        <p:pic>
          <p:nvPicPr>
            <p:cNvPr id="468" name="Google Shape;468;p31"/>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469" name="Google Shape;469;p31"/>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470" name="Google Shape;470;p31"/>
          <p:cNvPicPr preferRelativeResize="0"/>
          <p:nvPr/>
        </p:nvPicPr>
        <p:blipFill rotWithShape="1">
          <a:blip r:embed="rId4">
            <a:alphaModFix/>
          </a:blip>
          <a:srcRect b="0" l="0" r="0" t="0"/>
          <a:stretch/>
        </p:blipFill>
        <p:spPr>
          <a:xfrm>
            <a:off x="9337174" y="6295992"/>
            <a:ext cx="2181225" cy="34124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headline 2">
  <p:cSld name="Picture with headline 2">
    <p:bg>
      <p:bgPr>
        <a:solidFill>
          <a:schemeClr val="lt1"/>
        </a:solidFill>
      </p:bgPr>
    </p:bg>
    <p:spTree>
      <p:nvGrpSpPr>
        <p:cNvPr id="471" name="Shape 471"/>
        <p:cNvGrpSpPr/>
        <p:nvPr/>
      </p:nvGrpSpPr>
      <p:grpSpPr>
        <a:xfrm>
          <a:off x="0" y="0"/>
          <a:ext cx="0" cy="0"/>
          <a:chOff x="0" y="0"/>
          <a:chExt cx="0" cy="0"/>
        </a:xfrm>
      </p:grpSpPr>
      <p:sp>
        <p:nvSpPr>
          <p:cNvPr id="472" name="Google Shape;472;p32"/>
          <p:cNvSpPr/>
          <p:nvPr/>
        </p:nvSpPr>
        <p:spPr>
          <a:xfrm flipH="1">
            <a:off x="-257985" y="1"/>
            <a:ext cx="7044548" cy="6864885"/>
          </a:xfrm>
          <a:custGeom>
            <a:rect b="b" l="l" r="r" t="t"/>
            <a:pathLst>
              <a:path extrusionOk="0" h="6864885" w="7044548">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73" name="Google Shape;473;p32"/>
          <p:cNvSpPr/>
          <p:nvPr/>
        </p:nvSpPr>
        <p:spPr>
          <a:xfrm rot="1708948">
            <a:off x="-448740" y="-142876"/>
            <a:ext cx="6892128" cy="7162838"/>
          </a:xfrm>
          <a:custGeom>
            <a:rect b="b" l="l" r="r" t="t"/>
            <a:pathLst>
              <a:path extrusionOk="0" h="7162838" w="689212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74" name="Google Shape;474;p32"/>
          <p:cNvSpPr/>
          <p:nvPr/>
        </p:nvSpPr>
        <p:spPr>
          <a:xfrm flipH="1">
            <a:off x="101039" y="0"/>
            <a:ext cx="6342348" cy="7019963"/>
          </a:xfrm>
          <a:custGeom>
            <a:rect b="b" l="l" r="r" t="t"/>
            <a:pathLst>
              <a:path extrusionOk="0" h="7019963" w="6342348">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nvGrpSpPr>
          <p:cNvPr id="475" name="Google Shape;475;p32"/>
          <p:cNvGrpSpPr/>
          <p:nvPr/>
        </p:nvGrpSpPr>
        <p:grpSpPr>
          <a:xfrm flipH="1">
            <a:off x="6062816" y="1158674"/>
            <a:ext cx="401535" cy="493360"/>
            <a:chOff x="6764489" y="1625917"/>
            <a:chExt cx="349817" cy="429815"/>
          </a:xfrm>
        </p:grpSpPr>
        <p:sp>
          <p:nvSpPr>
            <p:cNvPr id="476" name="Google Shape;476;p32"/>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77" name="Google Shape;477;p32"/>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78" name="Google Shape;478;p32"/>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79" name="Google Shape;479;p32"/>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80" name="Google Shape;480;p32"/>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81" name="Google Shape;481;p32"/>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82" name="Google Shape;482;p32"/>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83" name="Google Shape;483;p32"/>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84" name="Google Shape;484;p32"/>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85" name="Google Shape;485;p32"/>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86" name="Google Shape;486;p32"/>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487" name="Google Shape;487;p32"/>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sp>
        <p:nvSpPr>
          <p:cNvPr id="488" name="Google Shape;488;p32"/>
          <p:cNvSpPr/>
          <p:nvPr>
            <p:ph idx="2" type="pic"/>
          </p:nvPr>
        </p:nvSpPr>
        <p:spPr>
          <a:xfrm>
            <a:off x="-18617" y="100013"/>
            <a:ext cx="6003388" cy="6643687"/>
          </a:xfrm>
          <a:prstGeom prst="rect">
            <a:avLst/>
          </a:prstGeom>
          <a:solidFill>
            <a:schemeClr val="lt1"/>
          </a:solidFill>
          <a:ln>
            <a:noFill/>
          </a:ln>
        </p:spPr>
      </p:sp>
      <p:sp>
        <p:nvSpPr>
          <p:cNvPr id="489" name="Google Shape;489;p32"/>
          <p:cNvSpPr txBox="1"/>
          <p:nvPr>
            <p:ph idx="1" type="body"/>
          </p:nvPr>
        </p:nvSpPr>
        <p:spPr>
          <a:xfrm>
            <a:off x="7060946" y="2312043"/>
            <a:ext cx="4449834"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3200"/>
              <a:buNone/>
              <a:defRPr b="1" sz="32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90" name="Google Shape;490;p32"/>
          <p:cNvGrpSpPr/>
          <p:nvPr/>
        </p:nvGrpSpPr>
        <p:grpSpPr>
          <a:xfrm>
            <a:off x="12447223" y="266938"/>
            <a:ext cx="3322320" cy="6324124"/>
            <a:chOff x="-3619025" y="0"/>
            <a:chExt cx="3322320" cy="6324124"/>
          </a:xfrm>
        </p:grpSpPr>
        <p:grpSp>
          <p:nvGrpSpPr>
            <p:cNvPr id="491" name="Google Shape;491;p32"/>
            <p:cNvGrpSpPr/>
            <p:nvPr/>
          </p:nvGrpSpPr>
          <p:grpSpPr>
            <a:xfrm>
              <a:off x="-3619025" y="0"/>
              <a:ext cx="3322320" cy="6324124"/>
              <a:chOff x="12390120" y="132973"/>
              <a:chExt cx="3322320" cy="6324124"/>
            </a:xfrm>
          </p:grpSpPr>
          <p:sp>
            <p:nvSpPr>
              <p:cNvPr id="492" name="Google Shape;492;p32"/>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nl-NL" sz="2000" u="none" cap="none" strike="noStrike">
                    <a:solidFill>
                      <a:schemeClr val="accent2"/>
                    </a:solidFill>
                    <a:latin typeface="Poppins"/>
                    <a:ea typeface="Poppins"/>
                    <a:cs typeface="Poppins"/>
                    <a:sym typeface="Poppins"/>
                  </a:rPr>
                  <a:t>Foto toevoegen</a:t>
                </a:r>
                <a:endParaRPr b="1" i="0" sz="2000" u="none" cap="none" strike="noStrike">
                  <a:solidFill>
                    <a:schemeClr val="accent2"/>
                  </a:solidFill>
                  <a:latin typeface="Poppins"/>
                  <a:ea typeface="Poppins"/>
                  <a:cs typeface="Poppins"/>
                  <a:sym typeface="Poppins"/>
                </a:endParaRPr>
              </a:p>
            </p:txBody>
          </p:sp>
          <p:sp>
            <p:nvSpPr>
              <p:cNvPr id="493" name="Google Shape;493;p32"/>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Klik op het foto icoontje in de tijdelijke aanduiding: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Voeg nu de gewenst foto in.</a:t>
                </a:r>
                <a:br>
                  <a:rPr b="0" i="0" lang="nl-NL" sz="1600" u="none" cap="none" strike="noStrike">
                    <a:solidFill>
                      <a:schemeClr val="dk1"/>
                    </a:solidFill>
                    <a:latin typeface="Poppins"/>
                    <a:ea typeface="Poppins"/>
                    <a:cs typeface="Poppins"/>
                    <a:sym typeface="Poppins"/>
                  </a:rPr>
                </a:b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Mocht je de foto willen bijsnijden, klik dan eerst op de foto en dan in de bovenbalk op </a:t>
                </a:r>
                <a:r>
                  <a:rPr b="1" i="0" lang="nl-NL" sz="1600" u="none" cap="none" strike="noStrike">
                    <a:solidFill>
                      <a:schemeClr val="accent2"/>
                    </a:solidFill>
                    <a:latin typeface="Poppins"/>
                    <a:ea typeface="Poppins"/>
                    <a:cs typeface="Poppins"/>
                    <a:sym typeface="Poppins"/>
                  </a:rPr>
                  <a:t>Afbeeldingsopmaak.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Selecteer hier </a:t>
                </a:r>
                <a:r>
                  <a:rPr b="1" i="0" lang="nl-NL" sz="1600" u="none" cap="none" strike="noStrike">
                    <a:solidFill>
                      <a:schemeClr val="accent2"/>
                    </a:solidFill>
                    <a:latin typeface="Poppins"/>
                    <a:ea typeface="Poppins"/>
                    <a:cs typeface="Poppins"/>
                    <a:sym typeface="Poppins"/>
                  </a:rPr>
                  <a:t>bijsnijden.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Poppins"/>
                    <a:ea typeface="Poppins"/>
                    <a:cs typeface="Poppins"/>
                    <a:sym typeface="Poppins"/>
                  </a:rPr>
                  <a:t>Hier kun je de foto naar wens aanpassen.</a:t>
                </a:r>
                <a:br>
                  <a:rPr b="1" i="0" lang="nl-NL" sz="1600" u="none" cap="none" strike="noStrike">
                    <a:solidFill>
                      <a:schemeClr val="accent2"/>
                    </a:solidFill>
                    <a:latin typeface="Poppins"/>
                    <a:ea typeface="Poppins"/>
                    <a:cs typeface="Poppins"/>
                    <a:sym typeface="Poppins"/>
                  </a:rPr>
                </a:br>
                <a:r>
                  <a:rPr b="0" i="0" lang="nl-NL" sz="1600" u="none" cap="none" strike="noStrike">
                    <a:solidFill>
                      <a:schemeClr val="dk1"/>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p:txBody>
          </p:sp>
        </p:grpSp>
        <p:pic>
          <p:nvPicPr>
            <p:cNvPr id="494" name="Google Shape;494;p32"/>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495" name="Google Shape;495;p32"/>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496" name="Google Shape;496;p32"/>
          <p:cNvPicPr preferRelativeResize="0"/>
          <p:nvPr/>
        </p:nvPicPr>
        <p:blipFill rotWithShape="1">
          <a:blip r:embed="rId4">
            <a:alphaModFix/>
          </a:blip>
          <a:srcRect b="0" l="0" r="0" t="0"/>
          <a:stretch/>
        </p:blipFill>
        <p:spPr>
          <a:xfrm>
            <a:off x="9334180"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oppins"/>
              <a:buNone/>
              <a:defRPr b="0" i="0" sz="4400" u="none" cap="none" strike="noStrike">
                <a:solidFill>
                  <a:schemeClr val="dk1"/>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Poppins"/>
                <a:ea typeface="Poppins"/>
                <a:cs typeface="Poppins"/>
                <a:sym typeface="Poppins"/>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9pPr>
          </a:lstStyle>
          <a:p/>
        </p:txBody>
      </p:sp>
      <p:sp>
        <p:nvSpPr>
          <p:cNvPr id="12" name="Google Shape;1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0959C"/>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9pPr>
          </a:lstStyle>
          <a:p/>
        </p:txBody>
      </p:sp>
      <p:sp>
        <p:nvSpPr>
          <p:cNvPr id="13" name="Google Shape;1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0959C"/>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9pPr>
          </a:lstStyle>
          <a:p/>
        </p:txBody>
      </p:sp>
      <p:sp>
        <p:nvSpPr>
          <p:cNvPr id="14" name="Google Shape;1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0959C"/>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0959C"/>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0959C"/>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0959C"/>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0959C"/>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0959C"/>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0959C"/>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0959C"/>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0959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www.meldknop.nl/"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meldknop.nl/seks/grooming/" TargetMode="External"/><Relationship Id="rId4" Type="http://schemas.openxmlformats.org/officeDocument/2006/relationships/hyperlink" Target="https://www.helpwanted.nl/handleiding-instagram" TargetMode="External"/><Relationship Id="rId5" Type="http://schemas.openxmlformats.org/officeDocument/2006/relationships/image" Target="../media/image23.png"/><Relationship Id="rId6"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1"/>
          <p:cNvSpPr txBox="1"/>
          <p:nvPr>
            <p:ph idx="1" type="body"/>
          </p:nvPr>
        </p:nvSpPr>
        <p:spPr>
          <a:xfrm>
            <a:off x="615662" y="1784504"/>
            <a:ext cx="5480338" cy="22339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None/>
            </a:pPr>
            <a:r>
              <a:rPr lang="nl-NL"/>
              <a:t>Bewaak je grens!</a:t>
            </a:r>
            <a:endParaRPr/>
          </a:p>
        </p:txBody>
      </p:sp>
      <p:sp>
        <p:nvSpPr>
          <p:cNvPr id="743" name="Google Shape;743;p1"/>
          <p:cNvSpPr txBox="1"/>
          <p:nvPr>
            <p:ph idx="3" type="body"/>
          </p:nvPr>
        </p:nvSpPr>
        <p:spPr>
          <a:xfrm>
            <a:off x="612959" y="397035"/>
            <a:ext cx="3634186" cy="37037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600"/>
              <a:buNone/>
            </a:pPr>
            <a:r>
              <a:rPr lang="nl-NL"/>
              <a:t>Week 14, 2025</a:t>
            </a:r>
            <a:endParaRPr/>
          </a:p>
        </p:txBody>
      </p:sp>
      <p:pic>
        <p:nvPicPr>
          <p:cNvPr id="744" name="Google Shape;744;p1" title="MelleMessage1.png"/>
          <p:cNvPicPr preferRelativeResize="0"/>
          <p:nvPr/>
        </p:nvPicPr>
        <p:blipFill rotWithShape="1">
          <a:blip r:embed="rId3">
            <a:alphaModFix/>
          </a:blip>
          <a:srcRect b="0" l="0" r="0" t="0"/>
          <a:stretch/>
        </p:blipFill>
        <p:spPr>
          <a:xfrm>
            <a:off x="7264400" y="9"/>
            <a:ext cx="4927600" cy="56682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11"/>
          <p:cNvSpPr txBox="1"/>
          <p:nvPr>
            <p:ph idx="1" type="body"/>
          </p:nvPr>
        </p:nvSpPr>
        <p:spPr>
          <a:xfrm>
            <a:off x="591060" y="495393"/>
            <a:ext cx="4430102" cy="14525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lang="nl-NL"/>
              <a:t>Actie!</a:t>
            </a:r>
            <a:endParaRPr/>
          </a:p>
        </p:txBody>
      </p:sp>
      <p:sp>
        <p:nvSpPr>
          <p:cNvPr id="813" name="Google Shape;813;p11"/>
          <p:cNvSpPr txBox="1"/>
          <p:nvPr>
            <p:ph idx="3" type="body"/>
          </p:nvPr>
        </p:nvSpPr>
        <p:spPr>
          <a:xfrm>
            <a:off x="591060" y="2210765"/>
            <a:ext cx="5504940" cy="353281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accent3"/>
              </a:buClr>
              <a:buSzPts val="2000"/>
              <a:buFont typeface="Arial"/>
              <a:buNone/>
            </a:pPr>
            <a:r>
              <a:rPr lang="nl-NL"/>
              <a:t>Onderneem heel bewust actie. Wat kun je doen? Denk aan de 5 woorden van de “Erecode”!</a:t>
            </a:r>
            <a:endParaRPr/>
          </a:p>
        </p:txBody>
      </p:sp>
      <p:pic>
        <p:nvPicPr>
          <p:cNvPr id="814" name="Google Shape;814;p11" title="MelleMessage2.png"/>
          <p:cNvPicPr preferRelativeResize="0"/>
          <p:nvPr/>
        </p:nvPicPr>
        <p:blipFill rotWithShape="1">
          <a:blip r:embed="rId3">
            <a:alphaModFix/>
          </a:blip>
          <a:srcRect b="0" l="0" r="0" t="0"/>
          <a:stretch/>
        </p:blipFill>
        <p:spPr>
          <a:xfrm>
            <a:off x="7055550" y="556300"/>
            <a:ext cx="5136450" cy="57551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12"/>
          <p:cNvSpPr txBox="1"/>
          <p:nvPr>
            <p:ph idx="1" type="body"/>
          </p:nvPr>
        </p:nvSpPr>
        <p:spPr>
          <a:xfrm>
            <a:off x="591060" y="495393"/>
            <a:ext cx="4430102" cy="14525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lang="nl-NL"/>
              <a:t>Negeren</a:t>
            </a:r>
            <a:endParaRPr/>
          </a:p>
        </p:txBody>
      </p:sp>
      <p:sp>
        <p:nvSpPr>
          <p:cNvPr id="820" name="Google Shape;820;p12"/>
          <p:cNvSpPr txBox="1"/>
          <p:nvPr>
            <p:ph idx="3" type="body"/>
          </p:nvPr>
        </p:nvSpPr>
        <p:spPr>
          <a:xfrm>
            <a:off x="591060" y="2210765"/>
            <a:ext cx="5504940" cy="353281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accent3"/>
              </a:buClr>
              <a:buSzPts val="2000"/>
              <a:buFont typeface="Arial"/>
              <a:buNone/>
            </a:pPr>
            <a:r>
              <a:rPr lang="nl-NL"/>
              <a:t>Je beslist actief om niets te doen. Je legt het naast je neer en doet niets. </a:t>
            </a:r>
            <a:endParaRPr/>
          </a:p>
          <a:p>
            <a:pPr indent="0" lvl="0" marL="0" rtl="0" algn="l">
              <a:lnSpc>
                <a:spcPct val="150000"/>
              </a:lnSpc>
              <a:spcBef>
                <a:spcPts val="1000"/>
              </a:spcBef>
              <a:spcAft>
                <a:spcPts val="0"/>
              </a:spcAft>
              <a:buClr>
                <a:schemeClr val="accent3"/>
              </a:buClr>
              <a:buSzPts val="2000"/>
              <a:buFont typeface="Arial"/>
              <a:buNone/>
            </a:pPr>
            <a:r>
              <a:t/>
            </a:r>
            <a:endParaRPr/>
          </a:p>
          <a:p>
            <a:pPr indent="0" lvl="0" marL="0" rtl="0" algn="l">
              <a:lnSpc>
                <a:spcPct val="150000"/>
              </a:lnSpc>
              <a:spcBef>
                <a:spcPts val="1000"/>
              </a:spcBef>
              <a:spcAft>
                <a:spcPts val="0"/>
              </a:spcAft>
              <a:buClr>
                <a:schemeClr val="accent3"/>
              </a:buClr>
              <a:buSzPts val="2000"/>
              <a:buFont typeface="Arial"/>
              <a:buNone/>
            </a:pPr>
            <a:r>
              <a:rPr lang="nl-NL"/>
              <a:t>Lig je ‘s avonds in je bed nog steeds te denken aan wat je gezien hebt? Neem dan alsnog een andere actie!</a:t>
            </a:r>
            <a:endParaRPr/>
          </a:p>
        </p:txBody>
      </p:sp>
      <p:pic>
        <p:nvPicPr>
          <p:cNvPr id="821" name="Google Shape;821;p12" title="MelleMessage2.png"/>
          <p:cNvPicPr preferRelativeResize="0"/>
          <p:nvPr/>
        </p:nvPicPr>
        <p:blipFill rotWithShape="1">
          <a:blip r:embed="rId3">
            <a:alphaModFix/>
          </a:blip>
          <a:srcRect b="0" l="0" r="0" t="0"/>
          <a:stretch/>
        </p:blipFill>
        <p:spPr>
          <a:xfrm>
            <a:off x="7055550" y="556300"/>
            <a:ext cx="5136450" cy="57551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13"/>
          <p:cNvSpPr txBox="1"/>
          <p:nvPr>
            <p:ph idx="1" type="body"/>
          </p:nvPr>
        </p:nvSpPr>
        <p:spPr>
          <a:xfrm>
            <a:off x="591060" y="495393"/>
            <a:ext cx="4430102" cy="14525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lang="nl-NL"/>
              <a:t>Rapporteren</a:t>
            </a:r>
            <a:endParaRPr/>
          </a:p>
        </p:txBody>
      </p:sp>
      <p:sp>
        <p:nvSpPr>
          <p:cNvPr id="827" name="Google Shape;827;p13"/>
          <p:cNvSpPr txBox="1"/>
          <p:nvPr>
            <p:ph idx="3" type="body"/>
          </p:nvPr>
        </p:nvSpPr>
        <p:spPr>
          <a:xfrm>
            <a:off x="591059" y="2210765"/>
            <a:ext cx="5986203" cy="428628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50000"/>
              </a:lnSpc>
              <a:spcBef>
                <a:spcPts val="0"/>
              </a:spcBef>
              <a:spcAft>
                <a:spcPts val="0"/>
              </a:spcAft>
              <a:buClr>
                <a:schemeClr val="accent3"/>
              </a:buClr>
              <a:buSzPct val="100000"/>
              <a:buFont typeface="Arial"/>
              <a:buNone/>
            </a:pPr>
            <a:r>
              <a:rPr lang="nl-NL"/>
              <a:t>1) Je rapporteert het bericht in de app. Weet jij hoe dat moet? </a:t>
            </a:r>
            <a:endParaRPr/>
          </a:p>
          <a:p>
            <a:pPr indent="0" lvl="0" marL="0" rtl="0" algn="l">
              <a:lnSpc>
                <a:spcPct val="150000"/>
              </a:lnSpc>
              <a:spcBef>
                <a:spcPts val="1000"/>
              </a:spcBef>
              <a:spcAft>
                <a:spcPts val="0"/>
              </a:spcAft>
              <a:buClr>
                <a:schemeClr val="accent3"/>
              </a:buClr>
              <a:buSzPct val="100000"/>
              <a:buFont typeface="Arial"/>
              <a:buNone/>
            </a:pPr>
            <a:r>
              <a:rPr lang="nl-NL"/>
              <a:t>2) Maar rapporteren kan ook betekenen dat je er met iemand over gaat praten. Kies iemand die je vertrouwd en praat er samen over.</a:t>
            </a:r>
            <a:endParaRPr/>
          </a:p>
          <a:p>
            <a:pPr indent="0" lvl="0" marL="0" rtl="0" algn="l">
              <a:lnSpc>
                <a:spcPct val="150000"/>
              </a:lnSpc>
              <a:spcBef>
                <a:spcPts val="1000"/>
              </a:spcBef>
              <a:spcAft>
                <a:spcPts val="0"/>
              </a:spcAft>
              <a:buClr>
                <a:schemeClr val="accent3"/>
              </a:buClr>
              <a:buSzPct val="100000"/>
              <a:buFont typeface="Arial"/>
              <a:buNone/>
            </a:pPr>
            <a:r>
              <a:rPr lang="nl-NL"/>
              <a:t>Met wie zou jij praten over deze zaken?</a:t>
            </a:r>
            <a:endParaRPr/>
          </a:p>
          <a:p>
            <a:pPr indent="0" lvl="0" marL="0" rtl="0" algn="l">
              <a:lnSpc>
                <a:spcPct val="150000"/>
              </a:lnSpc>
              <a:spcBef>
                <a:spcPts val="1000"/>
              </a:spcBef>
              <a:spcAft>
                <a:spcPts val="0"/>
              </a:spcAft>
              <a:buClr>
                <a:schemeClr val="accent3"/>
              </a:buClr>
              <a:buSzPct val="100000"/>
              <a:buFont typeface="Arial"/>
              <a:buNone/>
            </a:pPr>
            <a:r>
              <a:rPr lang="nl-NL"/>
              <a:t>3) Soms zijn dingen ook strafbaar, dan kun je het ook bij de politie rapporteren (via </a:t>
            </a:r>
            <a:r>
              <a:rPr lang="nl-NL" u="sng">
                <a:solidFill>
                  <a:schemeClr val="hlink"/>
                </a:solidFill>
                <a:hlinkClick r:id="rId3"/>
              </a:rPr>
              <a:t>Meldknop</a:t>
            </a:r>
            <a:r>
              <a:rPr lang="nl-NL"/>
              <a:t>).</a:t>
            </a:r>
            <a:endParaRPr/>
          </a:p>
        </p:txBody>
      </p:sp>
      <p:pic>
        <p:nvPicPr>
          <p:cNvPr id="828" name="Google Shape;828;p13" title="MelleMessage2.png"/>
          <p:cNvPicPr preferRelativeResize="0"/>
          <p:nvPr/>
        </p:nvPicPr>
        <p:blipFill rotWithShape="1">
          <a:blip r:embed="rId4">
            <a:alphaModFix/>
          </a:blip>
          <a:srcRect b="0" l="0" r="0" t="0"/>
          <a:stretch/>
        </p:blipFill>
        <p:spPr>
          <a:xfrm>
            <a:off x="7055550" y="556300"/>
            <a:ext cx="5136450" cy="57551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4"/>
          <p:cNvSpPr txBox="1"/>
          <p:nvPr>
            <p:ph idx="1" type="body"/>
          </p:nvPr>
        </p:nvSpPr>
        <p:spPr>
          <a:xfrm>
            <a:off x="591060" y="495393"/>
            <a:ext cx="4430102" cy="14525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lang="nl-NL"/>
              <a:t>Blokkeren</a:t>
            </a:r>
            <a:endParaRPr/>
          </a:p>
        </p:txBody>
      </p:sp>
      <p:sp>
        <p:nvSpPr>
          <p:cNvPr id="834" name="Google Shape;834;p14"/>
          <p:cNvSpPr txBox="1"/>
          <p:nvPr>
            <p:ph idx="3" type="body"/>
          </p:nvPr>
        </p:nvSpPr>
        <p:spPr>
          <a:xfrm>
            <a:off x="591060" y="2210765"/>
            <a:ext cx="5504940" cy="353281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50000"/>
              </a:lnSpc>
              <a:spcBef>
                <a:spcPts val="0"/>
              </a:spcBef>
              <a:spcAft>
                <a:spcPts val="0"/>
              </a:spcAft>
              <a:buClr>
                <a:schemeClr val="accent3"/>
              </a:buClr>
              <a:buSzPts val="2000"/>
              <a:buFont typeface="Arial"/>
              <a:buNone/>
            </a:pPr>
            <a:r>
              <a:rPr lang="nl-NL"/>
              <a:t>Je blokkeert de afzender of maker van de ongewenste internetinhoud. </a:t>
            </a:r>
            <a:endParaRPr/>
          </a:p>
          <a:p>
            <a:pPr indent="0" lvl="0" marL="0" rtl="0" algn="l">
              <a:lnSpc>
                <a:spcPct val="150000"/>
              </a:lnSpc>
              <a:spcBef>
                <a:spcPts val="1000"/>
              </a:spcBef>
              <a:spcAft>
                <a:spcPts val="0"/>
              </a:spcAft>
              <a:buClr>
                <a:schemeClr val="accent3"/>
              </a:buClr>
              <a:buSzPts val="2000"/>
              <a:buFont typeface="Arial"/>
              <a:buNone/>
            </a:pPr>
            <a:r>
              <a:t/>
            </a:r>
            <a:endParaRPr/>
          </a:p>
          <a:p>
            <a:pPr indent="0" lvl="0" marL="0" rtl="0" algn="l">
              <a:lnSpc>
                <a:spcPct val="150000"/>
              </a:lnSpc>
              <a:spcBef>
                <a:spcPts val="1000"/>
              </a:spcBef>
              <a:spcAft>
                <a:spcPts val="0"/>
              </a:spcAft>
              <a:buClr>
                <a:schemeClr val="accent3"/>
              </a:buClr>
              <a:buSzPts val="2000"/>
              <a:buFont typeface="Arial"/>
              <a:buNone/>
            </a:pPr>
            <a:r>
              <a:rPr lang="nl-NL"/>
              <a:t>Voordeel: je ziet niets meer van deze persoon en deze persoon ziet niets meer van jou! </a:t>
            </a:r>
            <a:endParaRPr/>
          </a:p>
          <a:p>
            <a:pPr indent="0" lvl="0" marL="0" rtl="0" algn="l">
              <a:lnSpc>
                <a:spcPct val="150000"/>
              </a:lnSpc>
              <a:spcBef>
                <a:spcPts val="1000"/>
              </a:spcBef>
              <a:spcAft>
                <a:spcPts val="0"/>
              </a:spcAft>
              <a:buClr>
                <a:schemeClr val="accent3"/>
              </a:buClr>
              <a:buSzPts val="2000"/>
              <a:buFont typeface="Arial"/>
              <a:buNone/>
            </a:pPr>
            <a:r>
              <a:rPr lang="nl-NL"/>
              <a:t>Weet jij hoe dat moet?</a:t>
            </a:r>
            <a:endParaRPr/>
          </a:p>
        </p:txBody>
      </p:sp>
      <p:pic>
        <p:nvPicPr>
          <p:cNvPr descr="Geen teken met effen opvulling" id="835" name="Google Shape;835;p14"/>
          <p:cNvPicPr preferRelativeResize="0"/>
          <p:nvPr/>
        </p:nvPicPr>
        <p:blipFill rotWithShape="1">
          <a:blip r:embed="rId3">
            <a:alphaModFix/>
          </a:blip>
          <a:srcRect b="0" l="0" r="0" t="0"/>
          <a:stretch/>
        </p:blipFill>
        <p:spPr>
          <a:xfrm>
            <a:off x="591060" y="5549185"/>
            <a:ext cx="914400" cy="914400"/>
          </a:xfrm>
          <a:prstGeom prst="rect">
            <a:avLst/>
          </a:prstGeom>
          <a:noFill/>
          <a:ln>
            <a:noFill/>
          </a:ln>
        </p:spPr>
      </p:pic>
      <p:pic>
        <p:nvPicPr>
          <p:cNvPr id="836" name="Google Shape;836;p14" title="MelleMessage2.png"/>
          <p:cNvPicPr preferRelativeResize="0"/>
          <p:nvPr/>
        </p:nvPicPr>
        <p:blipFill rotWithShape="1">
          <a:blip r:embed="rId4">
            <a:alphaModFix/>
          </a:blip>
          <a:srcRect b="0" l="0" r="0" t="0"/>
          <a:stretch/>
        </p:blipFill>
        <p:spPr>
          <a:xfrm>
            <a:off x="7055550" y="556300"/>
            <a:ext cx="5136450" cy="57551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15"/>
          <p:cNvSpPr txBox="1"/>
          <p:nvPr>
            <p:ph idx="1" type="body"/>
          </p:nvPr>
        </p:nvSpPr>
        <p:spPr>
          <a:xfrm>
            <a:off x="591060" y="495393"/>
            <a:ext cx="4430102" cy="14525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lang="nl-NL"/>
              <a:t>Verwijderen</a:t>
            </a:r>
            <a:endParaRPr/>
          </a:p>
        </p:txBody>
      </p:sp>
      <p:sp>
        <p:nvSpPr>
          <p:cNvPr id="842" name="Google Shape;842;p15"/>
          <p:cNvSpPr txBox="1"/>
          <p:nvPr>
            <p:ph idx="3" type="body"/>
          </p:nvPr>
        </p:nvSpPr>
        <p:spPr>
          <a:xfrm>
            <a:off x="591060" y="2210765"/>
            <a:ext cx="5504940" cy="353281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50000"/>
              </a:lnSpc>
              <a:spcBef>
                <a:spcPts val="0"/>
              </a:spcBef>
              <a:spcAft>
                <a:spcPts val="0"/>
              </a:spcAft>
              <a:buClr>
                <a:schemeClr val="accent3"/>
              </a:buClr>
              <a:buSzPct val="100000"/>
              <a:buFont typeface="Arial"/>
              <a:buNone/>
            </a:pPr>
            <a:r>
              <a:rPr lang="nl-NL"/>
              <a:t>Je verwijdert het bericht. </a:t>
            </a:r>
            <a:endParaRPr/>
          </a:p>
          <a:p>
            <a:pPr indent="0" lvl="0" marL="0" rtl="0" algn="l">
              <a:lnSpc>
                <a:spcPct val="150000"/>
              </a:lnSpc>
              <a:spcBef>
                <a:spcPts val="1000"/>
              </a:spcBef>
              <a:spcAft>
                <a:spcPts val="0"/>
              </a:spcAft>
              <a:buClr>
                <a:schemeClr val="accent3"/>
              </a:buClr>
              <a:buSzPct val="100000"/>
              <a:buFont typeface="Arial"/>
              <a:buNone/>
            </a:pPr>
            <a:r>
              <a:rPr lang="nl-NL"/>
              <a:t>Voorbeelden:</a:t>
            </a:r>
            <a:endParaRPr/>
          </a:p>
          <a:p>
            <a:pPr indent="-457200" lvl="0" marL="457200" rtl="0" algn="l">
              <a:lnSpc>
                <a:spcPct val="150000"/>
              </a:lnSpc>
              <a:spcBef>
                <a:spcPts val="1000"/>
              </a:spcBef>
              <a:spcAft>
                <a:spcPts val="0"/>
              </a:spcAft>
              <a:buClr>
                <a:schemeClr val="accent3"/>
              </a:buClr>
              <a:buSzPct val="100000"/>
              <a:buAutoNum type="arabicParenR"/>
            </a:pPr>
            <a:r>
              <a:rPr lang="nl-NL"/>
              <a:t>Je hebt een foto online gezet en krijgt vervelende reacties. Je kiest ervoor jouw foto te verwijderen. (wat doe je met de vervelende reacties?)</a:t>
            </a:r>
            <a:endParaRPr/>
          </a:p>
          <a:p>
            <a:pPr indent="-457200" lvl="0" marL="457200" rtl="0" algn="l">
              <a:lnSpc>
                <a:spcPct val="150000"/>
              </a:lnSpc>
              <a:spcBef>
                <a:spcPts val="1000"/>
              </a:spcBef>
              <a:spcAft>
                <a:spcPts val="0"/>
              </a:spcAft>
              <a:buClr>
                <a:schemeClr val="accent3"/>
              </a:buClr>
              <a:buSzPct val="100000"/>
              <a:buAutoNum type="arabicParenR"/>
            </a:pPr>
            <a:r>
              <a:rPr lang="nl-NL"/>
              <a:t>Je krijgt een raar appje, je leest het en verwijdert het (negeren?). </a:t>
            </a:r>
            <a:endParaRPr/>
          </a:p>
          <a:p>
            <a:pPr indent="0" lvl="0" marL="0" rtl="0" algn="l">
              <a:lnSpc>
                <a:spcPct val="150000"/>
              </a:lnSpc>
              <a:spcBef>
                <a:spcPts val="1000"/>
              </a:spcBef>
              <a:spcAft>
                <a:spcPts val="0"/>
              </a:spcAft>
              <a:buClr>
                <a:schemeClr val="accent3"/>
              </a:buClr>
              <a:buSzPct val="100000"/>
              <a:buFont typeface="Arial"/>
              <a:buNone/>
            </a:pPr>
            <a:r>
              <a:t/>
            </a:r>
            <a:endParaRPr/>
          </a:p>
          <a:p>
            <a:pPr indent="0" lvl="0" marL="0" rtl="0" algn="l">
              <a:lnSpc>
                <a:spcPct val="150000"/>
              </a:lnSpc>
              <a:spcBef>
                <a:spcPts val="1000"/>
              </a:spcBef>
              <a:spcAft>
                <a:spcPts val="0"/>
              </a:spcAft>
              <a:buClr>
                <a:schemeClr val="accent3"/>
              </a:buClr>
              <a:buSzPct val="100000"/>
              <a:buFont typeface="Arial"/>
              <a:buNone/>
            </a:pPr>
            <a:r>
              <a:t/>
            </a:r>
            <a:endParaRPr/>
          </a:p>
        </p:txBody>
      </p:sp>
      <p:pic>
        <p:nvPicPr>
          <p:cNvPr id="843" name="Google Shape;843;p15" title="MelleMessage2.png"/>
          <p:cNvPicPr preferRelativeResize="0"/>
          <p:nvPr/>
        </p:nvPicPr>
        <p:blipFill rotWithShape="1">
          <a:blip r:embed="rId3">
            <a:alphaModFix/>
          </a:blip>
          <a:srcRect b="0" l="0" r="0" t="0"/>
          <a:stretch/>
        </p:blipFill>
        <p:spPr>
          <a:xfrm>
            <a:off x="7055550" y="556300"/>
            <a:ext cx="5136450" cy="57551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6"/>
          <p:cNvSpPr txBox="1"/>
          <p:nvPr>
            <p:ph idx="1" type="body"/>
          </p:nvPr>
        </p:nvSpPr>
        <p:spPr>
          <a:xfrm>
            <a:off x="591059" y="495393"/>
            <a:ext cx="4750961" cy="14525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lang="nl-NL"/>
              <a:t>Reageren/confronteren</a:t>
            </a:r>
            <a:endParaRPr/>
          </a:p>
        </p:txBody>
      </p:sp>
      <p:sp>
        <p:nvSpPr>
          <p:cNvPr id="849" name="Google Shape;849;p16"/>
          <p:cNvSpPr txBox="1"/>
          <p:nvPr>
            <p:ph idx="3" type="body"/>
          </p:nvPr>
        </p:nvSpPr>
        <p:spPr>
          <a:xfrm>
            <a:off x="591060" y="2210765"/>
            <a:ext cx="5504940" cy="353281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accent3"/>
              </a:buClr>
              <a:buSzPts val="2000"/>
              <a:buFont typeface="Arial"/>
              <a:buNone/>
            </a:pPr>
            <a:r>
              <a:rPr lang="nl-NL"/>
              <a:t>Je reageert op het bericht en je confronteert de afzender met zijn/haar/hen acties.</a:t>
            </a:r>
            <a:endParaRPr/>
          </a:p>
          <a:p>
            <a:pPr indent="0" lvl="0" marL="0" rtl="0" algn="l">
              <a:lnSpc>
                <a:spcPct val="150000"/>
              </a:lnSpc>
              <a:spcBef>
                <a:spcPts val="1000"/>
              </a:spcBef>
              <a:spcAft>
                <a:spcPts val="0"/>
              </a:spcAft>
              <a:buClr>
                <a:schemeClr val="accent3"/>
              </a:buClr>
              <a:buSzPts val="2000"/>
              <a:buFont typeface="Arial"/>
              <a:buNone/>
            </a:pPr>
            <a:r>
              <a:rPr lang="nl-NL"/>
              <a:t>Doe dit zorgvuldig en maak het niet erger. Zorg dat het voor jou goed voelt. </a:t>
            </a:r>
            <a:endParaRPr/>
          </a:p>
          <a:p>
            <a:pPr indent="0" lvl="0" marL="0" rtl="0" algn="l">
              <a:lnSpc>
                <a:spcPct val="150000"/>
              </a:lnSpc>
              <a:spcBef>
                <a:spcPts val="1000"/>
              </a:spcBef>
              <a:spcAft>
                <a:spcPts val="0"/>
              </a:spcAft>
              <a:buClr>
                <a:schemeClr val="accent3"/>
              </a:buClr>
              <a:buSzPts val="2000"/>
              <a:buFont typeface="Arial"/>
              <a:buNone/>
            </a:pPr>
            <a:r>
              <a:t/>
            </a:r>
            <a:endParaRPr/>
          </a:p>
          <a:p>
            <a:pPr indent="0" lvl="0" marL="0" rtl="0" algn="l">
              <a:lnSpc>
                <a:spcPct val="150000"/>
              </a:lnSpc>
              <a:spcBef>
                <a:spcPts val="1000"/>
              </a:spcBef>
              <a:spcAft>
                <a:spcPts val="0"/>
              </a:spcAft>
              <a:buClr>
                <a:schemeClr val="accent3"/>
              </a:buClr>
              <a:buSzPts val="2000"/>
              <a:buFont typeface="Arial"/>
              <a:buNone/>
            </a:pPr>
            <a:r>
              <a:t/>
            </a:r>
            <a:endParaRPr/>
          </a:p>
        </p:txBody>
      </p:sp>
      <p:pic>
        <p:nvPicPr>
          <p:cNvPr id="850" name="Google Shape;850;p16" title="MelleMessage2.png"/>
          <p:cNvPicPr preferRelativeResize="0"/>
          <p:nvPr/>
        </p:nvPicPr>
        <p:blipFill rotWithShape="1">
          <a:blip r:embed="rId3">
            <a:alphaModFix/>
          </a:blip>
          <a:srcRect b="0" l="0" r="0" t="0"/>
          <a:stretch/>
        </p:blipFill>
        <p:spPr>
          <a:xfrm>
            <a:off x="7055550" y="556300"/>
            <a:ext cx="5136450" cy="57551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17"/>
          <p:cNvSpPr txBox="1"/>
          <p:nvPr>
            <p:ph idx="1" type="body"/>
          </p:nvPr>
        </p:nvSpPr>
        <p:spPr>
          <a:xfrm>
            <a:off x="609599" y="466574"/>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nl-NL">
                <a:solidFill>
                  <a:schemeClr val="lt1"/>
                </a:solidFill>
              </a:rPr>
              <a:t>Opdracht</a:t>
            </a:r>
            <a:r>
              <a:rPr lang="nl-NL"/>
              <a:t> </a:t>
            </a:r>
            <a:endParaRPr/>
          </a:p>
        </p:txBody>
      </p:sp>
      <p:sp>
        <p:nvSpPr>
          <p:cNvPr id="857" name="Google Shape;857;p17"/>
          <p:cNvSpPr txBox="1"/>
          <p:nvPr>
            <p:ph idx="2" type="body"/>
          </p:nvPr>
        </p:nvSpPr>
        <p:spPr>
          <a:xfrm>
            <a:off x="609599" y="1029929"/>
            <a:ext cx="7414778" cy="4230329"/>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lt1"/>
              </a:buClr>
              <a:buSzPts val="2000"/>
              <a:buFont typeface="Arial"/>
              <a:buNone/>
            </a:pPr>
            <a:r>
              <a:rPr lang="nl-NL">
                <a:solidFill>
                  <a:schemeClr val="lt1"/>
                </a:solidFill>
              </a:rPr>
              <a:t>Schrijf een brief aan Melle waarin je haar advies geeft. Gebruik hiervoor duidelijk de onderdelen van de “Erecode”. </a:t>
            </a:r>
            <a:endParaRPr/>
          </a:p>
          <a:p>
            <a:pPr indent="0" lvl="0" marL="0" rtl="0" algn="l">
              <a:lnSpc>
                <a:spcPct val="150000"/>
              </a:lnSpc>
              <a:spcBef>
                <a:spcPts val="1000"/>
              </a:spcBef>
              <a:spcAft>
                <a:spcPts val="0"/>
              </a:spcAft>
              <a:buClr>
                <a:schemeClr val="lt1"/>
              </a:buClr>
              <a:buSzPts val="2000"/>
              <a:buFont typeface="Arial"/>
              <a:buNone/>
            </a:pPr>
            <a:r>
              <a:rPr lang="nl-NL">
                <a:solidFill>
                  <a:schemeClr val="lt1"/>
                </a:solidFill>
              </a:rPr>
              <a:t>Het is duidelijk dat Melle de berichten niet meer kan negeren, maar wat zou ze dan kunnen en moeten doen?</a:t>
            </a:r>
            <a:endParaRPr/>
          </a:p>
          <a:p>
            <a:pPr indent="0" lvl="0" marL="0" rtl="0" algn="l">
              <a:lnSpc>
                <a:spcPct val="150000"/>
              </a:lnSpc>
              <a:spcBef>
                <a:spcPts val="1000"/>
              </a:spcBef>
              <a:spcAft>
                <a:spcPts val="0"/>
              </a:spcAft>
              <a:buClr>
                <a:schemeClr val="lt1"/>
              </a:buClr>
              <a:buSzPts val="2000"/>
              <a:buFont typeface="Arial"/>
              <a:buNone/>
            </a:pPr>
            <a:r>
              <a:rPr lang="nl-NL">
                <a:solidFill>
                  <a:schemeClr val="lt1"/>
                </a:solidFill>
              </a:rPr>
              <a:t>Schrijf haar een brief van minimaal 3 alinea’s.</a:t>
            </a:r>
            <a:endParaRPr/>
          </a:p>
          <a:p>
            <a:pPr indent="-215900" lvl="0" marL="342900" rtl="0" algn="l">
              <a:lnSpc>
                <a:spcPct val="150000"/>
              </a:lnSpc>
              <a:spcBef>
                <a:spcPts val="1000"/>
              </a:spcBef>
              <a:spcAft>
                <a:spcPts val="0"/>
              </a:spcAft>
              <a:buClr>
                <a:schemeClr val="accent3"/>
              </a:buClr>
              <a:buSzPts val="2000"/>
              <a:buFont typeface="Poppins"/>
              <a:buNone/>
            </a:pPr>
            <a:r>
              <a:t/>
            </a:r>
            <a:endParaRPr>
              <a:solidFill>
                <a:schemeClr val="lt1"/>
              </a:solidFill>
            </a:endParaRPr>
          </a:p>
        </p:txBody>
      </p:sp>
      <p:pic>
        <p:nvPicPr>
          <p:cNvPr descr="Man silhouet" id="858" name="Google Shape;858;p17"/>
          <p:cNvPicPr preferRelativeResize="0"/>
          <p:nvPr/>
        </p:nvPicPr>
        <p:blipFill rotWithShape="1">
          <a:blip r:embed="rId3">
            <a:alphaModFix/>
          </a:blip>
          <a:srcRect b="0" l="0" r="0" t="0"/>
          <a:stretch/>
        </p:blipFill>
        <p:spPr>
          <a:xfrm>
            <a:off x="7223235" y="2060028"/>
            <a:ext cx="4968765" cy="4968765"/>
          </a:xfrm>
          <a:prstGeom prst="rect">
            <a:avLst/>
          </a:prstGeom>
          <a:noFill/>
          <a:ln>
            <a:noFill/>
          </a:ln>
        </p:spPr>
      </p:pic>
      <p:sp>
        <p:nvSpPr>
          <p:cNvPr descr="Gamecontroller" id="859" name="Google Shape;859;p17"/>
          <p:cNvSpPr/>
          <p:nvPr/>
        </p:nvSpPr>
        <p:spPr>
          <a:xfrm rot="-271215">
            <a:off x="8453584" y="263725"/>
            <a:ext cx="2963917" cy="1807779"/>
          </a:xfrm>
          <a:prstGeom prst="cloudCallout">
            <a:avLst>
              <a:gd fmla="val 1336" name="adj1"/>
              <a:gd fmla="val 60124" name="adj2"/>
            </a:avLst>
          </a:prstGeom>
          <a:blipFill rotWithShape="1">
            <a:blip r:embed="rId4">
              <a:alphaModFix/>
            </a:blip>
            <a:stretch>
              <a:fillRect b="0" l="0" r="0" t="0"/>
            </a:stretch>
          </a:blipFill>
          <a:ln cap="flat" cmpd="sng" w="12700">
            <a:solidFill>
              <a:srgbClr val="FDE1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18"/>
          <p:cNvSpPr txBox="1"/>
          <p:nvPr>
            <p:ph idx="1" type="body"/>
          </p:nvPr>
        </p:nvSpPr>
        <p:spPr>
          <a:xfrm>
            <a:off x="609599" y="466574"/>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nl-NL">
                <a:solidFill>
                  <a:schemeClr val="lt1"/>
                </a:solidFill>
              </a:rPr>
              <a:t>Opdracht</a:t>
            </a:r>
            <a:r>
              <a:rPr lang="nl-NL"/>
              <a:t> </a:t>
            </a:r>
            <a:endParaRPr/>
          </a:p>
        </p:txBody>
      </p:sp>
      <p:sp>
        <p:nvSpPr>
          <p:cNvPr id="866" name="Google Shape;866;p18"/>
          <p:cNvSpPr txBox="1"/>
          <p:nvPr>
            <p:ph idx="2" type="body"/>
          </p:nvPr>
        </p:nvSpPr>
        <p:spPr>
          <a:xfrm>
            <a:off x="609599" y="1029929"/>
            <a:ext cx="7414778" cy="4230329"/>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50000"/>
              </a:lnSpc>
              <a:spcBef>
                <a:spcPts val="0"/>
              </a:spcBef>
              <a:spcAft>
                <a:spcPts val="0"/>
              </a:spcAft>
              <a:buClr>
                <a:schemeClr val="lt1"/>
              </a:buClr>
              <a:buSzPct val="100000"/>
              <a:buFont typeface="Arial"/>
              <a:buNone/>
            </a:pPr>
            <a:r>
              <a:rPr lang="nl-NL">
                <a:solidFill>
                  <a:schemeClr val="lt1"/>
                </a:solidFill>
              </a:rPr>
              <a:t>In het verhaal van Melle is misschien sprake van strafbare feiten. Als de “vriendin” inderdaad niet blijkt te zijn wie ze zegt te zijn, kan er sprake zijn van “grooming”. </a:t>
            </a:r>
            <a:endParaRPr/>
          </a:p>
          <a:p>
            <a:pPr indent="-342900" lvl="0" marL="342900" rtl="0" algn="l">
              <a:lnSpc>
                <a:spcPct val="150000"/>
              </a:lnSpc>
              <a:spcBef>
                <a:spcPts val="1000"/>
              </a:spcBef>
              <a:spcAft>
                <a:spcPts val="0"/>
              </a:spcAft>
              <a:buClr>
                <a:schemeClr val="lt1"/>
              </a:buClr>
              <a:buSzPct val="100000"/>
              <a:buFont typeface="Poppins"/>
              <a:buChar char="-"/>
            </a:pPr>
            <a:r>
              <a:rPr lang="nl-NL">
                <a:solidFill>
                  <a:schemeClr val="lt1"/>
                </a:solidFill>
              </a:rPr>
              <a:t>Zoek uit wat dat inhoud</a:t>
            </a:r>
            <a:endParaRPr/>
          </a:p>
          <a:p>
            <a:pPr indent="-342900" lvl="0" marL="342900" rtl="0" algn="l">
              <a:lnSpc>
                <a:spcPct val="150000"/>
              </a:lnSpc>
              <a:spcBef>
                <a:spcPts val="1000"/>
              </a:spcBef>
              <a:spcAft>
                <a:spcPts val="0"/>
              </a:spcAft>
              <a:buClr>
                <a:schemeClr val="lt1"/>
              </a:buClr>
              <a:buSzPct val="100000"/>
              <a:buFont typeface="Poppins"/>
              <a:buChar char="-"/>
            </a:pPr>
            <a:r>
              <a:rPr lang="nl-NL">
                <a:solidFill>
                  <a:schemeClr val="lt1"/>
                </a:solidFill>
              </a:rPr>
              <a:t>Schrijf een brief aan Melle waarin je haar advies geeft. Gebruik hiervoor duidelijk de onderdelen van de “Erecode”. </a:t>
            </a:r>
            <a:endParaRPr/>
          </a:p>
          <a:p>
            <a:pPr indent="0" lvl="0" marL="0" rtl="0" algn="l">
              <a:lnSpc>
                <a:spcPct val="150000"/>
              </a:lnSpc>
              <a:spcBef>
                <a:spcPts val="1000"/>
              </a:spcBef>
              <a:spcAft>
                <a:spcPts val="0"/>
              </a:spcAft>
              <a:buClr>
                <a:schemeClr val="accent3"/>
              </a:buClr>
              <a:buSzPct val="100000"/>
              <a:buFont typeface="Arial"/>
              <a:buNone/>
            </a:pPr>
            <a:r>
              <a:t/>
            </a:r>
            <a:endParaRPr>
              <a:solidFill>
                <a:schemeClr val="lt1"/>
              </a:solidFill>
            </a:endParaRPr>
          </a:p>
          <a:p>
            <a:pPr indent="0" lvl="0" marL="0" rtl="0" algn="l">
              <a:lnSpc>
                <a:spcPct val="150000"/>
              </a:lnSpc>
              <a:spcBef>
                <a:spcPts val="1000"/>
              </a:spcBef>
              <a:spcAft>
                <a:spcPts val="0"/>
              </a:spcAft>
              <a:buClr>
                <a:schemeClr val="lt1"/>
              </a:buClr>
              <a:buSzPct val="100000"/>
              <a:buFont typeface="Arial"/>
              <a:buNone/>
            </a:pPr>
            <a:r>
              <a:rPr lang="nl-NL">
                <a:solidFill>
                  <a:schemeClr val="lt1"/>
                </a:solidFill>
              </a:rPr>
              <a:t>Schrijf minimaal 5 alinea’s waarin je advies en tips geeft aan Melle. Gebruik hierbij de informatie op:</a:t>
            </a:r>
            <a:endParaRPr/>
          </a:p>
          <a:p>
            <a:pPr indent="-342900" lvl="0" marL="342900" rtl="0" algn="l">
              <a:lnSpc>
                <a:spcPct val="150000"/>
              </a:lnSpc>
              <a:spcBef>
                <a:spcPts val="1000"/>
              </a:spcBef>
              <a:spcAft>
                <a:spcPts val="0"/>
              </a:spcAft>
              <a:buClr>
                <a:srgbClr val="FDE1CD"/>
              </a:buClr>
              <a:buSzPct val="100000"/>
              <a:buFont typeface="Arial"/>
              <a:buChar char="•"/>
            </a:pPr>
            <a:r>
              <a:rPr lang="nl-NL" u="sng">
                <a:solidFill>
                  <a:srgbClr val="FDE1CD"/>
                </a:solidFill>
                <a:hlinkClick r:id="rId3">
                  <a:extLst>
                    <a:ext uri="{A12FA001-AC4F-418D-AE19-62706E023703}">
                      <ahyp:hlinkClr val="tx"/>
                    </a:ext>
                  </a:extLst>
                </a:hlinkClick>
              </a:rPr>
              <a:t>https://www.meldknop.nl/seks/grooming/</a:t>
            </a:r>
            <a:r>
              <a:rPr lang="nl-NL">
                <a:solidFill>
                  <a:srgbClr val="FDE1CD"/>
                </a:solidFill>
              </a:rPr>
              <a:t> </a:t>
            </a:r>
            <a:endParaRPr/>
          </a:p>
          <a:p>
            <a:pPr indent="-342900" lvl="0" marL="342900" rtl="0" algn="l">
              <a:lnSpc>
                <a:spcPct val="150000"/>
              </a:lnSpc>
              <a:spcBef>
                <a:spcPts val="1000"/>
              </a:spcBef>
              <a:spcAft>
                <a:spcPts val="0"/>
              </a:spcAft>
              <a:buClr>
                <a:srgbClr val="FDE1CD"/>
              </a:buClr>
              <a:buSzPct val="100000"/>
              <a:buFont typeface="Arial"/>
              <a:buChar char="•"/>
            </a:pPr>
            <a:r>
              <a:rPr lang="nl-NL" u="sng">
                <a:solidFill>
                  <a:srgbClr val="FDE1CD"/>
                </a:solidFill>
                <a:hlinkClick r:id="rId4">
                  <a:extLst>
                    <a:ext uri="{A12FA001-AC4F-418D-AE19-62706E023703}">
                      <ahyp:hlinkClr val="tx"/>
                    </a:ext>
                  </a:extLst>
                </a:hlinkClick>
              </a:rPr>
              <a:t>https://www.helpwanted.nl/handleiding-instagram</a:t>
            </a:r>
            <a:r>
              <a:rPr lang="nl-NL">
                <a:solidFill>
                  <a:srgbClr val="FDE1CD"/>
                </a:solidFill>
              </a:rPr>
              <a:t> </a:t>
            </a:r>
            <a:endParaRPr>
              <a:solidFill>
                <a:schemeClr val="lt1"/>
              </a:solidFill>
            </a:endParaRPr>
          </a:p>
          <a:p>
            <a:pPr indent="-254000" lvl="0" marL="342900" rtl="0" algn="l">
              <a:lnSpc>
                <a:spcPct val="150000"/>
              </a:lnSpc>
              <a:spcBef>
                <a:spcPts val="1000"/>
              </a:spcBef>
              <a:spcAft>
                <a:spcPts val="0"/>
              </a:spcAft>
              <a:buClr>
                <a:schemeClr val="accent3"/>
              </a:buClr>
              <a:buSzPct val="100000"/>
              <a:buFont typeface="Poppins"/>
              <a:buNone/>
            </a:pPr>
            <a:r>
              <a:t/>
            </a:r>
            <a:endParaRPr>
              <a:solidFill>
                <a:schemeClr val="lt1"/>
              </a:solidFill>
            </a:endParaRPr>
          </a:p>
        </p:txBody>
      </p:sp>
      <p:pic>
        <p:nvPicPr>
          <p:cNvPr descr="Man silhouet" id="867" name="Google Shape;867;p18"/>
          <p:cNvPicPr preferRelativeResize="0"/>
          <p:nvPr/>
        </p:nvPicPr>
        <p:blipFill rotWithShape="1">
          <a:blip r:embed="rId5">
            <a:alphaModFix/>
          </a:blip>
          <a:srcRect b="0" l="0" r="0" t="0"/>
          <a:stretch/>
        </p:blipFill>
        <p:spPr>
          <a:xfrm>
            <a:off x="7223235" y="2060028"/>
            <a:ext cx="4968765" cy="4968765"/>
          </a:xfrm>
          <a:prstGeom prst="rect">
            <a:avLst/>
          </a:prstGeom>
          <a:noFill/>
          <a:ln>
            <a:noFill/>
          </a:ln>
        </p:spPr>
      </p:pic>
      <p:sp>
        <p:nvSpPr>
          <p:cNvPr descr="Gamecontroller" id="868" name="Google Shape;868;p18"/>
          <p:cNvSpPr/>
          <p:nvPr/>
        </p:nvSpPr>
        <p:spPr>
          <a:xfrm rot="-271215">
            <a:off x="8453584" y="263725"/>
            <a:ext cx="2963917" cy="1807779"/>
          </a:xfrm>
          <a:prstGeom prst="cloudCallout">
            <a:avLst>
              <a:gd fmla="val 1336" name="adj1"/>
              <a:gd fmla="val 60124" name="adj2"/>
            </a:avLst>
          </a:prstGeom>
          <a:blipFill rotWithShape="1">
            <a:blip r:embed="rId6">
              <a:alphaModFix/>
            </a:blip>
            <a:stretch>
              <a:fillRect b="0" l="0" r="0" t="0"/>
            </a:stretch>
          </a:blipFill>
          <a:ln cap="flat" cmpd="sng" w="12700">
            <a:solidFill>
              <a:srgbClr val="FDE1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pic>
        <p:nvPicPr>
          <p:cNvPr descr="Gloeilamp en potlood silhouet" id="873" name="Google Shape;873;p19"/>
          <p:cNvPicPr preferRelativeResize="0"/>
          <p:nvPr/>
        </p:nvPicPr>
        <p:blipFill rotWithShape="1">
          <a:blip r:embed="rId3">
            <a:alphaModFix/>
          </a:blip>
          <a:srcRect b="0" l="0" r="0" t="0"/>
          <a:stretch/>
        </p:blipFill>
        <p:spPr>
          <a:xfrm>
            <a:off x="7690944" y="-84083"/>
            <a:ext cx="5759669" cy="5759669"/>
          </a:xfrm>
          <a:prstGeom prst="rect">
            <a:avLst/>
          </a:prstGeom>
          <a:noFill/>
          <a:ln>
            <a:noFill/>
          </a:ln>
        </p:spPr>
      </p:pic>
      <p:sp>
        <p:nvSpPr>
          <p:cNvPr id="874" name="Google Shape;874;p19"/>
          <p:cNvSpPr txBox="1"/>
          <p:nvPr>
            <p:ph idx="1" type="body"/>
          </p:nvPr>
        </p:nvSpPr>
        <p:spPr>
          <a:xfrm>
            <a:off x="618177" y="844239"/>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nl-NL">
                <a:solidFill>
                  <a:schemeClr val="lt1"/>
                </a:solidFill>
              </a:rPr>
              <a:t>Reflectie</a:t>
            </a:r>
            <a:endParaRPr/>
          </a:p>
        </p:txBody>
      </p:sp>
      <p:sp>
        <p:nvSpPr>
          <p:cNvPr id="875" name="Google Shape;875;p19"/>
          <p:cNvSpPr txBox="1"/>
          <p:nvPr>
            <p:ph idx="2" type="body"/>
          </p:nvPr>
        </p:nvSpPr>
        <p:spPr>
          <a:xfrm>
            <a:off x="618177" y="1743070"/>
            <a:ext cx="7233051" cy="356965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lt1"/>
              </a:buClr>
              <a:buSzPts val="2000"/>
              <a:buFont typeface="Arial"/>
              <a:buNone/>
            </a:pPr>
            <a:r>
              <a:rPr lang="nl-NL">
                <a:solidFill>
                  <a:schemeClr val="lt1"/>
                </a:solidFill>
              </a:rPr>
              <a:t>Kijk samen terug op de opdracht. Laat de leerlingen hun uitwerking tonen en toelichten. </a:t>
            </a:r>
            <a:endParaRPr/>
          </a:p>
          <a:p>
            <a:pPr indent="0" lvl="0" marL="0" rtl="0" algn="l">
              <a:lnSpc>
                <a:spcPct val="150000"/>
              </a:lnSpc>
              <a:spcBef>
                <a:spcPts val="1000"/>
              </a:spcBef>
              <a:spcAft>
                <a:spcPts val="0"/>
              </a:spcAft>
              <a:buClr>
                <a:schemeClr val="lt1"/>
              </a:buClr>
              <a:buSzPts val="2000"/>
              <a:buFont typeface="Arial"/>
              <a:buNone/>
            </a:pPr>
            <a:r>
              <a:rPr lang="nl-NL">
                <a:solidFill>
                  <a:schemeClr val="lt1"/>
                </a:solidFill>
              </a:rPr>
              <a:t>Kijk samen terug op de les en bespreek nog eens:</a:t>
            </a:r>
            <a:endParaRPr/>
          </a:p>
          <a:p>
            <a:pPr indent="-342900" lvl="0" marL="342900" rtl="0" algn="l">
              <a:lnSpc>
                <a:spcPct val="150000"/>
              </a:lnSpc>
              <a:spcBef>
                <a:spcPts val="1000"/>
              </a:spcBef>
              <a:spcAft>
                <a:spcPts val="0"/>
              </a:spcAft>
              <a:buClr>
                <a:schemeClr val="lt1"/>
              </a:buClr>
              <a:buSzPts val="2000"/>
              <a:buFont typeface="Poppins"/>
              <a:buChar char="-"/>
            </a:pPr>
            <a:r>
              <a:rPr lang="nl-NL">
                <a:solidFill>
                  <a:schemeClr val="lt1"/>
                </a:solidFill>
              </a:rPr>
              <a:t>De Erecode</a:t>
            </a:r>
            <a:endParaRPr/>
          </a:p>
          <a:p>
            <a:pPr indent="-342900" lvl="0" marL="342900" rtl="0" algn="l">
              <a:lnSpc>
                <a:spcPct val="150000"/>
              </a:lnSpc>
              <a:spcBef>
                <a:spcPts val="1000"/>
              </a:spcBef>
              <a:spcAft>
                <a:spcPts val="0"/>
              </a:spcAft>
              <a:buClr>
                <a:schemeClr val="lt1"/>
              </a:buClr>
              <a:buSzPts val="2000"/>
              <a:buFont typeface="Poppins"/>
              <a:buChar char="-"/>
            </a:pPr>
            <a:r>
              <a:rPr lang="nl-NL">
                <a:solidFill>
                  <a:schemeClr val="lt1"/>
                </a:solidFill>
              </a:rPr>
              <a:t>Laat wat brieven voorlezen en bespreek deze op  vorm en inhoud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20"/>
          <p:cNvSpPr txBox="1"/>
          <p:nvPr>
            <p:ph idx="1" type="body"/>
          </p:nvPr>
        </p:nvSpPr>
        <p:spPr>
          <a:xfrm>
            <a:off x="2110000" y="2694781"/>
            <a:ext cx="7776121" cy="124111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lang="nl-NL" sz="4800">
                <a:latin typeface="Poppins"/>
                <a:ea typeface="Poppins"/>
                <a:cs typeface="Poppins"/>
                <a:sym typeface="Poppins"/>
              </a:rPr>
              <a:t>Onderdeel Burgerschap</a:t>
            </a:r>
            <a:endParaRPr/>
          </a:p>
        </p:txBody>
      </p:sp>
      <p:sp>
        <p:nvSpPr>
          <p:cNvPr id="881" name="Google Shape;881;p20"/>
          <p:cNvSpPr txBox="1"/>
          <p:nvPr>
            <p:ph idx="2" type="body"/>
          </p:nvPr>
        </p:nvSpPr>
        <p:spPr>
          <a:xfrm>
            <a:off x="2822987" y="4609914"/>
            <a:ext cx="6640512" cy="123564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4"/>
              </a:buClr>
              <a:buSzPts val="2000"/>
              <a:buNone/>
            </a:pPr>
            <a:r>
              <a:rPr lang="nl-NL"/>
              <a:t>Iedere week een opdracht om te werken aan de doelen van Burgerschap! De opdracht sluit aan bij de les van Mediabegrip.</a:t>
            </a:r>
            <a:endParaRPr/>
          </a:p>
          <a:p>
            <a:pPr indent="0" lvl="0" marL="0" rtl="0" algn="ctr">
              <a:lnSpc>
                <a:spcPct val="90000"/>
              </a:lnSpc>
              <a:spcBef>
                <a:spcPts val="1000"/>
              </a:spcBef>
              <a:spcAft>
                <a:spcPts val="0"/>
              </a:spcAft>
              <a:buClr>
                <a:schemeClr val="accent4"/>
              </a:buClr>
              <a:buSzPts val="2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2"/>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2800"/>
              <a:buNone/>
            </a:pPr>
            <a:r>
              <a:rPr lang="nl-NL"/>
              <a:t>Melle</a:t>
            </a:r>
            <a:endParaRPr/>
          </a:p>
        </p:txBody>
      </p:sp>
      <p:sp>
        <p:nvSpPr>
          <p:cNvPr id="751" name="Google Shape;751;p2"/>
          <p:cNvSpPr txBox="1"/>
          <p:nvPr>
            <p:ph idx="2" type="body"/>
          </p:nvPr>
        </p:nvSpPr>
        <p:spPr>
          <a:xfrm>
            <a:off x="609599" y="1379275"/>
            <a:ext cx="11026902" cy="466163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50000"/>
              </a:lnSpc>
              <a:spcBef>
                <a:spcPts val="0"/>
              </a:spcBef>
              <a:spcAft>
                <a:spcPts val="0"/>
              </a:spcAft>
              <a:buClr>
                <a:schemeClr val="accent3"/>
              </a:buClr>
              <a:buSzPct val="100000"/>
              <a:buFont typeface="Arial"/>
              <a:buNone/>
            </a:pPr>
            <a:r>
              <a:rPr lang="nl-NL"/>
              <a:t>Hoi allemaal!</a:t>
            </a:r>
            <a:endParaRPr/>
          </a:p>
          <a:p>
            <a:pPr indent="0" lvl="0" marL="0" rtl="0" algn="l">
              <a:lnSpc>
                <a:spcPct val="150000"/>
              </a:lnSpc>
              <a:spcBef>
                <a:spcPts val="1000"/>
              </a:spcBef>
              <a:spcAft>
                <a:spcPts val="0"/>
              </a:spcAft>
              <a:buClr>
                <a:schemeClr val="accent3"/>
              </a:buClr>
              <a:buSzPct val="100000"/>
              <a:buFont typeface="Arial"/>
              <a:buNone/>
            </a:pPr>
            <a:r>
              <a:rPr lang="nl-NL"/>
              <a:t>Nou heb ik deze week toch iets meegemaakt. Ik ben er eigenlijk nog steeds een beetje “shaky” van en ik weet eigenlijk niet zo goed wat ik nu moet doen. Misschien hebben jullie tips voor me? </a:t>
            </a:r>
            <a:endParaRPr/>
          </a:p>
          <a:p>
            <a:pPr indent="0" lvl="0" marL="0" rtl="0" algn="l">
              <a:lnSpc>
                <a:spcPct val="150000"/>
              </a:lnSpc>
              <a:spcBef>
                <a:spcPts val="1000"/>
              </a:spcBef>
              <a:spcAft>
                <a:spcPts val="0"/>
              </a:spcAft>
              <a:buClr>
                <a:schemeClr val="accent3"/>
              </a:buClr>
              <a:buSzPct val="100000"/>
              <a:buFont typeface="Arial"/>
              <a:buNone/>
            </a:pPr>
            <a:r>
              <a:rPr lang="nl-NL"/>
              <a:t>Zoals jullie weten fotografeer ik graag. De foto’s die ik maak, zet ik vaak op Insta en ik heb al best veel volgers. Een paar weken geleden kreeg ik een DM van een van mijn volgers en we raakten in gesprek. Sindsdien chatten we veel en ik had echt het gevoel dat ik er een vriendin bij had! Ook al wist ik niet zo veel over haar. Alleen dat ze van mijn leeftijd was en dat ze aan de andere kant van Nederland woonde. </a:t>
            </a:r>
            <a:endParaRPr/>
          </a:p>
          <a:p>
            <a:pPr indent="0" lvl="0" marL="0" rtl="0" algn="l">
              <a:lnSpc>
                <a:spcPct val="150000"/>
              </a:lnSpc>
              <a:spcBef>
                <a:spcPts val="1000"/>
              </a:spcBef>
              <a:spcAft>
                <a:spcPts val="0"/>
              </a:spcAft>
              <a:buClr>
                <a:schemeClr val="accent3"/>
              </a:buClr>
              <a:buSzPct val="100000"/>
              <a:buFont typeface="Arial"/>
              <a:buNone/>
            </a:pPr>
            <a:r>
              <a:rPr lang="nl-NL"/>
              <a:t>Maar langzaam maar zeker ontving ik steeds vreemdere berichten van haar. We hadden al eens foto’s van onszelf uitgewisseld, zodat we wisten hoe we er uit zagen. Maar nu vroeg ze of ik niet een foto van mijn blote buik wilde doorsturen. Ze vertelde dat ze zelf erg onzeker was over haar gewicht en wilde mijn buik wel eens zien. Dat heb ik toen maar gedaan, maar vond het wel vreemd. En nu vroeg ze dus om een andere foto… Van mij in mijn nakie. Daar schrok ik wel van en heb ook gezegd dat ik dat niet ga doen. Toen werd ze erg boos en sindsdien blijft ze me maar rare berichten sturen met paarse hartjes en vreemde teksten. Volgens mij is ze helemaal niet wie ze zegt dat ze is!</a:t>
            </a:r>
            <a:endParaRPr/>
          </a:p>
          <a:p>
            <a:pPr indent="0" lvl="0" marL="0" rtl="0" algn="l">
              <a:lnSpc>
                <a:spcPct val="150000"/>
              </a:lnSpc>
              <a:spcBef>
                <a:spcPts val="1000"/>
              </a:spcBef>
              <a:spcAft>
                <a:spcPts val="0"/>
              </a:spcAft>
              <a:buClr>
                <a:schemeClr val="accent3"/>
              </a:buClr>
              <a:buSzPct val="100000"/>
              <a:buFont typeface="Arial"/>
              <a:buNone/>
            </a:pPr>
            <a:r>
              <a:rPr lang="nl-NL"/>
              <a:t>Wat moet ik nu doen? Wat kan ik doen? Wat zou jij doen?</a:t>
            </a:r>
            <a:endParaRPr/>
          </a:p>
          <a:p>
            <a:pPr indent="0" lvl="0" marL="0" rtl="0" algn="l">
              <a:lnSpc>
                <a:spcPct val="150000"/>
              </a:lnSpc>
              <a:spcBef>
                <a:spcPts val="1000"/>
              </a:spcBef>
              <a:spcAft>
                <a:spcPts val="0"/>
              </a:spcAft>
              <a:buClr>
                <a:schemeClr val="accent3"/>
              </a:buClr>
              <a:buSzPct val="100000"/>
              <a:buFont typeface="Arial"/>
              <a:buNone/>
            </a:pPr>
            <a:r>
              <a:rPr lang="nl-NL"/>
              <a:t>Melle</a:t>
            </a:r>
            <a:endParaRPr/>
          </a:p>
          <a:p>
            <a:pPr indent="0" lvl="0" marL="0" rtl="0" algn="l">
              <a:lnSpc>
                <a:spcPct val="150000"/>
              </a:lnSpc>
              <a:spcBef>
                <a:spcPts val="1000"/>
              </a:spcBef>
              <a:spcAft>
                <a:spcPts val="0"/>
              </a:spcAft>
              <a:buClr>
                <a:schemeClr val="accent3"/>
              </a:buClr>
              <a:buSzPct val="100000"/>
              <a:buFont typeface="Arial"/>
              <a:buNone/>
            </a:pPr>
            <a:r>
              <a:t/>
            </a:r>
            <a:endParaRPr/>
          </a:p>
        </p:txBody>
      </p:sp>
      <p:sp>
        <p:nvSpPr>
          <p:cNvPr id="752" name="Google Shape;752;p2"/>
          <p:cNvSpPr/>
          <p:nvPr/>
        </p:nvSpPr>
        <p:spPr>
          <a:xfrm>
            <a:off x="10393181" y="-12636"/>
            <a:ext cx="1798819" cy="1687978"/>
          </a:xfrm>
          <a:prstGeom prst="teardrop">
            <a:avLst>
              <a:gd fmla="val 100000" name="adj"/>
            </a:avLst>
          </a:prstGeom>
          <a:blipFill rotWithShape="1">
            <a:blip r:embed="rId3">
              <a:alphaModFix/>
            </a:blip>
            <a:stretch>
              <a:fillRect b="0" l="0" r="0" t="0"/>
            </a:stretch>
          </a:blip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21"/>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nl-NL">
                <a:solidFill>
                  <a:schemeClr val="lt1"/>
                </a:solidFill>
              </a:rPr>
              <a:t>De wereld is van iedereen?</a:t>
            </a:r>
            <a:endParaRPr/>
          </a:p>
        </p:txBody>
      </p:sp>
      <p:sp>
        <p:nvSpPr>
          <p:cNvPr id="888" name="Google Shape;888;p21"/>
          <p:cNvSpPr txBox="1"/>
          <p:nvPr>
            <p:ph idx="2" type="body"/>
          </p:nvPr>
        </p:nvSpPr>
        <p:spPr>
          <a:xfrm>
            <a:off x="618177" y="1743070"/>
            <a:ext cx="7558488" cy="356965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50000"/>
              </a:lnSpc>
              <a:spcBef>
                <a:spcPts val="0"/>
              </a:spcBef>
              <a:spcAft>
                <a:spcPts val="0"/>
              </a:spcAft>
              <a:buClr>
                <a:schemeClr val="accent3"/>
              </a:buClr>
              <a:buSzPct val="100000"/>
              <a:buFont typeface="Arial"/>
              <a:buNone/>
            </a:pPr>
            <a:r>
              <a:rPr lang="nl-NL"/>
              <a:t>Een van de kerndoelen van Burgerschap is: </a:t>
            </a:r>
            <a:endParaRPr/>
          </a:p>
          <a:p>
            <a:pPr indent="0" lvl="0" marL="0" rtl="0" algn="l">
              <a:lnSpc>
                <a:spcPct val="150000"/>
              </a:lnSpc>
              <a:spcBef>
                <a:spcPts val="1000"/>
              </a:spcBef>
              <a:spcAft>
                <a:spcPts val="0"/>
              </a:spcAft>
              <a:buClr>
                <a:schemeClr val="accent3"/>
              </a:buClr>
              <a:buSzPct val="100000"/>
              <a:buFont typeface="Arial"/>
              <a:buNone/>
            </a:pPr>
            <a:r>
              <a:rPr lang="nl-NL"/>
              <a:t>“De leerling handelt respectvol vanuit kennis over een diverse samenleving. “</a:t>
            </a:r>
            <a:endParaRPr/>
          </a:p>
          <a:p>
            <a:pPr indent="0" lvl="0" marL="0" rtl="0" algn="l">
              <a:lnSpc>
                <a:spcPct val="150000"/>
              </a:lnSpc>
              <a:spcBef>
                <a:spcPts val="1000"/>
              </a:spcBef>
              <a:spcAft>
                <a:spcPts val="0"/>
              </a:spcAft>
              <a:buClr>
                <a:schemeClr val="accent3"/>
              </a:buClr>
              <a:buSzPct val="100000"/>
              <a:buFont typeface="Arial"/>
              <a:buNone/>
            </a:pPr>
            <a:r>
              <a:rPr lang="nl-NL"/>
              <a:t>Daaronder valt bijvoorbeeld het omgaan met mensen van andere religies, afkomst, gender en politieke voorkeur.</a:t>
            </a:r>
            <a:endParaRPr/>
          </a:p>
          <a:p>
            <a:pPr indent="0" lvl="0" marL="0" rtl="0" algn="l">
              <a:lnSpc>
                <a:spcPct val="150000"/>
              </a:lnSpc>
              <a:spcBef>
                <a:spcPts val="1000"/>
              </a:spcBef>
              <a:spcAft>
                <a:spcPts val="0"/>
              </a:spcAft>
              <a:buClr>
                <a:schemeClr val="accent3"/>
              </a:buClr>
              <a:buSzPct val="100000"/>
              <a:buFont typeface="Arial"/>
              <a:buNone/>
            </a:pPr>
            <a:r>
              <a:rPr lang="nl-NL"/>
              <a:t>Online is er echter vaak heel veel strijd hierover. Hoe ga jij om met verschillende mensen? Bediscussieer de stelling op de volgende dia.</a:t>
            </a:r>
            <a:endParaRPr/>
          </a:p>
        </p:txBody>
      </p:sp>
      <p:sp>
        <p:nvSpPr>
          <p:cNvPr descr="Jonge vrouw die denkt" id="889" name="Google Shape;889;p21"/>
          <p:cNvSpPr/>
          <p:nvPr/>
        </p:nvSpPr>
        <p:spPr>
          <a:xfrm>
            <a:off x="8176665" y="1743070"/>
            <a:ext cx="3468414" cy="2261385"/>
          </a:xfrm>
          <a:prstGeom prst="ellipse">
            <a:avLst/>
          </a:prstGeom>
          <a:blipFill rotWithShape="1">
            <a:blip r:embed="rId3">
              <a:alphaModFix/>
            </a:blip>
            <a:stretch>
              <a:fillRect b="0" l="0" r="0" t="0"/>
            </a:stretch>
          </a:blipFill>
          <a:ln cap="flat" cmpd="sng" w="12700">
            <a:solidFill>
              <a:srgbClr val="63402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22"/>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nl-NL">
                <a:solidFill>
                  <a:schemeClr val="lt1"/>
                </a:solidFill>
              </a:rPr>
              <a:t>Stellingen:</a:t>
            </a:r>
            <a:endParaRPr/>
          </a:p>
        </p:txBody>
      </p:sp>
      <p:sp>
        <p:nvSpPr>
          <p:cNvPr id="896" name="Google Shape;896;p22"/>
          <p:cNvSpPr txBox="1"/>
          <p:nvPr>
            <p:ph idx="2" type="body"/>
          </p:nvPr>
        </p:nvSpPr>
        <p:spPr>
          <a:xfrm>
            <a:off x="618177" y="1743070"/>
            <a:ext cx="7558488" cy="356965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rgbClr val="FDE1CD"/>
              </a:buClr>
              <a:buSzPts val="4000"/>
              <a:buFont typeface="Arial"/>
              <a:buNone/>
            </a:pPr>
            <a:r>
              <a:rPr lang="nl-NL" sz="4000">
                <a:solidFill>
                  <a:srgbClr val="FDE1CD"/>
                </a:solidFill>
              </a:rPr>
              <a:t>“Niet alle mensen zijn gelijk, maar alle mensen zijn wel gelijkwaardig.”</a:t>
            </a:r>
            <a:endParaRPr/>
          </a:p>
        </p:txBody>
      </p:sp>
      <p:sp>
        <p:nvSpPr>
          <p:cNvPr descr="Jonge vrouw die denkt" id="897" name="Google Shape;897;p22"/>
          <p:cNvSpPr/>
          <p:nvPr/>
        </p:nvSpPr>
        <p:spPr>
          <a:xfrm>
            <a:off x="8176665" y="1743070"/>
            <a:ext cx="3468414" cy="2261385"/>
          </a:xfrm>
          <a:prstGeom prst="ellipse">
            <a:avLst/>
          </a:prstGeom>
          <a:blipFill rotWithShape="1">
            <a:blip r:embed="rId3">
              <a:alphaModFix/>
            </a:blip>
            <a:stretch>
              <a:fillRect b="0" l="0" r="0" t="0"/>
            </a:stretch>
          </a:blipFill>
          <a:ln cap="flat" cmpd="sng" w="12700">
            <a:solidFill>
              <a:srgbClr val="63402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3"/>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2800"/>
              <a:buNone/>
            </a:pPr>
            <a:r>
              <a:rPr lang="nl-NL"/>
              <a:t>In de media:</a:t>
            </a:r>
            <a:endParaRPr/>
          </a:p>
        </p:txBody>
      </p:sp>
      <p:sp>
        <p:nvSpPr>
          <p:cNvPr id="759" name="Google Shape;759;p3"/>
          <p:cNvSpPr txBox="1"/>
          <p:nvPr>
            <p:ph idx="2" type="body"/>
          </p:nvPr>
        </p:nvSpPr>
        <p:spPr>
          <a:xfrm>
            <a:off x="618177" y="1743069"/>
            <a:ext cx="5445038" cy="4563137"/>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accent3"/>
              </a:buClr>
              <a:buSzPts val="2000"/>
              <a:buFont typeface="Arial"/>
              <a:buNone/>
            </a:pPr>
            <a:r>
              <a:rPr lang="nl-NL"/>
              <a:t>Het is de Week van de Lentekriebels. Inn de ze week draait het om relationele en seksuele vorming. Een belangrijk onderdeel daarvan is dat jij weerbaar bent. Dat je weet wat jij kunt doen als er iemand over jouw grens heen gaat. </a:t>
            </a:r>
            <a:endParaRPr/>
          </a:p>
          <a:p>
            <a:pPr indent="0" lvl="0" marL="0" rtl="0" algn="l">
              <a:lnSpc>
                <a:spcPct val="150000"/>
              </a:lnSpc>
              <a:spcBef>
                <a:spcPts val="1000"/>
              </a:spcBef>
              <a:spcAft>
                <a:spcPts val="0"/>
              </a:spcAft>
              <a:buClr>
                <a:schemeClr val="accent3"/>
              </a:buClr>
              <a:buSzPts val="2000"/>
              <a:buFont typeface="Arial"/>
              <a:buNone/>
            </a:pPr>
            <a:r>
              <a:rPr lang="nl-NL"/>
              <a:t>Wij gaan in deze les aan de slag met een aantal tips die je zelf kunt toepassen.</a:t>
            </a:r>
            <a:endParaRPr/>
          </a:p>
        </p:txBody>
      </p:sp>
      <p:pic>
        <p:nvPicPr>
          <p:cNvPr id="760" name="Google Shape;760;p3"/>
          <p:cNvPicPr preferRelativeResize="0"/>
          <p:nvPr/>
        </p:nvPicPr>
        <p:blipFill rotWithShape="1">
          <a:blip r:embed="rId3">
            <a:alphaModFix/>
          </a:blip>
          <a:srcRect b="0" l="0" r="0" t="0"/>
          <a:stretch/>
        </p:blipFill>
        <p:spPr>
          <a:xfrm>
            <a:off x="6123050" y="2605087"/>
            <a:ext cx="4857750" cy="1647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5"/>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2800"/>
              <a:buNone/>
            </a:pPr>
            <a:r>
              <a:rPr lang="nl-NL"/>
              <a:t>Ga in gesprek</a:t>
            </a:r>
            <a:endParaRPr/>
          </a:p>
        </p:txBody>
      </p:sp>
      <p:sp>
        <p:nvSpPr>
          <p:cNvPr id="767" name="Google Shape;767;p5"/>
          <p:cNvSpPr txBox="1"/>
          <p:nvPr>
            <p:ph idx="2" type="body"/>
          </p:nvPr>
        </p:nvSpPr>
        <p:spPr>
          <a:xfrm>
            <a:off x="609599" y="1644175"/>
            <a:ext cx="11026902" cy="356965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Clr>
                <a:schemeClr val="accent3"/>
              </a:buClr>
              <a:buSzPts val="2000"/>
              <a:buNone/>
            </a:pPr>
            <a:r>
              <a:rPr lang="nl-NL"/>
              <a:t>Bespreek de stelling:</a:t>
            </a:r>
            <a:endParaRPr/>
          </a:p>
          <a:p>
            <a:pPr indent="0" lvl="0" marL="0" rtl="0" algn="l">
              <a:lnSpc>
                <a:spcPct val="150000"/>
              </a:lnSpc>
              <a:spcBef>
                <a:spcPts val="1000"/>
              </a:spcBef>
              <a:spcAft>
                <a:spcPts val="0"/>
              </a:spcAft>
              <a:buClr>
                <a:schemeClr val="accent3"/>
              </a:buClr>
              <a:buSzPts val="2000"/>
              <a:buFont typeface="Arial"/>
              <a:buNone/>
            </a:pPr>
            <a:r>
              <a:t/>
            </a:r>
            <a:endParaRPr/>
          </a:p>
          <a:p>
            <a:pPr indent="0" lvl="0" marL="0" rtl="0" algn="ctr">
              <a:lnSpc>
                <a:spcPct val="150000"/>
              </a:lnSpc>
              <a:spcBef>
                <a:spcPts val="1000"/>
              </a:spcBef>
              <a:spcAft>
                <a:spcPts val="0"/>
              </a:spcAft>
              <a:buClr>
                <a:schemeClr val="accent3"/>
              </a:buClr>
              <a:buSzPts val="2000"/>
              <a:buNone/>
            </a:pPr>
            <a:r>
              <a:rPr lang="nl-NL"/>
              <a:t>“Ik vind het moeilijk om “nee” te zeggen als ik iets niet wil.”</a:t>
            </a:r>
            <a:endParaRPr/>
          </a:p>
        </p:txBody>
      </p:sp>
      <p:sp>
        <p:nvSpPr>
          <p:cNvPr descr="Twee telefoons met gespreksballonnen" id="768" name="Google Shape;768;p5"/>
          <p:cNvSpPr/>
          <p:nvPr/>
        </p:nvSpPr>
        <p:spPr>
          <a:xfrm>
            <a:off x="4787462" y="3776911"/>
            <a:ext cx="2617076" cy="1807780"/>
          </a:xfrm>
          <a:prstGeom prst="wedgeEllipseCallout">
            <a:avLst>
              <a:gd fmla="val -20833" name="adj1"/>
              <a:gd fmla="val 62500" name="adj2"/>
            </a:avLst>
          </a:prstGeom>
          <a:blipFill rotWithShape="1">
            <a:blip r:embed="rId3">
              <a:alphaModFix/>
            </a:blip>
            <a:stretch>
              <a:fillRect b="0" l="0" r="0" t="0"/>
            </a:stretch>
          </a:blipFill>
          <a:ln cap="flat" cmpd="sng" w="12700">
            <a:solidFill>
              <a:srgbClr val="FDE1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6"/>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2800"/>
              <a:buNone/>
            </a:pPr>
            <a:r>
              <a:rPr lang="nl-NL"/>
              <a:t>Ga in gesprek</a:t>
            </a:r>
            <a:endParaRPr/>
          </a:p>
        </p:txBody>
      </p:sp>
      <p:sp>
        <p:nvSpPr>
          <p:cNvPr id="775" name="Google Shape;775;p6"/>
          <p:cNvSpPr txBox="1"/>
          <p:nvPr>
            <p:ph idx="2" type="body"/>
          </p:nvPr>
        </p:nvSpPr>
        <p:spPr>
          <a:xfrm>
            <a:off x="609599" y="1644175"/>
            <a:ext cx="11026902" cy="356965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Clr>
                <a:schemeClr val="accent3"/>
              </a:buClr>
              <a:buSzPts val="2000"/>
              <a:buNone/>
            </a:pPr>
            <a:r>
              <a:rPr lang="nl-NL"/>
              <a:t>Bespreek de stelling:</a:t>
            </a:r>
            <a:endParaRPr/>
          </a:p>
          <a:p>
            <a:pPr indent="0" lvl="0" marL="0" rtl="0" algn="l">
              <a:lnSpc>
                <a:spcPct val="150000"/>
              </a:lnSpc>
              <a:spcBef>
                <a:spcPts val="1000"/>
              </a:spcBef>
              <a:spcAft>
                <a:spcPts val="0"/>
              </a:spcAft>
              <a:buClr>
                <a:schemeClr val="accent3"/>
              </a:buClr>
              <a:buSzPts val="2000"/>
              <a:buFont typeface="Arial"/>
              <a:buNone/>
            </a:pPr>
            <a:r>
              <a:t/>
            </a:r>
            <a:endParaRPr/>
          </a:p>
          <a:p>
            <a:pPr indent="0" lvl="0" marL="0" rtl="0" algn="ctr">
              <a:lnSpc>
                <a:spcPct val="150000"/>
              </a:lnSpc>
              <a:spcBef>
                <a:spcPts val="1000"/>
              </a:spcBef>
              <a:spcAft>
                <a:spcPts val="0"/>
              </a:spcAft>
              <a:buClr>
                <a:schemeClr val="accent3"/>
              </a:buClr>
              <a:buSzPts val="2000"/>
              <a:buNone/>
            </a:pPr>
            <a:r>
              <a:rPr lang="nl-NL"/>
              <a:t>“Ik heb online nog nooit iets gezien wat ik te ver vond gaan.”</a:t>
            </a:r>
            <a:endParaRPr/>
          </a:p>
        </p:txBody>
      </p:sp>
      <p:sp>
        <p:nvSpPr>
          <p:cNvPr descr="Twee telefoons met gespreksballonnen" id="776" name="Google Shape;776;p6"/>
          <p:cNvSpPr/>
          <p:nvPr/>
        </p:nvSpPr>
        <p:spPr>
          <a:xfrm>
            <a:off x="4787462" y="3776911"/>
            <a:ext cx="2617076" cy="1807780"/>
          </a:xfrm>
          <a:prstGeom prst="wedgeEllipseCallout">
            <a:avLst>
              <a:gd fmla="val -20833" name="adj1"/>
              <a:gd fmla="val 62500" name="adj2"/>
            </a:avLst>
          </a:prstGeom>
          <a:blipFill rotWithShape="1">
            <a:blip r:embed="rId3">
              <a:alphaModFix/>
            </a:blip>
            <a:stretch>
              <a:fillRect b="0" l="0" r="0" t="0"/>
            </a:stretch>
          </a:blipFill>
          <a:ln cap="flat" cmpd="sng" w="12700">
            <a:solidFill>
              <a:srgbClr val="FDE1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7"/>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2800"/>
              <a:buNone/>
            </a:pPr>
            <a:r>
              <a:rPr lang="nl-NL"/>
              <a:t>Ga in gesprek</a:t>
            </a:r>
            <a:endParaRPr/>
          </a:p>
        </p:txBody>
      </p:sp>
      <p:sp>
        <p:nvSpPr>
          <p:cNvPr id="783" name="Google Shape;783;p7"/>
          <p:cNvSpPr txBox="1"/>
          <p:nvPr>
            <p:ph idx="2" type="body"/>
          </p:nvPr>
        </p:nvSpPr>
        <p:spPr>
          <a:xfrm>
            <a:off x="609599" y="1644175"/>
            <a:ext cx="11026902" cy="356965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Clr>
                <a:schemeClr val="accent3"/>
              </a:buClr>
              <a:buSzPts val="2000"/>
              <a:buNone/>
            </a:pPr>
            <a:r>
              <a:rPr lang="nl-NL"/>
              <a:t>Bespreek de stelling:</a:t>
            </a:r>
            <a:endParaRPr/>
          </a:p>
          <a:p>
            <a:pPr indent="0" lvl="0" marL="0" rtl="0" algn="l">
              <a:lnSpc>
                <a:spcPct val="150000"/>
              </a:lnSpc>
              <a:spcBef>
                <a:spcPts val="1000"/>
              </a:spcBef>
              <a:spcAft>
                <a:spcPts val="0"/>
              </a:spcAft>
              <a:buClr>
                <a:schemeClr val="accent3"/>
              </a:buClr>
              <a:buSzPts val="2000"/>
              <a:buFont typeface="Arial"/>
              <a:buNone/>
            </a:pPr>
            <a:r>
              <a:t/>
            </a:r>
            <a:endParaRPr/>
          </a:p>
          <a:p>
            <a:pPr indent="0" lvl="0" marL="0" rtl="0" algn="ctr">
              <a:lnSpc>
                <a:spcPct val="150000"/>
              </a:lnSpc>
              <a:spcBef>
                <a:spcPts val="1000"/>
              </a:spcBef>
              <a:spcAft>
                <a:spcPts val="0"/>
              </a:spcAft>
              <a:buClr>
                <a:schemeClr val="accent3"/>
              </a:buClr>
              <a:buSzPts val="2000"/>
              <a:buNone/>
            </a:pPr>
            <a:r>
              <a:rPr lang="nl-NL"/>
              <a:t>“Online mag eigenlijk alles. Je mag zeggen en delen wat je wil.”</a:t>
            </a:r>
            <a:endParaRPr/>
          </a:p>
        </p:txBody>
      </p:sp>
      <p:sp>
        <p:nvSpPr>
          <p:cNvPr descr="Twee telefoons met gespreksballonnen" id="784" name="Google Shape;784;p7"/>
          <p:cNvSpPr/>
          <p:nvPr/>
        </p:nvSpPr>
        <p:spPr>
          <a:xfrm>
            <a:off x="4787462" y="3776911"/>
            <a:ext cx="2617076" cy="1807780"/>
          </a:xfrm>
          <a:prstGeom prst="wedgeEllipseCallout">
            <a:avLst>
              <a:gd fmla="val -20833" name="adj1"/>
              <a:gd fmla="val 62500" name="adj2"/>
            </a:avLst>
          </a:prstGeom>
          <a:blipFill rotWithShape="1">
            <a:blip r:embed="rId3">
              <a:alphaModFix/>
            </a:blip>
            <a:stretch>
              <a:fillRect b="0" l="0" r="0" t="0"/>
            </a:stretch>
          </a:blipFill>
          <a:ln cap="flat" cmpd="sng" w="12700">
            <a:solidFill>
              <a:srgbClr val="FDE1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8"/>
          <p:cNvSpPr txBox="1"/>
          <p:nvPr>
            <p:ph idx="1" type="body"/>
          </p:nvPr>
        </p:nvSpPr>
        <p:spPr>
          <a:xfrm>
            <a:off x="609599" y="466574"/>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nl-NL">
                <a:solidFill>
                  <a:schemeClr val="lt1"/>
                </a:solidFill>
              </a:rPr>
              <a:t>Opdracht</a:t>
            </a:r>
            <a:r>
              <a:rPr lang="nl-NL"/>
              <a:t> </a:t>
            </a:r>
            <a:endParaRPr/>
          </a:p>
        </p:txBody>
      </p:sp>
      <p:sp>
        <p:nvSpPr>
          <p:cNvPr id="791" name="Google Shape;791;p8"/>
          <p:cNvSpPr txBox="1"/>
          <p:nvPr>
            <p:ph idx="2" type="body"/>
          </p:nvPr>
        </p:nvSpPr>
        <p:spPr>
          <a:xfrm>
            <a:off x="609599" y="1083532"/>
            <a:ext cx="7414778" cy="4230329"/>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lt1"/>
              </a:buClr>
              <a:buSzPts val="2000"/>
              <a:buFont typeface="Arial"/>
              <a:buNone/>
            </a:pPr>
            <a:r>
              <a:rPr lang="nl-NL">
                <a:solidFill>
                  <a:schemeClr val="lt1"/>
                </a:solidFill>
              </a:rPr>
              <a:t>Op de volgende dia’s laten we je kennis maken met de “Erecode” een manier die jou kan helpen om je grenzen te bewaken.</a:t>
            </a:r>
            <a:endParaRPr/>
          </a:p>
          <a:p>
            <a:pPr indent="0" lvl="0" marL="0" rtl="0" algn="l">
              <a:lnSpc>
                <a:spcPct val="150000"/>
              </a:lnSpc>
              <a:spcBef>
                <a:spcPts val="1000"/>
              </a:spcBef>
              <a:spcAft>
                <a:spcPts val="0"/>
              </a:spcAft>
              <a:buClr>
                <a:schemeClr val="lt1"/>
              </a:buClr>
              <a:buSzPts val="2000"/>
              <a:buFont typeface="Arial"/>
              <a:buNone/>
            </a:pPr>
            <a:r>
              <a:rPr lang="nl-NL">
                <a:solidFill>
                  <a:schemeClr val="lt1"/>
                </a:solidFill>
              </a:rPr>
              <a:t>Dit werkt als volgt.</a:t>
            </a:r>
            <a:endParaRPr/>
          </a:p>
          <a:p>
            <a:pPr indent="0" lvl="0" marL="0" rtl="0" algn="l">
              <a:lnSpc>
                <a:spcPct val="150000"/>
              </a:lnSpc>
              <a:spcBef>
                <a:spcPts val="1000"/>
              </a:spcBef>
              <a:spcAft>
                <a:spcPts val="0"/>
              </a:spcAft>
              <a:buClr>
                <a:schemeClr val="accent3"/>
              </a:buClr>
              <a:buSzPts val="2000"/>
              <a:buFont typeface="Arial"/>
              <a:buNone/>
            </a:pPr>
            <a:r>
              <a:t/>
            </a:r>
            <a:endParaRPr>
              <a:solidFill>
                <a:schemeClr val="lt1"/>
              </a:solidFill>
            </a:endParaRPr>
          </a:p>
          <a:p>
            <a:pPr indent="0" lvl="0" marL="0" rtl="0" algn="l">
              <a:lnSpc>
                <a:spcPct val="150000"/>
              </a:lnSpc>
              <a:spcBef>
                <a:spcPts val="1000"/>
              </a:spcBef>
              <a:spcAft>
                <a:spcPts val="0"/>
              </a:spcAft>
              <a:buClr>
                <a:schemeClr val="accent3"/>
              </a:buClr>
              <a:buSzPts val="2000"/>
              <a:buFont typeface="Arial"/>
              <a:buNone/>
            </a:pPr>
            <a:r>
              <a:t/>
            </a:r>
            <a:endParaRPr/>
          </a:p>
        </p:txBody>
      </p:sp>
      <p:sp>
        <p:nvSpPr>
          <p:cNvPr descr="Stop bij" id="792" name="Google Shape;792;p8"/>
          <p:cNvSpPr/>
          <p:nvPr/>
        </p:nvSpPr>
        <p:spPr>
          <a:xfrm rot="-271215">
            <a:off x="8453584" y="263725"/>
            <a:ext cx="2963917" cy="1807779"/>
          </a:xfrm>
          <a:prstGeom prst="cloudCallout">
            <a:avLst>
              <a:gd fmla="val 1336" name="adj1"/>
              <a:gd fmla="val 60124" name="adj2"/>
            </a:avLst>
          </a:prstGeom>
          <a:blipFill rotWithShape="1">
            <a:blip r:embed="rId3">
              <a:alphaModFix/>
            </a:blip>
            <a:stretch>
              <a:fillRect b="0" l="0" r="0" t="0"/>
            </a:stretch>
          </a:blipFill>
          <a:ln cap="flat" cmpd="sng" w="12700">
            <a:solidFill>
              <a:srgbClr val="FDE1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pic>
        <p:nvPicPr>
          <p:cNvPr descr="Man silhouet" id="793" name="Google Shape;793;p8"/>
          <p:cNvPicPr preferRelativeResize="0"/>
          <p:nvPr/>
        </p:nvPicPr>
        <p:blipFill rotWithShape="1">
          <a:blip r:embed="rId4">
            <a:alphaModFix/>
          </a:blip>
          <a:srcRect b="0" l="0" r="0" t="0"/>
          <a:stretch/>
        </p:blipFill>
        <p:spPr>
          <a:xfrm>
            <a:off x="7223235" y="2060028"/>
            <a:ext cx="4968765" cy="49687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9"/>
          <p:cNvSpPr txBox="1"/>
          <p:nvPr>
            <p:ph idx="1" type="body"/>
          </p:nvPr>
        </p:nvSpPr>
        <p:spPr>
          <a:xfrm>
            <a:off x="591059" y="495393"/>
            <a:ext cx="5360561" cy="14525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lang="nl-NL"/>
              <a:t>Je ziet iets wat niet oké is.</a:t>
            </a:r>
            <a:endParaRPr/>
          </a:p>
        </p:txBody>
      </p:sp>
      <p:sp>
        <p:nvSpPr>
          <p:cNvPr id="799" name="Google Shape;799;p9"/>
          <p:cNvSpPr txBox="1"/>
          <p:nvPr>
            <p:ph idx="3" type="body"/>
          </p:nvPr>
        </p:nvSpPr>
        <p:spPr>
          <a:xfrm>
            <a:off x="591060" y="2210765"/>
            <a:ext cx="5504940" cy="3532810"/>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0"/>
              </a:spcBef>
              <a:spcAft>
                <a:spcPts val="0"/>
              </a:spcAft>
              <a:buClr>
                <a:schemeClr val="accent3"/>
              </a:buClr>
              <a:buSzPts val="2000"/>
              <a:buFont typeface="Poppins"/>
              <a:buChar char="-"/>
            </a:pPr>
            <a:r>
              <a:rPr lang="nl-NL"/>
              <a:t>Een ontvangen bericht</a:t>
            </a:r>
            <a:endParaRPr/>
          </a:p>
          <a:p>
            <a:pPr indent="-342900" lvl="0" marL="342900" rtl="0" algn="l">
              <a:lnSpc>
                <a:spcPct val="150000"/>
              </a:lnSpc>
              <a:spcBef>
                <a:spcPts val="1000"/>
              </a:spcBef>
              <a:spcAft>
                <a:spcPts val="0"/>
              </a:spcAft>
              <a:buClr>
                <a:schemeClr val="accent3"/>
              </a:buClr>
              <a:buSzPts val="2000"/>
              <a:buFont typeface="Poppins"/>
              <a:buChar char="-"/>
            </a:pPr>
            <a:r>
              <a:rPr lang="nl-NL"/>
              <a:t>Een foto die je eng vindt</a:t>
            </a:r>
            <a:endParaRPr/>
          </a:p>
          <a:p>
            <a:pPr indent="-342900" lvl="0" marL="342900" rtl="0" algn="l">
              <a:lnSpc>
                <a:spcPct val="150000"/>
              </a:lnSpc>
              <a:spcBef>
                <a:spcPts val="1000"/>
              </a:spcBef>
              <a:spcAft>
                <a:spcPts val="0"/>
              </a:spcAft>
              <a:buClr>
                <a:schemeClr val="accent3"/>
              </a:buClr>
              <a:buSzPts val="2000"/>
              <a:buFont typeface="Poppins"/>
              <a:buChar char="-"/>
            </a:pPr>
            <a:r>
              <a:rPr lang="nl-NL"/>
              <a:t>Een video waarin iets ergs gebeurt</a:t>
            </a:r>
            <a:endParaRPr/>
          </a:p>
          <a:p>
            <a:pPr indent="-215900" lvl="0" marL="342900" rtl="0" algn="l">
              <a:lnSpc>
                <a:spcPct val="150000"/>
              </a:lnSpc>
              <a:spcBef>
                <a:spcPts val="1000"/>
              </a:spcBef>
              <a:spcAft>
                <a:spcPts val="0"/>
              </a:spcAft>
              <a:buClr>
                <a:schemeClr val="accent3"/>
              </a:buClr>
              <a:buSzPts val="2000"/>
              <a:buFont typeface="Poppins"/>
              <a:buNone/>
            </a:pPr>
            <a:r>
              <a:t/>
            </a:r>
            <a:endParaRPr/>
          </a:p>
          <a:p>
            <a:pPr indent="0" lvl="0" marL="0" rtl="0" algn="l">
              <a:lnSpc>
                <a:spcPct val="150000"/>
              </a:lnSpc>
              <a:spcBef>
                <a:spcPts val="1000"/>
              </a:spcBef>
              <a:spcAft>
                <a:spcPts val="0"/>
              </a:spcAft>
              <a:buClr>
                <a:schemeClr val="accent3"/>
              </a:buClr>
              <a:buSzPts val="2000"/>
              <a:buFont typeface="Arial"/>
              <a:buNone/>
            </a:pPr>
            <a:r>
              <a:rPr lang="nl-NL"/>
              <a:t>Iets wat</a:t>
            </a:r>
            <a:r>
              <a:rPr b="1" i="1" lang="nl-NL" u="sng"/>
              <a:t> jij </a:t>
            </a:r>
            <a:r>
              <a:rPr lang="nl-NL"/>
              <a:t>dus niet oké vindt. Het gaat over </a:t>
            </a:r>
            <a:r>
              <a:rPr b="1" i="1" lang="nl-NL" u="sng"/>
              <a:t>jouw</a:t>
            </a:r>
            <a:r>
              <a:rPr lang="nl-NL"/>
              <a:t> grens.</a:t>
            </a:r>
            <a:endParaRPr/>
          </a:p>
          <a:p>
            <a:pPr indent="0" lvl="0" marL="0" rtl="0" algn="l">
              <a:lnSpc>
                <a:spcPct val="150000"/>
              </a:lnSpc>
              <a:spcBef>
                <a:spcPts val="1000"/>
              </a:spcBef>
              <a:spcAft>
                <a:spcPts val="0"/>
              </a:spcAft>
              <a:buClr>
                <a:schemeClr val="accent3"/>
              </a:buClr>
              <a:buSzPts val="2000"/>
              <a:buFont typeface="Arial"/>
              <a:buNone/>
            </a:pPr>
            <a:r>
              <a:t/>
            </a:r>
            <a:endParaRPr/>
          </a:p>
        </p:txBody>
      </p:sp>
      <p:pic>
        <p:nvPicPr>
          <p:cNvPr id="800" name="Google Shape;800;p9" title="MelleMessage2.png"/>
          <p:cNvPicPr preferRelativeResize="0"/>
          <p:nvPr/>
        </p:nvPicPr>
        <p:blipFill rotWithShape="1">
          <a:blip r:embed="rId3">
            <a:alphaModFix/>
          </a:blip>
          <a:srcRect b="0" l="0" r="0" t="0"/>
          <a:stretch/>
        </p:blipFill>
        <p:spPr>
          <a:xfrm>
            <a:off x="7055550" y="556300"/>
            <a:ext cx="5136450" cy="57551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10"/>
          <p:cNvSpPr txBox="1"/>
          <p:nvPr>
            <p:ph idx="1" type="body"/>
          </p:nvPr>
        </p:nvSpPr>
        <p:spPr>
          <a:xfrm>
            <a:off x="591060" y="495393"/>
            <a:ext cx="4430102" cy="14525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lang="nl-NL"/>
              <a:t>Wat doet het met je?</a:t>
            </a:r>
            <a:endParaRPr/>
          </a:p>
        </p:txBody>
      </p:sp>
      <p:sp>
        <p:nvSpPr>
          <p:cNvPr id="806" name="Google Shape;806;p10"/>
          <p:cNvSpPr txBox="1"/>
          <p:nvPr>
            <p:ph idx="3" type="body"/>
          </p:nvPr>
        </p:nvSpPr>
        <p:spPr>
          <a:xfrm>
            <a:off x="591060" y="2210765"/>
            <a:ext cx="5504940" cy="353281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accent3"/>
              </a:buClr>
              <a:buSzPts val="2000"/>
              <a:buFont typeface="Arial"/>
              <a:buNone/>
            </a:pPr>
            <a:r>
              <a:rPr lang="nl-NL"/>
              <a:t>Neem even 5 volle seconden om goed te voelen wat een bericht met je doet.</a:t>
            </a:r>
            <a:endParaRPr/>
          </a:p>
          <a:p>
            <a:pPr indent="0" lvl="0" marL="0" rtl="0" algn="l">
              <a:lnSpc>
                <a:spcPct val="150000"/>
              </a:lnSpc>
              <a:spcBef>
                <a:spcPts val="1000"/>
              </a:spcBef>
              <a:spcAft>
                <a:spcPts val="0"/>
              </a:spcAft>
              <a:buClr>
                <a:schemeClr val="accent3"/>
              </a:buClr>
              <a:buSzPts val="2000"/>
              <a:buFont typeface="Arial"/>
              <a:buNone/>
            </a:pPr>
            <a:r>
              <a:rPr lang="nl-NL"/>
              <a:t>Wat voel je? Waar voel je het (in je hoofd? Hart? Buik?)</a:t>
            </a:r>
            <a:endParaRPr/>
          </a:p>
          <a:p>
            <a:pPr indent="0" lvl="0" marL="0" rtl="0" algn="l">
              <a:lnSpc>
                <a:spcPct val="150000"/>
              </a:lnSpc>
              <a:spcBef>
                <a:spcPts val="1000"/>
              </a:spcBef>
              <a:spcAft>
                <a:spcPts val="0"/>
              </a:spcAft>
              <a:buClr>
                <a:schemeClr val="accent3"/>
              </a:buClr>
              <a:buSzPts val="2000"/>
              <a:buFont typeface="Arial"/>
              <a:buNone/>
            </a:pPr>
            <a:r>
              <a:t/>
            </a:r>
            <a:endParaRPr/>
          </a:p>
        </p:txBody>
      </p:sp>
      <p:pic>
        <p:nvPicPr>
          <p:cNvPr id="807" name="Google Shape;807;p10" title="MelleMessage2.png"/>
          <p:cNvPicPr preferRelativeResize="0"/>
          <p:nvPr/>
        </p:nvPicPr>
        <p:blipFill rotWithShape="1">
          <a:blip r:embed="rId3">
            <a:alphaModFix/>
          </a:blip>
          <a:srcRect b="0" l="0" r="0" t="0"/>
          <a:stretch/>
        </p:blipFill>
        <p:spPr>
          <a:xfrm>
            <a:off x="7055550" y="556300"/>
            <a:ext cx="5136450" cy="575518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2025-03-13T12:26:38Z</dcterms:created>
  <dc:creator>Barry Kuijpers</dc:creator>
</cp:coreProperties>
</file>