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4"/>
  </p:sldMasterIdLst>
  <p:notesMasterIdLst>
    <p:notesMasterId r:id="rId11"/>
  </p:notesMasterIdLst>
  <p:sldIdLst>
    <p:sldId id="268" r:id="rId5"/>
    <p:sldId id="336" r:id="rId6"/>
    <p:sldId id="386" r:id="rId7"/>
    <p:sldId id="396" r:id="rId8"/>
    <p:sldId id="280" r:id="rId9"/>
    <p:sldId id="389" r:id="rId10"/>
  </p:sldIdLst>
  <p:sldSz cx="12192000" cy="6858000"/>
  <p:notesSz cx="6858000" cy="9144000"/>
  <p:embeddedFontLst>
    <p:embeddedFont>
      <p:font typeface="Poppins" pitchFamily="2" charset="77"/>
      <p:regular r:id="rId12"/>
      <p:bold r:id="rId13"/>
      <p:italic r:id="rId14"/>
      <p:boldItalic r:id="rId15"/>
    </p:embeddedFont>
  </p:embeddedFontLst>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D07C4A5-276D-CD5E-41AB-5586DB7791AA}" name="peter van Heuveln" initials="pH" userId="5e6ddf161639f170" providerId="Windows Live"/>
  <p188:author id="{4DBF06C3-06A7-47B8-D723-6C8A6BED412D}" name="TwaanLab .nl" initials="T." userId="1cb02556c8976bfc"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Thijs Honselaar" initials="TH" lastIdx="5" clrIdx="0">
    <p:extLst>
      <p:ext uri="{19B8F6BF-5375-455C-9EA6-DF929625EA0E}">
        <p15:presenceInfo xmlns:p15="http://schemas.microsoft.com/office/powerpoint/2012/main" userId="Thijs Honselaa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1F20"/>
    <a:srgbClr val="FFFFFF"/>
    <a:srgbClr val="030202"/>
    <a:srgbClr val="35A6C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99"/>
    <p:restoredTop sz="94650"/>
  </p:normalViewPr>
  <p:slideViewPr>
    <p:cSldViewPr snapToGrid="0">
      <p:cViewPr varScale="1">
        <p:scale>
          <a:sx n="90" d="100"/>
          <a:sy n="90" d="100"/>
        </p:scale>
        <p:origin x="184" y="8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viewProps" Target="viewProps.xml"/><Relationship Id="rId3" Type="http://schemas.openxmlformats.org/officeDocument/2006/relationships/customXml" Target="../customXml/item3.xml"/><Relationship Id="rId21" Type="http://schemas.microsoft.com/office/2018/10/relationships/authors" Target="authors.xml"/><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font" Target="fonts/font3.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1FF12F8-2CCD-FE4D-B78D-D5B23EDD56BC}" type="datetimeFigureOut">
              <a:rPr lang="en-US" smtClean="0"/>
              <a:t>4/15/24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0FB1DE-43B4-B34A-BD5F-9E6CE0B7B440}" type="slidenum">
              <a:rPr lang="en-US" smtClean="0"/>
              <a:t>‹nr.›</a:t>
            </a:fld>
            <a:endParaRPr lang="en-US"/>
          </a:p>
        </p:txBody>
      </p:sp>
    </p:spTree>
    <p:extLst>
      <p:ext uri="{BB962C8B-B14F-4D97-AF65-F5344CB8AC3E}">
        <p14:creationId xmlns:p14="http://schemas.microsoft.com/office/powerpoint/2010/main" val="7706680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4.sv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0.emf"/><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p:bg>
      <p:bgPr>
        <a:solidFill>
          <a:schemeClr val="accent1"/>
        </a:solidFill>
        <a:effectLst/>
      </p:bgPr>
    </p:bg>
    <p:spTree>
      <p:nvGrpSpPr>
        <p:cNvPr id="1" name=""/>
        <p:cNvGrpSpPr/>
        <p:nvPr/>
      </p:nvGrpSpPr>
      <p:grpSpPr>
        <a:xfrm>
          <a:off x="0" y="0"/>
          <a:ext cx="0" cy="0"/>
          <a:chOff x="0" y="0"/>
          <a:chExt cx="0" cy="0"/>
        </a:xfrm>
      </p:grpSpPr>
      <p:sp>
        <p:nvSpPr>
          <p:cNvPr id="7" name="Graphic 13">
            <a:extLst>
              <a:ext uri="{FF2B5EF4-FFF2-40B4-BE49-F238E27FC236}">
                <a16:creationId xmlns:a16="http://schemas.microsoft.com/office/drawing/2014/main" id="{0BA4E5E8-01B9-3648-B9AB-8C04DD60A284}"/>
              </a:ext>
            </a:extLst>
          </p:cNvPr>
          <p:cNvSpPr/>
          <p:nvPr userDrawn="1"/>
        </p:nvSpPr>
        <p:spPr>
          <a:xfrm flipV="1">
            <a:off x="0" y="5812299"/>
            <a:ext cx="12192000" cy="1057275"/>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 name="Freeform 7">
            <a:extLst>
              <a:ext uri="{FF2B5EF4-FFF2-40B4-BE49-F238E27FC236}">
                <a16:creationId xmlns:a16="http://schemas.microsoft.com/office/drawing/2014/main" id="{D28F7F14-73A2-FD4C-BD71-31DDAF71CB9C}"/>
              </a:ext>
            </a:extLst>
          </p:cNvPr>
          <p:cNvSpPr/>
          <p:nvPr userDrawn="1"/>
        </p:nvSpPr>
        <p:spPr>
          <a:xfrm>
            <a:off x="6364941" y="0"/>
            <a:ext cx="5827060" cy="5801179"/>
          </a:xfrm>
          <a:custGeom>
            <a:avLst/>
            <a:gdLst>
              <a:gd name="connsiteX0" fmla="*/ 1064051 w 5827060"/>
              <a:gd name="connsiteY0" fmla="*/ 0 h 5801179"/>
              <a:gd name="connsiteX1" fmla="*/ 5827060 w 5827060"/>
              <a:gd name="connsiteY1" fmla="*/ 0 h 5801179"/>
              <a:gd name="connsiteX2" fmla="*/ 5827060 w 5827060"/>
              <a:gd name="connsiteY2" fmla="*/ 5801179 h 5801179"/>
              <a:gd name="connsiteX3" fmla="*/ 1883710 w 5827060"/>
              <a:gd name="connsiteY3" fmla="*/ 5801179 h 5801179"/>
              <a:gd name="connsiteX4" fmla="*/ 356852 w 5827060"/>
              <a:gd name="connsiteY4" fmla="*/ 4445772 h 5801179"/>
              <a:gd name="connsiteX5" fmla="*/ 232074 w 5827060"/>
              <a:gd name="connsiteY5" fmla="*/ 1592082 h 5801179"/>
              <a:gd name="connsiteX6" fmla="*/ 987168 w 5827060"/>
              <a:gd name="connsiteY6" fmla="*/ 90332 h 5801179"/>
              <a:gd name="connsiteX7" fmla="*/ 1064051 w 5827060"/>
              <a:gd name="connsiteY7" fmla="*/ 0 h 5801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827060" h="5801179">
                <a:moveTo>
                  <a:pt x="1064051" y="0"/>
                </a:moveTo>
                <a:lnTo>
                  <a:pt x="5827060" y="0"/>
                </a:lnTo>
                <a:lnTo>
                  <a:pt x="5827060" y="5801179"/>
                </a:lnTo>
                <a:lnTo>
                  <a:pt x="1883710" y="5801179"/>
                </a:lnTo>
                <a:cubicBezTo>
                  <a:pt x="1189337" y="5472567"/>
                  <a:pt x="679749" y="5021082"/>
                  <a:pt x="356852" y="4445772"/>
                </a:cubicBezTo>
                <a:cubicBezTo>
                  <a:pt x="-72726" y="3682819"/>
                  <a:pt x="-114635" y="2732224"/>
                  <a:pt x="232074" y="1592082"/>
                </a:cubicBezTo>
                <a:cubicBezTo>
                  <a:pt x="413764" y="994507"/>
                  <a:pt x="665462" y="493923"/>
                  <a:pt x="987168" y="90332"/>
                </a:cubicBezTo>
                <a:lnTo>
                  <a:pt x="106405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Graphic 13">
            <a:extLst>
              <a:ext uri="{FF2B5EF4-FFF2-40B4-BE49-F238E27FC236}">
                <a16:creationId xmlns:a16="http://schemas.microsoft.com/office/drawing/2014/main" id="{BBD70A0C-BD49-D442-9942-174303762A54}"/>
              </a:ext>
            </a:extLst>
          </p:cNvPr>
          <p:cNvSpPr/>
          <p:nvPr userDrawn="1"/>
        </p:nvSpPr>
        <p:spPr>
          <a:xfrm>
            <a:off x="7516177" y="406717"/>
            <a:ext cx="20002" cy="203834"/>
          </a:xfrm>
          <a:custGeom>
            <a:avLst/>
            <a:gdLst>
              <a:gd name="connsiteX0" fmla="*/ 0 w 20002"/>
              <a:gd name="connsiteY0" fmla="*/ 203835 h 203834"/>
              <a:gd name="connsiteX1" fmla="*/ 20003 w 20002"/>
              <a:gd name="connsiteY1" fmla="*/ 0 h 203834"/>
            </a:gdLst>
            <a:ahLst/>
            <a:cxnLst>
              <a:cxn ang="0">
                <a:pos x="connsiteX0" y="connsiteY0"/>
              </a:cxn>
              <a:cxn ang="0">
                <a:pos x="connsiteX1" y="connsiteY1"/>
              </a:cxn>
            </a:cxnLst>
            <a:rect l="l" t="t" r="r" b="b"/>
            <a:pathLst>
              <a:path w="20002" h="203834">
                <a:moveTo>
                  <a:pt x="0" y="203835"/>
                </a:moveTo>
                <a:cubicBezTo>
                  <a:pt x="4763" y="135255"/>
                  <a:pt x="10478" y="67627"/>
                  <a:pt x="20003" y="0"/>
                </a:cubicBezTo>
              </a:path>
            </a:pathLst>
          </a:custGeom>
          <a:noFill/>
          <a:ln w="13990" cap="flat">
            <a:solidFill>
              <a:srgbClr val="231F20"/>
            </a:solidFill>
            <a:custDash>
              <a:ds d="440340" sp="440340"/>
              <a:ds d="440340" sp="440340"/>
              <a:ds d="440340" sp="440340"/>
            </a:custDash>
            <a:miter/>
          </a:ln>
        </p:spPr>
        <p:txBody>
          <a:bodyPr rtlCol="0" anchor="ctr"/>
          <a:lstStyle/>
          <a:p>
            <a:endParaRPr lang="en-US"/>
          </a:p>
        </p:txBody>
      </p:sp>
      <p:sp>
        <p:nvSpPr>
          <p:cNvPr id="10" name="Graphic 13">
            <a:extLst>
              <a:ext uri="{FF2B5EF4-FFF2-40B4-BE49-F238E27FC236}">
                <a16:creationId xmlns:a16="http://schemas.microsoft.com/office/drawing/2014/main" id="{0330DB9C-877D-5C49-B67A-754B9FA128F1}"/>
              </a:ext>
            </a:extLst>
          </p:cNvPr>
          <p:cNvSpPr/>
          <p:nvPr userDrawn="1"/>
        </p:nvSpPr>
        <p:spPr>
          <a:xfrm>
            <a:off x="7284648" y="-669463"/>
            <a:ext cx="5835294" cy="6308918"/>
          </a:xfrm>
          <a:custGeom>
            <a:avLst/>
            <a:gdLst>
              <a:gd name="connsiteX0" fmla="*/ 5759839 w 5835294"/>
              <a:gd name="connsiteY0" fmla="*/ 2502074 h 6308918"/>
              <a:gd name="connsiteX1" fmla="*/ 5333119 w 5835294"/>
              <a:gd name="connsiteY1" fmla="*/ 1228581 h 6308918"/>
              <a:gd name="connsiteX2" fmla="*/ 4692087 w 5835294"/>
              <a:gd name="connsiteY2" fmla="*/ 457056 h 6308918"/>
              <a:gd name="connsiteX3" fmla="*/ 3791022 w 5835294"/>
              <a:gd name="connsiteY3" fmla="*/ 71293 h 6308918"/>
              <a:gd name="connsiteX4" fmla="*/ 2474666 w 5835294"/>
              <a:gd name="connsiteY4" fmla="*/ 61768 h 6308918"/>
              <a:gd name="connsiteX5" fmla="*/ 670631 w 5835294"/>
              <a:gd name="connsiteY5" fmla="*/ 1016174 h 6308918"/>
              <a:gd name="connsiteX6" fmla="*/ 93416 w 5835294"/>
              <a:gd name="connsiteY6" fmla="*/ 2128694 h 6308918"/>
              <a:gd name="connsiteX7" fmla="*/ 69604 w 5835294"/>
              <a:gd name="connsiteY7" fmla="*/ 3722226 h 6308918"/>
              <a:gd name="connsiteX8" fmla="*/ 1175456 w 5835294"/>
              <a:gd name="connsiteY8" fmla="*/ 5840586 h 6308918"/>
              <a:gd name="connsiteX9" fmla="*/ 3331916 w 5835294"/>
              <a:gd name="connsiteY9" fmla="*/ 6252066 h 6308918"/>
              <a:gd name="connsiteX10" fmla="*/ 5332166 w 5835294"/>
              <a:gd name="connsiteY10" fmla="*/ 5063346 h 6308918"/>
              <a:gd name="connsiteX11" fmla="*/ 5759839 w 5835294"/>
              <a:gd name="connsiteY11" fmla="*/ 2502074 h 6308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835294" h="6308918">
                <a:moveTo>
                  <a:pt x="5759839" y="2502074"/>
                </a:moveTo>
                <a:cubicBezTo>
                  <a:pt x="5675066" y="2002964"/>
                  <a:pt x="5533144" y="1578149"/>
                  <a:pt x="5333119" y="1228581"/>
                </a:cubicBezTo>
                <a:cubicBezTo>
                  <a:pt x="5133094" y="879014"/>
                  <a:pt x="4919735" y="621839"/>
                  <a:pt x="4692087" y="457056"/>
                </a:cubicBezTo>
                <a:cubicBezTo>
                  <a:pt x="4464439" y="292274"/>
                  <a:pt x="4163449" y="163686"/>
                  <a:pt x="3791022" y="71293"/>
                </a:cubicBezTo>
                <a:cubicBezTo>
                  <a:pt x="3417641" y="-20147"/>
                  <a:pt x="2979491" y="-23957"/>
                  <a:pt x="2474666" y="61768"/>
                </a:cubicBezTo>
                <a:cubicBezTo>
                  <a:pt x="1787914" y="177973"/>
                  <a:pt x="1186887" y="496108"/>
                  <a:pt x="670631" y="1016174"/>
                </a:cubicBezTo>
                <a:cubicBezTo>
                  <a:pt x="402026" y="1289541"/>
                  <a:pt x="209621" y="1661016"/>
                  <a:pt x="93416" y="2128694"/>
                </a:cubicBezTo>
                <a:cubicBezTo>
                  <a:pt x="-22788" y="2597324"/>
                  <a:pt x="-30409" y="3127866"/>
                  <a:pt x="69604" y="3722226"/>
                </a:cubicBezTo>
                <a:cubicBezTo>
                  <a:pt x="237244" y="4712826"/>
                  <a:pt x="605862" y="5419581"/>
                  <a:pt x="1175456" y="5840586"/>
                </a:cubicBezTo>
                <a:cubicBezTo>
                  <a:pt x="1745051" y="6261591"/>
                  <a:pt x="2463237" y="6398751"/>
                  <a:pt x="3331916" y="6252066"/>
                </a:cubicBezTo>
                <a:cubicBezTo>
                  <a:pt x="4200597" y="6104428"/>
                  <a:pt x="4867347" y="5709141"/>
                  <a:pt x="5332166" y="5063346"/>
                </a:cubicBezTo>
                <a:cubicBezTo>
                  <a:pt x="5797939" y="4417551"/>
                  <a:pt x="5939862" y="3564111"/>
                  <a:pt x="5759839" y="2502074"/>
                </a:cubicBezTo>
              </a:path>
            </a:pathLst>
          </a:custGeom>
          <a:noFill/>
          <a:ln w="9525" cap="flat">
            <a:noFill/>
            <a:prstDash val="solid"/>
            <a:miter/>
          </a:ln>
        </p:spPr>
        <p:txBody>
          <a:bodyPr rtlCol="0" anchor="ctr"/>
          <a:lstStyle/>
          <a:p>
            <a:endParaRPr lang="en-US"/>
          </a:p>
        </p:txBody>
      </p:sp>
      <p:grpSp>
        <p:nvGrpSpPr>
          <p:cNvPr id="11" name="Graphic 13">
            <a:extLst>
              <a:ext uri="{FF2B5EF4-FFF2-40B4-BE49-F238E27FC236}">
                <a16:creationId xmlns:a16="http://schemas.microsoft.com/office/drawing/2014/main" id="{5FC1FFFF-1094-974E-8852-966A68E8DDE2}"/>
              </a:ext>
            </a:extLst>
          </p:cNvPr>
          <p:cNvGrpSpPr/>
          <p:nvPr userDrawn="1"/>
        </p:nvGrpSpPr>
        <p:grpSpPr>
          <a:xfrm>
            <a:off x="7806722" y="4905407"/>
            <a:ext cx="353313" cy="445705"/>
            <a:chOff x="7806722" y="4905407"/>
            <a:chExt cx="353313" cy="445705"/>
          </a:xfrm>
        </p:grpSpPr>
        <p:sp>
          <p:nvSpPr>
            <p:cNvPr id="12" name="Freeform 11">
              <a:extLst>
                <a:ext uri="{FF2B5EF4-FFF2-40B4-BE49-F238E27FC236}">
                  <a16:creationId xmlns:a16="http://schemas.microsoft.com/office/drawing/2014/main" id="{FFDC920B-E572-6E4E-9CE5-EE0041142C31}"/>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3" name="Freeform 12">
              <a:extLst>
                <a:ext uri="{FF2B5EF4-FFF2-40B4-BE49-F238E27FC236}">
                  <a16:creationId xmlns:a16="http://schemas.microsoft.com/office/drawing/2014/main" id="{AAB96CC3-4C59-3148-A792-5DDBDF181C0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4" name="Freeform 13">
              <a:extLst>
                <a:ext uri="{FF2B5EF4-FFF2-40B4-BE49-F238E27FC236}">
                  <a16:creationId xmlns:a16="http://schemas.microsoft.com/office/drawing/2014/main" id="{E0DE5268-6D89-734C-AC2A-5B455D59B3E0}"/>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BB05DF61-F5F7-B244-A3F9-8370B7B4D35F}"/>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0E4913C8-DEC9-524B-9495-0A14B7E766CA}"/>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DD9231F5-F82C-BE4F-A539-3A1F8432C2F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15BC3F03-E2C5-7243-B28F-C4E043632F9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AA28F4AB-4CEC-334A-B5A7-7B1F3BFF7DF0}"/>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20" name="Graphic 13">
            <a:extLst>
              <a:ext uri="{FF2B5EF4-FFF2-40B4-BE49-F238E27FC236}">
                <a16:creationId xmlns:a16="http://schemas.microsoft.com/office/drawing/2014/main" id="{0F95BD1C-9368-AF42-A610-44BE39B837B3}"/>
              </a:ext>
            </a:extLst>
          </p:cNvPr>
          <p:cNvGrpSpPr/>
          <p:nvPr userDrawn="1"/>
        </p:nvGrpSpPr>
        <p:grpSpPr>
          <a:xfrm>
            <a:off x="7306605" y="300990"/>
            <a:ext cx="307103" cy="517552"/>
            <a:chOff x="7306605" y="300990"/>
            <a:chExt cx="307103" cy="517552"/>
          </a:xfrm>
        </p:grpSpPr>
        <p:sp>
          <p:nvSpPr>
            <p:cNvPr id="21" name="Freeform 20">
              <a:extLst>
                <a:ext uri="{FF2B5EF4-FFF2-40B4-BE49-F238E27FC236}">
                  <a16:creationId xmlns:a16="http://schemas.microsoft.com/office/drawing/2014/main" id="{4EA504EB-75CE-6942-9415-320AB74827ED}"/>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6EDB02FF-5378-0942-AD0A-F45F2B8BBD85}"/>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3" name="Freeform 22">
              <a:extLst>
                <a:ext uri="{FF2B5EF4-FFF2-40B4-BE49-F238E27FC236}">
                  <a16:creationId xmlns:a16="http://schemas.microsoft.com/office/drawing/2014/main" id="{E4F27302-6141-3545-A20B-818BEF05B18C}"/>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5E35E441-6E9C-BA4A-8952-3F7ABDE4ED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C36C3944-4851-C043-9251-7A13B478D5C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FC03FB7D-C14B-0A43-AD74-15B5B5EF12B8}"/>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7" name="Freeform 26">
              <a:extLst>
                <a:ext uri="{FF2B5EF4-FFF2-40B4-BE49-F238E27FC236}">
                  <a16:creationId xmlns:a16="http://schemas.microsoft.com/office/drawing/2014/main" id="{5904E7B6-D6C8-6342-924D-2A48A8FA90F4}"/>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9F15A008-3102-044A-BB47-91DEB247B1EF}"/>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BFC2247-061E-AE48-ADFB-37DC0FC03E34}"/>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0203F6BA-7192-EC4B-8C2A-53D7119676A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4E6A4FB-4723-A34E-A2B0-7A2FA19CC3BD}"/>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B85B6784-3CE8-4642-8AEF-22609D13160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33" name="Graphic 13">
            <a:extLst>
              <a:ext uri="{FF2B5EF4-FFF2-40B4-BE49-F238E27FC236}">
                <a16:creationId xmlns:a16="http://schemas.microsoft.com/office/drawing/2014/main" id="{23616371-5C56-DF40-AFAC-DE22268CD563}"/>
              </a:ext>
            </a:extLst>
          </p:cNvPr>
          <p:cNvSpPr/>
          <p:nvPr userDrawn="1"/>
        </p:nvSpPr>
        <p:spPr>
          <a:xfrm>
            <a:off x="790575" y="2262187"/>
            <a:ext cx="5541645" cy="1914525"/>
          </a:xfrm>
          <a:custGeom>
            <a:avLst/>
            <a:gdLst>
              <a:gd name="connsiteX0" fmla="*/ 0 w 5541645"/>
              <a:gd name="connsiteY0" fmla="*/ 0 h 1914525"/>
              <a:gd name="connsiteX1" fmla="*/ 5541645 w 5541645"/>
              <a:gd name="connsiteY1" fmla="*/ 0 h 1914525"/>
              <a:gd name="connsiteX2" fmla="*/ 5541645 w 5541645"/>
              <a:gd name="connsiteY2" fmla="*/ 1914525 h 1914525"/>
              <a:gd name="connsiteX3" fmla="*/ 0 w 5541645"/>
              <a:gd name="connsiteY3" fmla="*/ 1914525 h 1914525"/>
            </a:gdLst>
            <a:ahLst/>
            <a:cxnLst>
              <a:cxn ang="0">
                <a:pos x="connsiteX0" y="connsiteY0"/>
              </a:cxn>
              <a:cxn ang="0">
                <a:pos x="connsiteX1" y="connsiteY1"/>
              </a:cxn>
              <a:cxn ang="0">
                <a:pos x="connsiteX2" y="connsiteY2"/>
              </a:cxn>
              <a:cxn ang="0">
                <a:pos x="connsiteX3" y="connsiteY3"/>
              </a:cxn>
            </a:cxnLst>
            <a:rect l="l" t="t" r="r" b="b"/>
            <a:pathLst>
              <a:path w="5541645" h="1914525">
                <a:moveTo>
                  <a:pt x="0" y="0"/>
                </a:moveTo>
                <a:lnTo>
                  <a:pt x="5541645" y="0"/>
                </a:lnTo>
                <a:lnTo>
                  <a:pt x="5541645" y="1914525"/>
                </a:lnTo>
                <a:lnTo>
                  <a:pt x="0" y="1914525"/>
                </a:lnTo>
                <a:close/>
              </a:path>
            </a:pathLst>
          </a:custGeom>
          <a:no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9DC6E03F-D8D2-DF45-A749-1A8FFCC2F5CD}"/>
              </a:ext>
            </a:extLst>
          </p:cNvPr>
          <p:cNvSpPr/>
          <p:nvPr userDrawn="1"/>
        </p:nvSpPr>
        <p:spPr>
          <a:xfrm>
            <a:off x="7550467" y="0"/>
            <a:ext cx="209830" cy="290512"/>
          </a:xfrm>
          <a:custGeom>
            <a:avLst/>
            <a:gdLst>
              <a:gd name="connsiteX0" fmla="*/ 13335 w 175259"/>
              <a:gd name="connsiteY0" fmla="*/ 354330 h 354329"/>
              <a:gd name="connsiteX1" fmla="*/ 0 w 175259"/>
              <a:gd name="connsiteY1" fmla="*/ 351473 h 354329"/>
              <a:gd name="connsiteX2" fmla="*/ 13335 w 175259"/>
              <a:gd name="connsiteY2" fmla="*/ 297180 h 354329"/>
              <a:gd name="connsiteX3" fmla="*/ 26670 w 175259"/>
              <a:gd name="connsiteY3" fmla="*/ 300990 h 354329"/>
              <a:gd name="connsiteX4" fmla="*/ 13335 w 175259"/>
              <a:gd name="connsiteY4" fmla="*/ 354330 h 354329"/>
              <a:gd name="connsiteX5" fmla="*/ 42863 w 175259"/>
              <a:gd name="connsiteY5" fmla="*/ 246698 h 354329"/>
              <a:gd name="connsiteX6" fmla="*/ 29527 w 175259"/>
              <a:gd name="connsiteY6" fmla="*/ 241935 h 354329"/>
              <a:gd name="connsiteX7" fmla="*/ 48577 w 175259"/>
              <a:gd name="connsiteY7" fmla="*/ 188595 h 354329"/>
              <a:gd name="connsiteX8" fmla="*/ 61913 w 175259"/>
              <a:gd name="connsiteY8" fmla="*/ 193358 h 354329"/>
              <a:gd name="connsiteX9" fmla="*/ 42863 w 175259"/>
              <a:gd name="connsiteY9" fmla="*/ 246698 h 354329"/>
              <a:gd name="connsiteX10" fmla="*/ 84772 w 175259"/>
              <a:gd name="connsiteY10" fmla="*/ 144780 h 354329"/>
              <a:gd name="connsiteX11" fmla="*/ 72390 w 175259"/>
              <a:gd name="connsiteY11" fmla="*/ 139065 h 354329"/>
              <a:gd name="connsiteX12" fmla="*/ 99060 w 175259"/>
              <a:gd name="connsiteY12" fmla="*/ 89535 h 354329"/>
              <a:gd name="connsiteX13" fmla="*/ 111443 w 175259"/>
              <a:gd name="connsiteY13" fmla="*/ 97155 h 354329"/>
              <a:gd name="connsiteX14" fmla="*/ 84772 w 175259"/>
              <a:gd name="connsiteY14" fmla="*/ 144780 h 354329"/>
              <a:gd name="connsiteX15" fmla="*/ 141922 w 175259"/>
              <a:gd name="connsiteY15" fmla="*/ 50483 h 354329"/>
              <a:gd name="connsiteX16" fmla="*/ 130493 w 175259"/>
              <a:gd name="connsiteY16" fmla="*/ 41910 h 354329"/>
              <a:gd name="connsiteX17" fmla="*/ 164782 w 175259"/>
              <a:gd name="connsiteY17" fmla="*/ 0 h 354329"/>
              <a:gd name="connsiteX18" fmla="*/ 175260 w 175259"/>
              <a:gd name="connsiteY18" fmla="*/ 9525 h 354329"/>
              <a:gd name="connsiteX19" fmla="*/ 141922 w 175259"/>
              <a:gd name="connsiteY19" fmla="*/ 50483 h 3543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75259" h="354329">
                <a:moveTo>
                  <a:pt x="13335" y="354330"/>
                </a:moveTo>
                <a:lnTo>
                  <a:pt x="0" y="351473"/>
                </a:lnTo>
                <a:cubicBezTo>
                  <a:pt x="3810" y="332423"/>
                  <a:pt x="8572" y="314325"/>
                  <a:pt x="13335" y="297180"/>
                </a:cubicBezTo>
                <a:lnTo>
                  <a:pt x="26670" y="300990"/>
                </a:lnTo>
                <a:cubicBezTo>
                  <a:pt x="21907" y="317183"/>
                  <a:pt x="18097" y="335280"/>
                  <a:pt x="13335" y="354330"/>
                </a:cubicBezTo>
                <a:close/>
                <a:moveTo>
                  <a:pt x="42863" y="246698"/>
                </a:moveTo>
                <a:lnTo>
                  <a:pt x="29527" y="241935"/>
                </a:lnTo>
                <a:cubicBezTo>
                  <a:pt x="35243" y="223837"/>
                  <a:pt x="41910" y="205740"/>
                  <a:pt x="48577" y="188595"/>
                </a:cubicBezTo>
                <a:lnTo>
                  <a:pt x="61913" y="193358"/>
                </a:lnTo>
                <a:cubicBezTo>
                  <a:pt x="55245" y="211455"/>
                  <a:pt x="48577" y="229553"/>
                  <a:pt x="42863" y="246698"/>
                </a:cubicBezTo>
                <a:close/>
                <a:moveTo>
                  <a:pt x="84772" y="144780"/>
                </a:moveTo>
                <a:lnTo>
                  <a:pt x="72390" y="139065"/>
                </a:lnTo>
                <a:cubicBezTo>
                  <a:pt x="80963" y="121920"/>
                  <a:pt x="89535" y="104775"/>
                  <a:pt x="99060" y="89535"/>
                </a:cubicBezTo>
                <a:lnTo>
                  <a:pt x="111443" y="97155"/>
                </a:lnTo>
                <a:cubicBezTo>
                  <a:pt x="101918" y="111443"/>
                  <a:pt x="92393" y="127635"/>
                  <a:pt x="84772" y="144780"/>
                </a:cubicBezTo>
                <a:close/>
                <a:moveTo>
                  <a:pt x="141922" y="50483"/>
                </a:moveTo>
                <a:lnTo>
                  <a:pt x="130493" y="41910"/>
                </a:lnTo>
                <a:cubicBezTo>
                  <a:pt x="141922" y="27622"/>
                  <a:pt x="153352" y="13335"/>
                  <a:pt x="164782" y="0"/>
                </a:cubicBezTo>
                <a:lnTo>
                  <a:pt x="175260" y="9525"/>
                </a:lnTo>
                <a:cubicBezTo>
                  <a:pt x="163830" y="21907"/>
                  <a:pt x="152400" y="36195"/>
                  <a:pt x="141922" y="50483"/>
                </a:cubicBez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E5969873-F1F0-A944-8DB4-254E3DBACCFB}"/>
              </a:ext>
            </a:extLst>
          </p:cNvPr>
          <p:cNvSpPr/>
          <p:nvPr userDrawn="1"/>
        </p:nvSpPr>
        <p:spPr>
          <a:xfrm>
            <a:off x="6902767" y="778192"/>
            <a:ext cx="655319" cy="2927985"/>
          </a:xfrm>
          <a:custGeom>
            <a:avLst/>
            <a:gdLst>
              <a:gd name="connsiteX0" fmla="*/ 647700 w 655319"/>
              <a:gd name="connsiteY0" fmla="*/ 2927985 h 2927985"/>
              <a:gd name="connsiteX1" fmla="*/ 601027 w 655319"/>
              <a:gd name="connsiteY1" fmla="*/ 2897505 h 2927985"/>
              <a:gd name="connsiteX2" fmla="*/ 608647 w 655319"/>
              <a:gd name="connsiteY2" fmla="*/ 2886075 h 2927985"/>
              <a:gd name="connsiteX3" fmla="*/ 655320 w 655319"/>
              <a:gd name="connsiteY3" fmla="*/ 2916555 h 2927985"/>
              <a:gd name="connsiteX4" fmla="*/ 647700 w 655319"/>
              <a:gd name="connsiteY4" fmla="*/ 2927985 h 2927985"/>
              <a:gd name="connsiteX5" fmla="*/ 555307 w 655319"/>
              <a:gd name="connsiteY5" fmla="*/ 2864168 h 2927985"/>
              <a:gd name="connsiteX6" fmla="*/ 511493 w 655319"/>
              <a:gd name="connsiteY6" fmla="*/ 2828925 h 2927985"/>
              <a:gd name="connsiteX7" fmla="*/ 521018 w 655319"/>
              <a:gd name="connsiteY7" fmla="*/ 2818448 h 2927985"/>
              <a:gd name="connsiteX8" fmla="*/ 563880 w 655319"/>
              <a:gd name="connsiteY8" fmla="*/ 2853690 h 2927985"/>
              <a:gd name="connsiteX9" fmla="*/ 555307 w 655319"/>
              <a:gd name="connsiteY9" fmla="*/ 2864168 h 2927985"/>
              <a:gd name="connsiteX10" fmla="*/ 468630 w 655319"/>
              <a:gd name="connsiteY10" fmla="*/ 2790825 h 2927985"/>
              <a:gd name="connsiteX11" fmla="*/ 428625 w 655319"/>
              <a:gd name="connsiteY11" fmla="*/ 2751773 h 2927985"/>
              <a:gd name="connsiteX12" fmla="*/ 439102 w 655319"/>
              <a:gd name="connsiteY12" fmla="*/ 2742248 h 2927985"/>
              <a:gd name="connsiteX13" fmla="*/ 479107 w 655319"/>
              <a:gd name="connsiteY13" fmla="*/ 2781300 h 2927985"/>
              <a:gd name="connsiteX14" fmla="*/ 468630 w 655319"/>
              <a:gd name="connsiteY14" fmla="*/ 2790825 h 2927985"/>
              <a:gd name="connsiteX15" fmla="*/ 390525 w 655319"/>
              <a:gd name="connsiteY15" fmla="*/ 2710815 h 2927985"/>
              <a:gd name="connsiteX16" fmla="*/ 354330 w 655319"/>
              <a:gd name="connsiteY16" fmla="*/ 2667953 h 2927985"/>
              <a:gd name="connsiteX17" fmla="*/ 364807 w 655319"/>
              <a:gd name="connsiteY17" fmla="*/ 2659380 h 2927985"/>
              <a:gd name="connsiteX18" fmla="*/ 401002 w 655319"/>
              <a:gd name="connsiteY18" fmla="*/ 2701290 h 2927985"/>
              <a:gd name="connsiteX19" fmla="*/ 390525 w 655319"/>
              <a:gd name="connsiteY19" fmla="*/ 2710815 h 2927985"/>
              <a:gd name="connsiteX20" fmla="*/ 320040 w 655319"/>
              <a:gd name="connsiteY20" fmla="*/ 2623185 h 2927985"/>
              <a:gd name="connsiteX21" fmla="*/ 287655 w 655319"/>
              <a:gd name="connsiteY21" fmla="*/ 2577465 h 2927985"/>
              <a:gd name="connsiteX22" fmla="*/ 299085 w 655319"/>
              <a:gd name="connsiteY22" fmla="*/ 2569845 h 2927985"/>
              <a:gd name="connsiteX23" fmla="*/ 331470 w 655319"/>
              <a:gd name="connsiteY23" fmla="*/ 2615565 h 2927985"/>
              <a:gd name="connsiteX24" fmla="*/ 320040 w 655319"/>
              <a:gd name="connsiteY24" fmla="*/ 2623185 h 2927985"/>
              <a:gd name="connsiteX25" fmla="*/ 256222 w 655319"/>
              <a:gd name="connsiteY25" fmla="*/ 2529840 h 2927985"/>
              <a:gd name="connsiteX26" fmla="*/ 227647 w 655319"/>
              <a:gd name="connsiteY26" fmla="*/ 2481263 h 2927985"/>
              <a:gd name="connsiteX27" fmla="*/ 240030 w 655319"/>
              <a:gd name="connsiteY27" fmla="*/ 2474595 h 2927985"/>
              <a:gd name="connsiteX28" fmla="*/ 268605 w 655319"/>
              <a:gd name="connsiteY28" fmla="*/ 2522220 h 2927985"/>
              <a:gd name="connsiteX29" fmla="*/ 256222 w 655319"/>
              <a:gd name="connsiteY29" fmla="*/ 2529840 h 2927985"/>
              <a:gd name="connsiteX30" fmla="*/ 200977 w 655319"/>
              <a:gd name="connsiteY30" fmla="*/ 2432685 h 2927985"/>
              <a:gd name="connsiteX31" fmla="*/ 176213 w 655319"/>
              <a:gd name="connsiteY31" fmla="*/ 2382203 h 2927985"/>
              <a:gd name="connsiteX32" fmla="*/ 188595 w 655319"/>
              <a:gd name="connsiteY32" fmla="*/ 2376488 h 2927985"/>
              <a:gd name="connsiteX33" fmla="*/ 213360 w 655319"/>
              <a:gd name="connsiteY33" fmla="*/ 2426018 h 2927985"/>
              <a:gd name="connsiteX34" fmla="*/ 200977 w 655319"/>
              <a:gd name="connsiteY34" fmla="*/ 2432685 h 2927985"/>
              <a:gd name="connsiteX35" fmla="*/ 153352 w 655319"/>
              <a:gd name="connsiteY35" fmla="*/ 2331720 h 2927985"/>
              <a:gd name="connsiteX36" fmla="*/ 132397 w 655319"/>
              <a:gd name="connsiteY36" fmla="*/ 2280285 h 2927985"/>
              <a:gd name="connsiteX37" fmla="*/ 145732 w 655319"/>
              <a:gd name="connsiteY37" fmla="*/ 2275523 h 2927985"/>
              <a:gd name="connsiteX38" fmla="*/ 166688 w 655319"/>
              <a:gd name="connsiteY38" fmla="*/ 2326958 h 2927985"/>
              <a:gd name="connsiteX39" fmla="*/ 153352 w 655319"/>
              <a:gd name="connsiteY39" fmla="*/ 2331720 h 2927985"/>
              <a:gd name="connsiteX40" fmla="*/ 111443 w 655319"/>
              <a:gd name="connsiteY40" fmla="*/ 2226945 h 2927985"/>
              <a:gd name="connsiteX41" fmla="*/ 93345 w 655319"/>
              <a:gd name="connsiteY41" fmla="*/ 2173605 h 2927985"/>
              <a:gd name="connsiteX42" fmla="*/ 106680 w 655319"/>
              <a:gd name="connsiteY42" fmla="*/ 2169795 h 2927985"/>
              <a:gd name="connsiteX43" fmla="*/ 124777 w 655319"/>
              <a:gd name="connsiteY43" fmla="*/ 2222183 h 2927985"/>
              <a:gd name="connsiteX44" fmla="*/ 111443 w 655319"/>
              <a:gd name="connsiteY44" fmla="*/ 2226945 h 2927985"/>
              <a:gd name="connsiteX45" fmla="*/ 77152 w 655319"/>
              <a:gd name="connsiteY45" fmla="*/ 2120265 h 2927985"/>
              <a:gd name="connsiteX46" fmla="*/ 61913 w 655319"/>
              <a:gd name="connsiteY46" fmla="*/ 2065973 h 2927985"/>
              <a:gd name="connsiteX47" fmla="*/ 75247 w 655319"/>
              <a:gd name="connsiteY47" fmla="*/ 2062163 h 2927985"/>
              <a:gd name="connsiteX48" fmla="*/ 89535 w 655319"/>
              <a:gd name="connsiteY48" fmla="*/ 2115503 h 2927985"/>
              <a:gd name="connsiteX49" fmla="*/ 77152 w 655319"/>
              <a:gd name="connsiteY49" fmla="*/ 2120265 h 2927985"/>
              <a:gd name="connsiteX50" fmla="*/ 49530 w 655319"/>
              <a:gd name="connsiteY50" fmla="*/ 2011680 h 2927985"/>
              <a:gd name="connsiteX51" fmla="*/ 38100 w 655319"/>
              <a:gd name="connsiteY51" fmla="*/ 1956435 h 2927985"/>
              <a:gd name="connsiteX52" fmla="*/ 51435 w 655319"/>
              <a:gd name="connsiteY52" fmla="*/ 1953577 h 2927985"/>
              <a:gd name="connsiteX53" fmla="*/ 62865 w 655319"/>
              <a:gd name="connsiteY53" fmla="*/ 2007870 h 2927985"/>
              <a:gd name="connsiteX54" fmla="*/ 49530 w 655319"/>
              <a:gd name="connsiteY54" fmla="*/ 2011680 h 2927985"/>
              <a:gd name="connsiteX55" fmla="*/ 27622 w 655319"/>
              <a:gd name="connsiteY55" fmla="*/ 1901190 h 2927985"/>
              <a:gd name="connsiteX56" fmla="*/ 19050 w 655319"/>
              <a:gd name="connsiteY56" fmla="*/ 1845945 h 2927985"/>
              <a:gd name="connsiteX57" fmla="*/ 33338 w 655319"/>
              <a:gd name="connsiteY57" fmla="*/ 1844040 h 2927985"/>
              <a:gd name="connsiteX58" fmla="*/ 41910 w 655319"/>
              <a:gd name="connsiteY58" fmla="*/ 1899285 h 2927985"/>
              <a:gd name="connsiteX59" fmla="*/ 27622 w 655319"/>
              <a:gd name="connsiteY59" fmla="*/ 1901190 h 2927985"/>
              <a:gd name="connsiteX60" fmla="*/ 12382 w 655319"/>
              <a:gd name="connsiteY60" fmla="*/ 1789748 h 2927985"/>
              <a:gd name="connsiteX61" fmla="*/ 6668 w 655319"/>
              <a:gd name="connsiteY61" fmla="*/ 1733550 h 2927985"/>
              <a:gd name="connsiteX62" fmla="*/ 20955 w 655319"/>
              <a:gd name="connsiteY62" fmla="*/ 1732598 h 2927985"/>
              <a:gd name="connsiteX63" fmla="*/ 26670 w 655319"/>
              <a:gd name="connsiteY63" fmla="*/ 1787843 h 2927985"/>
              <a:gd name="connsiteX64" fmla="*/ 12382 w 655319"/>
              <a:gd name="connsiteY64" fmla="*/ 1789748 h 2927985"/>
              <a:gd name="connsiteX65" fmla="*/ 1905 w 655319"/>
              <a:gd name="connsiteY65" fmla="*/ 1678305 h 2927985"/>
              <a:gd name="connsiteX66" fmla="*/ 0 w 655319"/>
              <a:gd name="connsiteY66" fmla="*/ 1622108 h 2927985"/>
              <a:gd name="connsiteX67" fmla="*/ 14288 w 655319"/>
              <a:gd name="connsiteY67" fmla="*/ 1622108 h 2927985"/>
              <a:gd name="connsiteX68" fmla="*/ 16193 w 655319"/>
              <a:gd name="connsiteY68" fmla="*/ 1677352 h 2927985"/>
              <a:gd name="connsiteX69" fmla="*/ 1905 w 655319"/>
              <a:gd name="connsiteY69" fmla="*/ 1678305 h 2927985"/>
              <a:gd name="connsiteX70" fmla="*/ 15240 w 655319"/>
              <a:gd name="connsiteY70" fmla="*/ 1566863 h 2927985"/>
              <a:gd name="connsiteX71" fmla="*/ 952 w 655319"/>
              <a:gd name="connsiteY71" fmla="*/ 1565910 h 2927985"/>
              <a:gd name="connsiteX72" fmla="*/ 4763 w 655319"/>
              <a:gd name="connsiteY72" fmla="*/ 1509713 h 2927985"/>
              <a:gd name="connsiteX73" fmla="*/ 19050 w 655319"/>
              <a:gd name="connsiteY73" fmla="*/ 1510665 h 2927985"/>
              <a:gd name="connsiteX74" fmla="*/ 15240 w 655319"/>
              <a:gd name="connsiteY74" fmla="*/ 1566863 h 2927985"/>
              <a:gd name="connsiteX75" fmla="*/ 26670 w 655319"/>
              <a:gd name="connsiteY75" fmla="*/ 1456373 h 2927985"/>
              <a:gd name="connsiteX76" fmla="*/ 12382 w 655319"/>
              <a:gd name="connsiteY76" fmla="*/ 1454468 h 2927985"/>
              <a:gd name="connsiteX77" fmla="*/ 22860 w 655319"/>
              <a:gd name="connsiteY77" fmla="*/ 1399223 h 2927985"/>
              <a:gd name="connsiteX78" fmla="*/ 36195 w 655319"/>
              <a:gd name="connsiteY78" fmla="*/ 1402080 h 2927985"/>
              <a:gd name="connsiteX79" fmla="*/ 26670 w 655319"/>
              <a:gd name="connsiteY79" fmla="*/ 1456373 h 2927985"/>
              <a:gd name="connsiteX80" fmla="*/ 51435 w 655319"/>
              <a:gd name="connsiteY80" fmla="*/ 1347788 h 2927985"/>
              <a:gd name="connsiteX81" fmla="*/ 38100 w 655319"/>
              <a:gd name="connsiteY81" fmla="*/ 1343978 h 2927985"/>
              <a:gd name="connsiteX82" fmla="*/ 54293 w 655319"/>
              <a:gd name="connsiteY82" fmla="*/ 1295400 h 2927985"/>
              <a:gd name="connsiteX83" fmla="*/ 56197 w 655319"/>
              <a:gd name="connsiteY83" fmla="*/ 1289685 h 2927985"/>
              <a:gd name="connsiteX84" fmla="*/ 69532 w 655319"/>
              <a:gd name="connsiteY84" fmla="*/ 1295400 h 2927985"/>
              <a:gd name="connsiteX85" fmla="*/ 67627 w 655319"/>
              <a:gd name="connsiteY85" fmla="*/ 1300163 h 2927985"/>
              <a:gd name="connsiteX86" fmla="*/ 51435 w 655319"/>
              <a:gd name="connsiteY86" fmla="*/ 1347788 h 2927985"/>
              <a:gd name="connsiteX87" fmla="*/ 92393 w 655319"/>
              <a:gd name="connsiteY87" fmla="*/ 1245870 h 2927985"/>
              <a:gd name="connsiteX88" fmla="*/ 80010 w 655319"/>
              <a:gd name="connsiteY88" fmla="*/ 1239203 h 2927985"/>
              <a:gd name="connsiteX89" fmla="*/ 109538 w 655319"/>
              <a:gd name="connsiteY89" fmla="*/ 1190625 h 2927985"/>
              <a:gd name="connsiteX90" fmla="*/ 120968 w 655319"/>
              <a:gd name="connsiteY90" fmla="*/ 1198245 h 2927985"/>
              <a:gd name="connsiteX91" fmla="*/ 92393 w 655319"/>
              <a:gd name="connsiteY91" fmla="*/ 1245870 h 2927985"/>
              <a:gd name="connsiteX92" fmla="*/ 153352 w 655319"/>
              <a:gd name="connsiteY92" fmla="*/ 1153478 h 2927985"/>
              <a:gd name="connsiteX93" fmla="*/ 141922 w 655319"/>
              <a:gd name="connsiteY93" fmla="*/ 1144905 h 2927985"/>
              <a:gd name="connsiteX94" fmla="*/ 178118 w 655319"/>
              <a:gd name="connsiteY94" fmla="*/ 1102043 h 2927985"/>
              <a:gd name="connsiteX95" fmla="*/ 188595 w 655319"/>
              <a:gd name="connsiteY95" fmla="*/ 1111568 h 2927985"/>
              <a:gd name="connsiteX96" fmla="*/ 153352 w 655319"/>
              <a:gd name="connsiteY96" fmla="*/ 1153478 h 2927985"/>
              <a:gd name="connsiteX97" fmla="*/ 227647 w 655319"/>
              <a:gd name="connsiteY97" fmla="*/ 1071563 h 2927985"/>
              <a:gd name="connsiteX98" fmla="*/ 218122 w 655319"/>
              <a:gd name="connsiteY98" fmla="*/ 1062038 h 2927985"/>
              <a:gd name="connsiteX99" fmla="*/ 259080 w 655319"/>
              <a:gd name="connsiteY99" fmla="*/ 1022985 h 2927985"/>
              <a:gd name="connsiteX100" fmla="*/ 268605 w 655319"/>
              <a:gd name="connsiteY100" fmla="*/ 1033463 h 2927985"/>
              <a:gd name="connsiteX101" fmla="*/ 227647 w 655319"/>
              <a:gd name="connsiteY101" fmla="*/ 1071563 h 2927985"/>
              <a:gd name="connsiteX102" fmla="*/ 309563 w 655319"/>
              <a:gd name="connsiteY102" fmla="*/ 996315 h 2927985"/>
              <a:gd name="connsiteX103" fmla="*/ 300038 w 655319"/>
              <a:gd name="connsiteY103" fmla="*/ 985838 h 2927985"/>
              <a:gd name="connsiteX104" fmla="*/ 342900 w 655319"/>
              <a:gd name="connsiteY104" fmla="*/ 949643 h 2927985"/>
              <a:gd name="connsiteX105" fmla="*/ 351472 w 655319"/>
              <a:gd name="connsiteY105" fmla="*/ 960120 h 2927985"/>
              <a:gd name="connsiteX106" fmla="*/ 309563 w 655319"/>
              <a:gd name="connsiteY106" fmla="*/ 996315 h 2927985"/>
              <a:gd name="connsiteX107" fmla="*/ 395288 w 655319"/>
              <a:gd name="connsiteY107" fmla="*/ 924878 h 2927985"/>
              <a:gd name="connsiteX108" fmla="*/ 386715 w 655319"/>
              <a:gd name="connsiteY108" fmla="*/ 914400 h 2927985"/>
              <a:gd name="connsiteX109" fmla="*/ 429577 w 655319"/>
              <a:gd name="connsiteY109" fmla="*/ 878205 h 2927985"/>
              <a:gd name="connsiteX110" fmla="*/ 439102 w 655319"/>
              <a:gd name="connsiteY110" fmla="*/ 888683 h 2927985"/>
              <a:gd name="connsiteX111" fmla="*/ 395288 w 655319"/>
              <a:gd name="connsiteY111" fmla="*/ 924878 h 2927985"/>
              <a:gd name="connsiteX112" fmla="*/ 479107 w 655319"/>
              <a:gd name="connsiteY112" fmla="*/ 848678 h 2927985"/>
              <a:gd name="connsiteX113" fmla="*/ 468630 w 655319"/>
              <a:gd name="connsiteY113" fmla="*/ 840105 h 2927985"/>
              <a:gd name="connsiteX114" fmla="*/ 501968 w 655319"/>
              <a:gd name="connsiteY114" fmla="*/ 796290 h 2927985"/>
              <a:gd name="connsiteX115" fmla="*/ 513397 w 655319"/>
              <a:gd name="connsiteY115" fmla="*/ 803910 h 2927985"/>
              <a:gd name="connsiteX116" fmla="*/ 479107 w 655319"/>
              <a:gd name="connsiteY116" fmla="*/ 848678 h 2927985"/>
              <a:gd name="connsiteX117" fmla="*/ 542925 w 655319"/>
              <a:gd name="connsiteY117" fmla="*/ 755333 h 2927985"/>
              <a:gd name="connsiteX118" fmla="*/ 530543 w 655319"/>
              <a:gd name="connsiteY118" fmla="*/ 748665 h 2927985"/>
              <a:gd name="connsiteX119" fmla="*/ 553402 w 655319"/>
              <a:gd name="connsiteY119" fmla="*/ 698183 h 2927985"/>
              <a:gd name="connsiteX120" fmla="*/ 566738 w 655319"/>
              <a:gd name="connsiteY120" fmla="*/ 702945 h 2927985"/>
              <a:gd name="connsiteX121" fmla="*/ 542925 w 655319"/>
              <a:gd name="connsiteY121" fmla="*/ 755333 h 2927985"/>
              <a:gd name="connsiteX122" fmla="*/ 581025 w 655319"/>
              <a:gd name="connsiteY122" fmla="*/ 648653 h 2927985"/>
              <a:gd name="connsiteX123" fmla="*/ 567690 w 655319"/>
              <a:gd name="connsiteY123" fmla="*/ 645795 h 2927985"/>
              <a:gd name="connsiteX124" fmla="*/ 574357 w 655319"/>
              <a:gd name="connsiteY124" fmla="*/ 591503 h 2927985"/>
              <a:gd name="connsiteX125" fmla="*/ 588645 w 655319"/>
              <a:gd name="connsiteY125" fmla="*/ 592455 h 2927985"/>
              <a:gd name="connsiteX126" fmla="*/ 581025 w 655319"/>
              <a:gd name="connsiteY126" fmla="*/ 648653 h 2927985"/>
              <a:gd name="connsiteX127" fmla="*/ 364807 w 655319"/>
              <a:gd name="connsiteY127" fmla="*/ 572453 h 2927985"/>
              <a:gd name="connsiteX128" fmla="*/ 361950 w 655319"/>
              <a:gd name="connsiteY128" fmla="*/ 571500 h 2927985"/>
              <a:gd name="connsiteX129" fmla="*/ 317182 w 655319"/>
              <a:gd name="connsiteY129" fmla="*/ 536258 h 2927985"/>
              <a:gd name="connsiteX130" fmla="*/ 329565 w 655319"/>
              <a:gd name="connsiteY130" fmla="*/ 530543 h 2927985"/>
              <a:gd name="connsiteX131" fmla="*/ 365760 w 655319"/>
              <a:gd name="connsiteY131" fmla="*/ 558165 h 2927985"/>
              <a:gd name="connsiteX132" fmla="*/ 368618 w 655319"/>
              <a:gd name="connsiteY132" fmla="*/ 559118 h 2927985"/>
              <a:gd name="connsiteX133" fmla="*/ 364807 w 655319"/>
              <a:gd name="connsiteY133" fmla="*/ 572453 h 2927985"/>
              <a:gd name="connsiteX134" fmla="*/ 423863 w 655319"/>
              <a:gd name="connsiteY134" fmla="*/ 572453 h 2927985"/>
              <a:gd name="connsiteX135" fmla="*/ 419100 w 655319"/>
              <a:gd name="connsiteY135" fmla="*/ 559118 h 2927985"/>
              <a:gd name="connsiteX136" fmla="*/ 462915 w 655319"/>
              <a:gd name="connsiteY136" fmla="*/ 531495 h 2927985"/>
              <a:gd name="connsiteX137" fmla="*/ 472440 w 655319"/>
              <a:gd name="connsiteY137" fmla="*/ 541020 h 2927985"/>
              <a:gd name="connsiteX138" fmla="*/ 423863 w 655319"/>
              <a:gd name="connsiteY138" fmla="*/ 572453 h 2927985"/>
              <a:gd name="connsiteX139" fmla="*/ 572452 w 655319"/>
              <a:gd name="connsiteY139" fmla="*/ 537210 h 2927985"/>
              <a:gd name="connsiteX140" fmla="*/ 560070 w 655319"/>
              <a:gd name="connsiteY140" fmla="*/ 483870 h 2927985"/>
              <a:gd name="connsiteX141" fmla="*/ 573405 w 655319"/>
              <a:gd name="connsiteY141" fmla="*/ 479108 h 2927985"/>
              <a:gd name="connsiteX142" fmla="*/ 586740 w 655319"/>
              <a:gd name="connsiteY142" fmla="*/ 534353 h 2927985"/>
              <a:gd name="connsiteX143" fmla="*/ 572452 w 655319"/>
              <a:gd name="connsiteY143" fmla="*/ 537210 h 2927985"/>
              <a:gd name="connsiteX144" fmla="*/ 507682 w 655319"/>
              <a:gd name="connsiteY144" fmla="*/ 493395 h 2927985"/>
              <a:gd name="connsiteX145" fmla="*/ 494347 w 655319"/>
              <a:gd name="connsiteY145" fmla="*/ 488633 h 2927985"/>
              <a:gd name="connsiteX146" fmla="*/ 513397 w 655319"/>
              <a:gd name="connsiteY146" fmla="*/ 436245 h 2927985"/>
              <a:gd name="connsiteX147" fmla="*/ 526732 w 655319"/>
              <a:gd name="connsiteY147" fmla="*/ 441008 h 2927985"/>
              <a:gd name="connsiteX148" fmla="*/ 507682 w 655319"/>
              <a:gd name="connsiteY148" fmla="*/ 493395 h 2927985"/>
              <a:gd name="connsiteX149" fmla="*/ 325755 w 655319"/>
              <a:gd name="connsiteY149" fmla="*/ 480060 h 2927985"/>
              <a:gd name="connsiteX150" fmla="*/ 312420 w 655319"/>
              <a:gd name="connsiteY150" fmla="*/ 477203 h 2927985"/>
              <a:gd name="connsiteX151" fmla="*/ 339090 w 655319"/>
              <a:gd name="connsiteY151" fmla="*/ 424815 h 2927985"/>
              <a:gd name="connsiteX152" fmla="*/ 349568 w 655319"/>
              <a:gd name="connsiteY152" fmla="*/ 433388 h 2927985"/>
              <a:gd name="connsiteX153" fmla="*/ 325755 w 655319"/>
              <a:gd name="connsiteY153" fmla="*/ 480060 h 2927985"/>
              <a:gd name="connsiteX154" fmla="*/ 531495 w 655319"/>
              <a:gd name="connsiteY154" fmla="*/ 437198 h 2927985"/>
              <a:gd name="connsiteX155" fmla="*/ 530543 w 655319"/>
              <a:gd name="connsiteY155" fmla="*/ 434340 h 2927985"/>
              <a:gd name="connsiteX156" fmla="*/ 494347 w 655319"/>
              <a:gd name="connsiteY156" fmla="*/ 404813 h 2927985"/>
              <a:gd name="connsiteX157" fmla="*/ 499110 w 655319"/>
              <a:gd name="connsiteY157" fmla="*/ 391478 h 2927985"/>
              <a:gd name="connsiteX158" fmla="*/ 542925 w 655319"/>
              <a:gd name="connsiteY158" fmla="*/ 427673 h 2927985"/>
              <a:gd name="connsiteX159" fmla="*/ 543877 w 655319"/>
              <a:gd name="connsiteY159" fmla="*/ 429578 h 2927985"/>
              <a:gd name="connsiteX160" fmla="*/ 531495 w 655319"/>
              <a:gd name="connsiteY160" fmla="*/ 437198 h 2927985"/>
              <a:gd name="connsiteX161" fmla="*/ 390525 w 655319"/>
              <a:gd name="connsiteY161" fmla="*/ 401003 h 2927985"/>
              <a:gd name="connsiteX162" fmla="*/ 384810 w 655319"/>
              <a:gd name="connsiteY162" fmla="*/ 388620 h 2927985"/>
              <a:gd name="connsiteX163" fmla="*/ 431482 w 655319"/>
              <a:gd name="connsiteY163" fmla="*/ 377190 h 2927985"/>
              <a:gd name="connsiteX164" fmla="*/ 433388 w 655319"/>
              <a:gd name="connsiteY164" fmla="*/ 377190 h 2927985"/>
              <a:gd name="connsiteX165" fmla="*/ 442913 w 655319"/>
              <a:gd name="connsiteY165" fmla="*/ 379095 h 2927985"/>
              <a:gd name="connsiteX166" fmla="*/ 440055 w 655319"/>
              <a:gd name="connsiteY166" fmla="*/ 392430 h 2927985"/>
              <a:gd name="connsiteX167" fmla="*/ 430530 w 655319"/>
              <a:gd name="connsiteY167" fmla="*/ 390525 h 2927985"/>
              <a:gd name="connsiteX168" fmla="*/ 390525 w 655319"/>
              <a:gd name="connsiteY168" fmla="*/ 401003 h 2927985"/>
              <a:gd name="connsiteX169" fmla="*/ 543877 w 655319"/>
              <a:gd name="connsiteY169" fmla="*/ 386715 h 2927985"/>
              <a:gd name="connsiteX170" fmla="*/ 530543 w 655319"/>
              <a:gd name="connsiteY170" fmla="*/ 382905 h 2927985"/>
              <a:gd name="connsiteX171" fmla="*/ 545782 w 655319"/>
              <a:gd name="connsiteY171" fmla="*/ 329565 h 2927985"/>
              <a:gd name="connsiteX172" fmla="*/ 559118 w 655319"/>
              <a:gd name="connsiteY172" fmla="*/ 333375 h 2927985"/>
              <a:gd name="connsiteX173" fmla="*/ 543877 w 655319"/>
              <a:gd name="connsiteY173" fmla="*/ 386715 h 2927985"/>
              <a:gd name="connsiteX174" fmla="*/ 572452 w 655319"/>
              <a:gd name="connsiteY174" fmla="*/ 278130 h 2927985"/>
              <a:gd name="connsiteX175" fmla="*/ 559118 w 655319"/>
              <a:gd name="connsiteY175" fmla="*/ 275273 h 2927985"/>
              <a:gd name="connsiteX176" fmla="*/ 570547 w 655319"/>
              <a:gd name="connsiteY176" fmla="*/ 220980 h 2927985"/>
              <a:gd name="connsiteX177" fmla="*/ 583882 w 655319"/>
              <a:gd name="connsiteY177" fmla="*/ 223838 h 2927985"/>
              <a:gd name="connsiteX178" fmla="*/ 572452 w 655319"/>
              <a:gd name="connsiteY178" fmla="*/ 278130 h 2927985"/>
              <a:gd name="connsiteX179" fmla="*/ 594360 w 655319"/>
              <a:gd name="connsiteY179" fmla="*/ 167640 h 2927985"/>
              <a:gd name="connsiteX180" fmla="*/ 580072 w 655319"/>
              <a:gd name="connsiteY180" fmla="*/ 165735 h 2927985"/>
              <a:gd name="connsiteX181" fmla="*/ 587693 w 655319"/>
              <a:gd name="connsiteY181" fmla="*/ 110490 h 2927985"/>
              <a:gd name="connsiteX182" fmla="*/ 601980 w 655319"/>
              <a:gd name="connsiteY182" fmla="*/ 112395 h 2927985"/>
              <a:gd name="connsiteX183" fmla="*/ 594360 w 655319"/>
              <a:gd name="connsiteY183" fmla="*/ 167640 h 2927985"/>
              <a:gd name="connsiteX184" fmla="*/ 606743 w 655319"/>
              <a:gd name="connsiteY184" fmla="*/ 56198 h 2927985"/>
              <a:gd name="connsiteX185" fmla="*/ 592455 w 655319"/>
              <a:gd name="connsiteY185" fmla="*/ 55245 h 2927985"/>
              <a:gd name="connsiteX186" fmla="*/ 596265 w 655319"/>
              <a:gd name="connsiteY186" fmla="*/ 0 h 2927985"/>
              <a:gd name="connsiteX187" fmla="*/ 610552 w 655319"/>
              <a:gd name="connsiteY187" fmla="*/ 953 h 2927985"/>
              <a:gd name="connsiteX188" fmla="*/ 606743 w 655319"/>
              <a:gd name="connsiteY188" fmla="*/ 56198 h 2927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655319" h="2927985">
                <a:moveTo>
                  <a:pt x="647700" y="2927985"/>
                </a:moveTo>
                <a:cubicBezTo>
                  <a:pt x="631507" y="2918460"/>
                  <a:pt x="616268" y="2907983"/>
                  <a:pt x="601027" y="2897505"/>
                </a:cubicBezTo>
                <a:lnTo>
                  <a:pt x="608647" y="2886075"/>
                </a:lnTo>
                <a:cubicBezTo>
                  <a:pt x="623888" y="2896553"/>
                  <a:pt x="639127" y="2907030"/>
                  <a:pt x="655320" y="2916555"/>
                </a:cubicBezTo>
                <a:lnTo>
                  <a:pt x="647700" y="2927985"/>
                </a:lnTo>
                <a:close/>
                <a:moveTo>
                  <a:pt x="555307" y="2864168"/>
                </a:moveTo>
                <a:cubicBezTo>
                  <a:pt x="540068" y="2852738"/>
                  <a:pt x="525780" y="2841308"/>
                  <a:pt x="511493" y="2828925"/>
                </a:cubicBezTo>
                <a:lnTo>
                  <a:pt x="521018" y="2818448"/>
                </a:lnTo>
                <a:cubicBezTo>
                  <a:pt x="535305" y="2830830"/>
                  <a:pt x="549593" y="2842260"/>
                  <a:pt x="563880" y="2853690"/>
                </a:cubicBezTo>
                <a:lnTo>
                  <a:pt x="555307" y="2864168"/>
                </a:lnTo>
                <a:close/>
                <a:moveTo>
                  <a:pt x="468630" y="2790825"/>
                </a:moveTo>
                <a:cubicBezTo>
                  <a:pt x="455295" y="2778443"/>
                  <a:pt x="441007" y="2765108"/>
                  <a:pt x="428625" y="2751773"/>
                </a:cubicBezTo>
                <a:lnTo>
                  <a:pt x="439102" y="2742248"/>
                </a:lnTo>
                <a:cubicBezTo>
                  <a:pt x="452438" y="2755583"/>
                  <a:pt x="465772" y="2768918"/>
                  <a:pt x="479107" y="2781300"/>
                </a:cubicBezTo>
                <a:lnTo>
                  <a:pt x="468630" y="2790825"/>
                </a:lnTo>
                <a:close/>
                <a:moveTo>
                  <a:pt x="390525" y="2710815"/>
                </a:moveTo>
                <a:cubicBezTo>
                  <a:pt x="378143" y="2696528"/>
                  <a:pt x="365760" y="2682240"/>
                  <a:pt x="354330" y="2667953"/>
                </a:cubicBezTo>
                <a:lnTo>
                  <a:pt x="364807" y="2659380"/>
                </a:lnTo>
                <a:cubicBezTo>
                  <a:pt x="376238" y="2673668"/>
                  <a:pt x="388620" y="2687955"/>
                  <a:pt x="401002" y="2701290"/>
                </a:cubicBezTo>
                <a:lnTo>
                  <a:pt x="390525" y="2710815"/>
                </a:lnTo>
                <a:close/>
                <a:moveTo>
                  <a:pt x="320040" y="2623185"/>
                </a:moveTo>
                <a:cubicBezTo>
                  <a:pt x="308610" y="2607945"/>
                  <a:pt x="298132" y="2592705"/>
                  <a:pt x="287655" y="2577465"/>
                </a:cubicBezTo>
                <a:lnTo>
                  <a:pt x="299085" y="2569845"/>
                </a:lnTo>
                <a:cubicBezTo>
                  <a:pt x="309563" y="2585085"/>
                  <a:pt x="320040" y="2600325"/>
                  <a:pt x="331470" y="2615565"/>
                </a:cubicBezTo>
                <a:lnTo>
                  <a:pt x="320040" y="2623185"/>
                </a:lnTo>
                <a:close/>
                <a:moveTo>
                  <a:pt x="256222" y="2529840"/>
                </a:moveTo>
                <a:cubicBezTo>
                  <a:pt x="246697" y="2513648"/>
                  <a:pt x="237172" y="2497455"/>
                  <a:pt x="227647" y="2481263"/>
                </a:cubicBezTo>
                <a:lnTo>
                  <a:pt x="240030" y="2474595"/>
                </a:lnTo>
                <a:cubicBezTo>
                  <a:pt x="249555" y="2490788"/>
                  <a:pt x="259080" y="2506980"/>
                  <a:pt x="268605" y="2522220"/>
                </a:cubicBezTo>
                <a:lnTo>
                  <a:pt x="256222" y="2529840"/>
                </a:lnTo>
                <a:close/>
                <a:moveTo>
                  <a:pt x="200977" y="2432685"/>
                </a:moveTo>
                <a:cubicBezTo>
                  <a:pt x="192405" y="2416493"/>
                  <a:pt x="183832" y="2399348"/>
                  <a:pt x="176213" y="2382203"/>
                </a:cubicBezTo>
                <a:lnTo>
                  <a:pt x="188595" y="2376488"/>
                </a:lnTo>
                <a:cubicBezTo>
                  <a:pt x="196215" y="2393633"/>
                  <a:pt x="204788" y="2409825"/>
                  <a:pt x="213360" y="2426018"/>
                </a:cubicBezTo>
                <a:lnTo>
                  <a:pt x="200977" y="2432685"/>
                </a:lnTo>
                <a:close/>
                <a:moveTo>
                  <a:pt x="153352" y="2331720"/>
                </a:moveTo>
                <a:cubicBezTo>
                  <a:pt x="145732" y="2314575"/>
                  <a:pt x="139065" y="2297430"/>
                  <a:pt x="132397" y="2280285"/>
                </a:cubicBezTo>
                <a:lnTo>
                  <a:pt x="145732" y="2275523"/>
                </a:lnTo>
                <a:cubicBezTo>
                  <a:pt x="152400" y="2292668"/>
                  <a:pt x="160020" y="2309813"/>
                  <a:pt x="166688" y="2326958"/>
                </a:cubicBezTo>
                <a:lnTo>
                  <a:pt x="153352" y="2331720"/>
                </a:lnTo>
                <a:close/>
                <a:moveTo>
                  <a:pt x="111443" y="2226945"/>
                </a:moveTo>
                <a:cubicBezTo>
                  <a:pt x="104775" y="2208848"/>
                  <a:pt x="99060" y="2191703"/>
                  <a:pt x="93345" y="2173605"/>
                </a:cubicBezTo>
                <a:lnTo>
                  <a:pt x="106680" y="2169795"/>
                </a:lnTo>
                <a:cubicBezTo>
                  <a:pt x="112395" y="2186940"/>
                  <a:pt x="118110" y="2205038"/>
                  <a:pt x="124777" y="2222183"/>
                </a:cubicBezTo>
                <a:lnTo>
                  <a:pt x="111443" y="2226945"/>
                </a:lnTo>
                <a:close/>
                <a:moveTo>
                  <a:pt x="77152" y="2120265"/>
                </a:moveTo>
                <a:cubicBezTo>
                  <a:pt x="72390" y="2102168"/>
                  <a:pt x="66675" y="2084070"/>
                  <a:pt x="61913" y="2065973"/>
                </a:cubicBezTo>
                <a:lnTo>
                  <a:pt x="75247" y="2062163"/>
                </a:lnTo>
                <a:cubicBezTo>
                  <a:pt x="80010" y="2080260"/>
                  <a:pt x="84772" y="2098358"/>
                  <a:pt x="89535" y="2115503"/>
                </a:cubicBezTo>
                <a:lnTo>
                  <a:pt x="77152" y="2120265"/>
                </a:lnTo>
                <a:close/>
                <a:moveTo>
                  <a:pt x="49530" y="2011680"/>
                </a:moveTo>
                <a:cubicBezTo>
                  <a:pt x="45720" y="1993583"/>
                  <a:pt x="41910" y="1975485"/>
                  <a:pt x="38100" y="1956435"/>
                </a:cubicBezTo>
                <a:lnTo>
                  <a:pt x="51435" y="1953577"/>
                </a:lnTo>
                <a:cubicBezTo>
                  <a:pt x="55245" y="1971675"/>
                  <a:pt x="59055" y="1989773"/>
                  <a:pt x="62865" y="2007870"/>
                </a:cubicBezTo>
                <a:lnTo>
                  <a:pt x="49530" y="2011680"/>
                </a:lnTo>
                <a:close/>
                <a:moveTo>
                  <a:pt x="27622" y="1901190"/>
                </a:moveTo>
                <a:cubicBezTo>
                  <a:pt x="24765" y="1883093"/>
                  <a:pt x="21907" y="1864043"/>
                  <a:pt x="19050" y="1845945"/>
                </a:cubicBezTo>
                <a:lnTo>
                  <a:pt x="33338" y="1844040"/>
                </a:lnTo>
                <a:cubicBezTo>
                  <a:pt x="36195" y="1862138"/>
                  <a:pt x="39052" y="1881188"/>
                  <a:pt x="41910" y="1899285"/>
                </a:cubicBezTo>
                <a:lnTo>
                  <a:pt x="27622" y="1901190"/>
                </a:lnTo>
                <a:close/>
                <a:moveTo>
                  <a:pt x="12382" y="1789748"/>
                </a:moveTo>
                <a:cubicBezTo>
                  <a:pt x="10477" y="1770698"/>
                  <a:pt x="8572" y="1751648"/>
                  <a:pt x="6668" y="1733550"/>
                </a:cubicBezTo>
                <a:lnTo>
                  <a:pt x="20955" y="1732598"/>
                </a:lnTo>
                <a:cubicBezTo>
                  <a:pt x="22860" y="1750695"/>
                  <a:pt x="24765" y="1768793"/>
                  <a:pt x="26670" y="1787843"/>
                </a:cubicBezTo>
                <a:lnTo>
                  <a:pt x="12382" y="1789748"/>
                </a:lnTo>
                <a:close/>
                <a:moveTo>
                  <a:pt x="1905" y="1678305"/>
                </a:moveTo>
                <a:cubicBezTo>
                  <a:pt x="952" y="1659255"/>
                  <a:pt x="0" y="1640205"/>
                  <a:pt x="0" y="1622108"/>
                </a:cubicBezTo>
                <a:lnTo>
                  <a:pt x="14288" y="1622108"/>
                </a:lnTo>
                <a:cubicBezTo>
                  <a:pt x="14288" y="1640205"/>
                  <a:pt x="15240" y="1659255"/>
                  <a:pt x="16193" y="1677352"/>
                </a:cubicBezTo>
                <a:lnTo>
                  <a:pt x="1905" y="1678305"/>
                </a:lnTo>
                <a:close/>
                <a:moveTo>
                  <a:pt x="15240" y="1566863"/>
                </a:moveTo>
                <a:lnTo>
                  <a:pt x="952" y="1565910"/>
                </a:lnTo>
                <a:cubicBezTo>
                  <a:pt x="1905" y="1546860"/>
                  <a:pt x="2857" y="1527810"/>
                  <a:pt x="4763" y="1509713"/>
                </a:cubicBezTo>
                <a:lnTo>
                  <a:pt x="19050" y="1510665"/>
                </a:lnTo>
                <a:cubicBezTo>
                  <a:pt x="18097" y="1528763"/>
                  <a:pt x="16193" y="1547813"/>
                  <a:pt x="15240" y="1566863"/>
                </a:cubicBezTo>
                <a:close/>
                <a:moveTo>
                  <a:pt x="26670" y="1456373"/>
                </a:moveTo>
                <a:lnTo>
                  <a:pt x="12382" y="1454468"/>
                </a:lnTo>
                <a:cubicBezTo>
                  <a:pt x="15240" y="1435418"/>
                  <a:pt x="19050" y="1417320"/>
                  <a:pt x="22860" y="1399223"/>
                </a:cubicBezTo>
                <a:lnTo>
                  <a:pt x="36195" y="1402080"/>
                </a:lnTo>
                <a:cubicBezTo>
                  <a:pt x="33338" y="1419225"/>
                  <a:pt x="29527" y="1437323"/>
                  <a:pt x="26670" y="1456373"/>
                </a:cubicBezTo>
                <a:close/>
                <a:moveTo>
                  <a:pt x="51435" y="1347788"/>
                </a:moveTo>
                <a:lnTo>
                  <a:pt x="38100" y="1343978"/>
                </a:lnTo>
                <a:cubicBezTo>
                  <a:pt x="42863" y="1327785"/>
                  <a:pt x="48577" y="1311593"/>
                  <a:pt x="54293" y="1295400"/>
                </a:cubicBezTo>
                <a:lnTo>
                  <a:pt x="56197" y="1289685"/>
                </a:lnTo>
                <a:lnTo>
                  <a:pt x="69532" y="1295400"/>
                </a:lnTo>
                <a:lnTo>
                  <a:pt x="67627" y="1300163"/>
                </a:lnTo>
                <a:cubicBezTo>
                  <a:pt x="60960" y="1316355"/>
                  <a:pt x="55245" y="1332548"/>
                  <a:pt x="51435" y="1347788"/>
                </a:cubicBezTo>
                <a:close/>
                <a:moveTo>
                  <a:pt x="92393" y="1245870"/>
                </a:moveTo>
                <a:lnTo>
                  <a:pt x="80010" y="1239203"/>
                </a:lnTo>
                <a:cubicBezTo>
                  <a:pt x="88582" y="1223010"/>
                  <a:pt x="98107" y="1206818"/>
                  <a:pt x="109538" y="1190625"/>
                </a:cubicBezTo>
                <a:lnTo>
                  <a:pt x="120968" y="1198245"/>
                </a:lnTo>
                <a:cubicBezTo>
                  <a:pt x="110490" y="1214438"/>
                  <a:pt x="100965" y="1229678"/>
                  <a:pt x="92393" y="1245870"/>
                </a:cubicBezTo>
                <a:close/>
                <a:moveTo>
                  <a:pt x="153352" y="1153478"/>
                </a:moveTo>
                <a:lnTo>
                  <a:pt x="141922" y="1144905"/>
                </a:lnTo>
                <a:cubicBezTo>
                  <a:pt x="153352" y="1130618"/>
                  <a:pt x="165735" y="1116330"/>
                  <a:pt x="178118" y="1102043"/>
                </a:cubicBezTo>
                <a:lnTo>
                  <a:pt x="188595" y="1111568"/>
                </a:lnTo>
                <a:cubicBezTo>
                  <a:pt x="176213" y="1125855"/>
                  <a:pt x="163830" y="1140143"/>
                  <a:pt x="153352" y="1153478"/>
                </a:cubicBezTo>
                <a:close/>
                <a:moveTo>
                  <a:pt x="227647" y="1071563"/>
                </a:moveTo>
                <a:lnTo>
                  <a:pt x="218122" y="1062038"/>
                </a:lnTo>
                <a:cubicBezTo>
                  <a:pt x="230505" y="1049655"/>
                  <a:pt x="243840" y="1037273"/>
                  <a:pt x="259080" y="1022985"/>
                </a:cubicBezTo>
                <a:lnTo>
                  <a:pt x="268605" y="1033463"/>
                </a:lnTo>
                <a:cubicBezTo>
                  <a:pt x="253365" y="1046798"/>
                  <a:pt x="240030" y="1059180"/>
                  <a:pt x="227647" y="1071563"/>
                </a:cubicBezTo>
                <a:close/>
                <a:moveTo>
                  <a:pt x="309563" y="996315"/>
                </a:moveTo>
                <a:lnTo>
                  <a:pt x="300038" y="985838"/>
                </a:lnTo>
                <a:cubicBezTo>
                  <a:pt x="314325" y="973455"/>
                  <a:pt x="328613" y="962025"/>
                  <a:pt x="342900" y="949643"/>
                </a:cubicBezTo>
                <a:lnTo>
                  <a:pt x="351472" y="960120"/>
                </a:lnTo>
                <a:cubicBezTo>
                  <a:pt x="338138" y="972503"/>
                  <a:pt x="323850" y="983933"/>
                  <a:pt x="309563" y="996315"/>
                </a:cubicBezTo>
                <a:close/>
                <a:moveTo>
                  <a:pt x="395288" y="924878"/>
                </a:moveTo>
                <a:lnTo>
                  <a:pt x="386715" y="914400"/>
                </a:lnTo>
                <a:cubicBezTo>
                  <a:pt x="401002" y="902018"/>
                  <a:pt x="415290" y="890588"/>
                  <a:pt x="429577" y="878205"/>
                </a:cubicBezTo>
                <a:lnTo>
                  <a:pt x="439102" y="888683"/>
                </a:lnTo>
                <a:cubicBezTo>
                  <a:pt x="423863" y="900113"/>
                  <a:pt x="409575" y="912495"/>
                  <a:pt x="395288" y="924878"/>
                </a:cubicBezTo>
                <a:close/>
                <a:moveTo>
                  <a:pt x="479107" y="848678"/>
                </a:moveTo>
                <a:lnTo>
                  <a:pt x="468630" y="840105"/>
                </a:lnTo>
                <a:cubicBezTo>
                  <a:pt x="481013" y="825818"/>
                  <a:pt x="491490" y="811530"/>
                  <a:pt x="501968" y="796290"/>
                </a:cubicBezTo>
                <a:lnTo>
                  <a:pt x="513397" y="803910"/>
                </a:lnTo>
                <a:cubicBezTo>
                  <a:pt x="502920" y="819150"/>
                  <a:pt x="491490" y="834390"/>
                  <a:pt x="479107" y="848678"/>
                </a:cubicBezTo>
                <a:close/>
                <a:moveTo>
                  <a:pt x="542925" y="755333"/>
                </a:moveTo>
                <a:lnTo>
                  <a:pt x="530543" y="748665"/>
                </a:lnTo>
                <a:cubicBezTo>
                  <a:pt x="539115" y="732473"/>
                  <a:pt x="546735" y="715328"/>
                  <a:pt x="553402" y="698183"/>
                </a:cubicBezTo>
                <a:lnTo>
                  <a:pt x="566738" y="702945"/>
                </a:lnTo>
                <a:cubicBezTo>
                  <a:pt x="559118" y="721043"/>
                  <a:pt x="551497" y="738188"/>
                  <a:pt x="542925" y="755333"/>
                </a:cubicBezTo>
                <a:close/>
                <a:moveTo>
                  <a:pt x="581025" y="648653"/>
                </a:moveTo>
                <a:lnTo>
                  <a:pt x="567690" y="645795"/>
                </a:lnTo>
                <a:cubicBezTo>
                  <a:pt x="571500" y="627698"/>
                  <a:pt x="573405" y="609600"/>
                  <a:pt x="574357" y="591503"/>
                </a:cubicBezTo>
                <a:lnTo>
                  <a:pt x="588645" y="592455"/>
                </a:lnTo>
                <a:cubicBezTo>
                  <a:pt x="587693" y="610553"/>
                  <a:pt x="585788" y="629603"/>
                  <a:pt x="581025" y="648653"/>
                </a:cubicBezTo>
                <a:close/>
                <a:moveTo>
                  <a:pt x="364807" y="572453"/>
                </a:moveTo>
                <a:lnTo>
                  <a:pt x="361950" y="571500"/>
                </a:lnTo>
                <a:cubicBezTo>
                  <a:pt x="340995" y="565785"/>
                  <a:pt x="325755" y="554355"/>
                  <a:pt x="317182" y="536258"/>
                </a:cubicBezTo>
                <a:lnTo>
                  <a:pt x="329565" y="530543"/>
                </a:lnTo>
                <a:cubicBezTo>
                  <a:pt x="336232" y="544830"/>
                  <a:pt x="347663" y="553403"/>
                  <a:pt x="365760" y="558165"/>
                </a:cubicBezTo>
                <a:lnTo>
                  <a:pt x="368618" y="559118"/>
                </a:lnTo>
                <a:lnTo>
                  <a:pt x="364807" y="572453"/>
                </a:lnTo>
                <a:close/>
                <a:moveTo>
                  <a:pt x="423863" y="572453"/>
                </a:moveTo>
                <a:lnTo>
                  <a:pt x="419100" y="559118"/>
                </a:lnTo>
                <a:cubicBezTo>
                  <a:pt x="434340" y="554355"/>
                  <a:pt x="449580" y="544830"/>
                  <a:pt x="462915" y="531495"/>
                </a:cubicBezTo>
                <a:lnTo>
                  <a:pt x="472440" y="541020"/>
                </a:lnTo>
                <a:cubicBezTo>
                  <a:pt x="458152" y="556260"/>
                  <a:pt x="441960" y="566738"/>
                  <a:pt x="423863" y="572453"/>
                </a:cubicBezTo>
                <a:close/>
                <a:moveTo>
                  <a:pt x="572452" y="537210"/>
                </a:moveTo>
                <a:cubicBezTo>
                  <a:pt x="569595" y="519113"/>
                  <a:pt x="565785" y="501015"/>
                  <a:pt x="560070" y="483870"/>
                </a:cubicBezTo>
                <a:lnTo>
                  <a:pt x="573405" y="479108"/>
                </a:lnTo>
                <a:cubicBezTo>
                  <a:pt x="580072" y="497205"/>
                  <a:pt x="583882" y="516255"/>
                  <a:pt x="586740" y="534353"/>
                </a:cubicBezTo>
                <a:lnTo>
                  <a:pt x="572452" y="537210"/>
                </a:lnTo>
                <a:close/>
                <a:moveTo>
                  <a:pt x="507682" y="493395"/>
                </a:moveTo>
                <a:lnTo>
                  <a:pt x="494347" y="488633"/>
                </a:lnTo>
                <a:cubicBezTo>
                  <a:pt x="501015" y="471488"/>
                  <a:pt x="507682" y="454342"/>
                  <a:pt x="513397" y="436245"/>
                </a:cubicBezTo>
                <a:lnTo>
                  <a:pt x="526732" y="441008"/>
                </a:lnTo>
                <a:cubicBezTo>
                  <a:pt x="521018" y="458153"/>
                  <a:pt x="514350" y="475298"/>
                  <a:pt x="507682" y="493395"/>
                </a:cubicBezTo>
                <a:close/>
                <a:moveTo>
                  <a:pt x="325755" y="480060"/>
                </a:moveTo>
                <a:lnTo>
                  <a:pt x="312420" y="477203"/>
                </a:lnTo>
                <a:cubicBezTo>
                  <a:pt x="316230" y="459105"/>
                  <a:pt x="325755" y="441008"/>
                  <a:pt x="339090" y="424815"/>
                </a:cubicBezTo>
                <a:lnTo>
                  <a:pt x="349568" y="433388"/>
                </a:lnTo>
                <a:cubicBezTo>
                  <a:pt x="338138" y="447675"/>
                  <a:pt x="329565" y="463867"/>
                  <a:pt x="325755" y="480060"/>
                </a:cubicBezTo>
                <a:close/>
                <a:moveTo>
                  <a:pt x="531495" y="437198"/>
                </a:moveTo>
                <a:lnTo>
                  <a:pt x="530543" y="434340"/>
                </a:lnTo>
                <a:cubicBezTo>
                  <a:pt x="523875" y="421005"/>
                  <a:pt x="512445" y="411480"/>
                  <a:pt x="494347" y="404813"/>
                </a:cubicBezTo>
                <a:lnTo>
                  <a:pt x="499110" y="391478"/>
                </a:lnTo>
                <a:cubicBezTo>
                  <a:pt x="521018" y="399098"/>
                  <a:pt x="534352" y="410528"/>
                  <a:pt x="542925" y="427673"/>
                </a:cubicBezTo>
                <a:lnTo>
                  <a:pt x="543877" y="429578"/>
                </a:lnTo>
                <a:lnTo>
                  <a:pt x="531495" y="437198"/>
                </a:lnTo>
                <a:close/>
                <a:moveTo>
                  <a:pt x="390525" y="401003"/>
                </a:moveTo>
                <a:lnTo>
                  <a:pt x="384810" y="388620"/>
                </a:lnTo>
                <a:cubicBezTo>
                  <a:pt x="400050" y="381000"/>
                  <a:pt x="416243" y="377190"/>
                  <a:pt x="431482" y="377190"/>
                </a:cubicBezTo>
                <a:lnTo>
                  <a:pt x="433388" y="377190"/>
                </a:lnTo>
                <a:cubicBezTo>
                  <a:pt x="436245" y="378143"/>
                  <a:pt x="440055" y="379095"/>
                  <a:pt x="442913" y="379095"/>
                </a:cubicBezTo>
                <a:lnTo>
                  <a:pt x="440055" y="392430"/>
                </a:lnTo>
                <a:cubicBezTo>
                  <a:pt x="437197" y="391478"/>
                  <a:pt x="433388" y="391478"/>
                  <a:pt x="430530" y="390525"/>
                </a:cubicBezTo>
                <a:cubicBezTo>
                  <a:pt x="417195" y="390525"/>
                  <a:pt x="403860" y="394335"/>
                  <a:pt x="390525" y="401003"/>
                </a:cubicBezTo>
                <a:close/>
                <a:moveTo>
                  <a:pt x="543877" y="386715"/>
                </a:moveTo>
                <a:lnTo>
                  <a:pt x="530543" y="382905"/>
                </a:lnTo>
                <a:cubicBezTo>
                  <a:pt x="536257" y="365760"/>
                  <a:pt x="541020" y="347663"/>
                  <a:pt x="545782" y="329565"/>
                </a:cubicBezTo>
                <a:lnTo>
                  <a:pt x="559118" y="333375"/>
                </a:lnTo>
                <a:cubicBezTo>
                  <a:pt x="554355" y="350520"/>
                  <a:pt x="549593" y="368618"/>
                  <a:pt x="543877" y="386715"/>
                </a:cubicBezTo>
                <a:close/>
                <a:moveTo>
                  <a:pt x="572452" y="278130"/>
                </a:moveTo>
                <a:lnTo>
                  <a:pt x="559118" y="275273"/>
                </a:lnTo>
                <a:cubicBezTo>
                  <a:pt x="562927" y="257175"/>
                  <a:pt x="566738" y="239078"/>
                  <a:pt x="570547" y="220980"/>
                </a:cubicBezTo>
                <a:lnTo>
                  <a:pt x="583882" y="223838"/>
                </a:lnTo>
                <a:cubicBezTo>
                  <a:pt x="581025" y="241935"/>
                  <a:pt x="577215" y="260033"/>
                  <a:pt x="572452" y="278130"/>
                </a:cubicBezTo>
                <a:close/>
                <a:moveTo>
                  <a:pt x="594360" y="167640"/>
                </a:moveTo>
                <a:lnTo>
                  <a:pt x="580072" y="165735"/>
                </a:lnTo>
                <a:cubicBezTo>
                  <a:pt x="582930" y="147638"/>
                  <a:pt x="585788" y="128588"/>
                  <a:pt x="587693" y="110490"/>
                </a:cubicBezTo>
                <a:lnTo>
                  <a:pt x="601980" y="112395"/>
                </a:lnTo>
                <a:cubicBezTo>
                  <a:pt x="599122" y="130493"/>
                  <a:pt x="597218" y="149543"/>
                  <a:pt x="594360" y="167640"/>
                </a:cubicBezTo>
                <a:close/>
                <a:moveTo>
                  <a:pt x="606743" y="56198"/>
                </a:moveTo>
                <a:lnTo>
                  <a:pt x="592455" y="55245"/>
                </a:lnTo>
                <a:cubicBezTo>
                  <a:pt x="594360" y="36195"/>
                  <a:pt x="595313" y="18098"/>
                  <a:pt x="596265" y="0"/>
                </a:cubicBezTo>
                <a:lnTo>
                  <a:pt x="610552" y="953"/>
                </a:lnTo>
                <a:cubicBezTo>
                  <a:pt x="609600" y="19050"/>
                  <a:pt x="608647" y="37148"/>
                  <a:pt x="606743" y="56198"/>
                </a:cubicBezTo>
                <a:close/>
              </a:path>
            </a:pathLst>
          </a:custGeom>
          <a:solidFill>
            <a:srgbClr val="231F20"/>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70A22334-BF2B-284E-A2D6-A7CBEF13E173}"/>
              </a:ext>
            </a:extLst>
          </p:cNvPr>
          <p:cNvSpPr/>
          <p:nvPr userDrawn="1"/>
        </p:nvSpPr>
        <p:spPr>
          <a:xfrm>
            <a:off x="8041957" y="5355907"/>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89BD133E-073D-E040-A295-27B4FB263329}"/>
              </a:ext>
            </a:extLst>
          </p:cNvPr>
          <p:cNvSpPr/>
          <p:nvPr userDrawn="1"/>
        </p:nvSpPr>
        <p:spPr>
          <a:xfrm>
            <a:off x="6728460" y="3439477"/>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74" name="Picture Placeholder 73">
            <a:extLst>
              <a:ext uri="{FF2B5EF4-FFF2-40B4-BE49-F238E27FC236}">
                <a16:creationId xmlns:a16="http://schemas.microsoft.com/office/drawing/2014/main" id="{B1E3ADCF-C142-424E-B423-CCE1523A1492}"/>
              </a:ext>
            </a:extLst>
          </p:cNvPr>
          <p:cNvSpPr>
            <a:spLocks noGrp="1"/>
          </p:cNvSpPr>
          <p:nvPr>
            <p:ph type="pic" sz="quarter" idx="13" hasCustomPrompt="1"/>
          </p:nvPr>
        </p:nvSpPr>
        <p:spPr>
          <a:xfrm>
            <a:off x="7287902" y="0"/>
            <a:ext cx="4927209" cy="5639456"/>
          </a:xfrm>
          <a:custGeom>
            <a:avLst/>
            <a:gdLst>
              <a:gd name="connsiteX0" fmla="*/ 1063726 w 4927209"/>
              <a:gd name="connsiteY0" fmla="*/ 0 h 5639456"/>
              <a:gd name="connsiteX1" fmla="*/ 4927207 w 4927209"/>
              <a:gd name="connsiteY1" fmla="*/ 0 h 5639456"/>
              <a:gd name="connsiteX2" fmla="*/ 4927209 w 4927209"/>
              <a:gd name="connsiteY2" fmla="*/ 3 h 5639456"/>
              <a:gd name="connsiteX3" fmla="*/ 4909163 w 4927209"/>
              <a:gd name="connsiteY3" fmla="*/ 3 h 5639456"/>
              <a:gd name="connsiteX4" fmla="*/ 4909163 w 4927209"/>
              <a:gd name="connsiteY4" fmla="*/ 4860157 h 5639456"/>
              <a:gd name="connsiteX5" fmla="*/ 4888803 w 4927209"/>
              <a:gd name="connsiteY5" fmla="*/ 4879391 h 5639456"/>
              <a:gd name="connsiteX6" fmla="*/ 3942312 w 4927209"/>
              <a:gd name="connsiteY6" fmla="*/ 5425397 h 5639456"/>
              <a:gd name="connsiteX7" fmla="*/ 3720900 w 4927209"/>
              <a:gd name="connsiteY7" fmla="*/ 5492581 h 5639456"/>
              <a:gd name="connsiteX8" fmla="*/ 3725856 w 4927209"/>
              <a:gd name="connsiteY8" fmla="*/ 5417819 h 5639456"/>
              <a:gd name="connsiteX9" fmla="*/ 3694423 w 4927209"/>
              <a:gd name="connsiteY9" fmla="*/ 5211127 h 5639456"/>
              <a:gd name="connsiteX10" fmla="*/ 3619176 w 4927209"/>
              <a:gd name="connsiteY10" fmla="*/ 5075872 h 5639456"/>
              <a:gd name="connsiteX11" fmla="*/ 3496303 w 4927209"/>
              <a:gd name="connsiteY11" fmla="*/ 4993005 h 5639456"/>
              <a:gd name="connsiteX12" fmla="*/ 3302946 w 4927209"/>
              <a:gd name="connsiteY12" fmla="*/ 4957762 h 5639456"/>
              <a:gd name="connsiteX13" fmla="*/ 3013386 w 4927209"/>
              <a:gd name="connsiteY13" fmla="*/ 5057775 h 5639456"/>
              <a:gd name="connsiteX14" fmla="*/ 2900991 w 4927209"/>
              <a:gd name="connsiteY14" fmla="*/ 5213985 h 5639456"/>
              <a:gd name="connsiteX15" fmla="*/ 2858128 w 4927209"/>
              <a:gd name="connsiteY15" fmla="*/ 5457825 h 5639456"/>
              <a:gd name="connsiteX16" fmla="*/ 2864930 w 4927209"/>
              <a:gd name="connsiteY16" fmla="*/ 5567839 h 5639456"/>
              <a:gd name="connsiteX17" fmla="*/ 2878394 w 4927209"/>
              <a:gd name="connsiteY17" fmla="*/ 5630824 h 5639456"/>
              <a:gd name="connsiteX18" fmla="*/ 2705342 w 4927209"/>
              <a:gd name="connsiteY18" fmla="*/ 5639397 h 5639456"/>
              <a:gd name="connsiteX19" fmla="*/ 1172203 w 4927209"/>
              <a:gd name="connsiteY19" fmla="*/ 5171124 h 5639456"/>
              <a:gd name="connsiteX20" fmla="*/ 66351 w 4927209"/>
              <a:gd name="connsiteY20" fmla="*/ 3052764 h 5639456"/>
              <a:gd name="connsiteX21" fmla="*/ 37081 w 4927209"/>
              <a:gd name="connsiteY21" fmla="*/ 2854460 h 5639456"/>
              <a:gd name="connsiteX22" fmla="*/ 61589 w 4927209"/>
              <a:gd name="connsiteY22" fmla="*/ 2833687 h 5639456"/>
              <a:gd name="connsiteX23" fmla="*/ 173031 w 4927209"/>
              <a:gd name="connsiteY23" fmla="*/ 2496502 h 5639456"/>
              <a:gd name="connsiteX24" fmla="*/ 145409 w 4927209"/>
              <a:gd name="connsiteY24" fmla="*/ 2315527 h 5639456"/>
              <a:gd name="connsiteX25" fmla="*/ 79687 w 4927209"/>
              <a:gd name="connsiteY25" fmla="*/ 2196466 h 5639456"/>
              <a:gd name="connsiteX26" fmla="*/ 33253 w 4927209"/>
              <a:gd name="connsiteY26" fmla="*/ 2157770 h 5639456"/>
              <a:gd name="connsiteX27" fmla="*/ 0 w 4927209"/>
              <a:gd name="connsiteY27" fmla="*/ 2139742 h 5639456"/>
              <a:gd name="connsiteX28" fmla="*/ 5192 w 4927209"/>
              <a:gd name="connsiteY28" fmla="*/ 2012661 h 5639456"/>
              <a:gd name="connsiteX29" fmla="*/ 90163 w 4927209"/>
              <a:gd name="connsiteY29" fmla="*/ 1459232 h 5639456"/>
              <a:gd name="connsiteX30" fmla="*/ 667378 w 4927209"/>
              <a:gd name="connsiteY30" fmla="*/ 346712 h 5639456"/>
              <a:gd name="connsiteX31" fmla="*/ 864950 w 4927209"/>
              <a:gd name="connsiteY31" fmla="*/ 161153 h 56394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4927209" h="5639456">
                <a:moveTo>
                  <a:pt x="1063726" y="0"/>
                </a:moveTo>
                <a:lnTo>
                  <a:pt x="4927207" y="0"/>
                </a:lnTo>
                <a:lnTo>
                  <a:pt x="4927209" y="3"/>
                </a:lnTo>
                <a:lnTo>
                  <a:pt x="4909163" y="3"/>
                </a:lnTo>
                <a:lnTo>
                  <a:pt x="4909163" y="4860157"/>
                </a:lnTo>
                <a:lnTo>
                  <a:pt x="4888803" y="4879391"/>
                </a:lnTo>
                <a:cubicBezTo>
                  <a:pt x="4617675" y="5116162"/>
                  <a:pt x="4302178" y="5298065"/>
                  <a:pt x="3942312" y="5425397"/>
                </a:cubicBezTo>
                <a:lnTo>
                  <a:pt x="3720900" y="5492581"/>
                </a:lnTo>
                <a:lnTo>
                  <a:pt x="3725856" y="5417819"/>
                </a:lnTo>
                <a:cubicBezTo>
                  <a:pt x="3724903" y="5338762"/>
                  <a:pt x="3715378" y="5270182"/>
                  <a:pt x="3694423" y="5211127"/>
                </a:cubicBezTo>
                <a:cubicBezTo>
                  <a:pt x="3673469" y="5152072"/>
                  <a:pt x="3648703" y="5107305"/>
                  <a:pt x="3619176" y="5075872"/>
                </a:cubicBezTo>
                <a:cubicBezTo>
                  <a:pt x="3589648" y="5044439"/>
                  <a:pt x="3548691" y="5016817"/>
                  <a:pt x="3496303" y="4993005"/>
                </a:cubicBezTo>
                <a:cubicBezTo>
                  <a:pt x="3443916" y="4969192"/>
                  <a:pt x="3379146" y="4957762"/>
                  <a:pt x="3302946" y="4957762"/>
                </a:cubicBezTo>
                <a:cubicBezTo>
                  <a:pt x="3199123" y="4957762"/>
                  <a:pt x="3102921" y="4991100"/>
                  <a:pt x="3013386" y="5057775"/>
                </a:cubicBezTo>
                <a:cubicBezTo>
                  <a:pt x="2966713" y="5093017"/>
                  <a:pt x="2929566" y="5144452"/>
                  <a:pt x="2900991" y="5213985"/>
                </a:cubicBezTo>
                <a:cubicBezTo>
                  <a:pt x="2872416" y="5282564"/>
                  <a:pt x="2858128" y="5364480"/>
                  <a:pt x="2858128" y="5457825"/>
                </a:cubicBezTo>
                <a:cubicBezTo>
                  <a:pt x="2858128" y="5496878"/>
                  <a:pt x="2860390" y="5533549"/>
                  <a:pt x="2864930" y="5567839"/>
                </a:cubicBezTo>
                <a:lnTo>
                  <a:pt x="2878394" y="5630824"/>
                </a:lnTo>
                <a:lnTo>
                  <a:pt x="2705342" y="5639397"/>
                </a:lnTo>
                <a:cubicBezTo>
                  <a:pt x="2110178" y="5642969"/>
                  <a:pt x="1599399" y="5486878"/>
                  <a:pt x="1172203" y="5171124"/>
                </a:cubicBezTo>
                <a:cubicBezTo>
                  <a:pt x="602609" y="4750119"/>
                  <a:pt x="233991" y="4043364"/>
                  <a:pt x="66351" y="3052764"/>
                </a:cubicBezTo>
                <a:lnTo>
                  <a:pt x="37081" y="2854460"/>
                </a:lnTo>
                <a:lnTo>
                  <a:pt x="61589" y="2833687"/>
                </a:lnTo>
                <a:cubicBezTo>
                  <a:pt x="135884" y="2757487"/>
                  <a:pt x="173031" y="2645092"/>
                  <a:pt x="173031" y="2496502"/>
                </a:cubicBezTo>
                <a:cubicBezTo>
                  <a:pt x="173031" y="2427922"/>
                  <a:pt x="164459" y="2367916"/>
                  <a:pt x="145409" y="2315527"/>
                </a:cubicBezTo>
                <a:cubicBezTo>
                  <a:pt x="127312" y="2264092"/>
                  <a:pt x="105404" y="2224087"/>
                  <a:pt x="79687" y="2196466"/>
                </a:cubicBezTo>
                <a:cubicBezTo>
                  <a:pt x="66828" y="2182654"/>
                  <a:pt x="51350" y="2169795"/>
                  <a:pt x="33253" y="2157770"/>
                </a:cubicBezTo>
                <a:lnTo>
                  <a:pt x="0" y="2139742"/>
                </a:lnTo>
                <a:lnTo>
                  <a:pt x="5192" y="2012661"/>
                </a:lnTo>
                <a:cubicBezTo>
                  <a:pt x="18280" y="1819411"/>
                  <a:pt x="46587" y="1634969"/>
                  <a:pt x="90163" y="1459232"/>
                </a:cubicBezTo>
                <a:cubicBezTo>
                  <a:pt x="206368" y="991554"/>
                  <a:pt x="398773" y="620079"/>
                  <a:pt x="667378" y="346712"/>
                </a:cubicBezTo>
                <a:cubicBezTo>
                  <a:pt x="731910" y="281704"/>
                  <a:pt x="797767" y="219851"/>
                  <a:pt x="864950" y="161153"/>
                </a:cubicBezTo>
                <a:close/>
              </a:path>
            </a:pathLst>
          </a:custGeom>
          <a:solidFill>
            <a:schemeClr val="bg1"/>
          </a:solidFill>
        </p:spPr>
        <p:txBody>
          <a:bodyPr wrap="square" anchor="ctr">
            <a:noAutofit/>
          </a:bodyPr>
          <a:lstStyle>
            <a:lvl1pPr marL="0" indent="0" algn="ctr">
              <a:buNone/>
              <a:defRPr sz="1600"/>
            </a:lvl1pPr>
          </a:lstStyle>
          <a:p>
            <a:r>
              <a:rPr lang="en-US"/>
              <a:t>Put your picture here</a:t>
            </a:r>
          </a:p>
        </p:txBody>
      </p:sp>
      <p:sp>
        <p:nvSpPr>
          <p:cNvPr id="42" name="Graphic 13">
            <a:extLst>
              <a:ext uri="{FF2B5EF4-FFF2-40B4-BE49-F238E27FC236}">
                <a16:creationId xmlns:a16="http://schemas.microsoft.com/office/drawing/2014/main" id="{6F71D458-B74B-C540-958A-5E05E0A53C27}"/>
              </a:ext>
            </a:extLst>
          </p:cNvPr>
          <p:cNvSpPr/>
          <p:nvPr userDrawn="1"/>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3" name="Group 42">
            <a:extLst>
              <a:ext uri="{FF2B5EF4-FFF2-40B4-BE49-F238E27FC236}">
                <a16:creationId xmlns:a16="http://schemas.microsoft.com/office/drawing/2014/main" id="{82F11616-99A6-8440-8BA1-297FCCB02F6B}"/>
              </a:ext>
            </a:extLst>
          </p:cNvPr>
          <p:cNvGrpSpPr/>
          <p:nvPr userDrawn="1"/>
        </p:nvGrpSpPr>
        <p:grpSpPr>
          <a:xfrm>
            <a:off x="10146029" y="4947602"/>
            <a:ext cx="867728" cy="973455"/>
            <a:chOff x="10146029" y="4957762"/>
            <a:chExt cx="867728" cy="973455"/>
          </a:xfrm>
        </p:grpSpPr>
        <p:sp>
          <p:nvSpPr>
            <p:cNvPr id="44" name="Graphic 13">
              <a:extLst>
                <a:ext uri="{FF2B5EF4-FFF2-40B4-BE49-F238E27FC236}">
                  <a16:creationId xmlns:a16="http://schemas.microsoft.com/office/drawing/2014/main" id="{07D4EE63-985F-B141-AB1C-A8E01C31AF9B}"/>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5" name="Graphic 13">
              <a:extLst>
                <a:ext uri="{FF2B5EF4-FFF2-40B4-BE49-F238E27FC236}">
                  <a16:creationId xmlns:a16="http://schemas.microsoft.com/office/drawing/2014/main" id="{503BD43F-F9A0-DB42-BE76-3EAA535EE309}"/>
                </a:ext>
              </a:extLst>
            </p:cNvPr>
            <p:cNvGrpSpPr/>
            <p:nvPr/>
          </p:nvGrpSpPr>
          <p:grpSpPr>
            <a:xfrm>
              <a:off x="10146029" y="4957762"/>
              <a:ext cx="867728" cy="973455"/>
              <a:chOff x="10146029" y="4957762"/>
              <a:chExt cx="867728" cy="973455"/>
            </a:xfrm>
          </p:grpSpPr>
          <p:sp>
            <p:nvSpPr>
              <p:cNvPr id="46" name="Freeform 45">
                <a:extLst>
                  <a:ext uri="{FF2B5EF4-FFF2-40B4-BE49-F238E27FC236}">
                    <a16:creationId xmlns:a16="http://schemas.microsoft.com/office/drawing/2014/main" id="{3A31D4D0-17FA-2443-A9A1-79C1C4063FF9}"/>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7684166A-540D-7348-BFD3-CB259147F34A}"/>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87E423BE-EB64-2E40-8F3C-B50889408B4B}"/>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0A611F42-BB2A-9A41-B459-76D3830C7792}"/>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DD1CB3A4-0A1D-8444-8499-BE338131EC1A}"/>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2462E0DB-431D-8B48-A130-56539B50EF45}"/>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2FA0F921-7AD9-6140-BC9A-FA57575AAF8E}"/>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23BC7711-9851-194D-9258-E8789BA522D8}"/>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54" name="Group 53">
            <a:extLst>
              <a:ext uri="{FF2B5EF4-FFF2-40B4-BE49-F238E27FC236}">
                <a16:creationId xmlns:a16="http://schemas.microsoft.com/office/drawing/2014/main" id="{C95581CA-3FD4-624A-AFCA-DB6B247E5BBB}"/>
              </a:ext>
            </a:extLst>
          </p:cNvPr>
          <p:cNvGrpSpPr/>
          <p:nvPr userDrawn="1"/>
        </p:nvGrpSpPr>
        <p:grpSpPr>
          <a:xfrm>
            <a:off x="6708140" y="2092642"/>
            <a:ext cx="764857" cy="856297"/>
            <a:chOff x="6696075" y="2092642"/>
            <a:chExt cx="764857" cy="856297"/>
          </a:xfrm>
        </p:grpSpPr>
        <p:sp>
          <p:nvSpPr>
            <p:cNvPr id="55" name="Graphic 13">
              <a:extLst>
                <a:ext uri="{FF2B5EF4-FFF2-40B4-BE49-F238E27FC236}">
                  <a16:creationId xmlns:a16="http://schemas.microsoft.com/office/drawing/2014/main" id="{CC7A8D52-89FE-914F-9DC0-170EAD762BC2}"/>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56" name="Graphic 13">
              <a:extLst>
                <a:ext uri="{FF2B5EF4-FFF2-40B4-BE49-F238E27FC236}">
                  <a16:creationId xmlns:a16="http://schemas.microsoft.com/office/drawing/2014/main" id="{4645D33E-3AD9-2447-8F48-AEAB0A5D0AD9}"/>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57" name="Graphic 13">
              <a:extLst>
                <a:ext uri="{FF2B5EF4-FFF2-40B4-BE49-F238E27FC236}">
                  <a16:creationId xmlns:a16="http://schemas.microsoft.com/office/drawing/2014/main" id="{A4901A38-12D1-8C40-9337-50DF1C077590}"/>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58" name="Graphic 13">
              <a:extLst>
                <a:ext uri="{FF2B5EF4-FFF2-40B4-BE49-F238E27FC236}">
                  <a16:creationId xmlns:a16="http://schemas.microsoft.com/office/drawing/2014/main" id="{4C9348B0-7EE4-014B-B1BD-9DBA2B6B1240}"/>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59" name="Graphic 13">
              <a:extLst>
                <a:ext uri="{FF2B5EF4-FFF2-40B4-BE49-F238E27FC236}">
                  <a16:creationId xmlns:a16="http://schemas.microsoft.com/office/drawing/2014/main" id="{8F6EA3EF-E341-BD43-8669-9669221A8806}"/>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60" name="Graphic 13">
              <a:extLst>
                <a:ext uri="{FF2B5EF4-FFF2-40B4-BE49-F238E27FC236}">
                  <a16:creationId xmlns:a16="http://schemas.microsoft.com/office/drawing/2014/main" id="{BD458BAD-0F73-ED48-8618-48C73E0B0E74}"/>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61" name="Graphic 13">
              <a:extLst>
                <a:ext uri="{FF2B5EF4-FFF2-40B4-BE49-F238E27FC236}">
                  <a16:creationId xmlns:a16="http://schemas.microsoft.com/office/drawing/2014/main" id="{71F82C09-71C5-054E-BF30-888CABD03214}"/>
                </a:ext>
              </a:extLst>
            </p:cNvPr>
            <p:cNvGrpSpPr/>
            <p:nvPr/>
          </p:nvGrpSpPr>
          <p:grpSpPr>
            <a:xfrm>
              <a:off x="7132319" y="2495550"/>
              <a:ext cx="119062" cy="123825"/>
              <a:chOff x="7132319" y="2495550"/>
              <a:chExt cx="119062" cy="123825"/>
            </a:xfrm>
            <a:solidFill>
              <a:srgbClr val="9AA5BA"/>
            </a:solidFill>
          </p:grpSpPr>
          <p:sp>
            <p:nvSpPr>
              <p:cNvPr id="62" name="Freeform 61">
                <a:extLst>
                  <a:ext uri="{FF2B5EF4-FFF2-40B4-BE49-F238E27FC236}">
                    <a16:creationId xmlns:a16="http://schemas.microsoft.com/office/drawing/2014/main" id="{66561187-66E7-3647-A755-39B99918A8B1}"/>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484E0545-59EF-4645-89CF-B944842C8A8A}"/>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64" name="Freeform 63">
                <a:extLst>
                  <a:ext uri="{FF2B5EF4-FFF2-40B4-BE49-F238E27FC236}">
                    <a16:creationId xmlns:a16="http://schemas.microsoft.com/office/drawing/2014/main" id="{BDEFC82B-13AE-F74C-8F3A-B09BB8DD33C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87FFD90D-231F-5941-BC0F-F45A296F21D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8043193E-ADF0-BC40-8955-4AB78CB76836}"/>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sp>
        <p:nvSpPr>
          <p:cNvPr id="68" name="Date Placeholder 3">
            <a:extLst>
              <a:ext uri="{FF2B5EF4-FFF2-40B4-BE49-F238E27FC236}">
                <a16:creationId xmlns:a16="http://schemas.microsoft.com/office/drawing/2014/main" id="{02532FB8-590E-6B44-BBB8-977B45C36BA3}"/>
              </a:ext>
            </a:extLst>
          </p:cNvPr>
          <p:cNvSpPr>
            <a:spLocks noGrp="1"/>
          </p:cNvSpPr>
          <p:nvPr>
            <p:ph type="dt" sz="half" idx="2"/>
          </p:nvPr>
        </p:nvSpPr>
        <p:spPr>
          <a:xfrm>
            <a:off x="9480175" y="6329363"/>
            <a:ext cx="2037453" cy="309562"/>
          </a:xfrm>
          <a:prstGeom prst="rect">
            <a:avLst/>
          </a:prstGeom>
        </p:spPr>
        <p:txBody>
          <a:bodyPr vert="horz" lIns="91440" tIns="45720" rIns="91440" bIns="45720" rtlCol="0" anchor="ctr"/>
          <a:lstStyle>
            <a:lvl1pPr algn="r">
              <a:defRPr sz="1600" b="0">
                <a:solidFill>
                  <a:schemeClr val="accent3"/>
                </a:solidFill>
              </a:defRPr>
            </a:lvl1pPr>
          </a:lstStyle>
          <a:p>
            <a:fld id="{9AF70030-3449-D641-B9FE-4DB84E2FBB2D}" type="datetime1">
              <a:rPr lang="en-ID" smtClean="0"/>
              <a:t>15/04/24</a:t>
            </a:fld>
            <a:endParaRPr lang="en-US"/>
          </a:p>
        </p:txBody>
      </p:sp>
      <p:sp>
        <p:nvSpPr>
          <p:cNvPr id="70" name="Text Placeholder 20">
            <a:extLst>
              <a:ext uri="{FF2B5EF4-FFF2-40B4-BE49-F238E27FC236}">
                <a16:creationId xmlns:a16="http://schemas.microsoft.com/office/drawing/2014/main" id="{7990C582-3BB3-114B-9EED-9E3F025F9D33}"/>
              </a:ext>
            </a:extLst>
          </p:cNvPr>
          <p:cNvSpPr>
            <a:spLocks noGrp="1"/>
          </p:cNvSpPr>
          <p:nvPr>
            <p:ph type="body" sz="quarter" idx="11" hasCustomPrompt="1"/>
          </p:nvPr>
        </p:nvSpPr>
        <p:spPr>
          <a:xfrm>
            <a:off x="615662" y="1784504"/>
            <a:ext cx="5480338" cy="2233914"/>
          </a:xfrm>
        </p:spPr>
        <p:txBody>
          <a:bodyPr anchor="ctr">
            <a:normAutofit/>
          </a:bodyPr>
          <a:lstStyle>
            <a:lvl1pPr marL="0" indent="0">
              <a:buNone/>
              <a:defRPr sz="4000" b="1">
                <a:solidFill>
                  <a:schemeClr val="bg1"/>
                </a:solidFill>
                <a:latin typeface="+mj-lt"/>
              </a:defRPr>
            </a:lvl1pPr>
          </a:lstStyle>
          <a:p>
            <a:pPr lvl="0"/>
            <a:r>
              <a:rPr lang="en-US"/>
              <a:t>Title of your presentation here</a:t>
            </a:r>
          </a:p>
        </p:txBody>
      </p:sp>
      <p:sp>
        <p:nvSpPr>
          <p:cNvPr id="72" name="Text Placeholder 20">
            <a:extLst>
              <a:ext uri="{FF2B5EF4-FFF2-40B4-BE49-F238E27FC236}">
                <a16:creationId xmlns:a16="http://schemas.microsoft.com/office/drawing/2014/main" id="{4B55050F-6B3E-844A-BC53-82B3663E6E8D}"/>
              </a:ext>
            </a:extLst>
          </p:cNvPr>
          <p:cNvSpPr>
            <a:spLocks noGrp="1"/>
          </p:cNvSpPr>
          <p:nvPr>
            <p:ph type="body" sz="quarter" idx="14" hasCustomPrompt="1"/>
          </p:nvPr>
        </p:nvSpPr>
        <p:spPr>
          <a:xfrm>
            <a:off x="612959" y="397035"/>
            <a:ext cx="3634186" cy="370376"/>
          </a:xfrm>
        </p:spPr>
        <p:txBody>
          <a:bodyPr anchor="t">
            <a:normAutofit/>
          </a:bodyPr>
          <a:lstStyle>
            <a:lvl1pPr marL="0" indent="0">
              <a:buNone/>
              <a:defRPr sz="1600" b="1">
                <a:solidFill>
                  <a:schemeClr val="bg1"/>
                </a:solidFill>
                <a:latin typeface="+mn-lt"/>
              </a:defRPr>
            </a:lvl1pPr>
          </a:lstStyle>
          <a:p>
            <a:pPr lvl="0"/>
            <a:r>
              <a:rPr lang="en-US"/>
              <a:t>Presenter name</a:t>
            </a:r>
          </a:p>
        </p:txBody>
      </p:sp>
      <p:grpSp>
        <p:nvGrpSpPr>
          <p:cNvPr id="69" name="Groep 12">
            <a:extLst>
              <a:ext uri="{FF2B5EF4-FFF2-40B4-BE49-F238E27FC236}">
                <a16:creationId xmlns:a16="http://schemas.microsoft.com/office/drawing/2014/main" id="{23EB2D45-4879-4FA4-A3C2-6A67EFFF5403}"/>
              </a:ext>
            </a:extLst>
          </p:cNvPr>
          <p:cNvGrpSpPr/>
          <p:nvPr userDrawn="1"/>
        </p:nvGrpSpPr>
        <p:grpSpPr>
          <a:xfrm>
            <a:off x="12447223" y="266938"/>
            <a:ext cx="3322320" cy="6324124"/>
            <a:chOff x="-3619025" y="0"/>
            <a:chExt cx="3322320" cy="6324124"/>
          </a:xfrm>
        </p:grpSpPr>
        <p:grpSp>
          <p:nvGrpSpPr>
            <p:cNvPr id="71" name="Groep 13">
              <a:extLst>
                <a:ext uri="{FF2B5EF4-FFF2-40B4-BE49-F238E27FC236}">
                  <a16:creationId xmlns:a16="http://schemas.microsoft.com/office/drawing/2014/main" id="{63B68891-CF26-4FE0-A614-B248C7895D03}"/>
                </a:ext>
              </a:extLst>
            </p:cNvPr>
            <p:cNvGrpSpPr/>
            <p:nvPr/>
          </p:nvGrpSpPr>
          <p:grpSpPr>
            <a:xfrm>
              <a:off x="-3619025" y="0"/>
              <a:ext cx="3322320" cy="6324124"/>
              <a:chOff x="12390120" y="132973"/>
              <a:chExt cx="3322320" cy="6324124"/>
            </a:xfrm>
          </p:grpSpPr>
          <p:sp>
            <p:nvSpPr>
              <p:cNvPr id="76" name="TextBox 7">
                <a:extLst>
                  <a:ext uri="{FF2B5EF4-FFF2-40B4-BE49-F238E27FC236}">
                    <a16:creationId xmlns:a16="http://schemas.microsoft.com/office/drawing/2014/main" id="{477F8EEE-1C9C-459F-A81F-698069D74DFF}"/>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7" name="TextBox 10">
                <a:extLst>
                  <a:ext uri="{FF2B5EF4-FFF2-40B4-BE49-F238E27FC236}">
                    <a16:creationId xmlns:a16="http://schemas.microsoft.com/office/drawing/2014/main" id="{B81399A4-9318-461C-9FE9-BC41FE638FDC}"/>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3" name="Afbeelding 14">
              <a:extLst>
                <a:ext uri="{FF2B5EF4-FFF2-40B4-BE49-F238E27FC236}">
                  <a16:creationId xmlns:a16="http://schemas.microsoft.com/office/drawing/2014/main" id="{F63C85D7-A1BE-445E-9760-5C6C4623F4F3}"/>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5" name="Afbeelding 15" descr="Afbeelding met tekst, antenne&#10;&#10;Automatisch gegenereerde beschrijving">
              <a:extLst>
                <a:ext uri="{FF2B5EF4-FFF2-40B4-BE49-F238E27FC236}">
                  <a16:creationId xmlns:a16="http://schemas.microsoft.com/office/drawing/2014/main" id="{168B488D-803B-421C-8323-3A7E8F5B97CD}"/>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79" name="Graphic 78">
            <a:extLst>
              <a:ext uri="{FF2B5EF4-FFF2-40B4-BE49-F238E27FC236}">
                <a16:creationId xmlns:a16="http://schemas.microsoft.com/office/drawing/2014/main" id="{57E06370-DC8C-4D86-91FC-E1F5904A43EF}"/>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007763"/>
            <a:ext cx="4106965" cy="642527"/>
          </a:xfrm>
          <a:prstGeom prst="rect">
            <a:avLst/>
          </a:prstGeom>
        </p:spPr>
      </p:pic>
    </p:spTree>
    <p:extLst>
      <p:ext uri="{BB962C8B-B14F-4D97-AF65-F5344CB8AC3E}">
        <p14:creationId xmlns:p14="http://schemas.microsoft.com/office/powerpoint/2010/main" val="62099583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ty slide with title">
    <p:bg>
      <p:bgPr>
        <a:solidFill>
          <a:schemeClr val="bg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6091239"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pic>
        <p:nvPicPr>
          <p:cNvPr id="37" name="Graphic 36">
            <a:extLst>
              <a:ext uri="{FF2B5EF4-FFF2-40B4-BE49-F238E27FC236}">
                <a16:creationId xmlns:a16="http://schemas.microsoft.com/office/drawing/2014/main" id="{857FC217-9AC2-4E67-AD3F-1888F48798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688868858"/>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00% video (youtube)">
    <p:bg>
      <p:bgPr>
        <a:solidFill>
          <a:schemeClr val="accent1"/>
        </a:solidFill>
        <a:effectLst/>
      </p:bgPr>
    </p:bg>
    <p:spTree>
      <p:nvGrpSpPr>
        <p:cNvPr id="1" name=""/>
        <p:cNvGrpSpPr/>
        <p:nvPr/>
      </p:nvGrpSpPr>
      <p:grpSpPr>
        <a:xfrm>
          <a:off x="0" y="0"/>
          <a:ext cx="0" cy="0"/>
          <a:chOff x="0" y="0"/>
          <a:chExt cx="0" cy="0"/>
        </a:xfrm>
      </p:grpSpPr>
      <p:sp>
        <p:nvSpPr>
          <p:cNvPr id="37" name="Freeform 36">
            <a:extLst>
              <a:ext uri="{FF2B5EF4-FFF2-40B4-BE49-F238E27FC236}">
                <a16:creationId xmlns:a16="http://schemas.microsoft.com/office/drawing/2014/main" id="{DF3DD722-E81E-7444-BE47-C298D16F17FD}"/>
              </a:ext>
            </a:extLst>
          </p:cNvPr>
          <p:cNvSpPr/>
          <p:nvPr userDrawn="1"/>
        </p:nvSpPr>
        <p:spPr>
          <a:xfrm rot="222749">
            <a:off x="94463" y="1608109"/>
            <a:ext cx="7881553" cy="4565980"/>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837663 w 6573559"/>
              <a:gd name="connsiteY5" fmla="*/ 354682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73559"/>
              <a:gd name="connsiteY0" fmla="*/ 4303870 h 4751810"/>
              <a:gd name="connsiteX1" fmla="*/ 975876 w 6573559"/>
              <a:gd name="connsiteY1" fmla="*/ 4749818 h 4751810"/>
              <a:gd name="connsiteX2" fmla="*/ 269011 w 6573559"/>
              <a:gd name="connsiteY2" fmla="*/ 3966244 h 4751810"/>
              <a:gd name="connsiteX3" fmla="*/ 3652 w 6573559"/>
              <a:gd name="connsiteY3" fmla="*/ 796823 h 4751810"/>
              <a:gd name="connsiteX4" fmla="*/ 611506 w 6573559"/>
              <a:gd name="connsiteY4" fmla="*/ 1255 h 4751810"/>
              <a:gd name="connsiteX5" fmla="*/ 5781885 w 6573559"/>
              <a:gd name="connsiteY5" fmla="*/ 27896 h 4751810"/>
              <a:gd name="connsiteX6" fmla="*/ 6573559 w 6573559"/>
              <a:gd name="connsiteY6" fmla="*/ 665018 h 4751810"/>
              <a:gd name="connsiteX7" fmla="*/ 6515899 w 6573559"/>
              <a:gd name="connsiteY7" fmla="*/ 3579026 h 4751810"/>
              <a:gd name="connsiteX8" fmla="*/ 5879511 w 6573559"/>
              <a:gd name="connsiteY8" fmla="*/ 4303870 h 4751810"/>
              <a:gd name="connsiteX0" fmla="*/ 5879511 w 6515899"/>
              <a:gd name="connsiteY0" fmla="*/ 4303870 h 4751810"/>
              <a:gd name="connsiteX1" fmla="*/ 975876 w 6515899"/>
              <a:gd name="connsiteY1" fmla="*/ 4749818 h 4751810"/>
              <a:gd name="connsiteX2" fmla="*/ 269011 w 6515899"/>
              <a:gd name="connsiteY2" fmla="*/ 3966244 h 4751810"/>
              <a:gd name="connsiteX3" fmla="*/ 3652 w 6515899"/>
              <a:gd name="connsiteY3" fmla="*/ 796823 h 4751810"/>
              <a:gd name="connsiteX4" fmla="*/ 611506 w 6515899"/>
              <a:gd name="connsiteY4" fmla="*/ 1255 h 4751810"/>
              <a:gd name="connsiteX5" fmla="*/ 5781885 w 6515899"/>
              <a:gd name="connsiteY5" fmla="*/ 27896 h 4751810"/>
              <a:gd name="connsiteX6" fmla="*/ 6384775 w 6515899"/>
              <a:gd name="connsiteY6" fmla="*/ 796576 h 4751810"/>
              <a:gd name="connsiteX7" fmla="*/ 6515899 w 6515899"/>
              <a:gd name="connsiteY7" fmla="*/ 3579026 h 4751810"/>
              <a:gd name="connsiteX8" fmla="*/ 5879511 w 6515899"/>
              <a:gd name="connsiteY8" fmla="*/ 4303870 h 4751810"/>
              <a:gd name="connsiteX0" fmla="*/ 5879511 w 6384775"/>
              <a:gd name="connsiteY0" fmla="*/ 4303870 h 4751810"/>
              <a:gd name="connsiteX1" fmla="*/ 975876 w 6384775"/>
              <a:gd name="connsiteY1" fmla="*/ 4749818 h 4751810"/>
              <a:gd name="connsiteX2" fmla="*/ 269011 w 6384775"/>
              <a:gd name="connsiteY2" fmla="*/ 3966244 h 4751810"/>
              <a:gd name="connsiteX3" fmla="*/ 3652 w 6384775"/>
              <a:gd name="connsiteY3" fmla="*/ 796823 h 4751810"/>
              <a:gd name="connsiteX4" fmla="*/ 611506 w 6384775"/>
              <a:gd name="connsiteY4" fmla="*/ 1255 h 4751810"/>
              <a:gd name="connsiteX5" fmla="*/ 5781885 w 6384775"/>
              <a:gd name="connsiteY5" fmla="*/ 27896 h 4751810"/>
              <a:gd name="connsiteX6" fmla="*/ 6384775 w 6384775"/>
              <a:gd name="connsiteY6" fmla="*/ 796576 h 4751810"/>
              <a:gd name="connsiteX7" fmla="*/ 6373977 w 6384775"/>
              <a:gd name="connsiteY7" fmla="*/ 3607302 h 4751810"/>
              <a:gd name="connsiteX8" fmla="*/ 5879511 w 6384775"/>
              <a:gd name="connsiteY8" fmla="*/ 4303870 h 4751810"/>
              <a:gd name="connsiteX0" fmla="*/ 5879511 w 6384775"/>
              <a:gd name="connsiteY0" fmla="*/ 4413433 h 4861373"/>
              <a:gd name="connsiteX1" fmla="*/ 975876 w 6384775"/>
              <a:gd name="connsiteY1" fmla="*/ 4859381 h 4861373"/>
              <a:gd name="connsiteX2" fmla="*/ 269011 w 6384775"/>
              <a:gd name="connsiteY2" fmla="*/ 4075807 h 4861373"/>
              <a:gd name="connsiteX3" fmla="*/ 3652 w 6384775"/>
              <a:gd name="connsiteY3" fmla="*/ 906386 h 4861373"/>
              <a:gd name="connsiteX4" fmla="*/ 611506 w 6384775"/>
              <a:gd name="connsiteY4" fmla="*/ 110818 h 4861373"/>
              <a:gd name="connsiteX5" fmla="*/ 5788128 w 6384775"/>
              <a:gd name="connsiteY5" fmla="*/ 0 h 4861373"/>
              <a:gd name="connsiteX6" fmla="*/ 6384775 w 6384775"/>
              <a:gd name="connsiteY6" fmla="*/ 906139 h 4861373"/>
              <a:gd name="connsiteX7" fmla="*/ 6373977 w 6384775"/>
              <a:gd name="connsiteY7" fmla="*/ 3716865 h 4861373"/>
              <a:gd name="connsiteX8" fmla="*/ 5879511 w 6384775"/>
              <a:gd name="connsiteY8" fmla="*/ 4413433 h 4861373"/>
              <a:gd name="connsiteX0" fmla="*/ 5879511 w 6389827"/>
              <a:gd name="connsiteY0" fmla="*/ 4413433 h 4861373"/>
              <a:gd name="connsiteX1" fmla="*/ 975876 w 6389827"/>
              <a:gd name="connsiteY1" fmla="*/ 4859381 h 4861373"/>
              <a:gd name="connsiteX2" fmla="*/ 269011 w 6389827"/>
              <a:gd name="connsiteY2" fmla="*/ 4075807 h 4861373"/>
              <a:gd name="connsiteX3" fmla="*/ 3652 w 6389827"/>
              <a:gd name="connsiteY3" fmla="*/ 906386 h 4861373"/>
              <a:gd name="connsiteX4" fmla="*/ 611506 w 6389827"/>
              <a:gd name="connsiteY4" fmla="*/ 110818 h 4861373"/>
              <a:gd name="connsiteX5" fmla="*/ 5788128 w 6389827"/>
              <a:gd name="connsiteY5" fmla="*/ 0 h 4861373"/>
              <a:gd name="connsiteX6" fmla="*/ 6389827 w 6389827"/>
              <a:gd name="connsiteY6" fmla="*/ 1008404 h 4861373"/>
              <a:gd name="connsiteX7" fmla="*/ 6373977 w 6389827"/>
              <a:gd name="connsiteY7" fmla="*/ 3716865 h 4861373"/>
              <a:gd name="connsiteX8" fmla="*/ 5879511 w 6389827"/>
              <a:gd name="connsiteY8" fmla="*/ 4413433 h 4861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89827" h="4861373">
                <a:moveTo>
                  <a:pt x="5879511" y="4413433"/>
                </a:moveTo>
                <a:lnTo>
                  <a:pt x="975876" y="4859381"/>
                </a:lnTo>
                <a:cubicBezTo>
                  <a:pt x="625867" y="4891173"/>
                  <a:pt x="307721" y="4538603"/>
                  <a:pt x="269011" y="4075807"/>
                </a:cubicBezTo>
                <a:lnTo>
                  <a:pt x="3652" y="906386"/>
                </a:lnTo>
                <a:cubicBezTo>
                  <a:pt x="-35059" y="443590"/>
                  <a:pt x="238481" y="85594"/>
                  <a:pt x="611506" y="110818"/>
                </a:cubicBezTo>
                <a:lnTo>
                  <a:pt x="5788128" y="0"/>
                </a:lnTo>
                <a:cubicBezTo>
                  <a:pt x="6161152" y="25225"/>
                  <a:pt x="6389827" y="641556"/>
                  <a:pt x="6389827" y="1008404"/>
                </a:cubicBezTo>
                <a:cubicBezTo>
                  <a:pt x="6389827" y="1845600"/>
                  <a:pt x="6373977" y="2879669"/>
                  <a:pt x="6373977" y="3716865"/>
                </a:cubicBezTo>
                <a:cubicBezTo>
                  <a:pt x="6373977" y="4083808"/>
                  <a:pt x="6229805" y="4381641"/>
                  <a:pt x="5879511" y="4413433"/>
                </a:cubicBezTo>
                <a:close/>
              </a:path>
            </a:pathLst>
          </a:custGeom>
          <a:solidFill>
            <a:schemeClr val="accent2"/>
          </a:solidFill>
          <a:ln w="9511" cap="flat">
            <a:noFill/>
            <a:prstDash val="solid"/>
            <a:miter/>
          </a:ln>
        </p:spPr>
        <p:txBody>
          <a:bodyPr rtlCol="0" anchor="ctr"/>
          <a:lstStyle/>
          <a:p>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3081181">
            <a:off x="11299476" y="4370856"/>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5" name="Freeform 34">
            <a:extLst>
              <a:ext uri="{FF2B5EF4-FFF2-40B4-BE49-F238E27FC236}">
                <a16:creationId xmlns:a16="http://schemas.microsoft.com/office/drawing/2014/main" id="{D80298C2-6525-8948-B547-5487D2591FEA}"/>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36" name="Freeform 35">
            <a:extLst>
              <a:ext uri="{FF2B5EF4-FFF2-40B4-BE49-F238E27FC236}">
                <a16:creationId xmlns:a16="http://schemas.microsoft.com/office/drawing/2014/main" id="{452FA4A6-0C02-C547-BA32-AC0C07EA094B}"/>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3276081" flipH="1">
            <a:off x="11525169" y="90884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752927"/>
            <a:ext cx="6091239" cy="701041"/>
          </a:xfrm>
        </p:spPr>
        <p:txBody>
          <a:bodyPr>
            <a:normAutofit/>
          </a:bodyPr>
          <a:lstStyle>
            <a:lvl1pPr marL="0" indent="0">
              <a:buNone/>
              <a:defRPr sz="2800" b="1">
                <a:solidFill>
                  <a:schemeClr val="bg1"/>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a:t>
            </a:r>
          </a:p>
        </p:txBody>
      </p:sp>
      <p:sp>
        <p:nvSpPr>
          <p:cNvPr id="3" name="Media Placeholder 2">
            <a:extLst>
              <a:ext uri="{FF2B5EF4-FFF2-40B4-BE49-F238E27FC236}">
                <a16:creationId xmlns:a16="http://schemas.microsoft.com/office/drawing/2014/main" id="{DCDC2F9D-7401-4F6C-9DCD-77703BFDC680}"/>
              </a:ext>
            </a:extLst>
          </p:cNvPr>
          <p:cNvSpPr>
            <a:spLocks noGrp="1"/>
          </p:cNvSpPr>
          <p:nvPr>
            <p:ph type="media" sz="quarter" idx="12"/>
          </p:nvPr>
        </p:nvSpPr>
        <p:spPr>
          <a:xfrm>
            <a:off x="711272" y="1981713"/>
            <a:ext cx="6748307" cy="3794319"/>
          </a:xfrm>
        </p:spPr>
        <p:txBody>
          <a:bodyPr/>
          <a:lstStyle/>
          <a:p>
            <a:r>
              <a:rPr lang="nl-NL"/>
              <a:t>Klik op het pictogram als u media wilt toevoegen</a:t>
            </a:r>
            <a:endParaRPr lang="en-US"/>
          </a:p>
        </p:txBody>
      </p:sp>
      <p:grpSp>
        <p:nvGrpSpPr>
          <p:cNvPr id="4" name="Group 3">
            <a:extLst>
              <a:ext uri="{FF2B5EF4-FFF2-40B4-BE49-F238E27FC236}">
                <a16:creationId xmlns:a16="http://schemas.microsoft.com/office/drawing/2014/main" id="{E9D3C7BE-7B25-014A-93BA-6C197D333B1F}"/>
              </a:ext>
            </a:extLst>
          </p:cNvPr>
          <p:cNvGrpSpPr/>
          <p:nvPr userDrawn="1"/>
        </p:nvGrpSpPr>
        <p:grpSpPr>
          <a:xfrm rot="394375">
            <a:off x="7604862" y="4985445"/>
            <a:ext cx="3803395" cy="1508595"/>
            <a:chOff x="7476526" y="5193991"/>
            <a:chExt cx="3803395" cy="1508595"/>
          </a:xfrm>
        </p:grpSpPr>
        <p:sp>
          <p:nvSpPr>
            <p:cNvPr id="47" name="Freeform 46">
              <a:extLst>
                <a:ext uri="{FF2B5EF4-FFF2-40B4-BE49-F238E27FC236}">
                  <a16:creationId xmlns:a16="http://schemas.microsoft.com/office/drawing/2014/main" id="{F627EA59-C371-2841-93B8-B5A532AF519B}"/>
                </a:ext>
              </a:extLst>
            </p:cNvPr>
            <p:cNvSpPr/>
            <p:nvPr userDrawn="1"/>
          </p:nvSpPr>
          <p:spPr>
            <a:xfrm rot="8431217">
              <a:off x="7476526" y="5926298"/>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1FAB97DB-1ED7-874A-A900-9AB483E79335}"/>
                </a:ext>
              </a:extLst>
            </p:cNvPr>
            <p:cNvSpPr/>
            <p:nvPr userDrawn="1"/>
          </p:nvSpPr>
          <p:spPr>
            <a:xfrm rot="7702417">
              <a:off x="10015605" y="5146970"/>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49" name="Graphic 7">
              <a:extLst>
                <a:ext uri="{FF2B5EF4-FFF2-40B4-BE49-F238E27FC236}">
                  <a16:creationId xmlns:a16="http://schemas.microsoft.com/office/drawing/2014/main" id="{6DF1F13F-272B-7A40-8EF3-8261141A307F}"/>
                </a:ext>
              </a:extLst>
            </p:cNvPr>
            <p:cNvGrpSpPr/>
            <p:nvPr userDrawn="1"/>
          </p:nvGrpSpPr>
          <p:grpSpPr>
            <a:xfrm rot="571308" flipH="1">
              <a:off x="9350884" y="5631766"/>
              <a:ext cx="548640" cy="400050"/>
              <a:chOff x="4096702" y="1315402"/>
              <a:chExt cx="548640" cy="400050"/>
            </a:xfrm>
            <a:solidFill>
              <a:srgbClr val="FFFFFF"/>
            </a:solidFill>
          </p:grpSpPr>
          <p:sp>
            <p:nvSpPr>
              <p:cNvPr id="50" name="Freeform 49">
                <a:extLst>
                  <a:ext uri="{FF2B5EF4-FFF2-40B4-BE49-F238E27FC236}">
                    <a16:creationId xmlns:a16="http://schemas.microsoft.com/office/drawing/2014/main" id="{2A363239-6D9E-784B-A652-80F4D93226D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51" name="Graphic 7">
                <a:extLst>
                  <a:ext uri="{FF2B5EF4-FFF2-40B4-BE49-F238E27FC236}">
                    <a16:creationId xmlns:a16="http://schemas.microsoft.com/office/drawing/2014/main" id="{8182B6E4-1DF6-524A-9F8B-ED828ECCAEAD}"/>
                  </a:ext>
                </a:extLst>
              </p:cNvPr>
              <p:cNvGrpSpPr/>
              <p:nvPr/>
            </p:nvGrpSpPr>
            <p:grpSpPr>
              <a:xfrm>
                <a:off x="4096702" y="1315402"/>
                <a:ext cx="548640" cy="400050"/>
                <a:chOff x="4096702" y="1315402"/>
                <a:chExt cx="548640" cy="400050"/>
              </a:xfrm>
              <a:solidFill>
                <a:srgbClr val="FFFFFF"/>
              </a:solidFill>
            </p:grpSpPr>
            <p:sp>
              <p:nvSpPr>
                <p:cNvPr id="52" name="Freeform 51">
                  <a:extLst>
                    <a:ext uri="{FF2B5EF4-FFF2-40B4-BE49-F238E27FC236}">
                      <a16:creationId xmlns:a16="http://schemas.microsoft.com/office/drawing/2014/main" id="{8F55BBBC-B0A3-E048-BEE4-FD5DFC27EF9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69487224-8432-234D-A99D-CCBCFE997861}"/>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54" name="Freeform 53">
                  <a:extLst>
                    <a:ext uri="{FF2B5EF4-FFF2-40B4-BE49-F238E27FC236}">
                      <a16:creationId xmlns:a16="http://schemas.microsoft.com/office/drawing/2014/main" id="{A85BFD4E-1031-AD4E-BADE-4815DCDEC39A}"/>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sp>
        <p:nvSpPr>
          <p:cNvPr id="102" name="Graphic 13">
            <a:extLst>
              <a:ext uri="{FF2B5EF4-FFF2-40B4-BE49-F238E27FC236}">
                <a16:creationId xmlns:a16="http://schemas.microsoft.com/office/drawing/2014/main" id="{CD8CBD10-8DD9-461B-B682-1DB7D7748F7E}"/>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pic>
        <p:nvPicPr>
          <p:cNvPr id="42" name="Graphic 41">
            <a:extLst>
              <a:ext uri="{FF2B5EF4-FFF2-40B4-BE49-F238E27FC236}">
                <a16:creationId xmlns:a16="http://schemas.microsoft.com/office/drawing/2014/main" id="{3CB61F9A-C5C8-4651-8E9C-CE359E7D8650}"/>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407252136"/>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creen shot slide">
    <p:bg>
      <p:bgPr>
        <a:solidFill>
          <a:schemeClr val="accent1"/>
        </a:solidFill>
        <a:effectLst/>
      </p:bgPr>
    </p:bg>
    <p:spTree>
      <p:nvGrpSpPr>
        <p:cNvPr id="1" name=""/>
        <p:cNvGrpSpPr/>
        <p:nvPr/>
      </p:nvGrpSpPr>
      <p:grpSpPr>
        <a:xfrm>
          <a:off x="0" y="0"/>
          <a:ext cx="0" cy="0"/>
          <a:chOff x="0" y="0"/>
          <a:chExt cx="0" cy="0"/>
        </a:xfrm>
      </p:grpSpPr>
      <p:sp>
        <p:nvSpPr>
          <p:cNvPr id="80" name="Freeform 79">
            <a:extLst>
              <a:ext uri="{FF2B5EF4-FFF2-40B4-BE49-F238E27FC236}">
                <a16:creationId xmlns:a16="http://schemas.microsoft.com/office/drawing/2014/main" id="{DC5B346C-67FE-1F4C-97F8-E362C2A77AF9}"/>
              </a:ext>
            </a:extLst>
          </p:cNvPr>
          <p:cNvSpPr/>
          <p:nvPr userDrawn="1"/>
        </p:nvSpPr>
        <p:spPr>
          <a:xfrm>
            <a:off x="5012612" y="627972"/>
            <a:ext cx="7179388" cy="5101248"/>
          </a:xfrm>
          <a:custGeom>
            <a:avLst/>
            <a:gdLst>
              <a:gd name="connsiteX0" fmla="*/ 1318350 w 7179388"/>
              <a:gd name="connsiteY0" fmla="*/ 0 h 5101248"/>
              <a:gd name="connsiteX1" fmla="*/ 7179388 w 7179388"/>
              <a:gd name="connsiteY1" fmla="*/ 0 h 5101248"/>
              <a:gd name="connsiteX2" fmla="*/ 7179388 w 7179388"/>
              <a:gd name="connsiteY2" fmla="*/ 5035467 h 5101248"/>
              <a:gd name="connsiteX3" fmla="*/ 1655861 w 7179388"/>
              <a:gd name="connsiteY3" fmla="*/ 5101248 h 5101248"/>
              <a:gd name="connsiteX4" fmla="*/ 410473 w 7179388"/>
              <a:gd name="connsiteY4" fmla="*/ 4058347 h 5101248"/>
              <a:gd name="connsiteX5" fmla="*/ 0 w 7179388"/>
              <a:gd name="connsiteY5" fmla="*/ 1073194 h 5101248"/>
              <a:gd name="connsiteX6" fmla="*/ 1318350 w 7179388"/>
              <a:gd name="connsiteY6" fmla="*/ 0 h 5101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179388" h="5101248">
                <a:moveTo>
                  <a:pt x="1318350" y="0"/>
                </a:moveTo>
                <a:lnTo>
                  <a:pt x="7179388" y="0"/>
                </a:lnTo>
                <a:lnTo>
                  <a:pt x="7179388" y="5035467"/>
                </a:lnTo>
                <a:lnTo>
                  <a:pt x="1655861" y="5101248"/>
                </a:lnTo>
                <a:cubicBezTo>
                  <a:pt x="1058238" y="5101248"/>
                  <a:pt x="551930" y="4669582"/>
                  <a:pt x="410473" y="4058347"/>
                </a:cubicBezTo>
                <a:cubicBezTo>
                  <a:pt x="174214" y="3100860"/>
                  <a:pt x="0" y="2047160"/>
                  <a:pt x="0" y="1073194"/>
                </a:cubicBezTo>
                <a:cubicBezTo>
                  <a:pt x="0" y="489587"/>
                  <a:pt x="720727" y="0"/>
                  <a:pt x="1318350"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1" name="Text Placeholder 20">
            <a:extLst>
              <a:ext uri="{FF2B5EF4-FFF2-40B4-BE49-F238E27FC236}">
                <a16:creationId xmlns:a16="http://schemas.microsoft.com/office/drawing/2014/main" id="{FD2D9689-75FF-4449-8F42-562F977DCE9D}"/>
              </a:ext>
            </a:extLst>
          </p:cNvPr>
          <p:cNvSpPr>
            <a:spLocks noGrp="1"/>
          </p:cNvSpPr>
          <p:nvPr>
            <p:ph type="body" sz="quarter" idx="11" hasCustomPrompt="1"/>
          </p:nvPr>
        </p:nvSpPr>
        <p:spPr>
          <a:xfrm>
            <a:off x="611405" y="1911992"/>
            <a:ext cx="4089253" cy="2233914"/>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39" name="Freeform 38">
            <a:extLst>
              <a:ext uri="{FF2B5EF4-FFF2-40B4-BE49-F238E27FC236}">
                <a16:creationId xmlns:a16="http://schemas.microsoft.com/office/drawing/2014/main" id="{CA1BE0FC-0A44-D443-80C9-75BFCC108DE8}"/>
              </a:ext>
            </a:extLst>
          </p:cNvPr>
          <p:cNvSpPr/>
          <p:nvPr/>
        </p:nvSpPr>
        <p:spPr>
          <a:xfrm rot="17794725" flipH="1">
            <a:off x="5401187" y="2010518"/>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124" name="Freeform 123">
            <a:extLst>
              <a:ext uri="{FF2B5EF4-FFF2-40B4-BE49-F238E27FC236}">
                <a16:creationId xmlns:a16="http://schemas.microsoft.com/office/drawing/2014/main" id="{E43942F3-407E-844C-8A36-298860C84160}"/>
              </a:ext>
            </a:extLst>
          </p:cNvPr>
          <p:cNvSpPr/>
          <p:nvPr userDrawn="1"/>
        </p:nvSpPr>
        <p:spPr>
          <a:xfrm rot="2295529" flipH="1">
            <a:off x="6326133" y="-182350"/>
            <a:ext cx="2700009" cy="379429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sp>
        <p:nvSpPr>
          <p:cNvPr id="81" name="Freeform 80">
            <a:extLst>
              <a:ext uri="{FF2B5EF4-FFF2-40B4-BE49-F238E27FC236}">
                <a16:creationId xmlns:a16="http://schemas.microsoft.com/office/drawing/2014/main" id="{DD2AD80E-C081-1848-B222-0F451ECFA285}"/>
              </a:ext>
            </a:extLst>
          </p:cNvPr>
          <p:cNvSpPr/>
          <p:nvPr userDrawn="1"/>
        </p:nvSpPr>
        <p:spPr>
          <a:xfrm rot="21251174">
            <a:off x="8365373" y="5090591"/>
            <a:ext cx="2553067" cy="802139"/>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83" name="Graphic 13">
            <a:extLst>
              <a:ext uri="{FF2B5EF4-FFF2-40B4-BE49-F238E27FC236}">
                <a16:creationId xmlns:a16="http://schemas.microsoft.com/office/drawing/2014/main" id="{0961CA4E-7AE0-B94A-A7E6-CAD5222C6D76}"/>
              </a:ext>
            </a:extLst>
          </p:cNvPr>
          <p:cNvSpPr/>
          <p:nvPr userDrawn="1"/>
        </p:nvSpPr>
        <p:spPr>
          <a:xfrm>
            <a:off x="7711447" y="3678459"/>
            <a:ext cx="25589" cy="984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46" name="Graphic 13">
            <a:extLst>
              <a:ext uri="{FF2B5EF4-FFF2-40B4-BE49-F238E27FC236}">
                <a16:creationId xmlns:a16="http://schemas.microsoft.com/office/drawing/2014/main" id="{85064B85-313C-2547-8852-9B65B09BF8DD}"/>
              </a:ext>
            </a:extLst>
          </p:cNvPr>
          <p:cNvGrpSpPr/>
          <p:nvPr userDrawn="1"/>
        </p:nvGrpSpPr>
        <p:grpSpPr>
          <a:xfrm rot="19363728">
            <a:off x="9616453" y="5459173"/>
            <a:ext cx="365079" cy="460548"/>
            <a:chOff x="7806722" y="4905407"/>
            <a:chExt cx="353313" cy="445705"/>
          </a:xfrm>
        </p:grpSpPr>
        <p:sp>
          <p:nvSpPr>
            <p:cNvPr id="47" name="Freeform 46">
              <a:extLst>
                <a:ext uri="{FF2B5EF4-FFF2-40B4-BE49-F238E27FC236}">
                  <a16:creationId xmlns:a16="http://schemas.microsoft.com/office/drawing/2014/main" id="{EFE4E048-0527-5A49-B439-1AE01EAC3E3F}"/>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8" name="Freeform 47">
              <a:extLst>
                <a:ext uri="{FF2B5EF4-FFF2-40B4-BE49-F238E27FC236}">
                  <a16:creationId xmlns:a16="http://schemas.microsoft.com/office/drawing/2014/main" id="{8B1E367E-EFD4-E341-A877-A758A79D72B5}"/>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9" name="Freeform 48">
              <a:extLst>
                <a:ext uri="{FF2B5EF4-FFF2-40B4-BE49-F238E27FC236}">
                  <a16:creationId xmlns:a16="http://schemas.microsoft.com/office/drawing/2014/main" id="{FF50E11B-1CA6-074D-A905-4B3937C636C1}"/>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0" name="Freeform 49">
              <a:extLst>
                <a:ext uri="{FF2B5EF4-FFF2-40B4-BE49-F238E27FC236}">
                  <a16:creationId xmlns:a16="http://schemas.microsoft.com/office/drawing/2014/main" id="{9B0604C2-9E25-2544-A7AA-F5CD40CA6FFC}"/>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1" name="Freeform 50">
              <a:extLst>
                <a:ext uri="{FF2B5EF4-FFF2-40B4-BE49-F238E27FC236}">
                  <a16:creationId xmlns:a16="http://schemas.microsoft.com/office/drawing/2014/main" id="{BD30380D-1C72-7D42-BDC2-9D85A0E9DB66}"/>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2" name="Freeform 51">
              <a:extLst>
                <a:ext uri="{FF2B5EF4-FFF2-40B4-BE49-F238E27FC236}">
                  <a16:creationId xmlns:a16="http://schemas.microsoft.com/office/drawing/2014/main" id="{99CD0024-6C40-B14E-9EF9-1B7D389764A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3" name="Freeform 52">
              <a:extLst>
                <a:ext uri="{FF2B5EF4-FFF2-40B4-BE49-F238E27FC236}">
                  <a16:creationId xmlns:a16="http://schemas.microsoft.com/office/drawing/2014/main" id="{BEB7DE34-B3E7-5E42-972C-675A546C1E71}"/>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4" name="Freeform 53">
              <a:extLst>
                <a:ext uri="{FF2B5EF4-FFF2-40B4-BE49-F238E27FC236}">
                  <a16:creationId xmlns:a16="http://schemas.microsoft.com/office/drawing/2014/main" id="{F3403C3D-A4D6-994C-A05F-9242C53167E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grpSp>
        <p:nvGrpSpPr>
          <p:cNvPr id="68" name="Graphic 7">
            <a:extLst>
              <a:ext uri="{FF2B5EF4-FFF2-40B4-BE49-F238E27FC236}">
                <a16:creationId xmlns:a16="http://schemas.microsoft.com/office/drawing/2014/main" id="{DEBD7E51-CC68-794A-A16B-4B5A136EDE14}"/>
              </a:ext>
            </a:extLst>
          </p:cNvPr>
          <p:cNvGrpSpPr/>
          <p:nvPr userDrawn="1"/>
        </p:nvGrpSpPr>
        <p:grpSpPr>
          <a:xfrm rot="20577524" flipH="1">
            <a:off x="4968982" y="2386037"/>
            <a:ext cx="566912" cy="413373"/>
            <a:chOff x="4096702" y="1315402"/>
            <a:chExt cx="548641"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1" cy="400050"/>
              <a:chOff x="4096702" y="1315402"/>
              <a:chExt cx="548641" cy="400050"/>
            </a:xfrm>
            <a:solidFill>
              <a:srgbClr val="FFFFFF"/>
            </a:solidFill>
          </p:grpSpPr>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71" name="Freeform 70">
                <a:extLst>
                  <a:ext uri="{FF2B5EF4-FFF2-40B4-BE49-F238E27FC236}">
                    <a16:creationId xmlns:a16="http://schemas.microsoft.com/office/drawing/2014/main" id="{6EE945C7-264E-1647-8B0C-3A26F3FB4D21}"/>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55" name="Graphic 13">
            <a:extLst>
              <a:ext uri="{FF2B5EF4-FFF2-40B4-BE49-F238E27FC236}">
                <a16:creationId xmlns:a16="http://schemas.microsoft.com/office/drawing/2014/main" id="{0E9A3AC7-0F6F-8F4A-BC48-5F8C4C2A8560}"/>
              </a:ext>
            </a:extLst>
          </p:cNvPr>
          <p:cNvGrpSpPr/>
          <p:nvPr userDrawn="1"/>
        </p:nvGrpSpPr>
        <p:grpSpPr>
          <a:xfrm rot="1097318">
            <a:off x="7345215" y="298410"/>
            <a:ext cx="317330" cy="534788"/>
            <a:chOff x="7306605" y="300990"/>
            <a:chExt cx="307103" cy="517552"/>
          </a:xfrm>
        </p:grpSpPr>
        <p:sp>
          <p:nvSpPr>
            <p:cNvPr id="56" name="Freeform 55">
              <a:extLst>
                <a:ext uri="{FF2B5EF4-FFF2-40B4-BE49-F238E27FC236}">
                  <a16:creationId xmlns:a16="http://schemas.microsoft.com/office/drawing/2014/main" id="{7F9284D1-E4CD-4F4C-9F6D-8F51689CB95C}"/>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7" name="Freeform 56">
              <a:extLst>
                <a:ext uri="{FF2B5EF4-FFF2-40B4-BE49-F238E27FC236}">
                  <a16:creationId xmlns:a16="http://schemas.microsoft.com/office/drawing/2014/main" id="{05144857-B27F-7041-B263-75D3EB042AB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58" name="Freeform 57">
              <a:extLst>
                <a:ext uri="{FF2B5EF4-FFF2-40B4-BE49-F238E27FC236}">
                  <a16:creationId xmlns:a16="http://schemas.microsoft.com/office/drawing/2014/main" id="{74AA4162-9AEC-BC49-956B-9E2C996AE26E}"/>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59" name="Freeform 58">
              <a:extLst>
                <a:ext uri="{FF2B5EF4-FFF2-40B4-BE49-F238E27FC236}">
                  <a16:creationId xmlns:a16="http://schemas.microsoft.com/office/drawing/2014/main" id="{B1C5D6BB-9852-8B49-9FC1-D8B890AC973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D595583D-B9BA-1047-9C78-32E7DA3300DF}"/>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96EFE11D-6539-C041-86AF-65E50B179C8B}"/>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2" name="Freeform 61">
              <a:extLst>
                <a:ext uri="{FF2B5EF4-FFF2-40B4-BE49-F238E27FC236}">
                  <a16:creationId xmlns:a16="http://schemas.microsoft.com/office/drawing/2014/main" id="{3B246F54-5BFB-C74E-890A-85AFE4FB6627}"/>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3" name="Freeform 62">
              <a:extLst>
                <a:ext uri="{FF2B5EF4-FFF2-40B4-BE49-F238E27FC236}">
                  <a16:creationId xmlns:a16="http://schemas.microsoft.com/office/drawing/2014/main" id="{91607DFD-DC3B-F242-BC47-E11C26B300E8}"/>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B78A2F08-8922-E842-BD62-4C729F4F54E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CDE7F947-FD2B-374D-A6E9-32488FCFD313}"/>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74" name="Freeform 73">
              <a:extLst>
                <a:ext uri="{FF2B5EF4-FFF2-40B4-BE49-F238E27FC236}">
                  <a16:creationId xmlns:a16="http://schemas.microsoft.com/office/drawing/2014/main" id="{7C41EAC1-3056-AD42-81E9-3C0067BDD4D7}"/>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78" name="Freeform 77">
              <a:extLst>
                <a:ext uri="{FF2B5EF4-FFF2-40B4-BE49-F238E27FC236}">
                  <a16:creationId xmlns:a16="http://schemas.microsoft.com/office/drawing/2014/main" id="{720AE980-9364-7F46-A965-F09B7B749811}"/>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85" name="Graphic 13">
            <a:extLst>
              <a:ext uri="{FF2B5EF4-FFF2-40B4-BE49-F238E27FC236}">
                <a16:creationId xmlns:a16="http://schemas.microsoft.com/office/drawing/2014/main" id="{000E5112-7D3C-8744-A39E-FD09E8FB736B}"/>
              </a:ext>
            </a:extLst>
          </p:cNvPr>
          <p:cNvSpPr/>
          <p:nvPr/>
        </p:nvSpPr>
        <p:spPr>
          <a:xfrm>
            <a:off x="11083051" y="4965786"/>
            <a:ext cx="19269" cy="7412"/>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sp>
        <p:nvSpPr>
          <p:cNvPr id="161" name="Graphic 13">
            <a:extLst>
              <a:ext uri="{FF2B5EF4-FFF2-40B4-BE49-F238E27FC236}">
                <a16:creationId xmlns:a16="http://schemas.microsoft.com/office/drawing/2014/main" id="{235AD7C3-2DD0-DF41-9AA3-D2A7E36EF4F5}"/>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86" name="Picture Placeholder 85">
            <a:extLst>
              <a:ext uri="{FF2B5EF4-FFF2-40B4-BE49-F238E27FC236}">
                <a16:creationId xmlns:a16="http://schemas.microsoft.com/office/drawing/2014/main" id="{2DB9F131-86E3-EC4A-8261-852EF4B4AEB2}"/>
              </a:ext>
            </a:extLst>
          </p:cNvPr>
          <p:cNvSpPr>
            <a:spLocks noGrp="1"/>
          </p:cNvSpPr>
          <p:nvPr>
            <p:ph type="pic" sz="quarter" idx="12" hasCustomPrompt="1"/>
          </p:nvPr>
        </p:nvSpPr>
        <p:spPr>
          <a:xfrm>
            <a:off x="5692552" y="946485"/>
            <a:ext cx="6499448" cy="4457327"/>
          </a:xfrm>
          <a:custGeom>
            <a:avLst/>
            <a:gdLst>
              <a:gd name="connsiteX0" fmla="*/ 976084 w 6499448"/>
              <a:gd name="connsiteY0" fmla="*/ 0 h 4457327"/>
              <a:gd name="connsiteX1" fmla="*/ 6499448 w 6499448"/>
              <a:gd name="connsiteY1" fmla="*/ 0 h 4457327"/>
              <a:gd name="connsiteX2" fmla="*/ 6499448 w 6499448"/>
              <a:gd name="connsiteY2" fmla="*/ 4457327 h 4457327"/>
              <a:gd name="connsiteX3" fmla="*/ 5702112 w 6499448"/>
              <a:gd name="connsiteY3" fmla="*/ 4457327 h 4457327"/>
              <a:gd name="connsiteX4" fmla="*/ 5697522 w 6499448"/>
              <a:gd name="connsiteY4" fmla="*/ 4395402 h 4457327"/>
              <a:gd name="connsiteX5" fmla="*/ 5679456 w 6499448"/>
              <a:gd name="connsiteY5" fmla="*/ 4320823 h 4457327"/>
              <a:gd name="connsiteX6" fmla="*/ 5620905 w 6499448"/>
              <a:gd name="connsiteY6" fmla="*/ 4215578 h 4457327"/>
              <a:gd name="connsiteX7" fmla="*/ 5525295 w 6499448"/>
              <a:gd name="connsiteY7" fmla="*/ 4151098 h 4457327"/>
              <a:gd name="connsiteX8" fmla="*/ 5374840 w 6499448"/>
              <a:gd name="connsiteY8" fmla="*/ 4123674 h 4457327"/>
              <a:gd name="connsiteX9" fmla="*/ 5149527 w 6499448"/>
              <a:gd name="connsiteY9" fmla="*/ 4201496 h 4457327"/>
              <a:gd name="connsiteX10" fmla="*/ 5062071 w 6499448"/>
              <a:gd name="connsiteY10" fmla="*/ 4323047 h 4457327"/>
              <a:gd name="connsiteX11" fmla="*/ 5037056 w 6499448"/>
              <a:gd name="connsiteY11" fmla="*/ 4410688 h 4457327"/>
              <a:gd name="connsiteX12" fmla="*/ 5033247 w 6499448"/>
              <a:gd name="connsiteY12" fmla="*/ 4457327 h 4457327"/>
              <a:gd name="connsiteX13" fmla="*/ 976084 w 6499448"/>
              <a:gd name="connsiteY13" fmla="*/ 4457327 h 4457327"/>
              <a:gd name="connsiteX14" fmla="*/ 76706 w 6499448"/>
              <a:gd name="connsiteY14" fmla="*/ 3886018 h 4457327"/>
              <a:gd name="connsiteX15" fmla="*/ 52942 w 6499448"/>
              <a:gd name="connsiteY15" fmla="*/ 3812653 h 4457327"/>
              <a:gd name="connsiteX16" fmla="*/ 77950 w 6499448"/>
              <a:gd name="connsiteY16" fmla="*/ 3810502 h 4457327"/>
              <a:gd name="connsiteX17" fmla="*/ 232726 w 6499448"/>
              <a:gd name="connsiteY17" fmla="*/ 3727893 h 4457327"/>
              <a:gd name="connsiteX18" fmla="*/ 317893 w 6499448"/>
              <a:gd name="connsiteY18" fmla="*/ 3470206 h 4457327"/>
              <a:gd name="connsiteX19" fmla="*/ 296784 w 6499448"/>
              <a:gd name="connsiteY19" fmla="*/ 3331900 h 4457327"/>
              <a:gd name="connsiteX20" fmla="*/ 246557 w 6499448"/>
              <a:gd name="connsiteY20" fmla="*/ 3240909 h 4457327"/>
              <a:gd name="connsiteX21" fmla="*/ 163572 w 6499448"/>
              <a:gd name="connsiteY21" fmla="*/ 3185586 h 4457327"/>
              <a:gd name="connsiteX22" fmla="*/ 33273 w 6499448"/>
              <a:gd name="connsiteY22" fmla="*/ 3161564 h 4457327"/>
              <a:gd name="connsiteX23" fmla="*/ 0 w 6499448"/>
              <a:gd name="connsiteY23" fmla="*/ 3164292 h 4457327"/>
              <a:gd name="connsiteX24" fmla="*/ 0 w 6499448"/>
              <a:gd name="connsiteY24" fmla="*/ 935415 h 4457327"/>
              <a:gd name="connsiteX25" fmla="*/ 976084 w 6499448"/>
              <a:gd name="connsiteY25" fmla="*/ 0 h 4457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499448" h="4457327">
                <a:moveTo>
                  <a:pt x="976084" y="0"/>
                </a:moveTo>
                <a:lnTo>
                  <a:pt x="6499448" y="0"/>
                </a:lnTo>
                <a:lnTo>
                  <a:pt x="6499448" y="4457327"/>
                </a:lnTo>
                <a:lnTo>
                  <a:pt x="5702112" y="4457327"/>
                </a:lnTo>
                <a:lnTo>
                  <a:pt x="5697522" y="4395402"/>
                </a:lnTo>
                <a:cubicBezTo>
                  <a:pt x="5693538" y="4368628"/>
                  <a:pt x="5687609" y="4343799"/>
                  <a:pt x="5679456" y="4320823"/>
                </a:cubicBezTo>
                <a:cubicBezTo>
                  <a:pt x="5663152" y="4274871"/>
                  <a:pt x="5643881" y="4240037"/>
                  <a:pt x="5620905" y="4215578"/>
                </a:cubicBezTo>
                <a:cubicBezTo>
                  <a:pt x="5597929" y="4191119"/>
                  <a:pt x="5566059" y="4169626"/>
                  <a:pt x="5525295" y="4151098"/>
                </a:cubicBezTo>
                <a:cubicBezTo>
                  <a:pt x="5484532" y="4132568"/>
                  <a:pt x="5434133" y="4123674"/>
                  <a:pt x="5374840" y="4123674"/>
                </a:cubicBezTo>
                <a:cubicBezTo>
                  <a:pt x="5294053" y="4123674"/>
                  <a:pt x="5219196" y="4149615"/>
                  <a:pt x="5149527" y="4201496"/>
                </a:cubicBezTo>
                <a:cubicBezTo>
                  <a:pt x="5113210" y="4228919"/>
                  <a:pt x="5084305" y="4268942"/>
                  <a:pt x="5062071" y="4323047"/>
                </a:cubicBezTo>
                <a:cubicBezTo>
                  <a:pt x="5050953" y="4349728"/>
                  <a:pt x="5042615" y="4379004"/>
                  <a:pt x="5037056" y="4410688"/>
                </a:cubicBezTo>
                <a:lnTo>
                  <a:pt x="5033247" y="4457327"/>
                </a:lnTo>
                <a:lnTo>
                  <a:pt x="976084" y="4457327"/>
                </a:lnTo>
                <a:cubicBezTo>
                  <a:pt x="571777" y="4457327"/>
                  <a:pt x="224884" y="4221752"/>
                  <a:pt x="76706" y="3886018"/>
                </a:cubicBezTo>
                <a:lnTo>
                  <a:pt x="52942" y="3812653"/>
                </a:lnTo>
                <a:lnTo>
                  <a:pt x="77950" y="3810502"/>
                </a:lnTo>
                <a:cubicBezTo>
                  <a:pt x="138550" y="3799549"/>
                  <a:pt x="190142" y="3772115"/>
                  <a:pt x="232726" y="3727893"/>
                </a:cubicBezTo>
                <a:cubicBezTo>
                  <a:pt x="289504" y="3669659"/>
                  <a:pt x="317893" y="3583763"/>
                  <a:pt x="317893" y="3470206"/>
                </a:cubicBezTo>
                <a:cubicBezTo>
                  <a:pt x="317893" y="3417795"/>
                  <a:pt x="311342" y="3371936"/>
                  <a:pt x="296784" y="3331900"/>
                </a:cubicBezTo>
                <a:cubicBezTo>
                  <a:pt x="282953" y="3292592"/>
                  <a:pt x="266211" y="3262018"/>
                  <a:pt x="246557" y="3240909"/>
                </a:cubicBezTo>
                <a:cubicBezTo>
                  <a:pt x="226902" y="3219798"/>
                  <a:pt x="199241" y="3201601"/>
                  <a:pt x="163572" y="3185586"/>
                </a:cubicBezTo>
                <a:cubicBezTo>
                  <a:pt x="127904" y="3169572"/>
                  <a:pt x="84956" y="3161564"/>
                  <a:pt x="33273" y="3161564"/>
                </a:cubicBezTo>
                <a:lnTo>
                  <a:pt x="0" y="3164292"/>
                </a:lnTo>
                <a:lnTo>
                  <a:pt x="0" y="935415"/>
                </a:lnTo>
                <a:cubicBezTo>
                  <a:pt x="0" y="418800"/>
                  <a:pt x="437008" y="0"/>
                  <a:pt x="976084" y="0"/>
                </a:cubicBezTo>
                <a:close/>
              </a:path>
            </a:pathLst>
          </a:custGeom>
          <a:solidFill>
            <a:schemeClr val="bg1"/>
          </a:solidFill>
        </p:spPr>
        <p:txBody>
          <a:bodyPr wrap="square" anchor="ctr">
            <a:noAutofit/>
          </a:bodyPr>
          <a:lstStyle>
            <a:lvl1pPr>
              <a:defRPr sz="1600"/>
            </a:lvl1pPr>
          </a:lstStyle>
          <a:p>
            <a:r>
              <a:rPr lang="en-US"/>
              <a:t>Picture here</a:t>
            </a:r>
          </a:p>
        </p:txBody>
      </p:sp>
      <p:grpSp>
        <p:nvGrpSpPr>
          <p:cNvPr id="87" name="Group 86">
            <a:extLst>
              <a:ext uri="{FF2B5EF4-FFF2-40B4-BE49-F238E27FC236}">
                <a16:creationId xmlns:a16="http://schemas.microsoft.com/office/drawing/2014/main" id="{2FA8D635-2A28-3247-82A5-1335EB55484E}"/>
              </a:ext>
            </a:extLst>
          </p:cNvPr>
          <p:cNvGrpSpPr/>
          <p:nvPr userDrawn="1"/>
        </p:nvGrpSpPr>
        <p:grpSpPr>
          <a:xfrm>
            <a:off x="10721270" y="5070159"/>
            <a:ext cx="675197" cy="757465"/>
            <a:chOff x="10146029" y="4957762"/>
            <a:chExt cx="867728" cy="973455"/>
          </a:xfrm>
        </p:grpSpPr>
        <p:sp>
          <p:nvSpPr>
            <p:cNvPr id="88" name="Graphic 13">
              <a:extLst>
                <a:ext uri="{FF2B5EF4-FFF2-40B4-BE49-F238E27FC236}">
                  <a16:creationId xmlns:a16="http://schemas.microsoft.com/office/drawing/2014/main" id="{FC600F9E-4DB4-F84A-864E-D27B513056E0}"/>
                </a:ext>
              </a:extLst>
            </p:cNvPr>
            <p:cNvSpPr/>
            <p:nvPr/>
          </p:nvSpPr>
          <p:spPr>
            <a:xfrm>
              <a:off x="10820400" y="5086350"/>
              <a:ext cx="24764" cy="9525"/>
            </a:xfrm>
            <a:custGeom>
              <a:avLst/>
              <a:gdLst>
                <a:gd name="connsiteX0" fmla="*/ 24765 w 24764"/>
                <a:gd name="connsiteY0" fmla="*/ 0 h 9525"/>
                <a:gd name="connsiteX1" fmla="*/ 0 w 24764"/>
                <a:gd name="connsiteY1" fmla="*/ 0 h 9525"/>
              </a:gdLst>
              <a:ahLst/>
              <a:cxnLst>
                <a:cxn ang="0">
                  <a:pos x="connsiteX0" y="connsiteY0"/>
                </a:cxn>
                <a:cxn ang="0">
                  <a:pos x="connsiteX1" y="connsiteY1"/>
                </a:cxn>
              </a:cxnLst>
              <a:rect l="l" t="t" r="r" b="b"/>
              <a:pathLst>
                <a:path w="24764" h="9525">
                  <a:moveTo>
                    <a:pt x="24765" y="0"/>
                  </a:moveTo>
                  <a:cubicBezTo>
                    <a:pt x="17145" y="0"/>
                    <a:pt x="8573" y="0"/>
                    <a:pt x="0" y="0"/>
                  </a:cubicBezTo>
                </a:path>
              </a:pathLst>
            </a:custGeom>
            <a:noFill/>
            <a:ln w="12212" cap="flat">
              <a:solidFill>
                <a:srgbClr val="231F20"/>
              </a:solidFill>
              <a:prstDash val="solid"/>
              <a:miter/>
            </a:ln>
          </p:spPr>
          <p:txBody>
            <a:bodyPr rtlCol="0" anchor="ctr"/>
            <a:lstStyle/>
            <a:p>
              <a:endParaRPr lang="en-US"/>
            </a:p>
          </p:txBody>
        </p:sp>
        <p:grpSp>
          <p:nvGrpSpPr>
            <p:cNvPr id="89" name="Graphic 13">
              <a:extLst>
                <a:ext uri="{FF2B5EF4-FFF2-40B4-BE49-F238E27FC236}">
                  <a16:creationId xmlns:a16="http://schemas.microsoft.com/office/drawing/2014/main" id="{B496E0A2-2211-E34C-AC37-4ADD0B418325}"/>
                </a:ext>
              </a:extLst>
            </p:cNvPr>
            <p:cNvGrpSpPr/>
            <p:nvPr/>
          </p:nvGrpSpPr>
          <p:grpSpPr>
            <a:xfrm>
              <a:off x="10146029" y="4957762"/>
              <a:ext cx="867728" cy="973455"/>
              <a:chOff x="10146029" y="4957762"/>
              <a:chExt cx="867728" cy="973455"/>
            </a:xfrm>
          </p:grpSpPr>
          <p:sp>
            <p:nvSpPr>
              <p:cNvPr id="90" name="Freeform 89">
                <a:extLst>
                  <a:ext uri="{FF2B5EF4-FFF2-40B4-BE49-F238E27FC236}">
                    <a16:creationId xmlns:a16="http://schemas.microsoft.com/office/drawing/2014/main" id="{5BCC50C3-15EB-6040-93E7-414E38D5F922}"/>
                  </a:ext>
                </a:extLst>
              </p:cNvPr>
              <p:cNvSpPr/>
              <p:nvPr/>
            </p:nvSpPr>
            <p:spPr>
              <a:xfrm>
                <a:off x="10146029" y="4957762"/>
                <a:ext cx="867728" cy="973455"/>
              </a:xfrm>
              <a:custGeom>
                <a:avLst/>
                <a:gdLst>
                  <a:gd name="connsiteX0" fmla="*/ 836295 w 867728"/>
                  <a:gd name="connsiteY0" fmla="*/ 253365 h 973455"/>
                  <a:gd name="connsiteX1" fmla="*/ 761048 w 867728"/>
                  <a:gd name="connsiteY1" fmla="*/ 118110 h 973455"/>
                  <a:gd name="connsiteX2" fmla="*/ 638175 w 867728"/>
                  <a:gd name="connsiteY2" fmla="*/ 35243 h 973455"/>
                  <a:gd name="connsiteX3" fmla="*/ 444818 w 867728"/>
                  <a:gd name="connsiteY3" fmla="*/ 0 h 973455"/>
                  <a:gd name="connsiteX4" fmla="*/ 155258 w 867728"/>
                  <a:gd name="connsiteY4" fmla="*/ 100013 h 973455"/>
                  <a:gd name="connsiteX5" fmla="*/ 42863 w 867728"/>
                  <a:gd name="connsiteY5" fmla="*/ 256223 h 973455"/>
                  <a:gd name="connsiteX6" fmla="*/ 0 w 867728"/>
                  <a:gd name="connsiteY6" fmla="*/ 500063 h 973455"/>
                  <a:gd name="connsiteX7" fmla="*/ 109538 w 867728"/>
                  <a:gd name="connsiteY7" fmla="*/ 854393 h 973455"/>
                  <a:gd name="connsiteX8" fmla="*/ 417195 w 867728"/>
                  <a:gd name="connsiteY8" fmla="*/ 973455 h 973455"/>
                  <a:gd name="connsiteX9" fmla="*/ 741045 w 867728"/>
                  <a:gd name="connsiteY9" fmla="*/ 842963 h 973455"/>
                  <a:gd name="connsiteX10" fmla="*/ 867728 w 867728"/>
                  <a:gd name="connsiteY10" fmla="*/ 460057 h 973455"/>
                  <a:gd name="connsiteX11" fmla="*/ 836295 w 867728"/>
                  <a:gd name="connsiteY11" fmla="*/ 253365 h 9734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67728" h="973455">
                    <a:moveTo>
                      <a:pt x="836295" y="253365"/>
                    </a:moveTo>
                    <a:cubicBezTo>
                      <a:pt x="815341" y="194310"/>
                      <a:pt x="790575" y="149543"/>
                      <a:pt x="761048" y="118110"/>
                    </a:cubicBezTo>
                    <a:cubicBezTo>
                      <a:pt x="731520" y="86677"/>
                      <a:pt x="690563" y="59055"/>
                      <a:pt x="638175" y="35243"/>
                    </a:cubicBezTo>
                    <a:cubicBezTo>
                      <a:pt x="585788" y="11430"/>
                      <a:pt x="521018" y="0"/>
                      <a:pt x="444818" y="0"/>
                    </a:cubicBezTo>
                    <a:cubicBezTo>
                      <a:pt x="340995" y="0"/>
                      <a:pt x="244793" y="33338"/>
                      <a:pt x="155258" y="100013"/>
                    </a:cubicBezTo>
                    <a:cubicBezTo>
                      <a:pt x="108585" y="135255"/>
                      <a:pt x="71438" y="186690"/>
                      <a:pt x="42863" y="256223"/>
                    </a:cubicBezTo>
                    <a:cubicBezTo>
                      <a:pt x="14288" y="324802"/>
                      <a:pt x="0" y="406718"/>
                      <a:pt x="0" y="500063"/>
                    </a:cubicBezTo>
                    <a:cubicBezTo>
                      <a:pt x="0" y="656273"/>
                      <a:pt x="36195" y="774382"/>
                      <a:pt x="109538" y="854393"/>
                    </a:cubicBezTo>
                    <a:cubicBezTo>
                      <a:pt x="182881" y="934402"/>
                      <a:pt x="284798" y="973455"/>
                      <a:pt x="417195" y="973455"/>
                    </a:cubicBezTo>
                    <a:cubicBezTo>
                      <a:pt x="548641" y="973455"/>
                      <a:pt x="657225" y="929640"/>
                      <a:pt x="741045" y="842963"/>
                    </a:cubicBezTo>
                    <a:cubicBezTo>
                      <a:pt x="825818" y="756285"/>
                      <a:pt x="867728" y="628650"/>
                      <a:pt x="867728" y="460057"/>
                    </a:cubicBezTo>
                    <a:cubicBezTo>
                      <a:pt x="866775" y="381000"/>
                      <a:pt x="857250" y="312420"/>
                      <a:pt x="836295" y="253365"/>
                    </a:cubicBezTo>
                  </a:path>
                </a:pathLst>
              </a:custGeom>
              <a:solidFill>
                <a:schemeClr val="accent6"/>
              </a:solidFill>
              <a:ln w="9525" cap="flat">
                <a:noFill/>
                <a:prstDash val="solid"/>
                <a:miter/>
              </a:ln>
            </p:spPr>
            <p:txBody>
              <a:bodyPr rtlCol="0" anchor="ctr"/>
              <a:lstStyle/>
              <a:p>
                <a:endParaRPr lang="en-US"/>
              </a:p>
            </p:txBody>
          </p:sp>
          <p:sp>
            <p:nvSpPr>
              <p:cNvPr id="91" name="Freeform 90">
                <a:extLst>
                  <a:ext uri="{FF2B5EF4-FFF2-40B4-BE49-F238E27FC236}">
                    <a16:creationId xmlns:a16="http://schemas.microsoft.com/office/drawing/2014/main" id="{49927F42-9432-8644-BF58-673C4E911F2B}"/>
                  </a:ext>
                </a:extLst>
              </p:cNvPr>
              <p:cNvSpPr/>
              <p:nvPr/>
            </p:nvSpPr>
            <p:spPr>
              <a:xfrm>
                <a:off x="10401252" y="5144045"/>
                <a:ext cx="361997" cy="437616"/>
              </a:xfrm>
              <a:custGeom>
                <a:avLst/>
                <a:gdLst>
                  <a:gd name="connsiteX0" fmla="*/ 275320 w 361997"/>
                  <a:gd name="connsiteY0" fmla="*/ 395694 h 437616"/>
                  <a:gd name="connsiteX1" fmla="*/ 324850 w 361997"/>
                  <a:gd name="connsiteY1" fmla="*/ 266154 h 437616"/>
                  <a:gd name="connsiteX2" fmla="*/ 361998 w 361997"/>
                  <a:gd name="connsiteY2" fmla="*/ 165190 h 437616"/>
                  <a:gd name="connsiteX3" fmla="*/ 169593 w 361997"/>
                  <a:gd name="connsiteY3" fmla="*/ 407 h 437616"/>
                  <a:gd name="connsiteX4" fmla="*/ 48 w 361997"/>
                  <a:gd name="connsiteY4" fmla="*/ 160427 h 437616"/>
                  <a:gd name="connsiteX5" fmla="*/ 37195 w 361997"/>
                  <a:gd name="connsiteY5" fmla="*/ 266154 h 437616"/>
                  <a:gd name="connsiteX6" fmla="*/ 86725 w 361997"/>
                  <a:gd name="connsiteY6" fmla="*/ 393790 h 437616"/>
                  <a:gd name="connsiteX7" fmla="*/ 275320 w 361997"/>
                  <a:gd name="connsiteY7" fmla="*/ 395694 h 437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61997" h="437616">
                    <a:moveTo>
                      <a:pt x="275320" y="395694"/>
                    </a:moveTo>
                    <a:cubicBezTo>
                      <a:pt x="275320" y="348069"/>
                      <a:pt x="293418" y="303302"/>
                      <a:pt x="324850" y="266154"/>
                    </a:cubicBezTo>
                    <a:cubicBezTo>
                      <a:pt x="348662" y="238532"/>
                      <a:pt x="361998" y="203290"/>
                      <a:pt x="361998" y="165190"/>
                    </a:cubicBezTo>
                    <a:cubicBezTo>
                      <a:pt x="361998" y="69940"/>
                      <a:pt x="274368" y="-6260"/>
                      <a:pt x="169593" y="407"/>
                    </a:cubicBezTo>
                    <a:cubicBezTo>
                      <a:pt x="77200" y="6122"/>
                      <a:pt x="2906" y="75654"/>
                      <a:pt x="48" y="160427"/>
                    </a:cubicBezTo>
                    <a:cubicBezTo>
                      <a:pt x="-905" y="200432"/>
                      <a:pt x="12431" y="237579"/>
                      <a:pt x="37195" y="266154"/>
                    </a:cubicBezTo>
                    <a:cubicBezTo>
                      <a:pt x="68627" y="303302"/>
                      <a:pt x="86725" y="347117"/>
                      <a:pt x="86725" y="393790"/>
                    </a:cubicBezTo>
                    <a:cubicBezTo>
                      <a:pt x="86725" y="450940"/>
                      <a:pt x="275320" y="452844"/>
                      <a:pt x="275320" y="395694"/>
                    </a:cubicBezTo>
                    <a:close/>
                  </a:path>
                </a:pathLst>
              </a:custGeom>
              <a:noFill/>
              <a:ln w="12212" cap="rnd">
                <a:solidFill>
                  <a:srgbClr val="FFFFFF"/>
                </a:solidFill>
                <a:prstDash val="solid"/>
                <a:round/>
              </a:ln>
            </p:spPr>
            <p:txBody>
              <a:bodyPr rtlCol="0" anchor="ctr"/>
              <a:lstStyle/>
              <a:p>
                <a:endParaRPr lang="en-US"/>
              </a:p>
            </p:txBody>
          </p:sp>
          <p:sp>
            <p:nvSpPr>
              <p:cNvPr id="92" name="Freeform 91">
                <a:extLst>
                  <a:ext uri="{FF2B5EF4-FFF2-40B4-BE49-F238E27FC236}">
                    <a16:creationId xmlns:a16="http://schemas.microsoft.com/office/drawing/2014/main" id="{DDCC1C78-2F5B-E146-86EF-D589D8F92C51}"/>
                  </a:ext>
                </a:extLst>
              </p:cNvPr>
              <p:cNvSpPr/>
              <p:nvPr/>
            </p:nvSpPr>
            <p:spPr>
              <a:xfrm>
                <a:off x="10503217" y="560355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7"/>
                      <a:pt x="3810" y="0"/>
                      <a:pt x="7620" y="0"/>
                    </a:cubicBezTo>
                    <a:lnTo>
                      <a:pt x="149543" y="0"/>
                    </a:lnTo>
                    <a:cubicBezTo>
                      <a:pt x="154306" y="0"/>
                      <a:pt x="157163" y="3810"/>
                      <a:pt x="157163" y="7620"/>
                    </a:cubicBezTo>
                    <a:lnTo>
                      <a:pt x="157163" y="16193"/>
                    </a:lnTo>
                    <a:cubicBezTo>
                      <a:pt x="157163" y="20003"/>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3" name="Freeform 92">
                <a:extLst>
                  <a:ext uri="{FF2B5EF4-FFF2-40B4-BE49-F238E27FC236}">
                    <a16:creationId xmlns:a16="http://schemas.microsoft.com/office/drawing/2014/main" id="{899028C8-7C3E-DB49-AE61-B777D147ECD1}"/>
                  </a:ext>
                </a:extLst>
              </p:cNvPr>
              <p:cNvSpPr/>
              <p:nvPr/>
            </p:nvSpPr>
            <p:spPr>
              <a:xfrm>
                <a:off x="10503217" y="5649277"/>
                <a:ext cx="157162" cy="23812"/>
              </a:xfrm>
              <a:custGeom>
                <a:avLst/>
                <a:gdLst>
                  <a:gd name="connsiteX0" fmla="*/ 149543 w 157162"/>
                  <a:gd name="connsiteY0" fmla="*/ 23813 h 23812"/>
                  <a:gd name="connsiteX1" fmla="*/ 7620 w 157162"/>
                  <a:gd name="connsiteY1" fmla="*/ 23813 h 23812"/>
                  <a:gd name="connsiteX2" fmla="*/ 0 w 157162"/>
                  <a:gd name="connsiteY2" fmla="*/ 16193 h 23812"/>
                  <a:gd name="connsiteX3" fmla="*/ 0 w 157162"/>
                  <a:gd name="connsiteY3" fmla="*/ 7620 h 23812"/>
                  <a:gd name="connsiteX4" fmla="*/ 7620 w 157162"/>
                  <a:gd name="connsiteY4" fmla="*/ 0 h 23812"/>
                  <a:gd name="connsiteX5" fmla="*/ 149543 w 157162"/>
                  <a:gd name="connsiteY5" fmla="*/ 0 h 23812"/>
                  <a:gd name="connsiteX6" fmla="*/ 157163 w 157162"/>
                  <a:gd name="connsiteY6" fmla="*/ 7620 h 23812"/>
                  <a:gd name="connsiteX7" fmla="*/ 157163 w 157162"/>
                  <a:gd name="connsiteY7" fmla="*/ 16193 h 23812"/>
                  <a:gd name="connsiteX8" fmla="*/ 149543 w 157162"/>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7162" h="23812">
                    <a:moveTo>
                      <a:pt x="149543" y="23813"/>
                    </a:moveTo>
                    <a:lnTo>
                      <a:pt x="7620" y="23813"/>
                    </a:lnTo>
                    <a:cubicBezTo>
                      <a:pt x="2858" y="23813"/>
                      <a:pt x="0" y="20003"/>
                      <a:pt x="0" y="16193"/>
                    </a:cubicBezTo>
                    <a:lnTo>
                      <a:pt x="0" y="7620"/>
                    </a:lnTo>
                    <a:cubicBezTo>
                      <a:pt x="0" y="2858"/>
                      <a:pt x="3810" y="0"/>
                      <a:pt x="7620" y="0"/>
                    </a:cubicBezTo>
                    <a:lnTo>
                      <a:pt x="149543" y="0"/>
                    </a:lnTo>
                    <a:cubicBezTo>
                      <a:pt x="154306" y="0"/>
                      <a:pt x="157163" y="3810"/>
                      <a:pt x="157163" y="7620"/>
                    </a:cubicBezTo>
                    <a:lnTo>
                      <a:pt x="157163" y="16193"/>
                    </a:lnTo>
                    <a:cubicBezTo>
                      <a:pt x="157163" y="20955"/>
                      <a:pt x="154306" y="23813"/>
                      <a:pt x="149543" y="23813"/>
                    </a:cubicBezTo>
                    <a:close/>
                  </a:path>
                </a:pathLst>
              </a:custGeom>
              <a:noFill/>
              <a:ln w="12212" cap="rnd">
                <a:solidFill>
                  <a:srgbClr val="FFFFFF"/>
                </a:solidFill>
                <a:prstDash val="solid"/>
                <a:round/>
              </a:ln>
            </p:spPr>
            <p:txBody>
              <a:bodyPr rtlCol="0" anchor="ctr"/>
              <a:lstStyle/>
              <a:p>
                <a:endParaRPr lang="en-US"/>
              </a:p>
            </p:txBody>
          </p:sp>
          <p:sp>
            <p:nvSpPr>
              <p:cNvPr id="94" name="Freeform 93">
                <a:extLst>
                  <a:ext uri="{FF2B5EF4-FFF2-40B4-BE49-F238E27FC236}">
                    <a16:creationId xmlns:a16="http://schemas.microsoft.com/office/drawing/2014/main" id="{AAE40BC9-C4B2-9341-BCE2-DC642ADA9EEE}"/>
                  </a:ext>
                </a:extLst>
              </p:cNvPr>
              <p:cNvSpPr/>
              <p:nvPr/>
            </p:nvSpPr>
            <p:spPr>
              <a:xfrm>
                <a:off x="10527982" y="5695950"/>
                <a:ext cx="108584" cy="23812"/>
              </a:xfrm>
              <a:custGeom>
                <a:avLst/>
                <a:gdLst>
                  <a:gd name="connsiteX0" fmla="*/ 100965 w 108584"/>
                  <a:gd name="connsiteY0" fmla="*/ 23813 h 23812"/>
                  <a:gd name="connsiteX1" fmla="*/ 7619 w 108584"/>
                  <a:gd name="connsiteY1" fmla="*/ 23813 h 23812"/>
                  <a:gd name="connsiteX2" fmla="*/ 0 w 108584"/>
                  <a:gd name="connsiteY2" fmla="*/ 16193 h 23812"/>
                  <a:gd name="connsiteX3" fmla="*/ 0 w 108584"/>
                  <a:gd name="connsiteY3" fmla="*/ 7620 h 23812"/>
                  <a:gd name="connsiteX4" fmla="*/ 7619 w 108584"/>
                  <a:gd name="connsiteY4" fmla="*/ 0 h 23812"/>
                  <a:gd name="connsiteX5" fmla="*/ 100965 w 108584"/>
                  <a:gd name="connsiteY5" fmla="*/ 0 h 23812"/>
                  <a:gd name="connsiteX6" fmla="*/ 108584 w 108584"/>
                  <a:gd name="connsiteY6" fmla="*/ 7620 h 23812"/>
                  <a:gd name="connsiteX7" fmla="*/ 108584 w 108584"/>
                  <a:gd name="connsiteY7" fmla="*/ 16193 h 23812"/>
                  <a:gd name="connsiteX8" fmla="*/ 100965 w 108584"/>
                  <a:gd name="connsiteY8" fmla="*/ 23813 h 238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584" h="23812">
                    <a:moveTo>
                      <a:pt x="100965" y="23813"/>
                    </a:moveTo>
                    <a:lnTo>
                      <a:pt x="7619" y="23813"/>
                    </a:lnTo>
                    <a:cubicBezTo>
                      <a:pt x="2857" y="23813"/>
                      <a:pt x="0" y="20002"/>
                      <a:pt x="0" y="16193"/>
                    </a:cubicBezTo>
                    <a:lnTo>
                      <a:pt x="0" y="7620"/>
                    </a:lnTo>
                    <a:cubicBezTo>
                      <a:pt x="0" y="2857"/>
                      <a:pt x="3809" y="0"/>
                      <a:pt x="7619" y="0"/>
                    </a:cubicBezTo>
                    <a:lnTo>
                      <a:pt x="100965" y="0"/>
                    </a:lnTo>
                    <a:cubicBezTo>
                      <a:pt x="105727" y="0"/>
                      <a:pt x="108584" y="3810"/>
                      <a:pt x="108584" y="7620"/>
                    </a:cubicBezTo>
                    <a:lnTo>
                      <a:pt x="108584" y="16193"/>
                    </a:lnTo>
                    <a:cubicBezTo>
                      <a:pt x="108584" y="20002"/>
                      <a:pt x="104775" y="23813"/>
                      <a:pt x="100965" y="23813"/>
                    </a:cubicBezTo>
                    <a:close/>
                  </a:path>
                </a:pathLst>
              </a:custGeom>
              <a:noFill/>
              <a:ln w="12212" cap="rnd">
                <a:solidFill>
                  <a:srgbClr val="FFFFFF"/>
                </a:solidFill>
                <a:prstDash val="solid"/>
                <a:round/>
              </a:ln>
            </p:spPr>
            <p:txBody>
              <a:bodyPr rtlCol="0" anchor="ctr"/>
              <a:lstStyle/>
              <a:p>
                <a:endParaRPr lang="en-US"/>
              </a:p>
            </p:txBody>
          </p:sp>
          <p:sp>
            <p:nvSpPr>
              <p:cNvPr id="95" name="Freeform 94">
                <a:extLst>
                  <a:ext uri="{FF2B5EF4-FFF2-40B4-BE49-F238E27FC236}">
                    <a16:creationId xmlns:a16="http://schemas.microsoft.com/office/drawing/2014/main" id="{3B79A90B-8ADB-8A46-AB1D-3F9AD18A79FA}"/>
                  </a:ext>
                </a:extLst>
              </p:cNvPr>
              <p:cNvSpPr/>
              <p:nvPr/>
            </p:nvSpPr>
            <p:spPr>
              <a:xfrm>
                <a:off x="10487977" y="5358764"/>
                <a:ext cx="182880" cy="42862"/>
              </a:xfrm>
              <a:custGeom>
                <a:avLst/>
                <a:gdLst>
                  <a:gd name="connsiteX0" fmla="*/ 182881 w 182880"/>
                  <a:gd name="connsiteY0" fmla="*/ 0 h 42862"/>
                  <a:gd name="connsiteX1" fmla="*/ 91440 w 182880"/>
                  <a:gd name="connsiteY1" fmla="*/ 42863 h 42862"/>
                  <a:gd name="connsiteX2" fmla="*/ 0 w 182880"/>
                  <a:gd name="connsiteY2" fmla="*/ 0 h 42862"/>
                </a:gdLst>
                <a:ahLst/>
                <a:cxnLst>
                  <a:cxn ang="0">
                    <a:pos x="connsiteX0" y="connsiteY0"/>
                  </a:cxn>
                  <a:cxn ang="0">
                    <a:pos x="connsiteX1" y="connsiteY1"/>
                  </a:cxn>
                  <a:cxn ang="0">
                    <a:pos x="connsiteX2" y="connsiteY2"/>
                  </a:cxn>
                </a:cxnLst>
                <a:rect l="l" t="t" r="r" b="b"/>
                <a:pathLst>
                  <a:path w="182880" h="42862">
                    <a:moveTo>
                      <a:pt x="182881" y="0"/>
                    </a:moveTo>
                    <a:cubicBezTo>
                      <a:pt x="156210" y="27623"/>
                      <a:pt x="124777" y="42863"/>
                      <a:pt x="91440" y="42863"/>
                    </a:cubicBezTo>
                    <a:cubicBezTo>
                      <a:pt x="57150" y="42863"/>
                      <a:pt x="25718" y="26670"/>
                      <a:pt x="0" y="0"/>
                    </a:cubicBezTo>
                  </a:path>
                </a:pathLst>
              </a:custGeom>
              <a:noFill/>
              <a:ln w="12212" cap="rnd">
                <a:solidFill>
                  <a:srgbClr val="FFFFFF"/>
                </a:solidFill>
                <a:prstDash val="solid"/>
                <a:round/>
              </a:ln>
            </p:spPr>
            <p:txBody>
              <a:bodyPr rtlCol="0" anchor="ctr"/>
              <a:lstStyle/>
              <a:p>
                <a:endParaRPr lang="en-US"/>
              </a:p>
            </p:txBody>
          </p:sp>
          <p:sp>
            <p:nvSpPr>
              <p:cNvPr id="96" name="Freeform 95">
                <a:extLst>
                  <a:ext uri="{FF2B5EF4-FFF2-40B4-BE49-F238E27FC236}">
                    <a16:creationId xmlns:a16="http://schemas.microsoft.com/office/drawing/2014/main" id="{0CEB96D9-24BD-9B43-81D9-DE87B05FDECB}"/>
                  </a:ext>
                </a:extLst>
              </p:cNvPr>
              <p:cNvSpPr/>
              <p:nvPr/>
            </p:nvSpPr>
            <p:spPr>
              <a:xfrm>
                <a:off x="10504170" y="5251132"/>
                <a:ext cx="40004" cy="41910"/>
              </a:xfrm>
              <a:custGeom>
                <a:avLst/>
                <a:gdLst>
                  <a:gd name="connsiteX0" fmla="*/ 40005 w 40004"/>
                  <a:gd name="connsiteY0" fmla="*/ 20955 h 41910"/>
                  <a:gd name="connsiteX1" fmla="*/ 20002 w 40004"/>
                  <a:gd name="connsiteY1" fmla="*/ 41910 h 41910"/>
                  <a:gd name="connsiteX2" fmla="*/ 0 w 40004"/>
                  <a:gd name="connsiteY2" fmla="*/ 20955 h 41910"/>
                  <a:gd name="connsiteX3" fmla="*/ 20002 w 40004"/>
                  <a:gd name="connsiteY3" fmla="*/ 0 h 41910"/>
                  <a:gd name="connsiteX4" fmla="*/ 40005 w 40004"/>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4" h="41910">
                    <a:moveTo>
                      <a:pt x="40005" y="20955"/>
                    </a:moveTo>
                    <a:cubicBezTo>
                      <a:pt x="40005" y="32385"/>
                      <a:pt x="31432" y="41910"/>
                      <a:pt x="20002" y="41910"/>
                    </a:cubicBezTo>
                    <a:cubicBezTo>
                      <a:pt x="9525" y="41910"/>
                      <a:pt x="0" y="32385"/>
                      <a:pt x="0" y="20955"/>
                    </a:cubicBezTo>
                    <a:cubicBezTo>
                      <a:pt x="0" y="9525"/>
                      <a:pt x="8572" y="0"/>
                      <a:pt x="20002" y="0"/>
                    </a:cubicBezTo>
                    <a:cubicBezTo>
                      <a:pt x="31432" y="0"/>
                      <a:pt x="40005" y="9525"/>
                      <a:pt x="40005" y="20955"/>
                    </a:cubicBezTo>
                  </a:path>
                </a:pathLst>
              </a:custGeom>
              <a:solidFill>
                <a:srgbClr val="FFFFFF"/>
              </a:solidFill>
              <a:ln w="9525" cap="flat">
                <a:noFill/>
                <a:prstDash val="solid"/>
                <a:miter/>
              </a:ln>
            </p:spPr>
            <p:txBody>
              <a:bodyPr rtlCol="0" anchor="ctr"/>
              <a:lstStyle/>
              <a:p>
                <a:endParaRPr lang="en-US"/>
              </a:p>
            </p:txBody>
          </p:sp>
          <p:sp>
            <p:nvSpPr>
              <p:cNvPr id="97" name="Freeform 96">
                <a:extLst>
                  <a:ext uri="{FF2B5EF4-FFF2-40B4-BE49-F238E27FC236}">
                    <a16:creationId xmlns:a16="http://schemas.microsoft.com/office/drawing/2014/main" id="{9502BD42-38D1-F540-BB5E-02A5348E4A3A}"/>
                  </a:ext>
                </a:extLst>
              </p:cNvPr>
              <p:cNvSpPr/>
              <p:nvPr/>
            </p:nvSpPr>
            <p:spPr>
              <a:xfrm>
                <a:off x="10616564" y="5251132"/>
                <a:ext cx="40005" cy="41910"/>
              </a:xfrm>
              <a:custGeom>
                <a:avLst/>
                <a:gdLst>
                  <a:gd name="connsiteX0" fmla="*/ 40006 w 40005"/>
                  <a:gd name="connsiteY0" fmla="*/ 20955 h 41910"/>
                  <a:gd name="connsiteX1" fmla="*/ 20002 w 40005"/>
                  <a:gd name="connsiteY1" fmla="*/ 41910 h 41910"/>
                  <a:gd name="connsiteX2" fmla="*/ 0 w 40005"/>
                  <a:gd name="connsiteY2" fmla="*/ 20955 h 41910"/>
                  <a:gd name="connsiteX3" fmla="*/ 20002 w 40005"/>
                  <a:gd name="connsiteY3" fmla="*/ 0 h 41910"/>
                  <a:gd name="connsiteX4" fmla="*/ 40006 w 40005"/>
                  <a:gd name="connsiteY4" fmla="*/ 20955 h 4191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05" h="41910">
                    <a:moveTo>
                      <a:pt x="40006" y="20955"/>
                    </a:moveTo>
                    <a:cubicBezTo>
                      <a:pt x="40006" y="32385"/>
                      <a:pt x="31433" y="41910"/>
                      <a:pt x="20002" y="41910"/>
                    </a:cubicBezTo>
                    <a:cubicBezTo>
                      <a:pt x="9525" y="41910"/>
                      <a:pt x="0" y="32385"/>
                      <a:pt x="0" y="20955"/>
                    </a:cubicBezTo>
                    <a:cubicBezTo>
                      <a:pt x="0" y="9525"/>
                      <a:pt x="8573" y="0"/>
                      <a:pt x="20002" y="0"/>
                    </a:cubicBezTo>
                    <a:cubicBezTo>
                      <a:pt x="31433" y="0"/>
                      <a:pt x="40006" y="9525"/>
                      <a:pt x="40006" y="20955"/>
                    </a:cubicBezTo>
                  </a:path>
                </a:pathLst>
              </a:custGeom>
              <a:solidFill>
                <a:srgbClr val="FFFFFF"/>
              </a:solidFill>
              <a:ln w="9525" cap="flat">
                <a:noFill/>
                <a:prstDash val="solid"/>
                <a:miter/>
              </a:ln>
            </p:spPr>
            <p:txBody>
              <a:bodyPr rtlCol="0" anchor="ctr"/>
              <a:lstStyle/>
              <a:p>
                <a:endParaRPr lang="en-US"/>
              </a:p>
            </p:txBody>
          </p:sp>
        </p:grpSp>
      </p:grpSp>
      <p:grpSp>
        <p:nvGrpSpPr>
          <p:cNvPr id="98" name="Group 97">
            <a:extLst>
              <a:ext uri="{FF2B5EF4-FFF2-40B4-BE49-F238E27FC236}">
                <a16:creationId xmlns:a16="http://schemas.microsoft.com/office/drawing/2014/main" id="{1DA62FAB-3B49-6241-B0B4-E5B10D62BF89}"/>
              </a:ext>
            </a:extLst>
          </p:cNvPr>
          <p:cNvGrpSpPr/>
          <p:nvPr userDrawn="1"/>
        </p:nvGrpSpPr>
        <p:grpSpPr>
          <a:xfrm>
            <a:off x="5425918" y="4108049"/>
            <a:ext cx="584527" cy="654408"/>
            <a:chOff x="6696075" y="2092642"/>
            <a:chExt cx="764857" cy="856297"/>
          </a:xfrm>
        </p:grpSpPr>
        <p:sp>
          <p:nvSpPr>
            <p:cNvPr id="99" name="Graphic 13">
              <a:extLst>
                <a:ext uri="{FF2B5EF4-FFF2-40B4-BE49-F238E27FC236}">
                  <a16:creationId xmlns:a16="http://schemas.microsoft.com/office/drawing/2014/main" id="{89B5EE55-A20D-2E42-9B3F-D92EA862E67F}"/>
                </a:ext>
              </a:extLst>
            </p:cNvPr>
            <p:cNvSpPr/>
            <p:nvPr/>
          </p:nvSpPr>
          <p:spPr>
            <a:xfrm>
              <a:off x="6696075" y="2092642"/>
              <a:ext cx="764857" cy="856297"/>
            </a:xfrm>
            <a:custGeom>
              <a:avLst/>
              <a:gdLst>
                <a:gd name="connsiteX0" fmla="*/ 737235 w 764857"/>
                <a:gd name="connsiteY0" fmla="*/ 222885 h 856297"/>
                <a:gd name="connsiteX1" fmla="*/ 671513 w 764857"/>
                <a:gd name="connsiteY1" fmla="*/ 103823 h 856297"/>
                <a:gd name="connsiteX2" fmla="*/ 562927 w 764857"/>
                <a:gd name="connsiteY2" fmla="*/ 31433 h 856297"/>
                <a:gd name="connsiteX3" fmla="*/ 392430 w 764857"/>
                <a:gd name="connsiteY3" fmla="*/ 0 h 856297"/>
                <a:gd name="connsiteX4" fmla="*/ 137160 w 764857"/>
                <a:gd name="connsiteY4" fmla="*/ 87630 h 856297"/>
                <a:gd name="connsiteX5" fmla="*/ 38100 w 764857"/>
                <a:gd name="connsiteY5" fmla="*/ 224790 h 856297"/>
                <a:gd name="connsiteX6" fmla="*/ 0 w 764857"/>
                <a:gd name="connsiteY6" fmla="*/ 440055 h 856297"/>
                <a:gd name="connsiteX7" fmla="*/ 97155 w 764857"/>
                <a:gd name="connsiteY7" fmla="*/ 751523 h 856297"/>
                <a:gd name="connsiteX8" fmla="*/ 367665 w 764857"/>
                <a:gd name="connsiteY8" fmla="*/ 856298 h 856297"/>
                <a:gd name="connsiteX9" fmla="*/ 653415 w 764857"/>
                <a:gd name="connsiteY9" fmla="*/ 741045 h 856297"/>
                <a:gd name="connsiteX10" fmla="*/ 764857 w 764857"/>
                <a:gd name="connsiteY10" fmla="*/ 403860 h 856297"/>
                <a:gd name="connsiteX11" fmla="*/ 737235 w 764857"/>
                <a:gd name="connsiteY11" fmla="*/ 222885 h 8562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64857" h="856297">
                  <a:moveTo>
                    <a:pt x="737235" y="222885"/>
                  </a:moveTo>
                  <a:cubicBezTo>
                    <a:pt x="719138" y="171450"/>
                    <a:pt x="697230" y="131445"/>
                    <a:pt x="671513" y="103823"/>
                  </a:cubicBezTo>
                  <a:cubicBezTo>
                    <a:pt x="645795" y="76200"/>
                    <a:pt x="609600" y="52388"/>
                    <a:pt x="562927" y="31433"/>
                  </a:cubicBezTo>
                  <a:cubicBezTo>
                    <a:pt x="516255" y="10478"/>
                    <a:pt x="460057" y="0"/>
                    <a:pt x="392430" y="0"/>
                  </a:cubicBezTo>
                  <a:cubicBezTo>
                    <a:pt x="300990" y="0"/>
                    <a:pt x="216218" y="29528"/>
                    <a:pt x="137160" y="87630"/>
                  </a:cubicBezTo>
                  <a:cubicBezTo>
                    <a:pt x="96202" y="118110"/>
                    <a:pt x="62865" y="164783"/>
                    <a:pt x="38100" y="224790"/>
                  </a:cubicBezTo>
                  <a:cubicBezTo>
                    <a:pt x="12382" y="285750"/>
                    <a:pt x="0" y="357188"/>
                    <a:pt x="0" y="440055"/>
                  </a:cubicBezTo>
                  <a:cubicBezTo>
                    <a:pt x="0" y="578168"/>
                    <a:pt x="32385" y="681990"/>
                    <a:pt x="97155" y="751523"/>
                  </a:cubicBezTo>
                  <a:cubicBezTo>
                    <a:pt x="161925" y="822008"/>
                    <a:pt x="251460" y="856298"/>
                    <a:pt x="367665" y="856298"/>
                  </a:cubicBezTo>
                  <a:cubicBezTo>
                    <a:pt x="483870" y="856298"/>
                    <a:pt x="579120" y="818198"/>
                    <a:pt x="653415" y="741045"/>
                  </a:cubicBezTo>
                  <a:cubicBezTo>
                    <a:pt x="727710" y="664845"/>
                    <a:pt x="764857" y="552450"/>
                    <a:pt x="764857" y="403860"/>
                  </a:cubicBezTo>
                  <a:cubicBezTo>
                    <a:pt x="764857" y="335280"/>
                    <a:pt x="756285" y="275273"/>
                    <a:pt x="737235" y="222885"/>
                  </a:cubicBezTo>
                </a:path>
              </a:pathLst>
            </a:custGeom>
            <a:solidFill>
              <a:schemeClr val="accent6"/>
            </a:solidFill>
            <a:ln w="9525" cap="flat">
              <a:noFill/>
              <a:prstDash val="solid"/>
              <a:miter/>
            </a:ln>
          </p:spPr>
          <p:txBody>
            <a:bodyPr rtlCol="0" anchor="ctr"/>
            <a:lstStyle/>
            <a:p>
              <a:endParaRPr lang="en-US"/>
            </a:p>
          </p:txBody>
        </p:sp>
        <p:sp>
          <p:nvSpPr>
            <p:cNvPr id="100" name="Graphic 13">
              <a:extLst>
                <a:ext uri="{FF2B5EF4-FFF2-40B4-BE49-F238E27FC236}">
                  <a16:creationId xmlns:a16="http://schemas.microsoft.com/office/drawing/2014/main" id="{DA4C1447-8101-DE4A-945F-9DE475AEAF77}"/>
                </a:ext>
              </a:extLst>
            </p:cNvPr>
            <p:cNvSpPr/>
            <p:nvPr/>
          </p:nvSpPr>
          <p:spPr>
            <a:xfrm>
              <a:off x="6921817" y="2260282"/>
              <a:ext cx="294322" cy="511492"/>
            </a:xfrm>
            <a:custGeom>
              <a:avLst/>
              <a:gdLst>
                <a:gd name="connsiteX0" fmla="*/ 270510 w 294322"/>
                <a:gd name="connsiteY0" fmla="*/ 511492 h 511492"/>
                <a:gd name="connsiteX1" fmla="*/ 23813 w 294322"/>
                <a:gd name="connsiteY1" fmla="*/ 511492 h 511492"/>
                <a:gd name="connsiteX2" fmla="*/ 0 w 294322"/>
                <a:gd name="connsiteY2" fmla="*/ 487680 h 511492"/>
                <a:gd name="connsiteX3" fmla="*/ 0 w 294322"/>
                <a:gd name="connsiteY3" fmla="*/ 23813 h 511492"/>
                <a:gd name="connsiteX4" fmla="*/ 23813 w 294322"/>
                <a:gd name="connsiteY4" fmla="*/ 0 h 511492"/>
                <a:gd name="connsiteX5" fmla="*/ 270510 w 294322"/>
                <a:gd name="connsiteY5" fmla="*/ 0 h 511492"/>
                <a:gd name="connsiteX6" fmla="*/ 294322 w 294322"/>
                <a:gd name="connsiteY6" fmla="*/ 23813 h 511492"/>
                <a:gd name="connsiteX7" fmla="*/ 294322 w 294322"/>
                <a:gd name="connsiteY7" fmla="*/ 487680 h 511492"/>
                <a:gd name="connsiteX8" fmla="*/ 270510 w 294322"/>
                <a:gd name="connsiteY8" fmla="*/ 511492 h 511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94322" h="511492">
                  <a:moveTo>
                    <a:pt x="270510" y="511492"/>
                  </a:moveTo>
                  <a:lnTo>
                    <a:pt x="23813" y="511492"/>
                  </a:lnTo>
                  <a:cubicBezTo>
                    <a:pt x="10477" y="511492"/>
                    <a:pt x="0" y="501015"/>
                    <a:pt x="0" y="487680"/>
                  </a:cubicBezTo>
                  <a:lnTo>
                    <a:pt x="0" y="23813"/>
                  </a:lnTo>
                  <a:cubicBezTo>
                    <a:pt x="0" y="10477"/>
                    <a:pt x="10477" y="0"/>
                    <a:pt x="23813" y="0"/>
                  </a:cubicBezTo>
                  <a:lnTo>
                    <a:pt x="270510" y="0"/>
                  </a:lnTo>
                  <a:cubicBezTo>
                    <a:pt x="283845" y="0"/>
                    <a:pt x="294322" y="10477"/>
                    <a:pt x="294322" y="23813"/>
                  </a:cubicBezTo>
                  <a:lnTo>
                    <a:pt x="294322" y="487680"/>
                  </a:lnTo>
                  <a:cubicBezTo>
                    <a:pt x="294322" y="501015"/>
                    <a:pt x="283845" y="511492"/>
                    <a:pt x="270510" y="511492"/>
                  </a:cubicBezTo>
                  <a:close/>
                </a:path>
              </a:pathLst>
            </a:custGeom>
            <a:noFill/>
            <a:ln w="9418" cap="flat">
              <a:solidFill>
                <a:srgbClr val="FFFFFF"/>
              </a:solidFill>
              <a:prstDash val="solid"/>
              <a:miter/>
            </a:ln>
          </p:spPr>
          <p:txBody>
            <a:bodyPr rtlCol="0" anchor="ctr"/>
            <a:lstStyle/>
            <a:p>
              <a:endParaRPr lang="en-US"/>
            </a:p>
          </p:txBody>
        </p:sp>
        <p:sp>
          <p:nvSpPr>
            <p:cNvPr id="101" name="Graphic 13">
              <a:extLst>
                <a:ext uri="{FF2B5EF4-FFF2-40B4-BE49-F238E27FC236}">
                  <a16:creationId xmlns:a16="http://schemas.microsoft.com/office/drawing/2014/main" id="{1C0A3381-4D76-2E44-8CD5-ED73E3529901}"/>
                </a:ext>
              </a:extLst>
            </p:cNvPr>
            <p:cNvSpPr/>
            <p:nvPr/>
          </p:nvSpPr>
          <p:spPr>
            <a:xfrm>
              <a:off x="6946582" y="2281237"/>
              <a:ext cx="245744" cy="426719"/>
            </a:xfrm>
            <a:custGeom>
              <a:avLst/>
              <a:gdLst>
                <a:gd name="connsiteX0" fmla="*/ 225743 w 245744"/>
                <a:gd name="connsiteY0" fmla="*/ 426720 h 426719"/>
                <a:gd name="connsiteX1" fmla="*/ 20003 w 245744"/>
                <a:gd name="connsiteY1" fmla="*/ 426720 h 426719"/>
                <a:gd name="connsiteX2" fmla="*/ 0 w 245744"/>
                <a:gd name="connsiteY2" fmla="*/ 406718 h 426719"/>
                <a:gd name="connsiteX3" fmla="*/ 0 w 245744"/>
                <a:gd name="connsiteY3" fmla="*/ 20003 h 426719"/>
                <a:gd name="connsiteX4" fmla="*/ 20003 w 245744"/>
                <a:gd name="connsiteY4" fmla="*/ 0 h 426719"/>
                <a:gd name="connsiteX5" fmla="*/ 225743 w 245744"/>
                <a:gd name="connsiteY5" fmla="*/ 0 h 426719"/>
                <a:gd name="connsiteX6" fmla="*/ 245745 w 245744"/>
                <a:gd name="connsiteY6" fmla="*/ 20003 h 426719"/>
                <a:gd name="connsiteX7" fmla="*/ 245745 w 245744"/>
                <a:gd name="connsiteY7" fmla="*/ 406718 h 426719"/>
                <a:gd name="connsiteX8" fmla="*/ 225743 w 245744"/>
                <a:gd name="connsiteY8" fmla="*/ 426720 h 4267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5744" h="426719">
                  <a:moveTo>
                    <a:pt x="225743" y="426720"/>
                  </a:moveTo>
                  <a:lnTo>
                    <a:pt x="20003" y="426720"/>
                  </a:lnTo>
                  <a:cubicBezTo>
                    <a:pt x="8573" y="426720"/>
                    <a:pt x="0" y="417195"/>
                    <a:pt x="0" y="406718"/>
                  </a:cubicBezTo>
                  <a:lnTo>
                    <a:pt x="0" y="20003"/>
                  </a:lnTo>
                  <a:cubicBezTo>
                    <a:pt x="0" y="8572"/>
                    <a:pt x="9525" y="0"/>
                    <a:pt x="20003" y="0"/>
                  </a:cubicBezTo>
                  <a:lnTo>
                    <a:pt x="225743" y="0"/>
                  </a:lnTo>
                  <a:cubicBezTo>
                    <a:pt x="237173" y="0"/>
                    <a:pt x="245745" y="9525"/>
                    <a:pt x="245745" y="20003"/>
                  </a:cubicBezTo>
                  <a:lnTo>
                    <a:pt x="245745" y="406718"/>
                  </a:lnTo>
                  <a:cubicBezTo>
                    <a:pt x="245745" y="417195"/>
                    <a:pt x="237173" y="426720"/>
                    <a:pt x="225743" y="426720"/>
                  </a:cubicBezTo>
                  <a:close/>
                </a:path>
              </a:pathLst>
            </a:custGeom>
            <a:noFill/>
            <a:ln w="9418" cap="flat">
              <a:solidFill>
                <a:srgbClr val="FFFFFF"/>
              </a:solidFill>
              <a:prstDash val="solid"/>
              <a:miter/>
            </a:ln>
          </p:spPr>
          <p:txBody>
            <a:bodyPr rtlCol="0" anchor="ctr"/>
            <a:lstStyle/>
            <a:p>
              <a:endParaRPr lang="en-US"/>
            </a:p>
          </p:txBody>
        </p:sp>
        <p:sp>
          <p:nvSpPr>
            <p:cNvPr id="102" name="Graphic 13">
              <a:extLst>
                <a:ext uri="{FF2B5EF4-FFF2-40B4-BE49-F238E27FC236}">
                  <a16:creationId xmlns:a16="http://schemas.microsoft.com/office/drawing/2014/main" id="{BDFF561A-0D89-F042-B1F3-B58B88D05384}"/>
                </a:ext>
              </a:extLst>
            </p:cNvPr>
            <p:cNvSpPr/>
            <p:nvPr/>
          </p:nvSpPr>
          <p:spPr>
            <a:xfrm>
              <a:off x="6855142" y="2334577"/>
              <a:ext cx="168830" cy="188594"/>
            </a:xfrm>
            <a:custGeom>
              <a:avLst/>
              <a:gdLst>
                <a:gd name="connsiteX0" fmla="*/ 162877 w 168830"/>
                <a:gd name="connsiteY0" fmla="*/ 49530 h 188594"/>
                <a:gd name="connsiteX1" fmla="*/ 148590 w 168830"/>
                <a:gd name="connsiteY1" fmla="*/ 22860 h 188594"/>
                <a:gd name="connsiteX2" fmla="*/ 124777 w 168830"/>
                <a:gd name="connsiteY2" fmla="*/ 6667 h 188594"/>
                <a:gd name="connsiteX3" fmla="*/ 86677 w 168830"/>
                <a:gd name="connsiteY3" fmla="*/ 0 h 188594"/>
                <a:gd name="connsiteX4" fmla="*/ 30480 w 168830"/>
                <a:gd name="connsiteY4" fmla="*/ 19050 h 188594"/>
                <a:gd name="connsiteX5" fmla="*/ 8572 w 168830"/>
                <a:gd name="connsiteY5" fmla="*/ 49530 h 188594"/>
                <a:gd name="connsiteX6" fmla="*/ 0 w 168830"/>
                <a:gd name="connsiteY6" fmla="*/ 97155 h 188594"/>
                <a:gd name="connsiteX7" fmla="*/ 20955 w 168830"/>
                <a:gd name="connsiteY7" fmla="*/ 165735 h 188594"/>
                <a:gd name="connsiteX8" fmla="*/ 80963 w 168830"/>
                <a:gd name="connsiteY8" fmla="*/ 188595 h 188594"/>
                <a:gd name="connsiteX9" fmla="*/ 143827 w 168830"/>
                <a:gd name="connsiteY9" fmla="*/ 162878 h 188594"/>
                <a:gd name="connsiteX10" fmla="*/ 168593 w 168830"/>
                <a:gd name="connsiteY10" fmla="*/ 88582 h 188594"/>
                <a:gd name="connsiteX11" fmla="*/ 162877 w 168830"/>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830" h="188594">
                  <a:moveTo>
                    <a:pt x="162877" y="49530"/>
                  </a:moveTo>
                  <a:cubicBezTo>
                    <a:pt x="159068" y="38100"/>
                    <a:pt x="154305" y="29527"/>
                    <a:pt x="148590" y="22860"/>
                  </a:cubicBezTo>
                  <a:cubicBezTo>
                    <a:pt x="142875" y="17145"/>
                    <a:pt x="135255" y="11430"/>
                    <a:pt x="124777" y="6667"/>
                  </a:cubicBezTo>
                  <a:cubicBezTo>
                    <a:pt x="114300" y="1905"/>
                    <a:pt x="101918" y="0"/>
                    <a:pt x="86677" y="0"/>
                  </a:cubicBezTo>
                  <a:cubicBezTo>
                    <a:pt x="66675" y="0"/>
                    <a:pt x="47625" y="6667"/>
                    <a:pt x="30480" y="19050"/>
                  </a:cubicBezTo>
                  <a:cubicBezTo>
                    <a:pt x="21907" y="25717"/>
                    <a:pt x="14288" y="36195"/>
                    <a:pt x="8572"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7" y="162878"/>
                  </a:cubicBezTo>
                  <a:cubicBezTo>
                    <a:pt x="160020" y="145732"/>
                    <a:pt x="168593" y="120967"/>
                    <a:pt x="168593" y="88582"/>
                  </a:cubicBezTo>
                  <a:cubicBezTo>
                    <a:pt x="169545" y="74295"/>
                    <a:pt x="167640" y="60960"/>
                    <a:pt x="162877" y="49530"/>
                  </a:cubicBezTo>
                </a:path>
              </a:pathLst>
            </a:custGeom>
            <a:solidFill>
              <a:srgbClr val="FFFFFF"/>
            </a:solidFill>
            <a:ln w="9525" cap="flat">
              <a:noFill/>
              <a:prstDash val="solid"/>
              <a:miter/>
            </a:ln>
          </p:spPr>
          <p:txBody>
            <a:bodyPr rtlCol="0" anchor="ctr"/>
            <a:lstStyle/>
            <a:p>
              <a:endParaRPr lang="en-US"/>
            </a:p>
          </p:txBody>
        </p:sp>
        <p:sp>
          <p:nvSpPr>
            <p:cNvPr id="103" name="Graphic 13">
              <a:extLst>
                <a:ext uri="{FF2B5EF4-FFF2-40B4-BE49-F238E27FC236}">
                  <a16:creationId xmlns:a16="http://schemas.microsoft.com/office/drawing/2014/main" id="{2299BE5B-5C8F-C547-8F6A-4422B941F7D9}"/>
                </a:ext>
              </a:extLst>
            </p:cNvPr>
            <p:cNvSpPr/>
            <p:nvPr/>
          </p:nvSpPr>
          <p:spPr>
            <a:xfrm>
              <a:off x="7108507" y="2459355"/>
              <a:ext cx="168592" cy="188594"/>
            </a:xfrm>
            <a:custGeom>
              <a:avLst/>
              <a:gdLst>
                <a:gd name="connsiteX0" fmla="*/ 162878 w 168592"/>
                <a:gd name="connsiteY0" fmla="*/ 49530 h 188594"/>
                <a:gd name="connsiteX1" fmla="*/ 148590 w 168592"/>
                <a:gd name="connsiteY1" fmla="*/ 22860 h 188594"/>
                <a:gd name="connsiteX2" fmla="*/ 124778 w 168592"/>
                <a:gd name="connsiteY2" fmla="*/ 6667 h 188594"/>
                <a:gd name="connsiteX3" fmla="*/ 86678 w 168592"/>
                <a:gd name="connsiteY3" fmla="*/ 0 h 188594"/>
                <a:gd name="connsiteX4" fmla="*/ 30480 w 168592"/>
                <a:gd name="connsiteY4" fmla="*/ 19050 h 188594"/>
                <a:gd name="connsiteX5" fmla="*/ 8573 w 168592"/>
                <a:gd name="connsiteY5" fmla="*/ 49530 h 188594"/>
                <a:gd name="connsiteX6" fmla="*/ 0 w 168592"/>
                <a:gd name="connsiteY6" fmla="*/ 97155 h 188594"/>
                <a:gd name="connsiteX7" fmla="*/ 20955 w 168592"/>
                <a:gd name="connsiteY7" fmla="*/ 165735 h 188594"/>
                <a:gd name="connsiteX8" fmla="*/ 80963 w 168592"/>
                <a:gd name="connsiteY8" fmla="*/ 188595 h 188594"/>
                <a:gd name="connsiteX9" fmla="*/ 143828 w 168592"/>
                <a:gd name="connsiteY9" fmla="*/ 162877 h 188594"/>
                <a:gd name="connsiteX10" fmla="*/ 168593 w 168592"/>
                <a:gd name="connsiteY10" fmla="*/ 88582 h 188594"/>
                <a:gd name="connsiteX11" fmla="*/ 162878 w 168592"/>
                <a:gd name="connsiteY11" fmla="*/ 49530 h 188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8592" h="188594">
                  <a:moveTo>
                    <a:pt x="162878" y="49530"/>
                  </a:moveTo>
                  <a:cubicBezTo>
                    <a:pt x="159068" y="38100"/>
                    <a:pt x="154305" y="29527"/>
                    <a:pt x="148590" y="22860"/>
                  </a:cubicBezTo>
                  <a:cubicBezTo>
                    <a:pt x="142875" y="17145"/>
                    <a:pt x="135255" y="11430"/>
                    <a:pt x="124778" y="6667"/>
                  </a:cubicBezTo>
                  <a:cubicBezTo>
                    <a:pt x="114300" y="1905"/>
                    <a:pt x="101918" y="0"/>
                    <a:pt x="86678" y="0"/>
                  </a:cubicBezTo>
                  <a:cubicBezTo>
                    <a:pt x="66675" y="0"/>
                    <a:pt x="47625" y="6667"/>
                    <a:pt x="30480" y="19050"/>
                  </a:cubicBezTo>
                  <a:cubicBezTo>
                    <a:pt x="21907" y="25717"/>
                    <a:pt x="14288" y="36195"/>
                    <a:pt x="8573" y="49530"/>
                  </a:cubicBezTo>
                  <a:cubicBezTo>
                    <a:pt x="2857" y="62865"/>
                    <a:pt x="0" y="79057"/>
                    <a:pt x="0" y="97155"/>
                  </a:cubicBezTo>
                  <a:cubicBezTo>
                    <a:pt x="0" y="127635"/>
                    <a:pt x="6668" y="150495"/>
                    <a:pt x="20955" y="165735"/>
                  </a:cubicBezTo>
                  <a:cubicBezTo>
                    <a:pt x="35243" y="180975"/>
                    <a:pt x="55245" y="188595"/>
                    <a:pt x="80963" y="188595"/>
                  </a:cubicBezTo>
                  <a:cubicBezTo>
                    <a:pt x="106680" y="188595"/>
                    <a:pt x="127635" y="180022"/>
                    <a:pt x="143828" y="162877"/>
                  </a:cubicBezTo>
                  <a:cubicBezTo>
                    <a:pt x="160020" y="145732"/>
                    <a:pt x="168593" y="120967"/>
                    <a:pt x="168593" y="88582"/>
                  </a:cubicBezTo>
                  <a:cubicBezTo>
                    <a:pt x="168593" y="74295"/>
                    <a:pt x="166688" y="60960"/>
                    <a:pt x="162878" y="49530"/>
                  </a:cubicBezTo>
                </a:path>
              </a:pathLst>
            </a:custGeom>
            <a:solidFill>
              <a:srgbClr val="FFFFFF"/>
            </a:solidFill>
            <a:ln w="9525" cap="flat">
              <a:noFill/>
              <a:prstDash val="solid"/>
              <a:miter/>
            </a:ln>
          </p:spPr>
          <p:txBody>
            <a:bodyPr rtlCol="0" anchor="ctr"/>
            <a:lstStyle/>
            <a:p>
              <a:endParaRPr lang="en-US"/>
            </a:p>
          </p:txBody>
        </p:sp>
        <p:sp>
          <p:nvSpPr>
            <p:cNvPr id="104" name="Graphic 13">
              <a:extLst>
                <a:ext uri="{FF2B5EF4-FFF2-40B4-BE49-F238E27FC236}">
                  <a16:creationId xmlns:a16="http://schemas.microsoft.com/office/drawing/2014/main" id="{832DF7FC-CCB8-5D4D-90E4-F5AC557D2F4B}"/>
                </a:ext>
              </a:extLst>
            </p:cNvPr>
            <p:cNvSpPr/>
            <p:nvPr/>
          </p:nvSpPr>
          <p:spPr>
            <a:xfrm>
              <a:off x="6887527" y="2392679"/>
              <a:ext cx="100965" cy="85725"/>
            </a:xfrm>
            <a:custGeom>
              <a:avLst/>
              <a:gdLst>
                <a:gd name="connsiteX0" fmla="*/ 50483 w 100965"/>
                <a:gd name="connsiteY0" fmla="*/ 85725 h 85725"/>
                <a:gd name="connsiteX1" fmla="*/ 100965 w 100965"/>
                <a:gd name="connsiteY1" fmla="*/ 26670 h 85725"/>
                <a:gd name="connsiteX2" fmla="*/ 74295 w 100965"/>
                <a:gd name="connsiteY2" fmla="*/ 0 h 85725"/>
                <a:gd name="connsiteX3" fmla="*/ 50483 w 100965"/>
                <a:gd name="connsiteY3" fmla="*/ 14288 h 85725"/>
                <a:gd name="connsiteX4" fmla="*/ 26670 w 100965"/>
                <a:gd name="connsiteY4" fmla="*/ 0 h 85725"/>
                <a:gd name="connsiteX5" fmla="*/ 0 w 100965"/>
                <a:gd name="connsiteY5" fmla="*/ 26670 h 85725"/>
                <a:gd name="connsiteX6" fmla="*/ 50483 w 100965"/>
                <a:gd name="connsiteY6" fmla="*/ 85725 h 857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965" h="85725">
                  <a:moveTo>
                    <a:pt x="50483" y="85725"/>
                  </a:moveTo>
                  <a:cubicBezTo>
                    <a:pt x="50483" y="85725"/>
                    <a:pt x="100965" y="60008"/>
                    <a:pt x="100965" y="26670"/>
                  </a:cubicBezTo>
                  <a:cubicBezTo>
                    <a:pt x="100965" y="11430"/>
                    <a:pt x="88583" y="0"/>
                    <a:pt x="74295" y="0"/>
                  </a:cubicBezTo>
                  <a:cubicBezTo>
                    <a:pt x="63818" y="0"/>
                    <a:pt x="55245" y="5715"/>
                    <a:pt x="50483" y="14288"/>
                  </a:cubicBezTo>
                  <a:cubicBezTo>
                    <a:pt x="45720" y="5715"/>
                    <a:pt x="37148" y="0"/>
                    <a:pt x="26670" y="0"/>
                  </a:cubicBezTo>
                  <a:cubicBezTo>
                    <a:pt x="11430" y="0"/>
                    <a:pt x="0" y="12383"/>
                    <a:pt x="0" y="26670"/>
                  </a:cubicBezTo>
                  <a:cubicBezTo>
                    <a:pt x="0" y="60008"/>
                    <a:pt x="50483" y="85725"/>
                    <a:pt x="50483" y="85725"/>
                  </a:cubicBezTo>
                </a:path>
              </a:pathLst>
            </a:custGeom>
            <a:solidFill>
              <a:srgbClr val="9AA5BA"/>
            </a:solidFill>
            <a:ln w="9525" cap="flat">
              <a:noFill/>
              <a:prstDash val="solid"/>
              <a:miter/>
            </a:ln>
          </p:spPr>
          <p:txBody>
            <a:bodyPr rtlCol="0" anchor="ctr"/>
            <a:lstStyle/>
            <a:p>
              <a:endParaRPr lang="en-US"/>
            </a:p>
          </p:txBody>
        </p:sp>
        <p:grpSp>
          <p:nvGrpSpPr>
            <p:cNvPr id="105" name="Graphic 13">
              <a:extLst>
                <a:ext uri="{FF2B5EF4-FFF2-40B4-BE49-F238E27FC236}">
                  <a16:creationId xmlns:a16="http://schemas.microsoft.com/office/drawing/2014/main" id="{4ABC0B6C-232D-484D-81AD-B8C4EB0AF31A}"/>
                </a:ext>
              </a:extLst>
            </p:cNvPr>
            <p:cNvGrpSpPr/>
            <p:nvPr/>
          </p:nvGrpSpPr>
          <p:grpSpPr>
            <a:xfrm>
              <a:off x="7132319" y="2495550"/>
              <a:ext cx="119062" cy="123825"/>
              <a:chOff x="7132319" y="2495550"/>
              <a:chExt cx="119062" cy="123825"/>
            </a:xfrm>
            <a:solidFill>
              <a:srgbClr val="9AA5BA"/>
            </a:solidFill>
          </p:grpSpPr>
          <p:sp>
            <p:nvSpPr>
              <p:cNvPr id="106" name="Freeform 105">
                <a:extLst>
                  <a:ext uri="{FF2B5EF4-FFF2-40B4-BE49-F238E27FC236}">
                    <a16:creationId xmlns:a16="http://schemas.microsoft.com/office/drawing/2014/main" id="{7F426E47-E561-6B4E-A7F2-4CA0B58B37C7}"/>
                  </a:ext>
                </a:extLst>
              </p:cNvPr>
              <p:cNvSpPr/>
              <p:nvPr/>
            </p:nvSpPr>
            <p:spPr>
              <a:xfrm>
                <a:off x="7132319" y="2497455"/>
                <a:ext cx="119062" cy="121361"/>
              </a:xfrm>
              <a:custGeom>
                <a:avLst/>
                <a:gdLst>
                  <a:gd name="connsiteX0" fmla="*/ 36195 w 119062"/>
                  <a:gd name="connsiteY0" fmla="*/ 4763 h 121361"/>
                  <a:gd name="connsiteX1" fmla="*/ 36195 w 119062"/>
                  <a:gd name="connsiteY1" fmla="*/ 4763 h 121361"/>
                  <a:gd name="connsiteX2" fmla="*/ 32385 w 119062"/>
                  <a:gd name="connsiteY2" fmla="*/ 6667 h 121361"/>
                  <a:gd name="connsiteX3" fmla="*/ 29528 w 119062"/>
                  <a:gd name="connsiteY3" fmla="*/ 8572 h 121361"/>
                  <a:gd name="connsiteX4" fmla="*/ 21907 w 119062"/>
                  <a:gd name="connsiteY4" fmla="*/ 13335 h 121361"/>
                  <a:gd name="connsiteX5" fmla="*/ 20955 w 119062"/>
                  <a:gd name="connsiteY5" fmla="*/ 14288 h 121361"/>
                  <a:gd name="connsiteX6" fmla="*/ 9525 w 119062"/>
                  <a:gd name="connsiteY6" fmla="*/ 27622 h 121361"/>
                  <a:gd name="connsiteX7" fmla="*/ 0 w 119062"/>
                  <a:gd name="connsiteY7" fmla="*/ 61913 h 121361"/>
                  <a:gd name="connsiteX8" fmla="*/ 2857 w 119062"/>
                  <a:gd name="connsiteY8" fmla="*/ 80010 h 121361"/>
                  <a:gd name="connsiteX9" fmla="*/ 6668 w 119062"/>
                  <a:gd name="connsiteY9" fmla="*/ 88582 h 121361"/>
                  <a:gd name="connsiteX10" fmla="*/ 11430 w 119062"/>
                  <a:gd name="connsiteY10" fmla="*/ 96202 h 121361"/>
                  <a:gd name="connsiteX11" fmla="*/ 22860 w 119062"/>
                  <a:gd name="connsiteY11" fmla="*/ 108585 h 121361"/>
                  <a:gd name="connsiteX12" fmla="*/ 37148 w 119062"/>
                  <a:gd name="connsiteY12" fmla="*/ 117157 h 121361"/>
                  <a:gd name="connsiteX13" fmla="*/ 54293 w 119062"/>
                  <a:gd name="connsiteY13" fmla="*/ 120967 h 121361"/>
                  <a:gd name="connsiteX14" fmla="*/ 72390 w 119062"/>
                  <a:gd name="connsiteY14" fmla="*/ 120015 h 121361"/>
                  <a:gd name="connsiteX15" fmla="*/ 100965 w 119062"/>
                  <a:gd name="connsiteY15" fmla="*/ 103822 h 121361"/>
                  <a:gd name="connsiteX16" fmla="*/ 117157 w 119062"/>
                  <a:gd name="connsiteY16" fmla="*/ 75247 h 121361"/>
                  <a:gd name="connsiteX17" fmla="*/ 119063 w 119062"/>
                  <a:gd name="connsiteY17" fmla="*/ 57150 h 121361"/>
                  <a:gd name="connsiteX18" fmla="*/ 118110 w 119062"/>
                  <a:gd name="connsiteY18" fmla="*/ 47625 h 121361"/>
                  <a:gd name="connsiteX19" fmla="*/ 115253 w 119062"/>
                  <a:gd name="connsiteY19" fmla="*/ 39052 h 121361"/>
                  <a:gd name="connsiteX20" fmla="*/ 94298 w 119062"/>
                  <a:gd name="connsiteY20" fmla="*/ 11430 h 121361"/>
                  <a:gd name="connsiteX21" fmla="*/ 60960 w 119062"/>
                  <a:gd name="connsiteY21" fmla="*/ 0 h 121361"/>
                  <a:gd name="connsiteX22" fmla="*/ 58103 w 119062"/>
                  <a:gd name="connsiteY22" fmla="*/ 0 h 121361"/>
                  <a:gd name="connsiteX23" fmla="*/ 36195 w 119062"/>
                  <a:gd name="connsiteY23" fmla="*/ 4763 h 121361"/>
                  <a:gd name="connsiteX24" fmla="*/ 71438 w 119062"/>
                  <a:gd name="connsiteY24" fmla="*/ 4763 h 121361"/>
                  <a:gd name="connsiteX25" fmla="*/ 85725 w 119062"/>
                  <a:gd name="connsiteY25" fmla="*/ 9525 h 121361"/>
                  <a:gd name="connsiteX26" fmla="*/ 98107 w 119062"/>
                  <a:gd name="connsiteY26" fmla="*/ 18097 h 121361"/>
                  <a:gd name="connsiteX27" fmla="*/ 107632 w 119062"/>
                  <a:gd name="connsiteY27" fmla="*/ 28575 h 121361"/>
                  <a:gd name="connsiteX28" fmla="*/ 114300 w 119062"/>
                  <a:gd name="connsiteY28" fmla="*/ 41910 h 121361"/>
                  <a:gd name="connsiteX29" fmla="*/ 117157 w 119062"/>
                  <a:gd name="connsiteY29" fmla="*/ 56197 h 121361"/>
                  <a:gd name="connsiteX30" fmla="*/ 116205 w 119062"/>
                  <a:gd name="connsiteY30" fmla="*/ 71438 h 121361"/>
                  <a:gd name="connsiteX31" fmla="*/ 111443 w 119062"/>
                  <a:gd name="connsiteY31" fmla="*/ 85725 h 121361"/>
                  <a:gd name="connsiteX32" fmla="*/ 102870 w 119062"/>
                  <a:gd name="connsiteY32" fmla="*/ 98107 h 121361"/>
                  <a:gd name="connsiteX33" fmla="*/ 92393 w 119062"/>
                  <a:gd name="connsiteY33" fmla="*/ 107632 h 121361"/>
                  <a:gd name="connsiteX34" fmla="*/ 79057 w 119062"/>
                  <a:gd name="connsiteY34" fmla="*/ 114300 h 121361"/>
                  <a:gd name="connsiteX35" fmla="*/ 64770 w 119062"/>
                  <a:gd name="connsiteY35" fmla="*/ 117157 h 121361"/>
                  <a:gd name="connsiteX36" fmla="*/ 49530 w 119062"/>
                  <a:gd name="connsiteY36" fmla="*/ 116205 h 121361"/>
                  <a:gd name="connsiteX37" fmla="*/ 35243 w 119062"/>
                  <a:gd name="connsiteY37" fmla="*/ 111442 h 121361"/>
                  <a:gd name="connsiteX38" fmla="*/ 23813 w 119062"/>
                  <a:gd name="connsiteY38" fmla="*/ 103822 h 121361"/>
                  <a:gd name="connsiteX39" fmla="*/ 14288 w 119062"/>
                  <a:gd name="connsiteY39" fmla="*/ 92392 h 121361"/>
                  <a:gd name="connsiteX40" fmla="*/ 7620 w 119062"/>
                  <a:gd name="connsiteY40" fmla="*/ 79057 h 121361"/>
                  <a:gd name="connsiteX41" fmla="*/ 4763 w 119062"/>
                  <a:gd name="connsiteY41" fmla="*/ 64770 h 121361"/>
                  <a:gd name="connsiteX42" fmla="*/ 5715 w 119062"/>
                  <a:gd name="connsiteY42" fmla="*/ 49530 h 121361"/>
                  <a:gd name="connsiteX43" fmla="*/ 10478 w 119062"/>
                  <a:gd name="connsiteY43" fmla="*/ 35242 h 121361"/>
                  <a:gd name="connsiteX44" fmla="*/ 17145 w 119062"/>
                  <a:gd name="connsiteY44" fmla="*/ 24765 h 121361"/>
                  <a:gd name="connsiteX45" fmla="*/ 17145 w 119062"/>
                  <a:gd name="connsiteY45" fmla="*/ 24765 h 121361"/>
                  <a:gd name="connsiteX46" fmla="*/ 17145 w 119062"/>
                  <a:gd name="connsiteY46" fmla="*/ 24765 h 121361"/>
                  <a:gd name="connsiteX47" fmla="*/ 17145 w 119062"/>
                  <a:gd name="connsiteY47" fmla="*/ 24765 h 121361"/>
                  <a:gd name="connsiteX48" fmla="*/ 17145 w 119062"/>
                  <a:gd name="connsiteY48" fmla="*/ 24765 h 121361"/>
                  <a:gd name="connsiteX49" fmla="*/ 18098 w 119062"/>
                  <a:gd name="connsiteY49" fmla="*/ 22860 h 121361"/>
                  <a:gd name="connsiteX50" fmla="*/ 20003 w 119062"/>
                  <a:gd name="connsiteY50" fmla="*/ 20955 h 121361"/>
                  <a:gd name="connsiteX51" fmla="*/ 20003 w 119062"/>
                  <a:gd name="connsiteY51" fmla="*/ 20955 h 121361"/>
                  <a:gd name="connsiteX52" fmla="*/ 20003 w 119062"/>
                  <a:gd name="connsiteY52" fmla="*/ 20955 h 121361"/>
                  <a:gd name="connsiteX53" fmla="*/ 29528 w 119062"/>
                  <a:gd name="connsiteY53" fmla="*/ 13335 h 121361"/>
                  <a:gd name="connsiteX54" fmla="*/ 41910 w 119062"/>
                  <a:gd name="connsiteY54" fmla="*/ 6667 h 121361"/>
                  <a:gd name="connsiteX55" fmla="*/ 56198 w 119062"/>
                  <a:gd name="connsiteY55" fmla="*/ 3810 h 121361"/>
                  <a:gd name="connsiteX56" fmla="*/ 71438 w 119062"/>
                  <a:gd name="connsiteY56" fmla="*/ 4763 h 121361"/>
                  <a:gd name="connsiteX57" fmla="*/ 5715 w 119062"/>
                  <a:gd name="connsiteY57" fmla="*/ 49530 h 121361"/>
                  <a:gd name="connsiteX58" fmla="*/ 5715 w 119062"/>
                  <a:gd name="connsiteY58" fmla="*/ 49530 h 121361"/>
                  <a:gd name="connsiteX59" fmla="*/ 5715 w 119062"/>
                  <a:gd name="connsiteY59" fmla="*/ 49530 h 121361"/>
                  <a:gd name="connsiteX60" fmla="*/ 110490 w 119062"/>
                  <a:gd name="connsiteY60" fmla="*/ 85725 h 121361"/>
                  <a:gd name="connsiteX61" fmla="*/ 110490 w 119062"/>
                  <a:gd name="connsiteY61" fmla="*/ 85725 h 121361"/>
                  <a:gd name="connsiteX62" fmla="*/ 110490 w 119062"/>
                  <a:gd name="connsiteY62" fmla="*/ 85725 h 121361"/>
                  <a:gd name="connsiteX63" fmla="*/ 14288 w 119062"/>
                  <a:gd name="connsiteY63" fmla="*/ 92392 h 121361"/>
                  <a:gd name="connsiteX64" fmla="*/ 14288 w 119062"/>
                  <a:gd name="connsiteY64" fmla="*/ 92392 h 121361"/>
                  <a:gd name="connsiteX65" fmla="*/ 14288 w 119062"/>
                  <a:gd name="connsiteY65" fmla="*/ 92392 h 121361"/>
                  <a:gd name="connsiteX66" fmla="*/ 23813 w 119062"/>
                  <a:gd name="connsiteY66" fmla="*/ 103822 h 121361"/>
                  <a:gd name="connsiteX67" fmla="*/ 23813 w 119062"/>
                  <a:gd name="connsiteY67" fmla="*/ 103822 h 121361"/>
                  <a:gd name="connsiteX68" fmla="*/ 23813 w 119062"/>
                  <a:gd name="connsiteY68" fmla="*/ 103822 h 121361"/>
                  <a:gd name="connsiteX69" fmla="*/ 92393 w 119062"/>
                  <a:gd name="connsiteY69" fmla="*/ 107632 h 121361"/>
                  <a:gd name="connsiteX70" fmla="*/ 92393 w 119062"/>
                  <a:gd name="connsiteY70" fmla="*/ 107632 h 121361"/>
                  <a:gd name="connsiteX71" fmla="*/ 92393 w 119062"/>
                  <a:gd name="connsiteY71" fmla="*/ 107632 h 121361"/>
                  <a:gd name="connsiteX72" fmla="*/ 35243 w 119062"/>
                  <a:gd name="connsiteY72" fmla="*/ 111442 h 121361"/>
                  <a:gd name="connsiteX73" fmla="*/ 35243 w 119062"/>
                  <a:gd name="connsiteY73" fmla="*/ 111442 h 121361"/>
                  <a:gd name="connsiteX74" fmla="*/ 35243 w 119062"/>
                  <a:gd name="connsiteY74" fmla="*/ 111442 h 121361"/>
                  <a:gd name="connsiteX75" fmla="*/ 63818 w 119062"/>
                  <a:gd name="connsiteY75" fmla="*/ 117157 h 121361"/>
                  <a:gd name="connsiteX76" fmla="*/ 63818 w 119062"/>
                  <a:gd name="connsiteY76" fmla="*/ 117157 h 121361"/>
                  <a:gd name="connsiteX77" fmla="*/ 63818 w 119062"/>
                  <a:gd name="connsiteY77" fmla="*/ 117157 h 121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19062" h="121361">
                    <a:moveTo>
                      <a:pt x="36195" y="4763"/>
                    </a:moveTo>
                    <a:cubicBezTo>
                      <a:pt x="36195" y="4763"/>
                      <a:pt x="36195" y="4763"/>
                      <a:pt x="36195" y="4763"/>
                    </a:cubicBezTo>
                    <a:cubicBezTo>
                      <a:pt x="35243" y="5715"/>
                      <a:pt x="34290" y="5715"/>
                      <a:pt x="32385" y="6667"/>
                    </a:cubicBezTo>
                    <a:cubicBezTo>
                      <a:pt x="31432" y="7620"/>
                      <a:pt x="30480" y="7620"/>
                      <a:pt x="29528" y="8572"/>
                    </a:cubicBezTo>
                    <a:cubicBezTo>
                      <a:pt x="26670" y="10477"/>
                      <a:pt x="24765" y="11430"/>
                      <a:pt x="21907" y="13335"/>
                    </a:cubicBezTo>
                    <a:cubicBezTo>
                      <a:pt x="21907" y="13335"/>
                      <a:pt x="20955" y="14288"/>
                      <a:pt x="20955" y="14288"/>
                    </a:cubicBezTo>
                    <a:cubicBezTo>
                      <a:pt x="16193" y="18097"/>
                      <a:pt x="12382" y="22860"/>
                      <a:pt x="9525" y="27622"/>
                    </a:cubicBezTo>
                    <a:cubicBezTo>
                      <a:pt x="2857" y="38100"/>
                      <a:pt x="0" y="49530"/>
                      <a:pt x="0" y="61913"/>
                    </a:cubicBezTo>
                    <a:cubicBezTo>
                      <a:pt x="0" y="67627"/>
                      <a:pt x="953" y="74295"/>
                      <a:pt x="2857" y="80010"/>
                    </a:cubicBezTo>
                    <a:cubicBezTo>
                      <a:pt x="3810" y="82867"/>
                      <a:pt x="4763" y="85725"/>
                      <a:pt x="6668" y="88582"/>
                    </a:cubicBezTo>
                    <a:cubicBezTo>
                      <a:pt x="7620" y="91440"/>
                      <a:pt x="9525" y="93345"/>
                      <a:pt x="11430" y="96202"/>
                    </a:cubicBezTo>
                    <a:cubicBezTo>
                      <a:pt x="14288" y="100965"/>
                      <a:pt x="19050" y="104775"/>
                      <a:pt x="22860" y="108585"/>
                    </a:cubicBezTo>
                    <a:cubicBezTo>
                      <a:pt x="27623" y="112395"/>
                      <a:pt x="32385" y="115252"/>
                      <a:pt x="37148" y="117157"/>
                    </a:cubicBezTo>
                    <a:cubicBezTo>
                      <a:pt x="42863" y="119063"/>
                      <a:pt x="48578" y="120967"/>
                      <a:pt x="54293" y="120967"/>
                    </a:cubicBezTo>
                    <a:cubicBezTo>
                      <a:pt x="60007" y="121920"/>
                      <a:pt x="66675" y="120967"/>
                      <a:pt x="72390" y="120015"/>
                    </a:cubicBezTo>
                    <a:cubicBezTo>
                      <a:pt x="82868" y="118110"/>
                      <a:pt x="93345" y="112395"/>
                      <a:pt x="100965" y="103822"/>
                    </a:cubicBezTo>
                    <a:cubicBezTo>
                      <a:pt x="108585" y="96202"/>
                      <a:pt x="114300" y="85725"/>
                      <a:pt x="117157" y="75247"/>
                    </a:cubicBezTo>
                    <a:cubicBezTo>
                      <a:pt x="119063" y="69532"/>
                      <a:pt x="119063" y="62865"/>
                      <a:pt x="119063" y="57150"/>
                    </a:cubicBezTo>
                    <a:cubicBezTo>
                      <a:pt x="119063" y="54292"/>
                      <a:pt x="118110" y="51435"/>
                      <a:pt x="118110" y="47625"/>
                    </a:cubicBezTo>
                    <a:cubicBezTo>
                      <a:pt x="117157" y="44767"/>
                      <a:pt x="116205" y="41910"/>
                      <a:pt x="115253" y="39052"/>
                    </a:cubicBezTo>
                    <a:cubicBezTo>
                      <a:pt x="111443" y="27622"/>
                      <a:pt x="103823" y="18097"/>
                      <a:pt x="94298" y="11430"/>
                    </a:cubicBezTo>
                    <a:cubicBezTo>
                      <a:pt x="84773" y="3810"/>
                      <a:pt x="73343" y="0"/>
                      <a:pt x="60960" y="0"/>
                    </a:cubicBezTo>
                    <a:cubicBezTo>
                      <a:pt x="60007" y="0"/>
                      <a:pt x="59055" y="0"/>
                      <a:pt x="58103" y="0"/>
                    </a:cubicBezTo>
                    <a:cubicBezTo>
                      <a:pt x="52388" y="0"/>
                      <a:pt x="43815" y="1905"/>
                      <a:pt x="36195" y="4763"/>
                    </a:cubicBezTo>
                    <a:moveTo>
                      <a:pt x="71438" y="4763"/>
                    </a:moveTo>
                    <a:cubicBezTo>
                      <a:pt x="76200" y="5715"/>
                      <a:pt x="80963" y="7620"/>
                      <a:pt x="85725" y="9525"/>
                    </a:cubicBezTo>
                    <a:cubicBezTo>
                      <a:pt x="90488" y="11430"/>
                      <a:pt x="94298" y="14288"/>
                      <a:pt x="98107" y="18097"/>
                    </a:cubicBezTo>
                    <a:cubicBezTo>
                      <a:pt x="101918" y="20955"/>
                      <a:pt x="104775" y="24765"/>
                      <a:pt x="107632" y="28575"/>
                    </a:cubicBezTo>
                    <a:cubicBezTo>
                      <a:pt x="110490" y="32385"/>
                      <a:pt x="112395" y="37147"/>
                      <a:pt x="114300" y="41910"/>
                    </a:cubicBezTo>
                    <a:cubicBezTo>
                      <a:pt x="116205" y="46672"/>
                      <a:pt x="117157" y="51435"/>
                      <a:pt x="117157" y="56197"/>
                    </a:cubicBezTo>
                    <a:cubicBezTo>
                      <a:pt x="117157" y="60960"/>
                      <a:pt x="117157" y="66675"/>
                      <a:pt x="116205" y="71438"/>
                    </a:cubicBezTo>
                    <a:cubicBezTo>
                      <a:pt x="115253" y="76200"/>
                      <a:pt x="113348" y="80963"/>
                      <a:pt x="111443" y="85725"/>
                    </a:cubicBezTo>
                    <a:cubicBezTo>
                      <a:pt x="109538" y="90488"/>
                      <a:pt x="106680" y="94297"/>
                      <a:pt x="102870" y="98107"/>
                    </a:cubicBezTo>
                    <a:cubicBezTo>
                      <a:pt x="100013" y="101917"/>
                      <a:pt x="96203" y="104775"/>
                      <a:pt x="92393" y="107632"/>
                    </a:cubicBezTo>
                    <a:cubicBezTo>
                      <a:pt x="88582" y="110490"/>
                      <a:pt x="83820" y="112395"/>
                      <a:pt x="79057" y="114300"/>
                    </a:cubicBezTo>
                    <a:cubicBezTo>
                      <a:pt x="74295" y="116205"/>
                      <a:pt x="69532" y="117157"/>
                      <a:pt x="64770" y="117157"/>
                    </a:cubicBezTo>
                    <a:cubicBezTo>
                      <a:pt x="60007" y="117157"/>
                      <a:pt x="54293" y="117157"/>
                      <a:pt x="49530" y="116205"/>
                    </a:cubicBezTo>
                    <a:cubicBezTo>
                      <a:pt x="44768" y="115252"/>
                      <a:pt x="40005" y="113347"/>
                      <a:pt x="35243" y="111442"/>
                    </a:cubicBezTo>
                    <a:cubicBezTo>
                      <a:pt x="31432" y="109538"/>
                      <a:pt x="26670" y="106680"/>
                      <a:pt x="23813" y="103822"/>
                    </a:cubicBezTo>
                    <a:cubicBezTo>
                      <a:pt x="20003" y="100965"/>
                      <a:pt x="17145" y="97155"/>
                      <a:pt x="14288" y="92392"/>
                    </a:cubicBezTo>
                    <a:cubicBezTo>
                      <a:pt x="11430" y="88582"/>
                      <a:pt x="9525" y="83820"/>
                      <a:pt x="7620" y="79057"/>
                    </a:cubicBezTo>
                    <a:cubicBezTo>
                      <a:pt x="5715" y="74295"/>
                      <a:pt x="4763" y="69532"/>
                      <a:pt x="4763" y="64770"/>
                    </a:cubicBezTo>
                    <a:cubicBezTo>
                      <a:pt x="4763" y="60007"/>
                      <a:pt x="4763" y="54292"/>
                      <a:pt x="5715" y="49530"/>
                    </a:cubicBezTo>
                    <a:cubicBezTo>
                      <a:pt x="6668" y="44767"/>
                      <a:pt x="8573" y="40005"/>
                      <a:pt x="10478" y="35242"/>
                    </a:cubicBezTo>
                    <a:cubicBezTo>
                      <a:pt x="12382" y="31432"/>
                      <a:pt x="14288" y="2857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4765"/>
                      <a:pt x="17145" y="24765"/>
                      <a:pt x="17145" y="24765"/>
                    </a:cubicBezTo>
                    <a:cubicBezTo>
                      <a:pt x="17145" y="23813"/>
                      <a:pt x="18098" y="23813"/>
                      <a:pt x="18098" y="22860"/>
                    </a:cubicBezTo>
                    <a:cubicBezTo>
                      <a:pt x="19050" y="21907"/>
                      <a:pt x="19050" y="21907"/>
                      <a:pt x="20003" y="20955"/>
                    </a:cubicBezTo>
                    <a:cubicBezTo>
                      <a:pt x="20003" y="20955"/>
                      <a:pt x="20003" y="20955"/>
                      <a:pt x="20003" y="20955"/>
                    </a:cubicBezTo>
                    <a:cubicBezTo>
                      <a:pt x="20003" y="20955"/>
                      <a:pt x="20003" y="20955"/>
                      <a:pt x="20003" y="20955"/>
                    </a:cubicBezTo>
                    <a:cubicBezTo>
                      <a:pt x="22860" y="18097"/>
                      <a:pt x="25718" y="15240"/>
                      <a:pt x="29528" y="13335"/>
                    </a:cubicBezTo>
                    <a:cubicBezTo>
                      <a:pt x="33338" y="10477"/>
                      <a:pt x="38100" y="8572"/>
                      <a:pt x="41910" y="6667"/>
                    </a:cubicBezTo>
                    <a:cubicBezTo>
                      <a:pt x="46673" y="4763"/>
                      <a:pt x="51435" y="3810"/>
                      <a:pt x="56198" y="3810"/>
                    </a:cubicBezTo>
                    <a:cubicBezTo>
                      <a:pt x="61913" y="3810"/>
                      <a:pt x="66675" y="3810"/>
                      <a:pt x="71438" y="4763"/>
                    </a:cubicBezTo>
                    <a:moveTo>
                      <a:pt x="5715" y="49530"/>
                    </a:moveTo>
                    <a:cubicBezTo>
                      <a:pt x="5715" y="49530"/>
                      <a:pt x="5715" y="49530"/>
                      <a:pt x="5715" y="49530"/>
                    </a:cubicBezTo>
                    <a:cubicBezTo>
                      <a:pt x="5715" y="49530"/>
                      <a:pt x="5715" y="49530"/>
                      <a:pt x="5715" y="49530"/>
                    </a:cubicBezTo>
                    <a:moveTo>
                      <a:pt x="110490" y="85725"/>
                    </a:moveTo>
                    <a:cubicBezTo>
                      <a:pt x="110490" y="85725"/>
                      <a:pt x="110490" y="85725"/>
                      <a:pt x="110490" y="85725"/>
                    </a:cubicBezTo>
                    <a:cubicBezTo>
                      <a:pt x="110490" y="85725"/>
                      <a:pt x="110490" y="85725"/>
                      <a:pt x="110490" y="85725"/>
                    </a:cubicBezTo>
                    <a:moveTo>
                      <a:pt x="14288" y="92392"/>
                    </a:moveTo>
                    <a:lnTo>
                      <a:pt x="14288" y="92392"/>
                    </a:lnTo>
                    <a:lnTo>
                      <a:pt x="14288" y="92392"/>
                    </a:lnTo>
                    <a:close/>
                    <a:moveTo>
                      <a:pt x="23813" y="103822"/>
                    </a:moveTo>
                    <a:cubicBezTo>
                      <a:pt x="23813" y="103822"/>
                      <a:pt x="23813" y="103822"/>
                      <a:pt x="23813" y="103822"/>
                    </a:cubicBezTo>
                    <a:cubicBezTo>
                      <a:pt x="23813" y="103822"/>
                      <a:pt x="23813" y="103822"/>
                      <a:pt x="23813" y="103822"/>
                    </a:cubicBezTo>
                    <a:moveTo>
                      <a:pt x="92393" y="107632"/>
                    </a:moveTo>
                    <a:lnTo>
                      <a:pt x="92393" y="107632"/>
                    </a:lnTo>
                    <a:lnTo>
                      <a:pt x="92393" y="107632"/>
                    </a:lnTo>
                    <a:close/>
                    <a:moveTo>
                      <a:pt x="35243" y="111442"/>
                    </a:moveTo>
                    <a:lnTo>
                      <a:pt x="35243" y="111442"/>
                    </a:lnTo>
                    <a:lnTo>
                      <a:pt x="35243" y="111442"/>
                    </a:lnTo>
                    <a:close/>
                    <a:moveTo>
                      <a:pt x="63818" y="117157"/>
                    </a:moveTo>
                    <a:cubicBezTo>
                      <a:pt x="63818" y="117157"/>
                      <a:pt x="63818" y="117157"/>
                      <a:pt x="63818" y="117157"/>
                    </a:cubicBezTo>
                    <a:cubicBezTo>
                      <a:pt x="63818" y="117157"/>
                      <a:pt x="63818" y="117157"/>
                      <a:pt x="63818" y="117157"/>
                    </a:cubicBezTo>
                  </a:path>
                </a:pathLst>
              </a:custGeom>
              <a:solidFill>
                <a:srgbClr val="9AA5BA"/>
              </a:solidFill>
              <a:ln w="9525" cap="flat">
                <a:noFill/>
                <a:prstDash val="solid"/>
                <a:miter/>
              </a:ln>
            </p:spPr>
            <p:txBody>
              <a:bodyPr rtlCol="0" anchor="ctr"/>
              <a:lstStyle/>
              <a:p>
                <a:endParaRPr lang="en-US"/>
              </a:p>
            </p:txBody>
          </p:sp>
          <p:sp>
            <p:nvSpPr>
              <p:cNvPr id="107" name="Freeform 106">
                <a:extLst>
                  <a:ext uri="{FF2B5EF4-FFF2-40B4-BE49-F238E27FC236}">
                    <a16:creationId xmlns:a16="http://schemas.microsoft.com/office/drawing/2014/main" id="{2A25ADFF-F4EF-9B43-A914-0A1A874B995E}"/>
                  </a:ext>
                </a:extLst>
              </p:cNvPr>
              <p:cNvSpPr/>
              <p:nvPr/>
            </p:nvSpPr>
            <p:spPr>
              <a:xfrm>
                <a:off x="7147560" y="2515054"/>
                <a:ext cx="39766" cy="104320"/>
              </a:xfrm>
              <a:custGeom>
                <a:avLst/>
                <a:gdLst>
                  <a:gd name="connsiteX0" fmla="*/ 2857 w 39766"/>
                  <a:gd name="connsiteY0" fmla="*/ 498 h 104320"/>
                  <a:gd name="connsiteX1" fmla="*/ 1905 w 39766"/>
                  <a:gd name="connsiteY1" fmla="*/ 1450 h 104320"/>
                  <a:gd name="connsiteX2" fmla="*/ 1905 w 39766"/>
                  <a:gd name="connsiteY2" fmla="*/ 3355 h 104320"/>
                  <a:gd name="connsiteX3" fmla="*/ 1905 w 39766"/>
                  <a:gd name="connsiteY3" fmla="*/ 6213 h 104320"/>
                  <a:gd name="connsiteX4" fmla="*/ 1905 w 39766"/>
                  <a:gd name="connsiteY4" fmla="*/ 9070 h 104320"/>
                  <a:gd name="connsiteX5" fmla="*/ 2857 w 39766"/>
                  <a:gd name="connsiteY5" fmla="*/ 11928 h 104320"/>
                  <a:gd name="connsiteX6" fmla="*/ 4763 w 39766"/>
                  <a:gd name="connsiteY6" fmla="*/ 15738 h 104320"/>
                  <a:gd name="connsiteX7" fmla="*/ 5715 w 39766"/>
                  <a:gd name="connsiteY7" fmla="*/ 17643 h 104320"/>
                  <a:gd name="connsiteX8" fmla="*/ 8572 w 39766"/>
                  <a:gd name="connsiteY8" fmla="*/ 20500 h 104320"/>
                  <a:gd name="connsiteX9" fmla="*/ 11430 w 39766"/>
                  <a:gd name="connsiteY9" fmla="*/ 23358 h 104320"/>
                  <a:gd name="connsiteX10" fmla="*/ 11430 w 39766"/>
                  <a:gd name="connsiteY10" fmla="*/ 23358 h 104320"/>
                  <a:gd name="connsiteX11" fmla="*/ 11430 w 39766"/>
                  <a:gd name="connsiteY11" fmla="*/ 23358 h 104320"/>
                  <a:gd name="connsiteX12" fmla="*/ 11430 w 39766"/>
                  <a:gd name="connsiteY12" fmla="*/ 23358 h 104320"/>
                  <a:gd name="connsiteX13" fmla="*/ 11430 w 39766"/>
                  <a:gd name="connsiteY13" fmla="*/ 23358 h 104320"/>
                  <a:gd name="connsiteX14" fmla="*/ 13335 w 39766"/>
                  <a:gd name="connsiteY14" fmla="*/ 25263 h 104320"/>
                  <a:gd name="connsiteX15" fmla="*/ 15240 w 39766"/>
                  <a:gd name="connsiteY15" fmla="*/ 27168 h 104320"/>
                  <a:gd name="connsiteX16" fmla="*/ 16192 w 39766"/>
                  <a:gd name="connsiteY16" fmla="*/ 29073 h 104320"/>
                  <a:gd name="connsiteX17" fmla="*/ 16192 w 39766"/>
                  <a:gd name="connsiteY17" fmla="*/ 30978 h 104320"/>
                  <a:gd name="connsiteX18" fmla="*/ 16192 w 39766"/>
                  <a:gd name="connsiteY18" fmla="*/ 31930 h 104320"/>
                  <a:gd name="connsiteX19" fmla="*/ 16192 w 39766"/>
                  <a:gd name="connsiteY19" fmla="*/ 33835 h 104320"/>
                  <a:gd name="connsiteX20" fmla="*/ 16192 w 39766"/>
                  <a:gd name="connsiteY20" fmla="*/ 35740 h 104320"/>
                  <a:gd name="connsiteX21" fmla="*/ 15240 w 39766"/>
                  <a:gd name="connsiteY21" fmla="*/ 37645 h 104320"/>
                  <a:gd name="connsiteX22" fmla="*/ 14288 w 39766"/>
                  <a:gd name="connsiteY22" fmla="*/ 39550 h 104320"/>
                  <a:gd name="connsiteX23" fmla="*/ 12382 w 39766"/>
                  <a:gd name="connsiteY23" fmla="*/ 41455 h 104320"/>
                  <a:gd name="connsiteX24" fmla="*/ 9525 w 39766"/>
                  <a:gd name="connsiteY24" fmla="*/ 43360 h 104320"/>
                  <a:gd name="connsiteX25" fmla="*/ 7620 w 39766"/>
                  <a:gd name="connsiteY25" fmla="*/ 45265 h 104320"/>
                  <a:gd name="connsiteX26" fmla="*/ 4763 w 39766"/>
                  <a:gd name="connsiteY26" fmla="*/ 47170 h 104320"/>
                  <a:gd name="connsiteX27" fmla="*/ 1905 w 39766"/>
                  <a:gd name="connsiteY27" fmla="*/ 50028 h 104320"/>
                  <a:gd name="connsiteX28" fmla="*/ 952 w 39766"/>
                  <a:gd name="connsiteY28" fmla="*/ 50980 h 104320"/>
                  <a:gd name="connsiteX29" fmla="*/ 952 w 39766"/>
                  <a:gd name="connsiteY29" fmla="*/ 51933 h 104320"/>
                  <a:gd name="connsiteX30" fmla="*/ 0 w 39766"/>
                  <a:gd name="connsiteY30" fmla="*/ 53838 h 104320"/>
                  <a:gd name="connsiteX31" fmla="*/ 0 w 39766"/>
                  <a:gd name="connsiteY31" fmla="*/ 55743 h 104320"/>
                  <a:gd name="connsiteX32" fmla="*/ 952 w 39766"/>
                  <a:gd name="connsiteY32" fmla="*/ 57648 h 104320"/>
                  <a:gd name="connsiteX33" fmla="*/ 6667 w 39766"/>
                  <a:gd name="connsiteY33" fmla="*/ 60505 h 104320"/>
                  <a:gd name="connsiteX34" fmla="*/ 8572 w 39766"/>
                  <a:gd name="connsiteY34" fmla="*/ 60505 h 104320"/>
                  <a:gd name="connsiteX35" fmla="*/ 10477 w 39766"/>
                  <a:gd name="connsiteY35" fmla="*/ 59553 h 104320"/>
                  <a:gd name="connsiteX36" fmla="*/ 12382 w 39766"/>
                  <a:gd name="connsiteY36" fmla="*/ 58600 h 104320"/>
                  <a:gd name="connsiteX37" fmla="*/ 17145 w 39766"/>
                  <a:gd name="connsiteY37" fmla="*/ 54790 h 104320"/>
                  <a:gd name="connsiteX38" fmla="*/ 17145 w 39766"/>
                  <a:gd name="connsiteY38" fmla="*/ 54790 h 104320"/>
                  <a:gd name="connsiteX39" fmla="*/ 20002 w 39766"/>
                  <a:gd name="connsiteY39" fmla="*/ 52885 h 104320"/>
                  <a:gd name="connsiteX40" fmla="*/ 21907 w 39766"/>
                  <a:gd name="connsiteY40" fmla="*/ 52885 h 104320"/>
                  <a:gd name="connsiteX41" fmla="*/ 22860 w 39766"/>
                  <a:gd name="connsiteY41" fmla="*/ 52885 h 104320"/>
                  <a:gd name="connsiteX42" fmla="*/ 24765 w 39766"/>
                  <a:gd name="connsiteY42" fmla="*/ 53838 h 104320"/>
                  <a:gd name="connsiteX43" fmla="*/ 27622 w 39766"/>
                  <a:gd name="connsiteY43" fmla="*/ 55743 h 104320"/>
                  <a:gd name="connsiteX44" fmla="*/ 28575 w 39766"/>
                  <a:gd name="connsiteY44" fmla="*/ 56695 h 104320"/>
                  <a:gd name="connsiteX45" fmla="*/ 29527 w 39766"/>
                  <a:gd name="connsiteY45" fmla="*/ 57648 h 104320"/>
                  <a:gd name="connsiteX46" fmla="*/ 30480 w 39766"/>
                  <a:gd name="connsiteY46" fmla="*/ 58600 h 104320"/>
                  <a:gd name="connsiteX47" fmla="*/ 31432 w 39766"/>
                  <a:gd name="connsiteY47" fmla="*/ 60505 h 104320"/>
                  <a:gd name="connsiteX48" fmla="*/ 31432 w 39766"/>
                  <a:gd name="connsiteY48" fmla="*/ 62410 h 104320"/>
                  <a:gd name="connsiteX49" fmla="*/ 31432 w 39766"/>
                  <a:gd name="connsiteY49" fmla="*/ 64315 h 104320"/>
                  <a:gd name="connsiteX50" fmla="*/ 31432 w 39766"/>
                  <a:gd name="connsiteY50" fmla="*/ 66220 h 104320"/>
                  <a:gd name="connsiteX51" fmla="*/ 30480 w 39766"/>
                  <a:gd name="connsiteY51" fmla="*/ 68125 h 104320"/>
                  <a:gd name="connsiteX52" fmla="*/ 28575 w 39766"/>
                  <a:gd name="connsiteY52" fmla="*/ 70983 h 104320"/>
                  <a:gd name="connsiteX53" fmla="*/ 27622 w 39766"/>
                  <a:gd name="connsiteY53" fmla="*/ 71935 h 104320"/>
                  <a:gd name="connsiteX54" fmla="*/ 25717 w 39766"/>
                  <a:gd name="connsiteY54" fmla="*/ 73840 h 104320"/>
                  <a:gd name="connsiteX55" fmla="*/ 24765 w 39766"/>
                  <a:gd name="connsiteY55" fmla="*/ 74793 h 104320"/>
                  <a:gd name="connsiteX56" fmla="*/ 23813 w 39766"/>
                  <a:gd name="connsiteY56" fmla="*/ 76698 h 104320"/>
                  <a:gd name="connsiteX57" fmla="*/ 24765 w 39766"/>
                  <a:gd name="connsiteY57" fmla="*/ 82413 h 104320"/>
                  <a:gd name="connsiteX58" fmla="*/ 28575 w 39766"/>
                  <a:gd name="connsiteY58" fmla="*/ 87175 h 104320"/>
                  <a:gd name="connsiteX59" fmla="*/ 30480 w 39766"/>
                  <a:gd name="connsiteY59" fmla="*/ 89080 h 104320"/>
                  <a:gd name="connsiteX60" fmla="*/ 32385 w 39766"/>
                  <a:gd name="connsiteY60" fmla="*/ 90985 h 104320"/>
                  <a:gd name="connsiteX61" fmla="*/ 33338 w 39766"/>
                  <a:gd name="connsiteY61" fmla="*/ 92890 h 104320"/>
                  <a:gd name="connsiteX62" fmla="*/ 34290 w 39766"/>
                  <a:gd name="connsiteY62" fmla="*/ 94795 h 104320"/>
                  <a:gd name="connsiteX63" fmla="*/ 35242 w 39766"/>
                  <a:gd name="connsiteY63" fmla="*/ 98605 h 104320"/>
                  <a:gd name="connsiteX64" fmla="*/ 35242 w 39766"/>
                  <a:gd name="connsiteY64" fmla="*/ 101463 h 104320"/>
                  <a:gd name="connsiteX65" fmla="*/ 35242 w 39766"/>
                  <a:gd name="connsiteY65" fmla="*/ 101463 h 104320"/>
                  <a:gd name="connsiteX66" fmla="*/ 36195 w 39766"/>
                  <a:gd name="connsiteY66" fmla="*/ 104320 h 104320"/>
                  <a:gd name="connsiteX67" fmla="*/ 39052 w 39766"/>
                  <a:gd name="connsiteY67" fmla="*/ 103368 h 104320"/>
                  <a:gd name="connsiteX68" fmla="*/ 39052 w 39766"/>
                  <a:gd name="connsiteY68" fmla="*/ 97653 h 104320"/>
                  <a:gd name="connsiteX69" fmla="*/ 37147 w 39766"/>
                  <a:gd name="connsiteY69" fmla="*/ 91938 h 104320"/>
                  <a:gd name="connsiteX70" fmla="*/ 33338 w 39766"/>
                  <a:gd name="connsiteY70" fmla="*/ 87175 h 104320"/>
                  <a:gd name="connsiteX71" fmla="*/ 31432 w 39766"/>
                  <a:gd name="connsiteY71" fmla="*/ 85270 h 104320"/>
                  <a:gd name="connsiteX72" fmla="*/ 29527 w 39766"/>
                  <a:gd name="connsiteY72" fmla="*/ 83365 h 104320"/>
                  <a:gd name="connsiteX73" fmla="*/ 28575 w 39766"/>
                  <a:gd name="connsiteY73" fmla="*/ 81460 h 104320"/>
                  <a:gd name="connsiteX74" fmla="*/ 28575 w 39766"/>
                  <a:gd name="connsiteY74" fmla="*/ 80508 h 104320"/>
                  <a:gd name="connsiteX75" fmla="*/ 28575 w 39766"/>
                  <a:gd name="connsiteY75" fmla="*/ 78603 h 104320"/>
                  <a:gd name="connsiteX76" fmla="*/ 28575 w 39766"/>
                  <a:gd name="connsiteY76" fmla="*/ 77650 h 104320"/>
                  <a:gd name="connsiteX77" fmla="*/ 29527 w 39766"/>
                  <a:gd name="connsiteY77" fmla="*/ 76698 h 104320"/>
                  <a:gd name="connsiteX78" fmla="*/ 29527 w 39766"/>
                  <a:gd name="connsiteY78" fmla="*/ 76698 h 104320"/>
                  <a:gd name="connsiteX79" fmla="*/ 31432 w 39766"/>
                  <a:gd name="connsiteY79" fmla="*/ 73840 h 104320"/>
                  <a:gd name="connsiteX80" fmla="*/ 33338 w 39766"/>
                  <a:gd name="connsiteY80" fmla="*/ 70983 h 104320"/>
                  <a:gd name="connsiteX81" fmla="*/ 34290 w 39766"/>
                  <a:gd name="connsiteY81" fmla="*/ 67173 h 104320"/>
                  <a:gd name="connsiteX82" fmla="*/ 34290 w 39766"/>
                  <a:gd name="connsiteY82" fmla="*/ 64315 h 104320"/>
                  <a:gd name="connsiteX83" fmla="*/ 34290 w 39766"/>
                  <a:gd name="connsiteY83" fmla="*/ 61458 h 104320"/>
                  <a:gd name="connsiteX84" fmla="*/ 33338 w 39766"/>
                  <a:gd name="connsiteY84" fmla="*/ 58600 h 104320"/>
                  <a:gd name="connsiteX85" fmla="*/ 30480 w 39766"/>
                  <a:gd name="connsiteY85" fmla="*/ 54790 h 104320"/>
                  <a:gd name="connsiteX86" fmla="*/ 27622 w 39766"/>
                  <a:gd name="connsiteY86" fmla="*/ 52885 h 104320"/>
                  <a:gd name="connsiteX87" fmla="*/ 24765 w 39766"/>
                  <a:gd name="connsiteY87" fmla="*/ 50980 h 104320"/>
                  <a:gd name="connsiteX88" fmla="*/ 20002 w 39766"/>
                  <a:gd name="connsiteY88" fmla="*/ 50028 h 104320"/>
                  <a:gd name="connsiteX89" fmla="*/ 19050 w 39766"/>
                  <a:gd name="connsiteY89" fmla="*/ 50028 h 104320"/>
                  <a:gd name="connsiteX90" fmla="*/ 17145 w 39766"/>
                  <a:gd name="connsiteY90" fmla="*/ 50980 h 104320"/>
                  <a:gd name="connsiteX91" fmla="*/ 15240 w 39766"/>
                  <a:gd name="connsiteY91" fmla="*/ 51933 h 104320"/>
                  <a:gd name="connsiteX92" fmla="*/ 8572 w 39766"/>
                  <a:gd name="connsiteY92" fmla="*/ 56695 h 104320"/>
                  <a:gd name="connsiteX93" fmla="*/ 7620 w 39766"/>
                  <a:gd name="connsiteY93" fmla="*/ 57648 h 104320"/>
                  <a:gd name="connsiteX94" fmla="*/ 6667 w 39766"/>
                  <a:gd name="connsiteY94" fmla="*/ 57648 h 104320"/>
                  <a:gd name="connsiteX95" fmla="*/ 5715 w 39766"/>
                  <a:gd name="connsiteY95" fmla="*/ 57648 h 104320"/>
                  <a:gd name="connsiteX96" fmla="*/ 4763 w 39766"/>
                  <a:gd name="connsiteY96" fmla="*/ 57648 h 104320"/>
                  <a:gd name="connsiteX97" fmla="*/ 3810 w 39766"/>
                  <a:gd name="connsiteY97" fmla="*/ 56695 h 104320"/>
                  <a:gd name="connsiteX98" fmla="*/ 3810 w 39766"/>
                  <a:gd name="connsiteY98" fmla="*/ 55743 h 104320"/>
                  <a:gd name="connsiteX99" fmla="*/ 3810 w 39766"/>
                  <a:gd name="connsiteY99" fmla="*/ 55743 h 104320"/>
                  <a:gd name="connsiteX100" fmla="*/ 3810 w 39766"/>
                  <a:gd name="connsiteY100" fmla="*/ 55743 h 104320"/>
                  <a:gd name="connsiteX101" fmla="*/ 3810 w 39766"/>
                  <a:gd name="connsiteY101" fmla="*/ 54790 h 104320"/>
                  <a:gd name="connsiteX102" fmla="*/ 4763 w 39766"/>
                  <a:gd name="connsiteY102" fmla="*/ 52885 h 104320"/>
                  <a:gd name="connsiteX103" fmla="*/ 5715 w 39766"/>
                  <a:gd name="connsiteY103" fmla="*/ 51933 h 104320"/>
                  <a:gd name="connsiteX104" fmla="*/ 8572 w 39766"/>
                  <a:gd name="connsiteY104" fmla="*/ 50028 h 104320"/>
                  <a:gd name="connsiteX105" fmla="*/ 13335 w 39766"/>
                  <a:gd name="connsiteY105" fmla="*/ 46218 h 104320"/>
                  <a:gd name="connsiteX106" fmla="*/ 15240 w 39766"/>
                  <a:gd name="connsiteY106" fmla="*/ 44313 h 104320"/>
                  <a:gd name="connsiteX107" fmla="*/ 17145 w 39766"/>
                  <a:gd name="connsiteY107" fmla="*/ 42408 h 104320"/>
                  <a:gd name="connsiteX108" fmla="*/ 18097 w 39766"/>
                  <a:gd name="connsiteY108" fmla="*/ 40503 h 104320"/>
                  <a:gd name="connsiteX109" fmla="*/ 19050 w 39766"/>
                  <a:gd name="connsiteY109" fmla="*/ 38598 h 104320"/>
                  <a:gd name="connsiteX110" fmla="*/ 19050 w 39766"/>
                  <a:gd name="connsiteY110" fmla="*/ 35740 h 104320"/>
                  <a:gd name="connsiteX111" fmla="*/ 19050 w 39766"/>
                  <a:gd name="connsiteY111" fmla="*/ 32883 h 104320"/>
                  <a:gd name="connsiteX112" fmla="*/ 18097 w 39766"/>
                  <a:gd name="connsiteY112" fmla="*/ 30025 h 104320"/>
                  <a:gd name="connsiteX113" fmla="*/ 11430 w 39766"/>
                  <a:gd name="connsiteY113" fmla="*/ 22405 h 104320"/>
                  <a:gd name="connsiteX114" fmla="*/ 8572 w 39766"/>
                  <a:gd name="connsiteY114" fmla="*/ 19548 h 104320"/>
                  <a:gd name="connsiteX115" fmla="*/ 7620 w 39766"/>
                  <a:gd name="connsiteY115" fmla="*/ 18595 h 104320"/>
                  <a:gd name="connsiteX116" fmla="*/ 6667 w 39766"/>
                  <a:gd name="connsiteY116" fmla="*/ 17643 h 104320"/>
                  <a:gd name="connsiteX117" fmla="*/ 5715 w 39766"/>
                  <a:gd name="connsiteY117" fmla="*/ 14785 h 104320"/>
                  <a:gd name="connsiteX118" fmla="*/ 4763 w 39766"/>
                  <a:gd name="connsiteY118" fmla="*/ 10975 h 104320"/>
                  <a:gd name="connsiteX119" fmla="*/ 4763 w 39766"/>
                  <a:gd name="connsiteY119" fmla="*/ 9070 h 104320"/>
                  <a:gd name="connsiteX120" fmla="*/ 4763 w 39766"/>
                  <a:gd name="connsiteY120" fmla="*/ 6213 h 104320"/>
                  <a:gd name="connsiteX121" fmla="*/ 4763 w 39766"/>
                  <a:gd name="connsiteY121" fmla="*/ 5260 h 104320"/>
                  <a:gd name="connsiteX122" fmla="*/ 3810 w 39766"/>
                  <a:gd name="connsiteY122" fmla="*/ 4308 h 104320"/>
                  <a:gd name="connsiteX123" fmla="*/ 3810 w 39766"/>
                  <a:gd name="connsiteY123" fmla="*/ 4308 h 104320"/>
                  <a:gd name="connsiteX124" fmla="*/ 2857 w 39766"/>
                  <a:gd name="connsiteY124" fmla="*/ 498 h 104320"/>
                  <a:gd name="connsiteX125" fmla="*/ 16192 w 39766"/>
                  <a:gd name="connsiteY125" fmla="*/ 30978 h 104320"/>
                  <a:gd name="connsiteX126" fmla="*/ 16192 w 39766"/>
                  <a:gd name="connsiteY126" fmla="*/ 30978 h 104320"/>
                  <a:gd name="connsiteX127" fmla="*/ 16192 w 39766"/>
                  <a:gd name="connsiteY127" fmla="*/ 30978 h 104320"/>
                  <a:gd name="connsiteX128" fmla="*/ 10477 w 39766"/>
                  <a:gd name="connsiteY128" fmla="*/ 41455 h 104320"/>
                  <a:gd name="connsiteX129" fmla="*/ 10477 w 39766"/>
                  <a:gd name="connsiteY129" fmla="*/ 41455 h 104320"/>
                  <a:gd name="connsiteX130" fmla="*/ 10477 w 39766"/>
                  <a:gd name="connsiteY130" fmla="*/ 41455 h 104320"/>
                  <a:gd name="connsiteX131" fmla="*/ 17145 w 39766"/>
                  <a:gd name="connsiteY131" fmla="*/ 51933 h 104320"/>
                  <a:gd name="connsiteX132" fmla="*/ 17145 w 39766"/>
                  <a:gd name="connsiteY132" fmla="*/ 51933 h 104320"/>
                  <a:gd name="connsiteX133" fmla="*/ 17145 w 39766"/>
                  <a:gd name="connsiteY133" fmla="*/ 51933 h 104320"/>
                  <a:gd name="connsiteX134" fmla="*/ 5715 w 39766"/>
                  <a:gd name="connsiteY134" fmla="*/ 53838 h 104320"/>
                  <a:gd name="connsiteX135" fmla="*/ 5715 w 39766"/>
                  <a:gd name="connsiteY135" fmla="*/ 53838 h 104320"/>
                  <a:gd name="connsiteX136" fmla="*/ 5715 w 39766"/>
                  <a:gd name="connsiteY136" fmla="*/ 53838 h 104320"/>
                  <a:gd name="connsiteX137" fmla="*/ 34290 w 39766"/>
                  <a:gd name="connsiteY137" fmla="*/ 90033 h 104320"/>
                  <a:gd name="connsiteX138" fmla="*/ 34290 w 39766"/>
                  <a:gd name="connsiteY138" fmla="*/ 90033 h 104320"/>
                  <a:gd name="connsiteX139" fmla="*/ 34290 w 39766"/>
                  <a:gd name="connsiteY139" fmla="*/ 90033 h 104320"/>
                  <a:gd name="connsiteX140" fmla="*/ 34290 w 39766"/>
                  <a:gd name="connsiteY140" fmla="*/ 90033 h 104320"/>
                  <a:gd name="connsiteX141" fmla="*/ 11430 w 39766"/>
                  <a:gd name="connsiteY141" fmla="*/ 22405 h 104320"/>
                  <a:gd name="connsiteX142" fmla="*/ 11430 w 39766"/>
                  <a:gd name="connsiteY142" fmla="*/ 22405 h 104320"/>
                  <a:gd name="connsiteX143" fmla="*/ 11430 w 39766"/>
                  <a:gd name="connsiteY143" fmla="*/ 22405 h 104320"/>
                  <a:gd name="connsiteX144" fmla="*/ 11430 w 39766"/>
                  <a:gd name="connsiteY144" fmla="*/ 22405 h 104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39766" h="104320">
                    <a:moveTo>
                      <a:pt x="2857" y="498"/>
                    </a:moveTo>
                    <a:cubicBezTo>
                      <a:pt x="2857" y="498"/>
                      <a:pt x="1905" y="1450"/>
                      <a:pt x="1905" y="1450"/>
                    </a:cubicBezTo>
                    <a:cubicBezTo>
                      <a:pt x="1905" y="2403"/>
                      <a:pt x="1905" y="3355"/>
                      <a:pt x="1905" y="3355"/>
                    </a:cubicBezTo>
                    <a:cubicBezTo>
                      <a:pt x="1905" y="4308"/>
                      <a:pt x="1905" y="5260"/>
                      <a:pt x="1905" y="6213"/>
                    </a:cubicBezTo>
                    <a:cubicBezTo>
                      <a:pt x="1905" y="7165"/>
                      <a:pt x="1905" y="8118"/>
                      <a:pt x="1905" y="9070"/>
                    </a:cubicBezTo>
                    <a:cubicBezTo>
                      <a:pt x="1905" y="10023"/>
                      <a:pt x="1905" y="10975"/>
                      <a:pt x="2857" y="11928"/>
                    </a:cubicBezTo>
                    <a:cubicBezTo>
                      <a:pt x="2857" y="12880"/>
                      <a:pt x="3810" y="14785"/>
                      <a:pt x="4763" y="15738"/>
                    </a:cubicBezTo>
                    <a:cubicBezTo>
                      <a:pt x="4763" y="16690"/>
                      <a:pt x="5715" y="16690"/>
                      <a:pt x="5715" y="17643"/>
                    </a:cubicBezTo>
                    <a:cubicBezTo>
                      <a:pt x="6667" y="18595"/>
                      <a:pt x="7620" y="19548"/>
                      <a:pt x="8572" y="20500"/>
                    </a:cubicBezTo>
                    <a:cubicBezTo>
                      <a:pt x="9525" y="21453"/>
                      <a:pt x="10477" y="22405"/>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1430" y="23358"/>
                      <a:pt x="11430" y="23358"/>
                      <a:pt x="11430" y="23358"/>
                    </a:cubicBezTo>
                    <a:cubicBezTo>
                      <a:pt x="12382" y="24310"/>
                      <a:pt x="12382" y="24310"/>
                      <a:pt x="13335" y="25263"/>
                    </a:cubicBezTo>
                    <a:cubicBezTo>
                      <a:pt x="14288" y="26215"/>
                      <a:pt x="14288" y="26215"/>
                      <a:pt x="15240" y="27168"/>
                    </a:cubicBezTo>
                    <a:cubicBezTo>
                      <a:pt x="15240" y="28120"/>
                      <a:pt x="16192" y="29073"/>
                      <a:pt x="16192" y="29073"/>
                    </a:cubicBezTo>
                    <a:cubicBezTo>
                      <a:pt x="16192" y="30025"/>
                      <a:pt x="16192" y="30025"/>
                      <a:pt x="16192" y="30978"/>
                    </a:cubicBezTo>
                    <a:cubicBezTo>
                      <a:pt x="16192" y="30978"/>
                      <a:pt x="16192" y="31930"/>
                      <a:pt x="16192" y="31930"/>
                    </a:cubicBezTo>
                    <a:cubicBezTo>
                      <a:pt x="16192" y="32883"/>
                      <a:pt x="16192" y="32883"/>
                      <a:pt x="16192" y="33835"/>
                    </a:cubicBezTo>
                    <a:cubicBezTo>
                      <a:pt x="16192" y="34788"/>
                      <a:pt x="16192" y="34788"/>
                      <a:pt x="16192" y="35740"/>
                    </a:cubicBezTo>
                    <a:cubicBezTo>
                      <a:pt x="16192" y="36693"/>
                      <a:pt x="16192" y="36693"/>
                      <a:pt x="15240" y="37645"/>
                    </a:cubicBezTo>
                    <a:cubicBezTo>
                      <a:pt x="15240" y="38598"/>
                      <a:pt x="14288" y="38598"/>
                      <a:pt x="14288" y="39550"/>
                    </a:cubicBezTo>
                    <a:cubicBezTo>
                      <a:pt x="13335" y="40503"/>
                      <a:pt x="12382" y="41455"/>
                      <a:pt x="12382" y="41455"/>
                    </a:cubicBezTo>
                    <a:cubicBezTo>
                      <a:pt x="11430" y="42408"/>
                      <a:pt x="10477" y="42408"/>
                      <a:pt x="9525" y="43360"/>
                    </a:cubicBezTo>
                    <a:cubicBezTo>
                      <a:pt x="8572" y="44313"/>
                      <a:pt x="7620" y="44313"/>
                      <a:pt x="7620" y="45265"/>
                    </a:cubicBezTo>
                    <a:cubicBezTo>
                      <a:pt x="6667" y="46218"/>
                      <a:pt x="5715" y="46218"/>
                      <a:pt x="4763" y="47170"/>
                    </a:cubicBezTo>
                    <a:cubicBezTo>
                      <a:pt x="3810" y="48123"/>
                      <a:pt x="2857" y="49075"/>
                      <a:pt x="1905" y="50028"/>
                    </a:cubicBezTo>
                    <a:cubicBezTo>
                      <a:pt x="1905" y="50028"/>
                      <a:pt x="1905" y="50980"/>
                      <a:pt x="952" y="50980"/>
                    </a:cubicBezTo>
                    <a:cubicBezTo>
                      <a:pt x="952" y="50980"/>
                      <a:pt x="952" y="51933"/>
                      <a:pt x="952" y="51933"/>
                    </a:cubicBezTo>
                    <a:cubicBezTo>
                      <a:pt x="952" y="52885"/>
                      <a:pt x="952" y="52885"/>
                      <a:pt x="0" y="53838"/>
                    </a:cubicBezTo>
                    <a:cubicBezTo>
                      <a:pt x="0" y="54790"/>
                      <a:pt x="0" y="54790"/>
                      <a:pt x="0" y="55743"/>
                    </a:cubicBezTo>
                    <a:cubicBezTo>
                      <a:pt x="0" y="56695"/>
                      <a:pt x="0" y="56695"/>
                      <a:pt x="952" y="57648"/>
                    </a:cubicBezTo>
                    <a:cubicBezTo>
                      <a:pt x="1905" y="59553"/>
                      <a:pt x="4763" y="60505"/>
                      <a:pt x="6667" y="60505"/>
                    </a:cubicBezTo>
                    <a:cubicBezTo>
                      <a:pt x="7620" y="60505"/>
                      <a:pt x="7620" y="60505"/>
                      <a:pt x="8572" y="60505"/>
                    </a:cubicBezTo>
                    <a:cubicBezTo>
                      <a:pt x="9525" y="60505"/>
                      <a:pt x="9525" y="60505"/>
                      <a:pt x="10477" y="59553"/>
                    </a:cubicBezTo>
                    <a:cubicBezTo>
                      <a:pt x="11430" y="59553"/>
                      <a:pt x="11430" y="58600"/>
                      <a:pt x="12382" y="58600"/>
                    </a:cubicBezTo>
                    <a:cubicBezTo>
                      <a:pt x="14288" y="57648"/>
                      <a:pt x="15240" y="55743"/>
                      <a:pt x="17145" y="54790"/>
                    </a:cubicBezTo>
                    <a:cubicBezTo>
                      <a:pt x="17145" y="54790"/>
                      <a:pt x="17145" y="54790"/>
                      <a:pt x="17145" y="54790"/>
                    </a:cubicBezTo>
                    <a:cubicBezTo>
                      <a:pt x="18097" y="53838"/>
                      <a:pt x="19050" y="53838"/>
                      <a:pt x="20002" y="52885"/>
                    </a:cubicBezTo>
                    <a:cubicBezTo>
                      <a:pt x="20955" y="52885"/>
                      <a:pt x="20955" y="52885"/>
                      <a:pt x="21907" y="52885"/>
                    </a:cubicBezTo>
                    <a:cubicBezTo>
                      <a:pt x="21907" y="52885"/>
                      <a:pt x="22860" y="52885"/>
                      <a:pt x="22860" y="52885"/>
                    </a:cubicBezTo>
                    <a:cubicBezTo>
                      <a:pt x="23813" y="52885"/>
                      <a:pt x="23813" y="52885"/>
                      <a:pt x="24765" y="53838"/>
                    </a:cubicBezTo>
                    <a:cubicBezTo>
                      <a:pt x="25717" y="54790"/>
                      <a:pt x="26670" y="54790"/>
                      <a:pt x="27622" y="55743"/>
                    </a:cubicBezTo>
                    <a:cubicBezTo>
                      <a:pt x="27622" y="55743"/>
                      <a:pt x="28575" y="56695"/>
                      <a:pt x="28575" y="56695"/>
                    </a:cubicBezTo>
                    <a:cubicBezTo>
                      <a:pt x="28575" y="56695"/>
                      <a:pt x="29527" y="57648"/>
                      <a:pt x="29527" y="57648"/>
                    </a:cubicBezTo>
                    <a:cubicBezTo>
                      <a:pt x="29527" y="57648"/>
                      <a:pt x="29527" y="58600"/>
                      <a:pt x="30480" y="58600"/>
                    </a:cubicBezTo>
                    <a:cubicBezTo>
                      <a:pt x="30480" y="58600"/>
                      <a:pt x="30480" y="59553"/>
                      <a:pt x="31432" y="60505"/>
                    </a:cubicBezTo>
                    <a:cubicBezTo>
                      <a:pt x="31432" y="61458"/>
                      <a:pt x="31432" y="62410"/>
                      <a:pt x="31432" y="62410"/>
                    </a:cubicBezTo>
                    <a:cubicBezTo>
                      <a:pt x="31432" y="63363"/>
                      <a:pt x="31432" y="64315"/>
                      <a:pt x="31432" y="64315"/>
                    </a:cubicBezTo>
                    <a:cubicBezTo>
                      <a:pt x="31432" y="65268"/>
                      <a:pt x="31432" y="65268"/>
                      <a:pt x="31432" y="66220"/>
                    </a:cubicBezTo>
                    <a:cubicBezTo>
                      <a:pt x="31432" y="67173"/>
                      <a:pt x="31432" y="67173"/>
                      <a:pt x="30480" y="68125"/>
                    </a:cubicBezTo>
                    <a:cubicBezTo>
                      <a:pt x="30480" y="69078"/>
                      <a:pt x="29527" y="70030"/>
                      <a:pt x="28575" y="70983"/>
                    </a:cubicBezTo>
                    <a:cubicBezTo>
                      <a:pt x="28575" y="70983"/>
                      <a:pt x="27622" y="71935"/>
                      <a:pt x="27622" y="71935"/>
                    </a:cubicBezTo>
                    <a:cubicBezTo>
                      <a:pt x="26670" y="72888"/>
                      <a:pt x="26670" y="73840"/>
                      <a:pt x="25717" y="73840"/>
                    </a:cubicBezTo>
                    <a:cubicBezTo>
                      <a:pt x="25717" y="73840"/>
                      <a:pt x="25717" y="74793"/>
                      <a:pt x="24765" y="74793"/>
                    </a:cubicBezTo>
                    <a:cubicBezTo>
                      <a:pt x="24765" y="75745"/>
                      <a:pt x="24765" y="75745"/>
                      <a:pt x="23813" y="76698"/>
                    </a:cubicBezTo>
                    <a:cubicBezTo>
                      <a:pt x="23813" y="78603"/>
                      <a:pt x="23813" y="80508"/>
                      <a:pt x="24765" y="82413"/>
                    </a:cubicBezTo>
                    <a:cubicBezTo>
                      <a:pt x="25717" y="84318"/>
                      <a:pt x="26670" y="86223"/>
                      <a:pt x="28575" y="87175"/>
                    </a:cubicBezTo>
                    <a:cubicBezTo>
                      <a:pt x="29527" y="88128"/>
                      <a:pt x="29527" y="88128"/>
                      <a:pt x="30480" y="89080"/>
                    </a:cubicBezTo>
                    <a:cubicBezTo>
                      <a:pt x="31432" y="90033"/>
                      <a:pt x="31432" y="90033"/>
                      <a:pt x="32385" y="90985"/>
                    </a:cubicBezTo>
                    <a:cubicBezTo>
                      <a:pt x="32385" y="91938"/>
                      <a:pt x="33338" y="91938"/>
                      <a:pt x="33338" y="92890"/>
                    </a:cubicBezTo>
                    <a:cubicBezTo>
                      <a:pt x="33338" y="93843"/>
                      <a:pt x="34290" y="93843"/>
                      <a:pt x="34290" y="94795"/>
                    </a:cubicBezTo>
                    <a:cubicBezTo>
                      <a:pt x="34290" y="95748"/>
                      <a:pt x="35242" y="96700"/>
                      <a:pt x="35242" y="98605"/>
                    </a:cubicBezTo>
                    <a:cubicBezTo>
                      <a:pt x="35242" y="99558"/>
                      <a:pt x="35242" y="100510"/>
                      <a:pt x="35242" y="101463"/>
                    </a:cubicBezTo>
                    <a:cubicBezTo>
                      <a:pt x="35242" y="101463"/>
                      <a:pt x="35242" y="101463"/>
                      <a:pt x="35242" y="101463"/>
                    </a:cubicBezTo>
                    <a:cubicBezTo>
                      <a:pt x="35242" y="102415"/>
                      <a:pt x="35242" y="103368"/>
                      <a:pt x="36195" y="104320"/>
                    </a:cubicBezTo>
                    <a:cubicBezTo>
                      <a:pt x="37147" y="104320"/>
                      <a:pt x="38100" y="104320"/>
                      <a:pt x="39052" y="103368"/>
                    </a:cubicBezTo>
                    <a:cubicBezTo>
                      <a:pt x="40005" y="101463"/>
                      <a:pt x="40005" y="99558"/>
                      <a:pt x="39052" y="97653"/>
                    </a:cubicBezTo>
                    <a:cubicBezTo>
                      <a:pt x="39052" y="95748"/>
                      <a:pt x="38100" y="93843"/>
                      <a:pt x="37147" y="91938"/>
                    </a:cubicBezTo>
                    <a:cubicBezTo>
                      <a:pt x="36195" y="90033"/>
                      <a:pt x="35242" y="88128"/>
                      <a:pt x="33338" y="87175"/>
                    </a:cubicBezTo>
                    <a:cubicBezTo>
                      <a:pt x="32385" y="86223"/>
                      <a:pt x="32385" y="86223"/>
                      <a:pt x="31432" y="85270"/>
                    </a:cubicBezTo>
                    <a:cubicBezTo>
                      <a:pt x="30480" y="84318"/>
                      <a:pt x="30480" y="84318"/>
                      <a:pt x="29527" y="83365"/>
                    </a:cubicBezTo>
                    <a:cubicBezTo>
                      <a:pt x="29527" y="82413"/>
                      <a:pt x="28575" y="81460"/>
                      <a:pt x="28575" y="81460"/>
                    </a:cubicBezTo>
                    <a:cubicBezTo>
                      <a:pt x="28575" y="81460"/>
                      <a:pt x="28575" y="80508"/>
                      <a:pt x="28575" y="80508"/>
                    </a:cubicBezTo>
                    <a:cubicBezTo>
                      <a:pt x="28575" y="79555"/>
                      <a:pt x="28575" y="79555"/>
                      <a:pt x="28575" y="78603"/>
                    </a:cubicBezTo>
                    <a:cubicBezTo>
                      <a:pt x="28575" y="78603"/>
                      <a:pt x="28575" y="77650"/>
                      <a:pt x="28575" y="77650"/>
                    </a:cubicBezTo>
                    <a:cubicBezTo>
                      <a:pt x="28575" y="77650"/>
                      <a:pt x="28575" y="76698"/>
                      <a:pt x="29527" y="76698"/>
                    </a:cubicBezTo>
                    <a:cubicBezTo>
                      <a:pt x="29527" y="76698"/>
                      <a:pt x="29527" y="76698"/>
                      <a:pt x="29527" y="76698"/>
                    </a:cubicBezTo>
                    <a:cubicBezTo>
                      <a:pt x="30480" y="75745"/>
                      <a:pt x="31432" y="74793"/>
                      <a:pt x="31432" y="73840"/>
                    </a:cubicBezTo>
                    <a:cubicBezTo>
                      <a:pt x="32385" y="72888"/>
                      <a:pt x="32385" y="71935"/>
                      <a:pt x="33338" y="70983"/>
                    </a:cubicBezTo>
                    <a:cubicBezTo>
                      <a:pt x="34290" y="70030"/>
                      <a:pt x="34290" y="68125"/>
                      <a:pt x="34290" y="67173"/>
                    </a:cubicBezTo>
                    <a:cubicBezTo>
                      <a:pt x="34290" y="66220"/>
                      <a:pt x="34290" y="65268"/>
                      <a:pt x="34290" y="64315"/>
                    </a:cubicBezTo>
                    <a:cubicBezTo>
                      <a:pt x="34290" y="63363"/>
                      <a:pt x="34290" y="62410"/>
                      <a:pt x="34290" y="61458"/>
                    </a:cubicBezTo>
                    <a:cubicBezTo>
                      <a:pt x="34290" y="60505"/>
                      <a:pt x="33338" y="59553"/>
                      <a:pt x="33338" y="58600"/>
                    </a:cubicBezTo>
                    <a:cubicBezTo>
                      <a:pt x="32385" y="57648"/>
                      <a:pt x="31432" y="55743"/>
                      <a:pt x="30480" y="54790"/>
                    </a:cubicBezTo>
                    <a:cubicBezTo>
                      <a:pt x="29527" y="53838"/>
                      <a:pt x="28575" y="52885"/>
                      <a:pt x="27622" y="52885"/>
                    </a:cubicBezTo>
                    <a:cubicBezTo>
                      <a:pt x="26670" y="51933"/>
                      <a:pt x="25717" y="50980"/>
                      <a:pt x="24765" y="50980"/>
                    </a:cubicBezTo>
                    <a:cubicBezTo>
                      <a:pt x="22860" y="50028"/>
                      <a:pt x="21907" y="50028"/>
                      <a:pt x="20002" y="50028"/>
                    </a:cubicBezTo>
                    <a:cubicBezTo>
                      <a:pt x="20002" y="50028"/>
                      <a:pt x="19050" y="50028"/>
                      <a:pt x="19050" y="50028"/>
                    </a:cubicBezTo>
                    <a:cubicBezTo>
                      <a:pt x="18097" y="50028"/>
                      <a:pt x="18097" y="50028"/>
                      <a:pt x="17145" y="50980"/>
                    </a:cubicBezTo>
                    <a:cubicBezTo>
                      <a:pt x="16192" y="50980"/>
                      <a:pt x="16192" y="51933"/>
                      <a:pt x="15240" y="51933"/>
                    </a:cubicBezTo>
                    <a:cubicBezTo>
                      <a:pt x="13335" y="53838"/>
                      <a:pt x="10477" y="55743"/>
                      <a:pt x="8572" y="56695"/>
                    </a:cubicBezTo>
                    <a:cubicBezTo>
                      <a:pt x="8572" y="56695"/>
                      <a:pt x="7620" y="57648"/>
                      <a:pt x="7620" y="57648"/>
                    </a:cubicBezTo>
                    <a:cubicBezTo>
                      <a:pt x="7620" y="57648"/>
                      <a:pt x="6667" y="57648"/>
                      <a:pt x="6667" y="57648"/>
                    </a:cubicBezTo>
                    <a:cubicBezTo>
                      <a:pt x="6667" y="57648"/>
                      <a:pt x="6667" y="57648"/>
                      <a:pt x="5715" y="57648"/>
                    </a:cubicBezTo>
                    <a:cubicBezTo>
                      <a:pt x="5715" y="57648"/>
                      <a:pt x="4763" y="57648"/>
                      <a:pt x="4763" y="57648"/>
                    </a:cubicBezTo>
                    <a:cubicBezTo>
                      <a:pt x="4763" y="57648"/>
                      <a:pt x="3810" y="57648"/>
                      <a:pt x="3810" y="56695"/>
                    </a:cubicBezTo>
                    <a:cubicBezTo>
                      <a:pt x="3810" y="56695"/>
                      <a:pt x="3810" y="56695"/>
                      <a:pt x="3810" y="55743"/>
                    </a:cubicBezTo>
                    <a:cubicBezTo>
                      <a:pt x="3810" y="55743"/>
                      <a:pt x="3810" y="55743"/>
                      <a:pt x="3810" y="55743"/>
                    </a:cubicBezTo>
                    <a:cubicBezTo>
                      <a:pt x="3810" y="55743"/>
                      <a:pt x="3810" y="55743"/>
                      <a:pt x="3810" y="55743"/>
                    </a:cubicBezTo>
                    <a:cubicBezTo>
                      <a:pt x="3810" y="55743"/>
                      <a:pt x="3810" y="54790"/>
                      <a:pt x="3810" y="54790"/>
                    </a:cubicBezTo>
                    <a:cubicBezTo>
                      <a:pt x="3810" y="53838"/>
                      <a:pt x="3810" y="53838"/>
                      <a:pt x="4763" y="52885"/>
                    </a:cubicBezTo>
                    <a:cubicBezTo>
                      <a:pt x="4763" y="52885"/>
                      <a:pt x="4763" y="51933"/>
                      <a:pt x="5715" y="51933"/>
                    </a:cubicBezTo>
                    <a:cubicBezTo>
                      <a:pt x="6667" y="50980"/>
                      <a:pt x="7620" y="50028"/>
                      <a:pt x="8572" y="50028"/>
                    </a:cubicBezTo>
                    <a:cubicBezTo>
                      <a:pt x="10477" y="49075"/>
                      <a:pt x="12382" y="48123"/>
                      <a:pt x="13335" y="46218"/>
                    </a:cubicBezTo>
                    <a:cubicBezTo>
                      <a:pt x="14288" y="45265"/>
                      <a:pt x="15240" y="45265"/>
                      <a:pt x="15240" y="44313"/>
                    </a:cubicBezTo>
                    <a:cubicBezTo>
                      <a:pt x="16192" y="43360"/>
                      <a:pt x="17145" y="42408"/>
                      <a:pt x="17145" y="42408"/>
                    </a:cubicBezTo>
                    <a:cubicBezTo>
                      <a:pt x="18097" y="41455"/>
                      <a:pt x="18097" y="41455"/>
                      <a:pt x="18097" y="40503"/>
                    </a:cubicBezTo>
                    <a:cubicBezTo>
                      <a:pt x="18097" y="39550"/>
                      <a:pt x="19050" y="39550"/>
                      <a:pt x="19050" y="38598"/>
                    </a:cubicBezTo>
                    <a:cubicBezTo>
                      <a:pt x="19050" y="37645"/>
                      <a:pt x="19050" y="36693"/>
                      <a:pt x="19050" y="35740"/>
                    </a:cubicBezTo>
                    <a:cubicBezTo>
                      <a:pt x="19050" y="34788"/>
                      <a:pt x="19050" y="33835"/>
                      <a:pt x="19050" y="32883"/>
                    </a:cubicBezTo>
                    <a:cubicBezTo>
                      <a:pt x="19050" y="31930"/>
                      <a:pt x="18097" y="30978"/>
                      <a:pt x="18097" y="30025"/>
                    </a:cubicBezTo>
                    <a:cubicBezTo>
                      <a:pt x="17145" y="27168"/>
                      <a:pt x="14288" y="25263"/>
                      <a:pt x="11430" y="22405"/>
                    </a:cubicBezTo>
                    <a:cubicBezTo>
                      <a:pt x="10477" y="21453"/>
                      <a:pt x="9525" y="20500"/>
                      <a:pt x="8572" y="19548"/>
                    </a:cubicBezTo>
                    <a:cubicBezTo>
                      <a:pt x="8572" y="19548"/>
                      <a:pt x="7620" y="18595"/>
                      <a:pt x="7620" y="18595"/>
                    </a:cubicBezTo>
                    <a:cubicBezTo>
                      <a:pt x="7620" y="18595"/>
                      <a:pt x="6667" y="17643"/>
                      <a:pt x="6667" y="17643"/>
                    </a:cubicBezTo>
                    <a:cubicBezTo>
                      <a:pt x="5715" y="16690"/>
                      <a:pt x="5715" y="15738"/>
                      <a:pt x="5715" y="14785"/>
                    </a:cubicBezTo>
                    <a:cubicBezTo>
                      <a:pt x="5715" y="13833"/>
                      <a:pt x="4763" y="12880"/>
                      <a:pt x="4763" y="10975"/>
                    </a:cubicBezTo>
                    <a:cubicBezTo>
                      <a:pt x="4763" y="10023"/>
                      <a:pt x="4763" y="9070"/>
                      <a:pt x="4763" y="9070"/>
                    </a:cubicBezTo>
                    <a:cubicBezTo>
                      <a:pt x="4763" y="8118"/>
                      <a:pt x="4763" y="7165"/>
                      <a:pt x="4763" y="6213"/>
                    </a:cubicBezTo>
                    <a:cubicBezTo>
                      <a:pt x="4763" y="5260"/>
                      <a:pt x="4763" y="5260"/>
                      <a:pt x="4763" y="5260"/>
                    </a:cubicBezTo>
                    <a:cubicBezTo>
                      <a:pt x="4763" y="5260"/>
                      <a:pt x="3810" y="4308"/>
                      <a:pt x="3810" y="4308"/>
                    </a:cubicBezTo>
                    <a:cubicBezTo>
                      <a:pt x="3810" y="4308"/>
                      <a:pt x="3810" y="4308"/>
                      <a:pt x="3810" y="4308"/>
                    </a:cubicBezTo>
                    <a:cubicBezTo>
                      <a:pt x="3810" y="-455"/>
                      <a:pt x="3810" y="-455"/>
                      <a:pt x="2857" y="498"/>
                    </a:cubicBezTo>
                    <a:moveTo>
                      <a:pt x="16192" y="30978"/>
                    </a:moveTo>
                    <a:cubicBezTo>
                      <a:pt x="16192" y="30978"/>
                      <a:pt x="16192" y="30978"/>
                      <a:pt x="16192" y="30978"/>
                    </a:cubicBezTo>
                    <a:cubicBezTo>
                      <a:pt x="16192" y="30978"/>
                      <a:pt x="16192" y="30978"/>
                      <a:pt x="16192" y="30978"/>
                    </a:cubicBezTo>
                    <a:moveTo>
                      <a:pt x="10477" y="41455"/>
                    </a:moveTo>
                    <a:cubicBezTo>
                      <a:pt x="9525" y="41455"/>
                      <a:pt x="9525" y="41455"/>
                      <a:pt x="10477" y="41455"/>
                    </a:cubicBezTo>
                    <a:cubicBezTo>
                      <a:pt x="9525" y="41455"/>
                      <a:pt x="9525" y="41455"/>
                      <a:pt x="10477" y="41455"/>
                    </a:cubicBezTo>
                    <a:moveTo>
                      <a:pt x="17145" y="51933"/>
                    </a:moveTo>
                    <a:cubicBezTo>
                      <a:pt x="17145" y="51933"/>
                      <a:pt x="17145" y="51933"/>
                      <a:pt x="17145" y="51933"/>
                    </a:cubicBezTo>
                    <a:cubicBezTo>
                      <a:pt x="17145" y="51933"/>
                      <a:pt x="17145" y="51933"/>
                      <a:pt x="17145" y="51933"/>
                    </a:cubicBezTo>
                    <a:moveTo>
                      <a:pt x="5715" y="53838"/>
                    </a:moveTo>
                    <a:cubicBezTo>
                      <a:pt x="5715" y="53838"/>
                      <a:pt x="5715" y="53838"/>
                      <a:pt x="5715" y="53838"/>
                    </a:cubicBezTo>
                    <a:cubicBezTo>
                      <a:pt x="5715" y="53838"/>
                      <a:pt x="5715" y="53838"/>
                      <a:pt x="5715" y="53838"/>
                    </a:cubicBezTo>
                    <a:moveTo>
                      <a:pt x="34290" y="90033"/>
                    </a:moveTo>
                    <a:cubicBezTo>
                      <a:pt x="34290" y="90033"/>
                      <a:pt x="34290" y="90033"/>
                      <a:pt x="34290" y="90033"/>
                    </a:cubicBezTo>
                    <a:lnTo>
                      <a:pt x="34290" y="90033"/>
                    </a:lnTo>
                    <a:cubicBezTo>
                      <a:pt x="34290" y="90033"/>
                      <a:pt x="34290" y="90033"/>
                      <a:pt x="34290" y="90033"/>
                    </a:cubicBezTo>
                    <a:moveTo>
                      <a:pt x="11430" y="22405"/>
                    </a:moveTo>
                    <a:cubicBezTo>
                      <a:pt x="11430" y="22405"/>
                      <a:pt x="11430" y="22405"/>
                      <a:pt x="11430" y="22405"/>
                    </a:cubicBezTo>
                    <a:cubicBezTo>
                      <a:pt x="11430" y="22405"/>
                      <a:pt x="11430" y="22405"/>
                      <a:pt x="11430" y="22405"/>
                    </a:cubicBezTo>
                    <a:cubicBezTo>
                      <a:pt x="11430" y="22405"/>
                      <a:pt x="11430" y="22405"/>
                      <a:pt x="11430" y="22405"/>
                    </a:cubicBezTo>
                  </a:path>
                </a:pathLst>
              </a:custGeom>
              <a:solidFill>
                <a:srgbClr val="9AA5BA"/>
              </a:solidFill>
              <a:ln w="9525" cap="flat">
                <a:noFill/>
                <a:prstDash val="solid"/>
                <a:miter/>
              </a:ln>
            </p:spPr>
            <p:txBody>
              <a:bodyPr rtlCol="0" anchor="ctr"/>
              <a:lstStyle/>
              <a:p>
                <a:endParaRPr lang="en-US"/>
              </a:p>
            </p:txBody>
          </p:sp>
          <p:sp>
            <p:nvSpPr>
              <p:cNvPr id="108" name="Freeform 107">
                <a:extLst>
                  <a:ext uri="{FF2B5EF4-FFF2-40B4-BE49-F238E27FC236}">
                    <a16:creationId xmlns:a16="http://schemas.microsoft.com/office/drawing/2014/main" id="{F7197060-FE1C-6748-A4A1-0ADD1864FD7A}"/>
                  </a:ext>
                </a:extLst>
              </p:cNvPr>
              <p:cNvSpPr/>
              <p:nvPr/>
            </p:nvSpPr>
            <p:spPr>
              <a:xfrm>
                <a:off x="7199947" y="2588894"/>
                <a:ext cx="32384" cy="27622"/>
              </a:xfrm>
              <a:custGeom>
                <a:avLst/>
                <a:gdLst>
                  <a:gd name="connsiteX0" fmla="*/ 24765 w 32384"/>
                  <a:gd name="connsiteY0" fmla="*/ 3810 h 27622"/>
                  <a:gd name="connsiteX1" fmla="*/ 22860 w 32384"/>
                  <a:gd name="connsiteY1" fmla="*/ 4763 h 27622"/>
                  <a:gd name="connsiteX2" fmla="*/ 18097 w 32384"/>
                  <a:gd name="connsiteY2" fmla="*/ 8573 h 27622"/>
                  <a:gd name="connsiteX3" fmla="*/ 16192 w 32384"/>
                  <a:gd name="connsiteY3" fmla="*/ 10478 h 27622"/>
                  <a:gd name="connsiteX4" fmla="*/ 14288 w 32384"/>
                  <a:gd name="connsiteY4" fmla="*/ 12383 h 27622"/>
                  <a:gd name="connsiteX5" fmla="*/ 13335 w 32384"/>
                  <a:gd name="connsiteY5" fmla="*/ 12383 h 27622"/>
                  <a:gd name="connsiteX6" fmla="*/ 10477 w 32384"/>
                  <a:gd name="connsiteY6" fmla="*/ 14288 h 27622"/>
                  <a:gd name="connsiteX7" fmla="*/ 8572 w 32384"/>
                  <a:gd name="connsiteY7" fmla="*/ 14288 h 27622"/>
                  <a:gd name="connsiteX8" fmla="*/ 6667 w 32384"/>
                  <a:gd name="connsiteY8" fmla="*/ 14288 h 27622"/>
                  <a:gd name="connsiteX9" fmla="*/ 4763 w 32384"/>
                  <a:gd name="connsiteY9" fmla="*/ 14288 h 27622"/>
                  <a:gd name="connsiteX10" fmla="*/ 2857 w 32384"/>
                  <a:gd name="connsiteY10" fmla="*/ 15240 h 27622"/>
                  <a:gd name="connsiteX11" fmla="*/ 952 w 32384"/>
                  <a:gd name="connsiteY11" fmla="*/ 17145 h 27622"/>
                  <a:gd name="connsiteX12" fmla="*/ 0 w 32384"/>
                  <a:gd name="connsiteY12" fmla="*/ 19050 h 27622"/>
                  <a:gd name="connsiteX13" fmla="*/ 0 w 32384"/>
                  <a:gd name="connsiteY13" fmla="*/ 20003 h 27622"/>
                  <a:gd name="connsiteX14" fmla="*/ 0 w 32384"/>
                  <a:gd name="connsiteY14" fmla="*/ 20955 h 27622"/>
                  <a:gd name="connsiteX15" fmla="*/ 0 w 32384"/>
                  <a:gd name="connsiteY15" fmla="*/ 22860 h 27622"/>
                  <a:gd name="connsiteX16" fmla="*/ 952 w 32384"/>
                  <a:gd name="connsiteY16" fmla="*/ 26670 h 27622"/>
                  <a:gd name="connsiteX17" fmla="*/ 1905 w 32384"/>
                  <a:gd name="connsiteY17" fmla="*/ 27623 h 27622"/>
                  <a:gd name="connsiteX18" fmla="*/ 3810 w 32384"/>
                  <a:gd name="connsiteY18" fmla="*/ 27623 h 27622"/>
                  <a:gd name="connsiteX19" fmla="*/ 4763 w 32384"/>
                  <a:gd name="connsiteY19" fmla="*/ 26670 h 27622"/>
                  <a:gd name="connsiteX20" fmla="*/ 4763 w 32384"/>
                  <a:gd name="connsiteY20" fmla="*/ 24765 h 27622"/>
                  <a:gd name="connsiteX21" fmla="*/ 3810 w 32384"/>
                  <a:gd name="connsiteY21" fmla="*/ 21908 h 27622"/>
                  <a:gd name="connsiteX22" fmla="*/ 2857 w 32384"/>
                  <a:gd name="connsiteY22" fmla="*/ 19050 h 27622"/>
                  <a:gd name="connsiteX23" fmla="*/ 2857 w 32384"/>
                  <a:gd name="connsiteY23" fmla="*/ 18098 h 27622"/>
                  <a:gd name="connsiteX24" fmla="*/ 2857 w 32384"/>
                  <a:gd name="connsiteY24" fmla="*/ 18098 h 27622"/>
                  <a:gd name="connsiteX25" fmla="*/ 2857 w 32384"/>
                  <a:gd name="connsiteY25" fmla="*/ 18098 h 27622"/>
                  <a:gd name="connsiteX26" fmla="*/ 2857 w 32384"/>
                  <a:gd name="connsiteY26" fmla="*/ 18098 h 27622"/>
                  <a:gd name="connsiteX27" fmla="*/ 3810 w 32384"/>
                  <a:gd name="connsiteY27" fmla="*/ 18098 h 27622"/>
                  <a:gd name="connsiteX28" fmla="*/ 5715 w 32384"/>
                  <a:gd name="connsiteY28" fmla="*/ 17145 h 27622"/>
                  <a:gd name="connsiteX29" fmla="*/ 8572 w 32384"/>
                  <a:gd name="connsiteY29" fmla="*/ 17145 h 27622"/>
                  <a:gd name="connsiteX30" fmla="*/ 15240 w 32384"/>
                  <a:gd name="connsiteY30" fmla="*/ 13335 h 27622"/>
                  <a:gd name="connsiteX31" fmla="*/ 18097 w 32384"/>
                  <a:gd name="connsiteY31" fmla="*/ 10478 h 27622"/>
                  <a:gd name="connsiteX32" fmla="*/ 20955 w 32384"/>
                  <a:gd name="connsiteY32" fmla="*/ 7620 h 27622"/>
                  <a:gd name="connsiteX33" fmla="*/ 22860 w 32384"/>
                  <a:gd name="connsiteY33" fmla="*/ 6668 h 27622"/>
                  <a:gd name="connsiteX34" fmla="*/ 23813 w 32384"/>
                  <a:gd name="connsiteY34" fmla="*/ 6668 h 27622"/>
                  <a:gd name="connsiteX35" fmla="*/ 23813 w 32384"/>
                  <a:gd name="connsiteY35" fmla="*/ 6668 h 27622"/>
                  <a:gd name="connsiteX36" fmla="*/ 23813 w 32384"/>
                  <a:gd name="connsiteY36" fmla="*/ 6668 h 27622"/>
                  <a:gd name="connsiteX37" fmla="*/ 24765 w 32384"/>
                  <a:gd name="connsiteY37" fmla="*/ 6668 h 27622"/>
                  <a:gd name="connsiteX38" fmla="*/ 25717 w 32384"/>
                  <a:gd name="connsiteY38" fmla="*/ 7620 h 27622"/>
                  <a:gd name="connsiteX39" fmla="*/ 27622 w 32384"/>
                  <a:gd name="connsiteY39" fmla="*/ 10478 h 27622"/>
                  <a:gd name="connsiteX40" fmla="*/ 27622 w 32384"/>
                  <a:gd name="connsiteY40" fmla="*/ 10478 h 27622"/>
                  <a:gd name="connsiteX41" fmla="*/ 28575 w 32384"/>
                  <a:gd name="connsiteY41" fmla="*/ 11430 h 27622"/>
                  <a:gd name="connsiteX42" fmla="*/ 30480 w 32384"/>
                  <a:gd name="connsiteY42" fmla="*/ 11430 h 27622"/>
                  <a:gd name="connsiteX43" fmla="*/ 30480 w 32384"/>
                  <a:gd name="connsiteY43" fmla="*/ 11430 h 27622"/>
                  <a:gd name="connsiteX44" fmla="*/ 31432 w 32384"/>
                  <a:gd name="connsiteY44" fmla="*/ 10478 h 27622"/>
                  <a:gd name="connsiteX45" fmla="*/ 32385 w 32384"/>
                  <a:gd name="connsiteY45" fmla="*/ 9525 h 27622"/>
                  <a:gd name="connsiteX46" fmla="*/ 32385 w 32384"/>
                  <a:gd name="connsiteY46" fmla="*/ 8573 h 27622"/>
                  <a:gd name="connsiteX47" fmla="*/ 31432 w 32384"/>
                  <a:gd name="connsiteY47" fmla="*/ 5715 h 27622"/>
                  <a:gd name="connsiteX48" fmla="*/ 29527 w 32384"/>
                  <a:gd name="connsiteY48" fmla="*/ 2858 h 27622"/>
                  <a:gd name="connsiteX49" fmla="*/ 25717 w 32384"/>
                  <a:gd name="connsiteY49" fmla="*/ 0 h 27622"/>
                  <a:gd name="connsiteX50" fmla="*/ 24765 w 32384"/>
                  <a:gd name="connsiteY50" fmla="*/ 0 h 27622"/>
                  <a:gd name="connsiteX51" fmla="*/ 23813 w 32384"/>
                  <a:gd name="connsiteY51" fmla="*/ 0 h 27622"/>
                  <a:gd name="connsiteX52" fmla="*/ 23813 w 32384"/>
                  <a:gd name="connsiteY52" fmla="*/ 0 h 27622"/>
                  <a:gd name="connsiteX53" fmla="*/ 24765 w 32384"/>
                  <a:gd name="connsiteY53" fmla="*/ 3810 h 27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32384" h="27622">
                    <a:moveTo>
                      <a:pt x="24765" y="3810"/>
                    </a:moveTo>
                    <a:cubicBezTo>
                      <a:pt x="23813" y="3810"/>
                      <a:pt x="23813" y="3810"/>
                      <a:pt x="22860" y="4763"/>
                    </a:cubicBezTo>
                    <a:cubicBezTo>
                      <a:pt x="20955" y="5715"/>
                      <a:pt x="20002" y="6668"/>
                      <a:pt x="18097" y="8573"/>
                    </a:cubicBezTo>
                    <a:cubicBezTo>
                      <a:pt x="17145" y="9525"/>
                      <a:pt x="17145" y="9525"/>
                      <a:pt x="16192" y="10478"/>
                    </a:cubicBezTo>
                    <a:cubicBezTo>
                      <a:pt x="15240" y="11430"/>
                      <a:pt x="14288" y="11430"/>
                      <a:pt x="14288" y="12383"/>
                    </a:cubicBezTo>
                    <a:cubicBezTo>
                      <a:pt x="14288" y="12383"/>
                      <a:pt x="14288" y="12383"/>
                      <a:pt x="13335" y="12383"/>
                    </a:cubicBezTo>
                    <a:cubicBezTo>
                      <a:pt x="12382" y="13335"/>
                      <a:pt x="11430" y="13335"/>
                      <a:pt x="10477" y="14288"/>
                    </a:cubicBezTo>
                    <a:cubicBezTo>
                      <a:pt x="9525" y="14288"/>
                      <a:pt x="8572" y="14288"/>
                      <a:pt x="8572" y="14288"/>
                    </a:cubicBezTo>
                    <a:cubicBezTo>
                      <a:pt x="7620" y="14288"/>
                      <a:pt x="7620" y="14288"/>
                      <a:pt x="6667" y="14288"/>
                    </a:cubicBezTo>
                    <a:cubicBezTo>
                      <a:pt x="5715" y="14288"/>
                      <a:pt x="5715" y="14288"/>
                      <a:pt x="4763" y="14288"/>
                    </a:cubicBezTo>
                    <a:cubicBezTo>
                      <a:pt x="3810" y="14288"/>
                      <a:pt x="2857" y="15240"/>
                      <a:pt x="2857" y="15240"/>
                    </a:cubicBezTo>
                    <a:cubicBezTo>
                      <a:pt x="1905" y="15240"/>
                      <a:pt x="1905" y="16193"/>
                      <a:pt x="952" y="17145"/>
                    </a:cubicBezTo>
                    <a:cubicBezTo>
                      <a:pt x="952" y="17145"/>
                      <a:pt x="0" y="18098"/>
                      <a:pt x="0" y="19050"/>
                    </a:cubicBezTo>
                    <a:cubicBezTo>
                      <a:pt x="0" y="19050"/>
                      <a:pt x="0" y="20003"/>
                      <a:pt x="0" y="20003"/>
                    </a:cubicBezTo>
                    <a:cubicBezTo>
                      <a:pt x="0" y="20003"/>
                      <a:pt x="0" y="20955"/>
                      <a:pt x="0" y="20955"/>
                    </a:cubicBezTo>
                    <a:cubicBezTo>
                      <a:pt x="0" y="21908"/>
                      <a:pt x="0" y="21908"/>
                      <a:pt x="0" y="22860"/>
                    </a:cubicBezTo>
                    <a:cubicBezTo>
                      <a:pt x="0" y="23813"/>
                      <a:pt x="952" y="25718"/>
                      <a:pt x="952" y="26670"/>
                    </a:cubicBezTo>
                    <a:cubicBezTo>
                      <a:pt x="952" y="27623"/>
                      <a:pt x="952" y="27623"/>
                      <a:pt x="1905" y="27623"/>
                    </a:cubicBezTo>
                    <a:cubicBezTo>
                      <a:pt x="1905" y="27623"/>
                      <a:pt x="2857" y="27623"/>
                      <a:pt x="3810" y="27623"/>
                    </a:cubicBezTo>
                    <a:cubicBezTo>
                      <a:pt x="3810" y="27623"/>
                      <a:pt x="4763" y="27623"/>
                      <a:pt x="4763" y="26670"/>
                    </a:cubicBezTo>
                    <a:cubicBezTo>
                      <a:pt x="4763" y="26670"/>
                      <a:pt x="4763" y="25718"/>
                      <a:pt x="4763" y="24765"/>
                    </a:cubicBezTo>
                    <a:cubicBezTo>
                      <a:pt x="4763" y="23813"/>
                      <a:pt x="3810" y="22860"/>
                      <a:pt x="3810" y="21908"/>
                    </a:cubicBezTo>
                    <a:cubicBezTo>
                      <a:pt x="3810" y="20955"/>
                      <a:pt x="2857" y="20003"/>
                      <a:pt x="2857" y="19050"/>
                    </a:cubicBezTo>
                    <a:cubicBezTo>
                      <a:pt x="2857" y="19050"/>
                      <a:pt x="2857" y="19050"/>
                      <a:pt x="2857" y="18098"/>
                    </a:cubicBezTo>
                    <a:cubicBezTo>
                      <a:pt x="2857" y="18098"/>
                      <a:pt x="2857" y="18098"/>
                      <a:pt x="2857" y="18098"/>
                    </a:cubicBezTo>
                    <a:cubicBezTo>
                      <a:pt x="2857" y="18098"/>
                      <a:pt x="2857" y="18098"/>
                      <a:pt x="2857" y="18098"/>
                    </a:cubicBezTo>
                    <a:cubicBezTo>
                      <a:pt x="2857" y="18098"/>
                      <a:pt x="2857" y="18098"/>
                      <a:pt x="2857" y="18098"/>
                    </a:cubicBezTo>
                    <a:cubicBezTo>
                      <a:pt x="2857" y="18098"/>
                      <a:pt x="3810" y="18098"/>
                      <a:pt x="3810" y="18098"/>
                    </a:cubicBezTo>
                    <a:cubicBezTo>
                      <a:pt x="4763" y="18098"/>
                      <a:pt x="4763" y="18098"/>
                      <a:pt x="5715" y="17145"/>
                    </a:cubicBezTo>
                    <a:cubicBezTo>
                      <a:pt x="6667" y="17145"/>
                      <a:pt x="7620" y="17145"/>
                      <a:pt x="8572" y="17145"/>
                    </a:cubicBezTo>
                    <a:cubicBezTo>
                      <a:pt x="11430" y="17145"/>
                      <a:pt x="13335" y="15240"/>
                      <a:pt x="15240" y="13335"/>
                    </a:cubicBezTo>
                    <a:cubicBezTo>
                      <a:pt x="16192" y="12383"/>
                      <a:pt x="17145" y="11430"/>
                      <a:pt x="18097" y="10478"/>
                    </a:cubicBezTo>
                    <a:cubicBezTo>
                      <a:pt x="19050" y="9525"/>
                      <a:pt x="20002" y="8573"/>
                      <a:pt x="20955" y="7620"/>
                    </a:cubicBezTo>
                    <a:cubicBezTo>
                      <a:pt x="21907" y="7620"/>
                      <a:pt x="21907" y="6668"/>
                      <a:pt x="22860" y="6668"/>
                    </a:cubicBezTo>
                    <a:cubicBezTo>
                      <a:pt x="22860" y="6668"/>
                      <a:pt x="22860" y="6668"/>
                      <a:pt x="23813" y="6668"/>
                    </a:cubicBezTo>
                    <a:cubicBezTo>
                      <a:pt x="23813" y="6668"/>
                      <a:pt x="23813" y="6668"/>
                      <a:pt x="23813" y="6668"/>
                    </a:cubicBezTo>
                    <a:cubicBezTo>
                      <a:pt x="23813" y="6668"/>
                      <a:pt x="23813" y="6668"/>
                      <a:pt x="23813" y="6668"/>
                    </a:cubicBezTo>
                    <a:cubicBezTo>
                      <a:pt x="23813" y="6668"/>
                      <a:pt x="23813" y="6668"/>
                      <a:pt x="24765" y="6668"/>
                    </a:cubicBezTo>
                    <a:cubicBezTo>
                      <a:pt x="24765" y="6668"/>
                      <a:pt x="25717" y="7620"/>
                      <a:pt x="25717" y="7620"/>
                    </a:cubicBezTo>
                    <a:cubicBezTo>
                      <a:pt x="26670" y="8573"/>
                      <a:pt x="26670" y="9525"/>
                      <a:pt x="27622" y="10478"/>
                    </a:cubicBezTo>
                    <a:cubicBezTo>
                      <a:pt x="27622" y="10478"/>
                      <a:pt x="27622" y="10478"/>
                      <a:pt x="27622" y="10478"/>
                    </a:cubicBezTo>
                    <a:cubicBezTo>
                      <a:pt x="27622" y="11430"/>
                      <a:pt x="27622" y="11430"/>
                      <a:pt x="28575" y="11430"/>
                    </a:cubicBezTo>
                    <a:cubicBezTo>
                      <a:pt x="28575" y="11430"/>
                      <a:pt x="29527" y="11430"/>
                      <a:pt x="30480" y="11430"/>
                    </a:cubicBezTo>
                    <a:cubicBezTo>
                      <a:pt x="30480" y="11430"/>
                      <a:pt x="30480" y="11430"/>
                      <a:pt x="30480" y="11430"/>
                    </a:cubicBezTo>
                    <a:cubicBezTo>
                      <a:pt x="30480" y="11430"/>
                      <a:pt x="30480" y="11430"/>
                      <a:pt x="31432" y="10478"/>
                    </a:cubicBezTo>
                    <a:cubicBezTo>
                      <a:pt x="31432" y="10478"/>
                      <a:pt x="31432" y="10478"/>
                      <a:pt x="32385" y="9525"/>
                    </a:cubicBezTo>
                    <a:cubicBezTo>
                      <a:pt x="32385" y="9525"/>
                      <a:pt x="32385" y="8573"/>
                      <a:pt x="32385" y="8573"/>
                    </a:cubicBezTo>
                    <a:cubicBezTo>
                      <a:pt x="32385" y="7620"/>
                      <a:pt x="31432" y="6668"/>
                      <a:pt x="31432" y="5715"/>
                    </a:cubicBezTo>
                    <a:cubicBezTo>
                      <a:pt x="31432" y="4763"/>
                      <a:pt x="30480" y="3810"/>
                      <a:pt x="29527" y="2858"/>
                    </a:cubicBezTo>
                    <a:cubicBezTo>
                      <a:pt x="28575" y="1905"/>
                      <a:pt x="27622" y="953"/>
                      <a:pt x="25717" y="0"/>
                    </a:cubicBezTo>
                    <a:cubicBezTo>
                      <a:pt x="25717" y="0"/>
                      <a:pt x="24765" y="0"/>
                      <a:pt x="24765" y="0"/>
                    </a:cubicBezTo>
                    <a:cubicBezTo>
                      <a:pt x="24765" y="0"/>
                      <a:pt x="24765" y="0"/>
                      <a:pt x="23813" y="0"/>
                    </a:cubicBezTo>
                    <a:cubicBezTo>
                      <a:pt x="23813" y="0"/>
                      <a:pt x="23813" y="0"/>
                      <a:pt x="23813" y="0"/>
                    </a:cubicBezTo>
                    <a:cubicBezTo>
                      <a:pt x="25717" y="3810"/>
                      <a:pt x="25717" y="3810"/>
                      <a:pt x="24765" y="3810"/>
                    </a:cubicBezTo>
                  </a:path>
                </a:pathLst>
              </a:custGeom>
              <a:solidFill>
                <a:srgbClr val="9AA5BA"/>
              </a:solidFill>
              <a:ln w="9525" cap="flat">
                <a:noFill/>
                <a:prstDash val="solid"/>
                <a:miter/>
              </a:ln>
            </p:spPr>
            <p:txBody>
              <a:bodyPr rtlCol="0" anchor="ctr"/>
              <a:lstStyle/>
              <a:p>
                <a:endParaRPr lang="en-US"/>
              </a:p>
            </p:txBody>
          </p:sp>
          <p:sp>
            <p:nvSpPr>
              <p:cNvPr id="109" name="Freeform 108">
                <a:extLst>
                  <a:ext uri="{FF2B5EF4-FFF2-40B4-BE49-F238E27FC236}">
                    <a16:creationId xmlns:a16="http://schemas.microsoft.com/office/drawing/2014/main" id="{F5B54478-873B-5948-929A-8205A69E819B}"/>
                  </a:ext>
                </a:extLst>
              </p:cNvPr>
              <p:cNvSpPr/>
              <p:nvPr/>
            </p:nvSpPr>
            <p:spPr>
              <a:xfrm>
                <a:off x="7169467" y="2495550"/>
                <a:ext cx="70484" cy="99059"/>
              </a:xfrm>
              <a:custGeom>
                <a:avLst/>
                <a:gdLst>
                  <a:gd name="connsiteX0" fmla="*/ 6668 w 70484"/>
                  <a:gd name="connsiteY0" fmla="*/ 3810 h 99059"/>
                  <a:gd name="connsiteX1" fmla="*/ 5715 w 70484"/>
                  <a:gd name="connsiteY1" fmla="*/ 6668 h 99059"/>
                  <a:gd name="connsiteX2" fmla="*/ 5715 w 70484"/>
                  <a:gd name="connsiteY2" fmla="*/ 6668 h 99059"/>
                  <a:gd name="connsiteX3" fmla="*/ 5715 w 70484"/>
                  <a:gd name="connsiteY3" fmla="*/ 7620 h 99059"/>
                  <a:gd name="connsiteX4" fmla="*/ 5715 w 70484"/>
                  <a:gd name="connsiteY4" fmla="*/ 10478 h 99059"/>
                  <a:gd name="connsiteX5" fmla="*/ 4763 w 70484"/>
                  <a:gd name="connsiteY5" fmla="*/ 13335 h 99059"/>
                  <a:gd name="connsiteX6" fmla="*/ 3810 w 70484"/>
                  <a:gd name="connsiteY6" fmla="*/ 16193 h 99059"/>
                  <a:gd name="connsiteX7" fmla="*/ 2857 w 70484"/>
                  <a:gd name="connsiteY7" fmla="*/ 19050 h 99059"/>
                  <a:gd name="connsiteX8" fmla="*/ 1905 w 70484"/>
                  <a:gd name="connsiteY8" fmla="*/ 21907 h 99059"/>
                  <a:gd name="connsiteX9" fmla="*/ 952 w 70484"/>
                  <a:gd name="connsiteY9" fmla="*/ 24765 h 99059"/>
                  <a:gd name="connsiteX10" fmla="*/ 0 w 70484"/>
                  <a:gd name="connsiteY10" fmla="*/ 27622 h 99059"/>
                  <a:gd name="connsiteX11" fmla="*/ 1905 w 70484"/>
                  <a:gd name="connsiteY11" fmla="*/ 34290 h 99059"/>
                  <a:gd name="connsiteX12" fmla="*/ 5715 w 70484"/>
                  <a:gd name="connsiteY12" fmla="*/ 36195 h 99059"/>
                  <a:gd name="connsiteX13" fmla="*/ 6668 w 70484"/>
                  <a:gd name="connsiteY13" fmla="*/ 36195 h 99059"/>
                  <a:gd name="connsiteX14" fmla="*/ 7620 w 70484"/>
                  <a:gd name="connsiteY14" fmla="*/ 36195 h 99059"/>
                  <a:gd name="connsiteX15" fmla="*/ 8572 w 70484"/>
                  <a:gd name="connsiteY15" fmla="*/ 35243 h 99059"/>
                  <a:gd name="connsiteX16" fmla="*/ 9525 w 70484"/>
                  <a:gd name="connsiteY16" fmla="*/ 35243 h 99059"/>
                  <a:gd name="connsiteX17" fmla="*/ 9525 w 70484"/>
                  <a:gd name="connsiteY17" fmla="*/ 35243 h 99059"/>
                  <a:gd name="connsiteX18" fmla="*/ 9525 w 70484"/>
                  <a:gd name="connsiteY18" fmla="*/ 35243 h 99059"/>
                  <a:gd name="connsiteX19" fmla="*/ 9525 w 70484"/>
                  <a:gd name="connsiteY19" fmla="*/ 35243 h 99059"/>
                  <a:gd name="connsiteX20" fmla="*/ 9525 w 70484"/>
                  <a:gd name="connsiteY20" fmla="*/ 35243 h 99059"/>
                  <a:gd name="connsiteX21" fmla="*/ 10477 w 70484"/>
                  <a:gd name="connsiteY21" fmla="*/ 38100 h 99059"/>
                  <a:gd name="connsiteX22" fmla="*/ 11430 w 70484"/>
                  <a:gd name="connsiteY22" fmla="*/ 40005 h 99059"/>
                  <a:gd name="connsiteX23" fmla="*/ 12382 w 70484"/>
                  <a:gd name="connsiteY23" fmla="*/ 40957 h 99059"/>
                  <a:gd name="connsiteX24" fmla="*/ 14288 w 70484"/>
                  <a:gd name="connsiteY24" fmla="*/ 41910 h 99059"/>
                  <a:gd name="connsiteX25" fmla="*/ 15240 w 70484"/>
                  <a:gd name="connsiteY25" fmla="*/ 41910 h 99059"/>
                  <a:gd name="connsiteX26" fmla="*/ 16193 w 70484"/>
                  <a:gd name="connsiteY26" fmla="*/ 41910 h 99059"/>
                  <a:gd name="connsiteX27" fmla="*/ 17145 w 70484"/>
                  <a:gd name="connsiteY27" fmla="*/ 40957 h 99059"/>
                  <a:gd name="connsiteX28" fmla="*/ 19050 w 70484"/>
                  <a:gd name="connsiteY28" fmla="*/ 39053 h 99059"/>
                  <a:gd name="connsiteX29" fmla="*/ 20002 w 70484"/>
                  <a:gd name="connsiteY29" fmla="*/ 36195 h 99059"/>
                  <a:gd name="connsiteX30" fmla="*/ 20002 w 70484"/>
                  <a:gd name="connsiteY30" fmla="*/ 36195 h 99059"/>
                  <a:gd name="connsiteX31" fmla="*/ 20002 w 70484"/>
                  <a:gd name="connsiteY31" fmla="*/ 36195 h 99059"/>
                  <a:gd name="connsiteX32" fmla="*/ 20002 w 70484"/>
                  <a:gd name="connsiteY32" fmla="*/ 37147 h 99059"/>
                  <a:gd name="connsiteX33" fmla="*/ 20002 w 70484"/>
                  <a:gd name="connsiteY33" fmla="*/ 38100 h 99059"/>
                  <a:gd name="connsiteX34" fmla="*/ 19050 w 70484"/>
                  <a:gd name="connsiteY34" fmla="*/ 40005 h 99059"/>
                  <a:gd name="connsiteX35" fmla="*/ 17145 w 70484"/>
                  <a:gd name="connsiteY35" fmla="*/ 42863 h 99059"/>
                  <a:gd name="connsiteX36" fmla="*/ 15240 w 70484"/>
                  <a:gd name="connsiteY36" fmla="*/ 45720 h 99059"/>
                  <a:gd name="connsiteX37" fmla="*/ 11430 w 70484"/>
                  <a:gd name="connsiteY37" fmla="*/ 49530 h 99059"/>
                  <a:gd name="connsiteX38" fmla="*/ 9525 w 70484"/>
                  <a:gd name="connsiteY38" fmla="*/ 51435 h 99059"/>
                  <a:gd name="connsiteX39" fmla="*/ 8572 w 70484"/>
                  <a:gd name="connsiteY39" fmla="*/ 52388 h 99059"/>
                  <a:gd name="connsiteX40" fmla="*/ 7620 w 70484"/>
                  <a:gd name="connsiteY40" fmla="*/ 54293 h 99059"/>
                  <a:gd name="connsiteX41" fmla="*/ 6668 w 70484"/>
                  <a:gd name="connsiteY41" fmla="*/ 56197 h 99059"/>
                  <a:gd name="connsiteX42" fmla="*/ 6668 w 70484"/>
                  <a:gd name="connsiteY42" fmla="*/ 59055 h 99059"/>
                  <a:gd name="connsiteX43" fmla="*/ 7620 w 70484"/>
                  <a:gd name="connsiteY43" fmla="*/ 61913 h 99059"/>
                  <a:gd name="connsiteX44" fmla="*/ 8572 w 70484"/>
                  <a:gd name="connsiteY44" fmla="*/ 62865 h 99059"/>
                  <a:gd name="connsiteX45" fmla="*/ 9525 w 70484"/>
                  <a:gd name="connsiteY45" fmla="*/ 63818 h 99059"/>
                  <a:gd name="connsiteX46" fmla="*/ 10477 w 70484"/>
                  <a:gd name="connsiteY46" fmla="*/ 64770 h 99059"/>
                  <a:gd name="connsiteX47" fmla="*/ 11430 w 70484"/>
                  <a:gd name="connsiteY47" fmla="*/ 65722 h 99059"/>
                  <a:gd name="connsiteX48" fmla="*/ 12382 w 70484"/>
                  <a:gd name="connsiteY48" fmla="*/ 66675 h 99059"/>
                  <a:gd name="connsiteX49" fmla="*/ 16193 w 70484"/>
                  <a:gd name="connsiteY49" fmla="*/ 67628 h 99059"/>
                  <a:gd name="connsiteX50" fmla="*/ 18097 w 70484"/>
                  <a:gd name="connsiteY50" fmla="*/ 67628 h 99059"/>
                  <a:gd name="connsiteX51" fmla="*/ 20002 w 70484"/>
                  <a:gd name="connsiteY51" fmla="*/ 66675 h 99059"/>
                  <a:gd name="connsiteX52" fmla="*/ 21907 w 70484"/>
                  <a:gd name="connsiteY52" fmla="*/ 64770 h 99059"/>
                  <a:gd name="connsiteX53" fmla="*/ 23813 w 70484"/>
                  <a:gd name="connsiteY53" fmla="*/ 58103 h 99059"/>
                  <a:gd name="connsiteX54" fmla="*/ 24765 w 70484"/>
                  <a:gd name="connsiteY54" fmla="*/ 57150 h 99059"/>
                  <a:gd name="connsiteX55" fmla="*/ 25718 w 70484"/>
                  <a:gd name="connsiteY55" fmla="*/ 56197 h 99059"/>
                  <a:gd name="connsiteX56" fmla="*/ 26670 w 70484"/>
                  <a:gd name="connsiteY56" fmla="*/ 56197 h 99059"/>
                  <a:gd name="connsiteX57" fmla="*/ 27622 w 70484"/>
                  <a:gd name="connsiteY57" fmla="*/ 56197 h 99059"/>
                  <a:gd name="connsiteX58" fmla="*/ 28575 w 70484"/>
                  <a:gd name="connsiteY58" fmla="*/ 56197 h 99059"/>
                  <a:gd name="connsiteX59" fmla="*/ 30480 w 70484"/>
                  <a:gd name="connsiteY59" fmla="*/ 57150 h 99059"/>
                  <a:gd name="connsiteX60" fmla="*/ 32385 w 70484"/>
                  <a:gd name="connsiteY60" fmla="*/ 58103 h 99059"/>
                  <a:gd name="connsiteX61" fmla="*/ 33338 w 70484"/>
                  <a:gd name="connsiteY61" fmla="*/ 59055 h 99059"/>
                  <a:gd name="connsiteX62" fmla="*/ 33338 w 70484"/>
                  <a:gd name="connsiteY62" fmla="*/ 60007 h 99059"/>
                  <a:gd name="connsiteX63" fmla="*/ 33338 w 70484"/>
                  <a:gd name="connsiteY63" fmla="*/ 60960 h 99059"/>
                  <a:gd name="connsiteX64" fmla="*/ 33338 w 70484"/>
                  <a:gd name="connsiteY64" fmla="*/ 62865 h 99059"/>
                  <a:gd name="connsiteX65" fmla="*/ 32385 w 70484"/>
                  <a:gd name="connsiteY65" fmla="*/ 65722 h 99059"/>
                  <a:gd name="connsiteX66" fmla="*/ 28575 w 70484"/>
                  <a:gd name="connsiteY66" fmla="*/ 70485 h 99059"/>
                  <a:gd name="connsiteX67" fmla="*/ 26670 w 70484"/>
                  <a:gd name="connsiteY67" fmla="*/ 74295 h 99059"/>
                  <a:gd name="connsiteX68" fmla="*/ 26670 w 70484"/>
                  <a:gd name="connsiteY68" fmla="*/ 76200 h 99059"/>
                  <a:gd name="connsiteX69" fmla="*/ 26670 w 70484"/>
                  <a:gd name="connsiteY69" fmla="*/ 79057 h 99059"/>
                  <a:gd name="connsiteX70" fmla="*/ 26670 w 70484"/>
                  <a:gd name="connsiteY70" fmla="*/ 80963 h 99059"/>
                  <a:gd name="connsiteX71" fmla="*/ 27622 w 70484"/>
                  <a:gd name="connsiteY71" fmla="*/ 82868 h 99059"/>
                  <a:gd name="connsiteX72" fmla="*/ 30480 w 70484"/>
                  <a:gd name="connsiteY72" fmla="*/ 85725 h 99059"/>
                  <a:gd name="connsiteX73" fmla="*/ 36195 w 70484"/>
                  <a:gd name="connsiteY73" fmla="*/ 88582 h 99059"/>
                  <a:gd name="connsiteX74" fmla="*/ 40005 w 70484"/>
                  <a:gd name="connsiteY74" fmla="*/ 89535 h 99059"/>
                  <a:gd name="connsiteX75" fmla="*/ 43815 w 70484"/>
                  <a:gd name="connsiteY75" fmla="*/ 90488 h 99059"/>
                  <a:gd name="connsiteX76" fmla="*/ 51435 w 70484"/>
                  <a:gd name="connsiteY76" fmla="*/ 90488 h 99059"/>
                  <a:gd name="connsiteX77" fmla="*/ 54293 w 70484"/>
                  <a:gd name="connsiteY77" fmla="*/ 91440 h 99059"/>
                  <a:gd name="connsiteX78" fmla="*/ 57150 w 70484"/>
                  <a:gd name="connsiteY78" fmla="*/ 92393 h 99059"/>
                  <a:gd name="connsiteX79" fmla="*/ 60007 w 70484"/>
                  <a:gd name="connsiteY79" fmla="*/ 94297 h 99059"/>
                  <a:gd name="connsiteX80" fmla="*/ 62865 w 70484"/>
                  <a:gd name="connsiteY80" fmla="*/ 96203 h 99059"/>
                  <a:gd name="connsiteX81" fmla="*/ 65722 w 70484"/>
                  <a:gd name="connsiteY81" fmla="*/ 98107 h 99059"/>
                  <a:gd name="connsiteX82" fmla="*/ 67627 w 70484"/>
                  <a:gd name="connsiteY82" fmla="*/ 99060 h 99059"/>
                  <a:gd name="connsiteX83" fmla="*/ 69532 w 70484"/>
                  <a:gd name="connsiteY83" fmla="*/ 99060 h 99059"/>
                  <a:gd name="connsiteX84" fmla="*/ 70485 w 70484"/>
                  <a:gd name="connsiteY84" fmla="*/ 98107 h 99059"/>
                  <a:gd name="connsiteX85" fmla="*/ 70485 w 70484"/>
                  <a:gd name="connsiteY85" fmla="*/ 96203 h 99059"/>
                  <a:gd name="connsiteX86" fmla="*/ 69532 w 70484"/>
                  <a:gd name="connsiteY86" fmla="*/ 95250 h 99059"/>
                  <a:gd name="connsiteX87" fmla="*/ 68580 w 70484"/>
                  <a:gd name="connsiteY87" fmla="*/ 94297 h 99059"/>
                  <a:gd name="connsiteX88" fmla="*/ 66675 w 70484"/>
                  <a:gd name="connsiteY88" fmla="*/ 92393 h 99059"/>
                  <a:gd name="connsiteX89" fmla="*/ 61913 w 70484"/>
                  <a:gd name="connsiteY89" fmla="*/ 88582 h 99059"/>
                  <a:gd name="connsiteX90" fmla="*/ 56197 w 70484"/>
                  <a:gd name="connsiteY90" fmla="*/ 85725 h 99059"/>
                  <a:gd name="connsiteX91" fmla="*/ 50482 w 70484"/>
                  <a:gd name="connsiteY91" fmla="*/ 83820 h 99059"/>
                  <a:gd name="connsiteX92" fmla="*/ 47625 w 70484"/>
                  <a:gd name="connsiteY92" fmla="*/ 83820 h 99059"/>
                  <a:gd name="connsiteX93" fmla="*/ 44768 w 70484"/>
                  <a:gd name="connsiteY93" fmla="*/ 83820 h 99059"/>
                  <a:gd name="connsiteX94" fmla="*/ 40005 w 70484"/>
                  <a:gd name="connsiteY94" fmla="*/ 82868 h 99059"/>
                  <a:gd name="connsiteX95" fmla="*/ 38100 w 70484"/>
                  <a:gd name="connsiteY95" fmla="*/ 81915 h 99059"/>
                  <a:gd name="connsiteX96" fmla="*/ 35243 w 70484"/>
                  <a:gd name="connsiteY96" fmla="*/ 80963 h 99059"/>
                  <a:gd name="connsiteX97" fmla="*/ 33338 w 70484"/>
                  <a:gd name="connsiteY97" fmla="*/ 80010 h 99059"/>
                  <a:gd name="connsiteX98" fmla="*/ 31432 w 70484"/>
                  <a:gd name="connsiteY98" fmla="*/ 79057 h 99059"/>
                  <a:gd name="connsiteX99" fmla="*/ 29527 w 70484"/>
                  <a:gd name="connsiteY99" fmla="*/ 77153 h 99059"/>
                  <a:gd name="connsiteX100" fmla="*/ 28575 w 70484"/>
                  <a:gd name="connsiteY100" fmla="*/ 75247 h 99059"/>
                  <a:gd name="connsiteX101" fmla="*/ 28575 w 70484"/>
                  <a:gd name="connsiteY101" fmla="*/ 73343 h 99059"/>
                  <a:gd name="connsiteX102" fmla="*/ 28575 w 70484"/>
                  <a:gd name="connsiteY102" fmla="*/ 72390 h 99059"/>
                  <a:gd name="connsiteX103" fmla="*/ 28575 w 70484"/>
                  <a:gd name="connsiteY103" fmla="*/ 71438 h 99059"/>
                  <a:gd name="connsiteX104" fmla="*/ 31432 w 70484"/>
                  <a:gd name="connsiteY104" fmla="*/ 67628 h 99059"/>
                  <a:gd name="connsiteX105" fmla="*/ 32385 w 70484"/>
                  <a:gd name="connsiteY105" fmla="*/ 65722 h 99059"/>
                  <a:gd name="connsiteX106" fmla="*/ 33338 w 70484"/>
                  <a:gd name="connsiteY106" fmla="*/ 62865 h 99059"/>
                  <a:gd name="connsiteX107" fmla="*/ 33338 w 70484"/>
                  <a:gd name="connsiteY107" fmla="*/ 60960 h 99059"/>
                  <a:gd name="connsiteX108" fmla="*/ 33338 w 70484"/>
                  <a:gd name="connsiteY108" fmla="*/ 59055 h 99059"/>
                  <a:gd name="connsiteX109" fmla="*/ 33338 w 70484"/>
                  <a:gd name="connsiteY109" fmla="*/ 57150 h 99059"/>
                  <a:gd name="connsiteX110" fmla="*/ 31432 w 70484"/>
                  <a:gd name="connsiteY110" fmla="*/ 53340 h 99059"/>
                  <a:gd name="connsiteX111" fmla="*/ 27622 w 70484"/>
                  <a:gd name="connsiteY111" fmla="*/ 50482 h 99059"/>
                  <a:gd name="connsiteX112" fmla="*/ 25718 w 70484"/>
                  <a:gd name="connsiteY112" fmla="*/ 49530 h 99059"/>
                  <a:gd name="connsiteX113" fmla="*/ 23813 w 70484"/>
                  <a:gd name="connsiteY113" fmla="*/ 49530 h 99059"/>
                  <a:gd name="connsiteX114" fmla="*/ 21907 w 70484"/>
                  <a:gd name="connsiteY114" fmla="*/ 49530 h 99059"/>
                  <a:gd name="connsiteX115" fmla="*/ 20002 w 70484"/>
                  <a:gd name="connsiteY115" fmla="*/ 50482 h 99059"/>
                  <a:gd name="connsiteX116" fmla="*/ 19050 w 70484"/>
                  <a:gd name="connsiteY116" fmla="*/ 52388 h 99059"/>
                  <a:gd name="connsiteX117" fmla="*/ 18097 w 70484"/>
                  <a:gd name="connsiteY117" fmla="*/ 54293 h 99059"/>
                  <a:gd name="connsiteX118" fmla="*/ 18097 w 70484"/>
                  <a:gd name="connsiteY118" fmla="*/ 55245 h 99059"/>
                  <a:gd name="connsiteX119" fmla="*/ 17145 w 70484"/>
                  <a:gd name="connsiteY119" fmla="*/ 58103 h 99059"/>
                  <a:gd name="connsiteX120" fmla="*/ 17145 w 70484"/>
                  <a:gd name="connsiteY120" fmla="*/ 58103 h 99059"/>
                  <a:gd name="connsiteX121" fmla="*/ 16193 w 70484"/>
                  <a:gd name="connsiteY121" fmla="*/ 59055 h 99059"/>
                  <a:gd name="connsiteX122" fmla="*/ 15240 w 70484"/>
                  <a:gd name="connsiteY122" fmla="*/ 60007 h 99059"/>
                  <a:gd name="connsiteX123" fmla="*/ 14288 w 70484"/>
                  <a:gd name="connsiteY123" fmla="*/ 60007 h 99059"/>
                  <a:gd name="connsiteX124" fmla="*/ 13335 w 70484"/>
                  <a:gd name="connsiteY124" fmla="*/ 60007 h 99059"/>
                  <a:gd name="connsiteX125" fmla="*/ 12382 w 70484"/>
                  <a:gd name="connsiteY125" fmla="*/ 60007 h 99059"/>
                  <a:gd name="connsiteX126" fmla="*/ 11430 w 70484"/>
                  <a:gd name="connsiteY126" fmla="*/ 60007 h 99059"/>
                  <a:gd name="connsiteX127" fmla="*/ 10477 w 70484"/>
                  <a:gd name="connsiteY127" fmla="*/ 59055 h 99059"/>
                  <a:gd name="connsiteX128" fmla="*/ 9525 w 70484"/>
                  <a:gd name="connsiteY128" fmla="*/ 58103 h 99059"/>
                  <a:gd name="connsiteX129" fmla="*/ 8572 w 70484"/>
                  <a:gd name="connsiteY129" fmla="*/ 55245 h 99059"/>
                  <a:gd name="connsiteX130" fmla="*/ 8572 w 70484"/>
                  <a:gd name="connsiteY130" fmla="*/ 53340 h 99059"/>
                  <a:gd name="connsiteX131" fmla="*/ 8572 w 70484"/>
                  <a:gd name="connsiteY131" fmla="*/ 52388 h 99059"/>
                  <a:gd name="connsiteX132" fmla="*/ 8572 w 70484"/>
                  <a:gd name="connsiteY132" fmla="*/ 51435 h 99059"/>
                  <a:gd name="connsiteX133" fmla="*/ 9525 w 70484"/>
                  <a:gd name="connsiteY133" fmla="*/ 50482 h 99059"/>
                  <a:gd name="connsiteX134" fmla="*/ 11430 w 70484"/>
                  <a:gd name="connsiteY134" fmla="*/ 48578 h 99059"/>
                  <a:gd name="connsiteX135" fmla="*/ 13335 w 70484"/>
                  <a:gd name="connsiteY135" fmla="*/ 46672 h 99059"/>
                  <a:gd name="connsiteX136" fmla="*/ 17145 w 70484"/>
                  <a:gd name="connsiteY136" fmla="*/ 41910 h 99059"/>
                  <a:gd name="connsiteX137" fmla="*/ 20955 w 70484"/>
                  <a:gd name="connsiteY137" fmla="*/ 35243 h 99059"/>
                  <a:gd name="connsiteX138" fmla="*/ 20955 w 70484"/>
                  <a:gd name="connsiteY138" fmla="*/ 33338 h 99059"/>
                  <a:gd name="connsiteX139" fmla="*/ 20955 w 70484"/>
                  <a:gd name="connsiteY139" fmla="*/ 31432 h 99059"/>
                  <a:gd name="connsiteX140" fmla="*/ 20002 w 70484"/>
                  <a:gd name="connsiteY140" fmla="*/ 29528 h 99059"/>
                  <a:gd name="connsiteX141" fmla="*/ 19050 w 70484"/>
                  <a:gd name="connsiteY141" fmla="*/ 28575 h 99059"/>
                  <a:gd name="connsiteX142" fmla="*/ 18097 w 70484"/>
                  <a:gd name="connsiteY142" fmla="*/ 27622 h 99059"/>
                  <a:gd name="connsiteX143" fmla="*/ 17145 w 70484"/>
                  <a:gd name="connsiteY143" fmla="*/ 27622 h 99059"/>
                  <a:gd name="connsiteX144" fmla="*/ 16193 w 70484"/>
                  <a:gd name="connsiteY144" fmla="*/ 27622 h 99059"/>
                  <a:gd name="connsiteX145" fmla="*/ 14288 w 70484"/>
                  <a:gd name="connsiteY145" fmla="*/ 28575 h 99059"/>
                  <a:gd name="connsiteX146" fmla="*/ 13335 w 70484"/>
                  <a:gd name="connsiteY146" fmla="*/ 30480 h 99059"/>
                  <a:gd name="connsiteX147" fmla="*/ 12382 w 70484"/>
                  <a:gd name="connsiteY147" fmla="*/ 32385 h 99059"/>
                  <a:gd name="connsiteX148" fmla="*/ 12382 w 70484"/>
                  <a:gd name="connsiteY148" fmla="*/ 32385 h 99059"/>
                  <a:gd name="connsiteX149" fmla="*/ 12382 w 70484"/>
                  <a:gd name="connsiteY149" fmla="*/ 32385 h 99059"/>
                  <a:gd name="connsiteX150" fmla="*/ 12382 w 70484"/>
                  <a:gd name="connsiteY150" fmla="*/ 32385 h 99059"/>
                  <a:gd name="connsiteX151" fmla="*/ 12382 w 70484"/>
                  <a:gd name="connsiteY151" fmla="*/ 32385 h 99059"/>
                  <a:gd name="connsiteX152" fmla="*/ 12382 w 70484"/>
                  <a:gd name="connsiteY152" fmla="*/ 32385 h 99059"/>
                  <a:gd name="connsiteX153" fmla="*/ 12382 w 70484"/>
                  <a:gd name="connsiteY153" fmla="*/ 32385 h 99059"/>
                  <a:gd name="connsiteX154" fmla="*/ 11430 w 70484"/>
                  <a:gd name="connsiteY154" fmla="*/ 30480 h 99059"/>
                  <a:gd name="connsiteX155" fmla="*/ 11430 w 70484"/>
                  <a:gd name="connsiteY155" fmla="*/ 29528 h 99059"/>
                  <a:gd name="connsiteX156" fmla="*/ 10477 w 70484"/>
                  <a:gd name="connsiteY156" fmla="*/ 27622 h 99059"/>
                  <a:gd name="connsiteX157" fmla="*/ 9525 w 70484"/>
                  <a:gd name="connsiteY157" fmla="*/ 26670 h 99059"/>
                  <a:gd name="connsiteX158" fmla="*/ 8572 w 70484"/>
                  <a:gd name="connsiteY158" fmla="*/ 25718 h 99059"/>
                  <a:gd name="connsiteX159" fmla="*/ 6668 w 70484"/>
                  <a:gd name="connsiteY159" fmla="*/ 25718 h 99059"/>
                  <a:gd name="connsiteX160" fmla="*/ 4763 w 70484"/>
                  <a:gd name="connsiteY160" fmla="*/ 26670 h 99059"/>
                  <a:gd name="connsiteX161" fmla="*/ 3810 w 70484"/>
                  <a:gd name="connsiteY161" fmla="*/ 26670 h 99059"/>
                  <a:gd name="connsiteX162" fmla="*/ 3810 w 70484"/>
                  <a:gd name="connsiteY162" fmla="*/ 26670 h 99059"/>
                  <a:gd name="connsiteX163" fmla="*/ 3810 w 70484"/>
                  <a:gd name="connsiteY163" fmla="*/ 26670 h 99059"/>
                  <a:gd name="connsiteX164" fmla="*/ 3810 w 70484"/>
                  <a:gd name="connsiteY164" fmla="*/ 26670 h 99059"/>
                  <a:gd name="connsiteX165" fmla="*/ 3810 w 70484"/>
                  <a:gd name="connsiteY165" fmla="*/ 26670 h 99059"/>
                  <a:gd name="connsiteX166" fmla="*/ 3810 w 70484"/>
                  <a:gd name="connsiteY166" fmla="*/ 26670 h 99059"/>
                  <a:gd name="connsiteX167" fmla="*/ 3810 w 70484"/>
                  <a:gd name="connsiteY167" fmla="*/ 25718 h 99059"/>
                  <a:gd name="connsiteX168" fmla="*/ 3810 w 70484"/>
                  <a:gd name="connsiteY168" fmla="*/ 24765 h 99059"/>
                  <a:gd name="connsiteX169" fmla="*/ 3810 w 70484"/>
                  <a:gd name="connsiteY169" fmla="*/ 20955 h 99059"/>
                  <a:gd name="connsiteX170" fmla="*/ 4763 w 70484"/>
                  <a:gd name="connsiteY170" fmla="*/ 19050 h 99059"/>
                  <a:gd name="connsiteX171" fmla="*/ 5715 w 70484"/>
                  <a:gd name="connsiteY171" fmla="*/ 17145 h 99059"/>
                  <a:gd name="connsiteX172" fmla="*/ 7620 w 70484"/>
                  <a:gd name="connsiteY172" fmla="*/ 13335 h 99059"/>
                  <a:gd name="connsiteX173" fmla="*/ 9525 w 70484"/>
                  <a:gd name="connsiteY173" fmla="*/ 8572 h 99059"/>
                  <a:gd name="connsiteX174" fmla="*/ 10477 w 70484"/>
                  <a:gd name="connsiteY174" fmla="*/ 4763 h 99059"/>
                  <a:gd name="connsiteX175" fmla="*/ 10477 w 70484"/>
                  <a:gd name="connsiteY175" fmla="*/ 2857 h 99059"/>
                  <a:gd name="connsiteX176" fmla="*/ 10477 w 70484"/>
                  <a:gd name="connsiteY176" fmla="*/ 953 h 99059"/>
                  <a:gd name="connsiteX177" fmla="*/ 9525 w 70484"/>
                  <a:gd name="connsiteY177" fmla="*/ 0 h 99059"/>
                  <a:gd name="connsiteX178" fmla="*/ 6668 w 70484"/>
                  <a:gd name="connsiteY178" fmla="*/ 3810 h 99059"/>
                  <a:gd name="connsiteX179" fmla="*/ 6668 w 70484"/>
                  <a:gd name="connsiteY179" fmla="*/ 3810 h 99059"/>
                  <a:gd name="connsiteX180" fmla="*/ 20955 w 70484"/>
                  <a:gd name="connsiteY180" fmla="*/ 34290 h 99059"/>
                  <a:gd name="connsiteX181" fmla="*/ 20955 w 70484"/>
                  <a:gd name="connsiteY181" fmla="*/ 34290 h 99059"/>
                  <a:gd name="connsiteX182" fmla="*/ 20955 w 70484"/>
                  <a:gd name="connsiteY182" fmla="*/ 34290 h 99059"/>
                  <a:gd name="connsiteX183" fmla="*/ 20002 w 70484"/>
                  <a:gd name="connsiteY183" fmla="*/ 34290 h 99059"/>
                  <a:gd name="connsiteX184" fmla="*/ 20002 w 70484"/>
                  <a:gd name="connsiteY184" fmla="*/ 34290 h 99059"/>
                  <a:gd name="connsiteX185" fmla="*/ 20002 w 70484"/>
                  <a:gd name="connsiteY185" fmla="*/ 34290 h 99059"/>
                  <a:gd name="connsiteX186" fmla="*/ 19050 w 70484"/>
                  <a:gd name="connsiteY186" fmla="*/ 60960 h 99059"/>
                  <a:gd name="connsiteX187" fmla="*/ 19050 w 70484"/>
                  <a:gd name="connsiteY187" fmla="*/ 60960 h 99059"/>
                  <a:gd name="connsiteX188" fmla="*/ 19050 w 70484"/>
                  <a:gd name="connsiteY188" fmla="*/ 60960 h 99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70484" h="99059">
                    <a:moveTo>
                      <a:pt x="6668" y="3810"/>
                    </a:moveTo>
                    <a:cubicBezTo>
                      <a:pt x="5715" y="3810"/>
                      <a:pt x="5715" y="5715"/>
                      <a:pt x="5715" y="6668"/>
                    </a:cubicBezTo>
                    <a:cubicBezTo>
                      <a:pt x="5715" y="6668"/>
                      <a:pt x="5715" y="6668"/>
                      <a:pt x="5715" y="6668"/>
                    </a:cubicBezTo>
                    <a:cubicBezTo>
                      <a:pt x="5715" y="6668"/>
                      <a:pt x="5715" y="6668"/>
                      <a:pt x="5715" y="7620"/>
                    </a:cubicBezTo>
                    <a:cubicBezTo>
                      <a:pt x="5715" y="8572"/>
                      <a:pt x="5715" y="9525"/>
                      <a:pt x="5715" y="10478"/>
                    </a:cubicBezTo>
                    <a:cubicBezTo>
                      <a:pt x="5715" y="11430"/>
                      <a:pt x="4763" y="12382"/>
                      <a:pt x="4763" y="13335"/>
                    </a:cubicBezTo>
                    <a:cubicBezTo>
                      <a:pt x="4763" y="14288"/>
                      <a:pt x="3810" y="15240"/>
                      <a:pt x="3810" y="16193"/>
                    </a:cubicBezTo>
                    <a:cubicBezTo>
                      <a:pt x="3810" y="17145"/>
                      <a:pt x="2857" y="18097"/>
                      <a:pt x="2857" y="19050"/>
                    </a:cubicBezTo>
                    <a:cubicBezTo>
                      <a:pt x="2857" y="20003"/>
                      <a:pt x="1905" y="20955"/>
                      <a:pt x="1905" y="21907"/>
                    </a:cubicBezTo>
                    <a:cubicBezTo>
                      <a:pt x="1905" y="22860"/>
                      <a:pt x="952" y="23813"/>
                      <a:pt x="952" y="24765"/>
                    </a:cubicBezTo>
                    <a:cubicBezTo>
                      <a:pt x="952" y="25718"/>
                      <a:pt x="952" y="26670"/>
                      <a:pt x="0" y="27622"/>
                    </a:cubicBezTo>
                    <a:cubicBezTo>
                      <a:pt x="0" y="29528"/>
                      <a:pt x="0" y="32385"/>
                      <a:pt x="1905" y="34290"/>
                    </a:cubicBezTo>
                    <a:cubicBezTo>
                      <a:pt x="2857" y="35243"/>
                      <a:pt x="3810" y="36195"/>
                      <a:pt x="5715" y="36195"/>
                    </a:cubicBezTo>
                    <a:cubicBezTo>
                      <a:pt x="5715" y="36195"/>
                      <a:pt x="6668" y="36195"/>
                      <a:pt x="6668" y="36195"/>
                    </a:cubicBezTo>
                    <a:cubicBezTo>
                      <a:pt x="6668" y="36195"/>
                      <a:pt x="7620" y="36195"/>
                      <a:pt x="7620" y="36195"/>
                    </a:cubicBezTo>
                    <a:cubicBezTo>
                      <a:pt x="8572" y="36195"/>
                      <a:pt x="8572" y="35243"/>
                      <a:pt x="8572" y="35243"/>
                    </a:cubicBezTo>
                    <a:cubicBezTo>
                      <a:pt x="8572" y="35243"/>
                      <a:pt x="8572" y="35243"/>
                      <a:pt x="9525" y="35243"/>
                    </a:cubicBezTo>
                    <a:cubicBezTo>
                      <a:pt x="9525" y="35243"/>
                      <a:pt x="9525" y="35243"/>
                      <a:pt x="9525" y="35243"/>
                    </a:cubicBezTo>
                    <a:lnTo>
                      <a:pt x="9525" y="35243"/>
                    </a:lnTo>
                    <a:cubicBezTo>
                      <a:pt x="9525" y="35243"/>
                      <a:pt x="9525" y="35243"/>
                      <a:pt x="9525" y="35243"/>
                    </a:cubicBezTo>
                    <a:cubicBezTo>
                      <a:pt x="9525" y="35243"/>
                      <a:pt x="9525" y="35243"/>
                      <a:pt x="9525" y="35243"/>
                    </a:cubicBezTo>
                    <a:cubicBezTo>
                      <a:pt x="9525" y="36195"/>
                      <a:pt x="10477" y="37147"/>
                      <a:pt x="10477" y="38100"/>
                    </a:cubicBezTo>
                    <a:cubicBezTo>
                      <a:pt x="10477" y="39053"/>
                      <a:pt x="11430" y="39053"/>
                      <a:pt x="11430" y="40005"/>
                    </a:cubicBezTo>
                    <a:cubicBezTo>
                      <a:pt x="11430" y="40005"/>
                      <a:pt x="12382" y="40957"/>
                      <a:pt x="12382" y="40957"/>
                    </a:cubicBezTo>
                    <a:cubicBezTo>
                      <a:pt x="13335" y="40957"/>
                      <a:pt x="13335" y="40957"/>
                      <a:pt x="14288" y="41910"/>
                    </a:cubicBezTo>
                    <a:cubicBezTo>
                      <a:pt x="14288" y="41910"/>
                      <a:pt x="15240" y="41910"/>
                      <a:pt x="15240" y="41910"/>
                    </a:cubicBezTo>
                    <a:cubicBezTo>
                      <a:pt x="15240" y="41910"/>
                      <a:pt x="15240" y="41910"/>
                      <a:pt x="16193" y="41910"/>
                    </a:cubicBezTo>
                    <a:cubicBezTo>
                      <a:pt x="16193" y="41910"/>
                      <a:pt x="17145" y="41910"/>
                      <a:pt x="17145" y="40957"/>
                    </a:cubicBezTo>
                    <a:cubicBezTo>
                      <a:pt x="18097" y="40005"/>
                      <a:pt x="18097" y="40005"/>
                      <a:pt x="19050" y="39053"/>
                    </a:cubicBezTo>
                    <a:cubicBezTo>
                      <a:pt x="19050" y="38100"/>
                      <a:pt x="20002" y="37147"/>
                      <a:pt x="20002" y="36195"/>
                    </a:cubicBezTo>
                    <a:cubicBezTo>
                      <a:pt x="20002" y="36195"/>
                      <a:pt x="20002" y="36195"/>
                      <a:pt x="20002" y="36195"/>
                    </a:cubicBezTo>
                    <a:cubicBezTo>
                      <a:pt x="20002" y="36195"/>
                      <a:pt x="20002" y="36195"/>
                      <a:pt x="20002" y="36195"/>
                    </a:cubicBezTo>
                    <a:cubicBezTo>
                      <a:pt x="20002" y="36195"/>
                      <a:pt x="20002" y="37147"/>
                      <a:pt x="20002" y="37147"/>
                    </a:cubicBezTo>
                    <a:cubicBezTo>
                      <a:pt x="20002" y="37147"/>
                      <a:pt x="20002" y="38100"/>
                      <a:pt x="20002" y="38100"/>
                    </a:cubicBezTo>
                    <a:cubicBezTo>
                      <a:pt x="20002" y="39053"/>
                      <a:pt x="20002" y="39053"/>
                      <a:pt x="19050" y="40005"/>
                    </a:cubicBezTo>
                    <a:cubicBezTo>
                      <a:pt x="18097" y="40957"/>
                      <a:pt x="18097" y="41910"/>
                      <a:pt x="17145" y="42863"/>
                    </a:cubicBezTo>
                    <a:cubicBezTo>
                      <a:pt x="16193" y="43815"/>
                      <a:pt x="16193" y="44768"/>
                      <a:pt x="15240" y="45720"/>
                    </a:cubicBezTo>
                    <a:cubicBezTo>
                      <a:pt x="14288" y="46672"/>
                      <a:pt x="12382" y="48578"/>
                      <a:pt x="11430" y="49530"/>
                    </a:cubicBezTo>
                    <a:cubicBezTo>
                      <a:pt x="10477" y="50482"/>
                      <a:pt x="10477" y="50482"/>
                      <a:pt x="9525" y="51435"/>
                    </a:cubicBezTo>
                    <a:cubicBezTo>
                      <a:pt x="9525" y="51435"/>
                      <a:pt x="8572" y="52388"/>
                      <a:pt x="8572" y="52388"/>
                    </a:cubicBezTo>
                    <a:cubicBezTo>
                      <a:pt x="8572" y="53340"/>
                      <a:pt x="7620" y="53340"/>
                      <a:pt x="7620" y="54293"/>
                    </a:cubicBezTo>
                    <a:cubicBezTo>
                      <a:pt x="7620" y="55245"/>
                      <a:pt x="7620" y="55245"/>
                      <a:pt x="6668" y="56197"/>
                    </a:cubicBezTo>
                    <a:cubicBezTo>
                      <a:pt x="6668" y="57150"/>
                      <a:pt x="6668" y="58103"/>
                      <a:pt x="6668" y="59055"/>
                    </a:cubicBezTo>
                    <a:cubicBezTo>
                      <a:pt x="6668" y="60007"/>
                      <a:pt x="6668" y="60960"/>
                      <a:pt x="7620" y="61913"/>
                    </a:cubicBezTo>
                    <a:cubicBezTo>
                      <a:pt x="7620" y="61913"/>
                      <a:pt x="7620" y="62865"/>
                      <a:pt x="8572" y="62865"/>
                    </a:cubicBezTo>
                    <a:cubicBezTo>
                      <a:pt x="8572" y="62865"/>
                      <a:pt x="8572" y="63818"/>
                      <a:pt x="9525" y="63818"/>
                    </a:cubicBezTo>
                    <a:cubicBezTo>
                      <a:pt x="9525" y="63818"/>
                      <a:pt x="10477" y="64770"/>
                      <a:pt x="10477" y="64770"/>
                    </a:cubicBezTo>
                    <a:cubicBezTo>
                      <a:pt x="10477" y="64770"/>
                      <a:pt x="11430" y="65722"/>
                      <a:pt x="11430" y="65722"/>
                    </a:cubicBezTo>
                    <a:cubicBezTo>
                      <a:pt x="11430" y="65722"/>
                      <a:pt x="12382" y="66675"/>
                      <a:pt x="12382" y="66675"/>
                    </a:cubicBezTo>
                    <a:cubicBezTo>
                      <a:pt x="13335" y="67628"/>
                      <a:pt x="14288" y="67628"/>
                      <a:pt x="16193" y="67628"/>
                    </a:cubicBezTo>
                    <a:cubicBezTo>
                      <a:pt x="17145" y="67628"/>
                      <a:pt x="17145" y="67628"/>
                      <a:pt x="18097" y="67628"/>
                    </a:cubicBezTo>
                    <a:cubicBezTo>
                      <a:pt x="19050" y="67628"/>
                      <a:pt x="19050" y="66675"/>
                      <a:pt x="20002" y="66675"/>
                    </a:cubicBezTo>
                    <a:cubicBezTo>
                      <a:pt x="20955" y="65722"/>
                      <a:pt x="21907" y="65722"/>
                      <a:pt x="21907" y="64770"/>
                    </a:cubicBezTo>
                    <a:cubicBezTo>
                      <a:pt x="22860" y="62865"/>
                      <a:pt x="22860" y="60007"/>
                      <a:pt x="23813" y="58103"/>
                    </a:cubicBezTo>
                    <a:cubicBezTo>
                      <a:pt x="23813" y="58103"/>
                      <a:pt x="23813" y="57150"/>
                      <a:pt x="24765" y="57150"/>
                    </a:cubicBezTo>
                    <a:cubicBezTo>
                      <a:pt x="24765" y="57150"/>
                      <a:pt x="24765" y="57150"/>
                      <a:pt x="25718" y="56197"/>
                    </a:cubicBezTo>
                    <a:cubicBezTo>
                      <a:pt x="25718" y="56197"/>
                      <a:pt x="26670" y="56197"/>
                      <a:pt x="26670" y="56197"/>
                    </a:cubicBezTo>
                    <a:cubicBezTo>
                      <a:pt x="26670" y="56197"/>
                      <a:pt x="27622" y="56197"/>
                      <a:pt x="27622" y="56197"/>
                    </a:cubicBezTo>
                    <a:cubicBezTo>
                      <a:pt x="27622" y="56197"/>
                      <a:pt x="28575" y="56197"/>
                      <a:pt x="28575" y="56197"/>
                    </a:cubicBezTo>
                    <a:cubicBezTo>
                      <a:pt x="29527" y="56197"/>
                      <a:pt x="29527" y="56197"/>
                      <a:pt x="30480" y="57150"/>
                    </a:cubicBezTo>
                    <a:cubicBezTo>
                      <a:pt x="31432" y="57150"/>
                      <a:pt x="31432" y="58103"/>
                      <a:pt x="32385" y="58103"/>
                    </a:cubicBezTo>
                    <a:cubicBezTo>
                      <a:pt x="32385" y="58103"/>
                      <a:pt x="33338" y="59055"/>
                      <a:pt x="33338" y="59055"/>
                    </a:cubicBezTo>
                    <a:cubicBezTo>
                      <a:pt x="33338" y="59055"/>
                      <a:pt x="33338" y="60007"/>
                      <a:pt x="33338" y="60007"/>
                    </a:cubicBezTo>
                    <a:cubicBezTo>
                      <a:pt x="33338" y="60007"/>
                      <a:pt x="33338" y="60960"/>
                      <a:pt x="33338" y="60960"/>
                    </a:cubicBezTo>
                    <a:cubicBezTo>
                      <a:pt x="33338" y="61913"/>
                      <a:pt x="33338" y="61913"/>
                      <a:pt x="33338" y="62865"/>
                    </a:cubicBezTo>
                    <a:cubicBezTo>
                      <a:pt x="33338" y="63818"/>
                      <a:pt x="32385" y="64770"/>
                      <a:pt x="32385" y="65722"/>
                    </a:cubicBezTo>
                    <a:cubicBezTo>
                      <a:pt x="31432" y="67628"/>
                      <a:pt x="29527" y="68580"/>
                      <a:pt x="28575" y="70485"/>
                    </a:cubicBezTo>
                    <a:cubicBezTo>
                      <a:pt x="27622" y="71438"/>
                      <a:pt x="27622" y="72390"/>
                      <a:pt x="26670" y="74295"/>
                    </a:cubicBezTo>
                    <a:cubicBezTo>
                      <a:pt x="26670" y="75247"/>
                      <a:pt x="26670" y="75247"/>
                      <a:pt x="26670" y="76200"/>
                    </a:cubicBezTo>
                    <a:cubicBezTo>
                      <a:pt x="26670" y="77153"/>
                      <a:pt x="26670" y="78105"/>
                      <a:pt x="26670" y="79057"/>
                    </a:cubicBezTo>
                    <a:cubicBezTo>
                      <a:pt x="26670" y="80010"/>
                      <a:pt x="26670" y="80010"/>
                      <a:pt x="26670" y="80963"/>
                    </a:cubicBezTo>
                    <a:cubicBezTo>
                      <a:pt x="26670" y="81915"/>
                      <a:pt x="27622" y="82868"/>
                      <a:pt x="27622" y="82868"/>
                    </a:cubicBezTo>
                    <a:cubicBezTo>
                      <a:pt x="28575" y="83820"/>
                      <a:pt x="29527" y="84772"/>
                      <a:pt x="30480" y="85725"/>
                    </a:cubicBezTo>
                    <a:cubicBezTo>
                      <a:pt x="32385" y="86678"/>
                      <a:pt x="34290" y="87630"/>
                      <a:pt x="36195" y="88582"/>
                    </a:cubicBezTo>
                    <a:cubicBezTo>
                      <a:pt x="37147" y="89535"/>
                      <a:pt x="39052" y="89535"/>
                      <a:pt x="40005" y="89535"/>
                    </a:cubicBezTo>
                    <a:cubicBezTo>
                      <a:pt x="40957" y="89535"/>
                      <a:pt x="42863" y="89535"/>
                      <a:pt x="43815" y="90488"/>
                    </a:cubicBezTo>
                    <a:cubicBezTo>
                      <a:pt x="46672" y="90488"/>
                      <a:pt x="48577" y="90488"/>
                      <a:pt x="51435" y="90488"/>
                    </a:cubicBezTo>
                    <a:cubicBezTo>
                      <a:pt x="52388" y="90488"/>
                      <a:pt x="53340" y="91440"/>
                      <a:pt x="54293" y="91440"/>
                    </a:cubicBezTo>
                    <a:cubicBezTo>
                      <a:pt x="55245" y="91440"/>
                      <a:pt x="56197" y="92393"/>
                      <a:pt x="57150" y="92393"/>
                    </a:cubicBezTo>
                    <a:cubicBezTo>
                      <a:pt x="58102" y="93345"/>
                      <a:pt x="59055" y="93345"/>
                      <a:pt x="60007" y="94297"/>
                    </a:cubicBezTo>
                    <a:cubicBezTo>
                      <a:pt x="60960" y="95250"/>
                      <a:pt x="61913" y="96203"/>
                      <a:pt x="62865" y="96203"/>
                    </a:cubicBezTo>
                    <a:cubicBezTo>
                      <a:pt x="63818" y="97155"/>
                      <a:pt x="64770" y="98107"/>
                      <a:pt x="65722" y="98107"/>
                    </a:cubicBezTo>
                    <a:cubicBezTo>
                      <a:pt x="66675" y="98107"/>
                      <a:pt x="66675" y="99060"/>
                      <a:pt x="67627" y="99060"/>
                    </a:cubicBezTo>
                    <a:cubicBezTo>
                      <a:pt x="67627" y="99060"/>
                      <a:pt x="68580" y="99060"/>
                      <a:pt x="69532" y="99060"/>
                    </a:cubicBezTo>
                    <a:cubicBezTo>
                      <a:pt x="70485" y="99060"/>
                      <a:pt x="70485" y="99060"/>
                      <a:pt x="70485" y="98107"/>
                    </a:cubicBezTo>
                    <a:cubicBezTo>
                      <a:pt x="70485" y="98107"/>
                      <a:pt x="70485" y="97155"/>
                      <a:pt x="70485" y="96203"/>
                    </a:cubicBezTo>
                    <a:cubicBezTo>
                      <a:pt x="70485" y="95250"/>
                      <a:pt x="70485" y="95250"/>
                      <a:pt x="69532" y="95250"/>
                    </a:cubicBezTo>
                    <a:cubicBezTo>
                      <a:pt x="69532" y="95250"/>
                      <a:pt x="68580" y="94297"/>
                      <a:pt x="68580" y="94297"/>
                    </a:cubicBezTo>
                    <a:cubicBezTo>
                      <a:pt x="67627" y="93345"/>
                      <a:pt x="67627" y="93345"/>
                      <a:pt x="66675" y="92393"/>
                    </a:cubicBezTo>
                    <a:cubicBezTo>
                      <a:pt x="64770" y="91440"/>
                      <a:pt x="63818" y="89535"/>
                      <a:pt x="61913" y="88582"/>
                    </a:cubicBezTo>
                    <a:cubicBezTo>
                      <a:pt x="60007" y="87630"/>
                      <a:pt x="58102" y="86678"/>
                      <a:pt x="56197" y="85725"/>
                    </a:cubicBezTo>
                    <a:cubicBezTo>
                      <a:pt x="54293" y="84772"/>
                      <a:pt x="52388" y="84772"/>
                      <a:pt x="50482" y="83820"/>
                    </a:cubicBezTo>
                    <a:cubicBezTo>
                      <a:pt x="49530" y="83820"/>
                      <a:pt x="48577" y="83820"/>
                      <a:pt x="47625" y="83820"/>
                    </a:cubicBezTo>
                    <a:cubicBezTo>
                      <a:pt x="46672" y="83820"/>
                      <a:pt x="45720" y="83820"/>
                      <a:pt x="44768" y="83820"/>
                    </a:cubicBezTo>
                    <a:cubicBezTo>
                      <a:pt x="42863" y="83820"/>
                      <a:pt x="40957" y="83820"/>
                      <a:pt x="40005" y="82868"/>
                    </a:cubicBezTo>
                    <a:cubicBezTo>
                      <a:pt x="39052" y="82868"/>
                      <a:pt x="38100" y="82868"/>
                      <a:pt x="38100" y="81915"/>
                    </a:cubicBezTo>
                    <a:cubicBezTo>
                      <a:pt x="37147" y="81915"/>
                      <a:pt x="36195" y="80963"/>
                      <a:pt x="35243" y="80963"/>
                    </a:cubicBezTo>
                    <a:cubicBezTo>
                      <a:pt x="34290" y="80963"/>
                      <a:pt x="34290" y="80010"/>
                      <a:pt x="33338" y="80010"/>
                    </a:cubicBezTo>
                    <a:cubicBezTo>
                      <a:pt x="32385" y="80010"/>
                      <a:pt x="32385" y="79057"/>
                      <a:pt x="31432" y="79057"/>
                    </a:cubicBezTo>
                    <a:cubicBezTo>
                      <a:pt x="30480" y="78105"/>
                      <a:pt x="30480" y="78105"/>
                      <a:pt x="29527" y="77153"/>
                    </a:cubicBezTo>
                    <a:cubicBezTo>
                      <a:pt x="29527" y="77153"/>
                      <a:pt x="28575" y="76200"/>
                      <a:pt x="28575" y="75247"/>
                    </a:cubicBezTo>
                    <a:cubicBezTo>
                      <a:pt x="28575" y="74295"/>
                      <a:pt x="28575" y="74295"/>
                      <a:pt x="28575" y="73343"/>
                    </a:cubicBezTo>
                    <a:cubicBezTo>
                      <a:pt x="28575" y="73343"/>
                      <a:pt x="28575" y="72390"/>
                      <a:pt x="28575" y="72390"/>
                    </a:cubicBezTo>
                    <a:cubicBezTo>
                      <a:pt x="28575" y="72390"/>
                      <a:pt x="28575" y="71438"/>
                      <a:pt x="28575" y="71438"/>
                    </a:cubicBezTo>
                    <a:cubicBezTo>
                      <a:pt x="29527" y="69532"/>
                      <a:pt x="30480" y="68580"/>
                      <a:pt x="31432" y="67628"/>
                    </a:cubicBezTo>
                    <a:cubicBezTo>
                      <a:pt x="31432" y="67628"/>
                      <a:pt x="32385" y="66675"/>
                      <a:pt x="32385" y="65722"/>
                    </a:cubicBezTo>
                    <a:cubicBezTo>
                      <a:pt x="33338" y="64770"/>
                      <a:pt x="33338" y="63818"/>
                      <a:pt x="33338" y="62865"/>
                    </a:cubicBezTo>
                    <a:cubicBezTo>
                      <a:pt x="33338" y="61913"/>
                      <a:pt x="33338" y="61913"/>
                      <a:pt x="33338" y="60960"/>
                    </a:cubicBezTo>
                    <a:cubicBezTo>
                      <a:pt x="33338" y="60007"/>
                      <a:pt x="33338" y="60007"/>
                      <a:pt x="33338" y="59055"/>
                    </a:cubicBezTo>
                    <a:cubicBezTo>
                      <a:pt x="33338" y="58103"/>
                      <a:pt x="33338" y="57150"/>
                      <a:pt x="33338" y="57150"/>
                    </a:cubicBezTo>
                    <a:cubicBezTo>
                      <a:pt x="33338" y="56197"/>
                      <a:pt x="32385" y="54293"/>
                      <a:pt x="31432" y="53340"/>
                    </a:cubicBezTo>
                    <a:cubicBezTo>
                      <a:pt x="30480" y="52388"/>
                      <a:pt x="29527" y="51435"/>
                      <a:pt x="27622" y="50482"/>
                    </a:cubicBezTo>
                    <a:cubicBezTo>
                      <a:pt x="26670" y="50482"/>
                      <a:pt x="26670" y="50482"/>
                      <a:pt x="25718" y="49530"/>
                    </a:cubicBezTo>
                    <a:cubicBezTo>
                      <a:pt x="24765" y="49530"/>
                      <a:pt x="23813" y="49530"/>
                      <a:pt x="23813" y="49530"/>
                    </a:cubicBezTo>
                    <a:cubicBezTo>
                      <a:pt x="22860" y="49530"/>
                      <a:pt x="22860" y="49530"/>
                      <a:pt x="21907" y="49530"/>
                    </a:cubicBezTo>
                    <a:cubicBezTo>
                      <a:pt x="20955" y="49530"/>
                      <a:pt x="20955" y="50482"/>
                      <a:pt x="20002" y="50482"/>
                    </a:cubicBezTo>
                    <a:cubicBezTo>
                      <a:pt x="19050" y="50482"/>
                      <a:pt x="19050" y="51435"/>
                      <a:pt x="19050" y="52388"/>
                    </a:cubicBezTo>
                    <a:cubicBezTo>
                      <a:pt x="19050" y="53340"/>
                      <a:pt x="18097" y="53340"/>
                      <a:pt x="18097" y="54293"/>
                    </a:cubicBezTo>
                    <a:cubicBezTo>
                      <a:pt x="18097" y="54293"/>
                      <a:pt x="18097" y="55245"/>
                      <a:pt x="18097" y="55245"/>
                    </a:cubicBezTo>
                    <a:cubicBezTo>
                      <a:pt x="18097" y="56197"/>
                      <a:pt x="17145" y="57150"/>
                      <a:pt x="17145" y="58103"/>
                    </a:cubicBezTo>
                    <a:lnTo>
                      <a:pt x="17145" y="58103"/>
                    </a:lnTo>
                    <a:cubicBezTo>
                      <a:pt x="17145" y="58103"/>
                      <a:pt x="17145" y="59055"/>
                      <a:pt x="16193" y="59055"/>
                    </a:cubicBezTo>
                    <a:cubicBezTo>
                      <a:pt x="16193" y="59055"/>
                      <a:pt x="15240" y="60007"/>
                      <a:pt x="15240" y="60007"/>
                    </a:cubicBezTo>
                    <a:cubicBezTo>
                      <a:pt x="15240" y="60007"/>
                      <a:pt x="15240" y="60007"/>
                      <a:pt x="14288" y="60007"/>
                    </a:cubicBezTo>
                    <a:cubicBezTo>
                      <a:pt x="14288" y="60007"/>
                      <a:pt x="13335" y="60007"/>
                      <a:pt x="13335" y="60007"/>
                    </a:cubicBezTo>
                    <a:cubicBezTo>
                      <a:pt x="13335" y="60007"/>
                      <a:pt x="13335" y="60007"/>
                      <a:pt x="12382" y="60007"/>
                    </a:cubicBezTo>
                    <a:cubicBezTo>
                      <a:pt x="12382" y="60007"/>
                      <a:pt x="11430" y="60007"/>
                      <a:pt x="11430" y="60007"/>
                    </a:cubicBezTo>
                    <a:cubicBezTo>
                      <a:pt x="11430" y="60007"/>
                      <a:pt x="10477" y="60007"/>
                      <a:pt x="10477" y="59055"/>
                    </a:cubicBezTo>
                    <a:cubicBezTo>
                      <a:pt x="10477" y="59055"/>
                      <a:pt x="10477" y="59055"/>
                      <a:pt x="9525" y="58103"/>
                    </a:cubicBezTo>
                    <a:cubicBezTo>
                      <a:pt x="8572" y="57150"/>
                      <a:pt x="8572" y="56197"/>
                      <a:pt x="8572" y="55245"/>
                    </a:cubicBezTo>
                    <a:cubicBezTo>
                      <a:pt x="8572" y="54293"/>
                      <a:pt x="8572" y="54293"/>
                      <a:pt x="8572" y="53340"/>
                    </a:cubicBezTo>
                    <a:cubicBezTo>
                      <a:pt x="8572" y="53340"/>
                      <a:pt x="8572" y="52388"/>
                      <a:pt x="8572" y="52388"/>
                    </a:cubicBezTo>
                    <a:cubicBezTo>
                      <a:pt x="8572" y="52388"/>
                      <a:pt x="8572" y="51435"/>
                      <a:pt x="8572" y="51435"/>
                    </a:cubicBezTo>
                    <a:cubicBezTo>
                      <a:pt x="8572" y="51435"/>
                      <a:pt x="9525" y="50482"/>
                      <a:pt x="9525" y="50482"/>
                    </a:cubicBezTo>
                    <a:cubicBezTo>
                      <a:pt x="10477" y="49530"/>
                      <a:pt x="10477" y="49530"/>
                      <a:pt x="11430" y="48578"/>
                    </a:cubicBezTo>
                    <a:cubicBezTo>
                      <a:pt x="12382" y="47625"/>
                      <a:pt x="12382" y="47625"/>
                      <a:pt x="13335" y="46672"/>
                    </a:cubicBezTo>
                    <a:cubicBezTo>
                      <a:pt x="14288" y="44768"/>
                      <a:pt x="16193" y="43815"/>
                      <a:pt x="17145" y="41910"/>
                    </a:cubicBezTo>
                    <a:cubicBezTo>
                      <a:pt x="19050" y="40005"/>
                      <a:pt x="20002" y="38100"/>
                      <a:pt x="20955" y="35243"/>
                    </a:cubicBezTo>
                    <a:cubicBezTo>
                      <a:pt x="20955" y="34290"/>
                      <a:pt x="20955" y="34290"/>
                      <a:pt x="20955" y="33338"/>
                    </a:cubicBezTo>
                    <a:cubicBezTo>
                      <a:pt x="20955" y="32385"/>
                      <a:pt x="20955" y="32385"/>
                      <a:pt x="20955" y="31432"/>
                    </a:cubicBezTo>
                    <a:cubicBezTo>
                      <a:pt x="20955" y="30480"/>
                      <a:pt x="20002" y="30480"/>
                      <a:pt x="20002" y="29528"/>
                    </a:cubicBezTo>
                    <a:cubicBezTo>
                      <a:pt x="20002" y="29528"/>
                      <a:pt x="20002" y="28575"/>
                      <a:pt x="19050" y="28575"/>
                    </a:cubicBezTo>
                    <a:cubicBezTo>
                      <a:pt x="19050" y="28575"/>
                      <a:pt x="18097" y="28575"/>
                      <a:pt x="18097" y="27622"/>
                    </a:cubicBezTo>
                    <a:cubicBezTo>
                      <a:pt x="18097" y="27622"/>
                      <a:pt x="17145" y="27622"/>
                      <a:pt x="17145" y="27622"/>
                    </a:cubicBezTo>
                    <a:cubicBezTo>
                      <a:pt x="17145" y="27622"/>
                      <a:pt x="16193" y="27622"/>
                      <a:pt x="16193" y="27622"/>
                    </a:cubicBezTo>
                    <a:cubicBezTo>
                      <a:pt x="15240" y="27622"/>
                      <a:pt x="15240" y="28575"/>
                      <a:pt x="14288" y="28575"/>
                    </a:cubicBezTo>
                    <a:cubicBezTo>
                      <a:pt x="13335" y="29528"/>
                      <a:pt x="13335" y="29528"/>
                      <a:pt x="13335" y="30480"/>
                    </a:cubicBezTo>
                    <a:cubicBezTo>
                      <a:pt x="13335" y="31432"/>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2385"/>
                      <a:pt x="12382" y="32385"/>
                      <a:pt x="12382" y="32385"/>
                    </a:cubicBezTo>
                    <a:cubicBezTo>
                      <a:pt x="12382" y="31432"/>
                      <a:pt x="11430" y="31432"/>
                      <a:pt x="11430" y="30480"/>
                    </a:cubicBezTo>
                    <a:cubicBezTo>
                      <a:pt x="11430" y="30480"/>
                      <a:pt x="11430" y="29528"/>
                      <a:pt x="11430" y="29528"/>
                    </a:cubicBezTo>
                    <a:cubicBezTo>
                      <a:pt x="11430" y="28575"/>
                      <a:pt x="10477" y="28575"/>
                      <a:pt x="10477" y="27622"/>
                    </a:cubicBezTo>
                    <a:cubicBezTo>
                      <a:pt x="10477" y="27622"/>
                      <a:pt x="9525" y="26670"/>
                      <a:pt x="9525" y="26670"/>
                    </a:cubicBezTo>
                    <a:cubicBezTo>
                      <a:pt x="9525" y="26670"/>
                      <a:pt x="8572" y="26670"/>
                      <a:pt x="8572" y="25718"/>
                    </a:cubicBezTo>
                    <a:cubicBezTo>
                      <a:pt x="7620" y="25718"/>
                      <a:pt x="6668" y="25718"/>
                      <a:pt x="6668" y="25718"/>
                    </a:cubicBezTo>
                    <a:cubicBezTo>
                      <a:pt x="5715" y="25718"/>
                      <a:pt x="4763" y="26670"/>
                      <a:pt x="4763" y="26670"/>
                    </a:cubicBezTo>
                    <a:cubicBezTo>
                      <a:pt x="4763" y="26670"/>
                      <a:pt x="4763" y="26670"/>
                      <a:pt x="3810" y="26670"/>
                    </a:cubicBezTo>
                    <a:cubicBezTo>
                      <a:pt x="3810" y="26670"/>
                      <a:pt x="3810" y="26670"/>
                      <a:pt x="3810" y="26670"/>
                    </a:cubicBezTo>
                    <a:cubicBezTo>
                      <a:pt x="3810" y="26670"/>
                      <a:pt x="3810" y="26670"/>
                      <a:pt x="3810" y="26670"/>
                    </a:cubicBezTo>
                    <a:lnTo>
                      <a:pt x="3810" y="26670"/>
                    </a:lnTo>
                    <a:cubicBezTo>
                      <a:pt x="3810" y="26670"/>
                      <a:pt x="3810" y="26670"/>
                      <a:pt x="3810" y="26670"/>
                    </a:cubicBezTo>
                    <a:cubicBezTo>
                      <a:pt x="3810" y="26670"/>
                      <a:pt x="3810" y="26670"/>
                      <a:pt x="3810" y="26670"/>
                    </a:cubicBezTo>
                    <a:cubicBezTo>
                      <a:pt x="3810" y="26670"/>
                      <a:pt x="3810" y="26670"/>
                      <a:pt x="3810" y="25718"/>
                    </a:cubicBezTo>
                    <a:cubicBezTo>
                      <a:pt x="3810" y="25718"/>
                      <a:pt x="3810" y="24765"/>
                      <a:pt x="3810" y="24765"/>
                    </a:cubicBezTo>
                    <a:cubicBezTo>
                      <a:pt x="3810" y="23813"/>
                      <a:pt x="3810" y="22860"/>
                      <a:pt x="3810" y="20955"/>
                    </a:cubicBezTo>
                    <a:cubicBezTo>
                      <a:pt x="3810" y="20003"/>
                      <a:pt x="3810" y="20003"/>
                      <a:pt x="4763" y="19050"/>
                    </a:cubicBezTo>
                    <a:cubicBezTo>
                      <a:pt x="4763" y="18097"/>
                      <a:pt x="5715" y="18097"/>
                      <a:pt x="5715" y="17145"/>
                    </a:cubicBezTo>
                    <a:cubicBezTo>
                      <a:pt x="6668" y="16193"/>
                      <a:pt x="6668" y="14288"/>
                      <a:pt x="7620" y="13335"/>
                    </a:cubicBezTo>
                    <a:cubicBezTo>
                      <a:pt x="8572" y="11430"/>
                      <a:pt x="8572" y="10478"/>
                      <a:pt x="9525" y="8572"/>
                    </a:cubicBezTo>
                    <a:cubicBezTo>
                      <a:pt x="10477" y="7620"/>
                      <a:pt x="10477" y="5715"/>
                      <a:pt x="10477" y="4763"/>
                    </a:cubicBezTo>
                    <a:cubicBezTo>
                      <a:pt x="10477" y="3810"/>
                      <a:pt x="10477" y="3810"/>
                      <a:pt x="10477" y="2857"/>
                    </a:cubicBezTo>
                    <a:cubicBezTo>
                      <a:pt x="10477" y="1905"/>
                      <a:pt x="10477" y="1905"/>
                      <a:pt x="10477" y="953"/>
                    </a:cubicBezTo>
                    <a:cubicBezTo>
                      <a:pt x="10477" y="0"/>
                      <a:pt x="10477" y="0"/>
                      <a:pt x="9525" y="0"/>
                    </a:cubicBezTo>
                    <a:cubicBezTo>
                      <a:pt x="8572" y="4763"/>
                      <a:pt x="7620" y="3810"/>
                      <a:pt x="6668" y="3810"/>
                    </a:cubicBezTo>
                    <a:cubicBezTo>
                      <a:pt x="6668" y="3810"/>
                      <a:pt x="6668" y="3810"/>
                      <a:pt x="6668" y="3810"/>
                    </a:cubicBezTo>
                    <a:moveTo>
                      <a:pt x="20955" y="34290"/>
                    </a:moveTo>
                    <a:cubicBezTo>
                      <a:pt x="20955" y="34290"/>
                      <a:pt x="20955" y="34290"/>
                      <a:pt x="20955" y="34290"/>
                    </a:cubicBezTo>
                    <a:cubicBezTo>
                      <a:pt x="20955" y="34290"/>
                      <a:pt x="20955" y="34290"/>
                      <a:pt x="20955" y="34290"/>
                    </a:cubicBezTo>
                    <a:moveTo>
                      <a:pt x="20002" y="34290"/>
                    </a:moveTo>
                    <a:cubicBezTo>
                      <a:pt x="20002" y="34290"/>
                      <a:pt x="20002" y="34290"/>
                      <a:pt x="20002" y="34290"/>
                    </a:cubicBezTo>
                    <a:cubicBezTo>
                      <a:pt x="20002" y="34290"/>
                      <a:pt x="20002" y="34290"/>
                      <a:pt x="20002" y="34290"/>
                    </a:cubicBezTo>
                    <a:moveTo>
                      <a:pt x="19050" y="60960"/>
                    </a:moveTo>
                    <a:cubicBezTo>
                      <a:pt x="19050" y="60960"/>
                      <a:pt x="19050" y="60960"/>
                      <a:pt x="19050" y="60960"/>
                    </a:cubicBezTo>
                    <a:cubicBezTo>
                      <a:pt x="19050" y="60960"/>
                      <a:pt x="19050" y="60960"/>
                      <a:pt x="19050" y="60960"/>
                    </a:cubicBezTo>
                  </a:path>
                </a:pathLst>
              </a:custGeom>
              <a:solidFill>
                <a:srgbClr val="9AA5BA"/>
              </a:solidFill>
              <a:ln w="9525" cap="flat">
                <a:noFill/>
                <a:prstDash val="solid"/>
                <a:miter/>
              </a:ln>
            </p:spPr>
            <p:txBody>
              <a:bodyPr rtlCol="0" anchor="ctr"/>
              <a:lstStyle/>
              <a:p>
                <a:endParaRPr lang="en-US"/>
              </a:p>
            </p:txBody>
          </p:sp>
          <p:sp>
            <p:nvSpPr>
              <p:cNvPr id="110" name="Freeform 109">
                <a:extLst>
                  <a:ext uri="{FF2B5EF4-FFF2-40B4-BE49-F238E27FC236}">
                    <a16:creationId xmlns:a16="http://schemas.microsoft.com/office/drawing/2014/main" id="{F9FDD39C-7892-244E-AF67-D72FFB91DC97}"/>
                  </a:ext>
                </a:extLst>
              </p:cNvPr>
              <p:cNvSpPr/>
              <p:nvPr/>
            </p:nvSpPr>
            <p:spPr>
              <a:xfrm>
                <a:off x="7211377" y="2517457"/>
                <a:ext cx="37147" cy="66675"/>
              </a:xfrm>
              <a:custGeom>
                <a:avLst/>
                <a:gdLst>
                  <a:gd name="connsiteX0" fmla="*/ 23813 w 37147"/>
                  <a:gd name="connsiteY0" fmla="*/ 0 h 66675"/>
                  <a:gd name="connsiteX1" fmla="*/ 23813 w 37147"/>
                  <a:gd name="connsiteY1" fmla="*/ 0 h 66675"/>
                  <a:gd name="connsiteX2" fmla="*/ 22860 w 37147"/>
                  <a:gd name="connsiteY2" fmla="*/ 0 h 66675"/>
                  <a:gd name="connsiteX3" fmla="*/ 22860 w 37147"/>
                  <a:gd name="connsiteY3" fmla="*/ 0 h 66675"/>
                  <a:gd name="connsiteX4" fmla="*/ 21908 w 37147"/>
                  <a:gd name="connsiteY4" fmla="*/ 0 h 66675"/>
                  <a:gd name="connsiteX5" fmla="*/ 18098 w 37147"/>
                  <a:gd name="connsiteY5" fmla="*/ 953 h 66675"/>
                  <a:gd name="connsiteX6" fmla="*/ 16193 w 37147"/>
                  <a:gd name="connsiteY6" fmla="*/ 953 h 66675"/>
                  <a:gd name="connsiteX7" fmla="*/ 14288 w 37147"/>
                  <a:gd name="connsiteY7" fmla="*/ 1905 h 66675"/>
                  <a:gd name="connsiteX8" fmla="*/ 12383 w 37147"/>
                  <a:gd name="connsiteY8" fmla="*/ 3810 h 66675"/>
                  <a:gd name="connsiteX9" fmla="*/ 11430 w 37147"/>
                  <a:gd name="connsiteY9" fmla="*/ 6668 h 66675"/>
                  <a:gd name="connsiteX10" fmla="*/ 12383 w 37147"/>
                  <a:gd name="connsiteY10" fmla="*/ 9525 h 66675"/>
                  <a:gd name="connsiteX11" fmla="*/ 16193 w 37147"/>
                  <a:gd name="connsiteY11" fmla="*/ 12383 h 66675"/>
                  <a:gd name="connsiteX12" fmla="*/ 18098 w 37147"/>
                  <a:gd name="connsiteY12" fmla="*/ 13335 h 66675"/>
                  <a:gd name="connsiteX13" fmla="*/ 20003 w 37147"/>
                  <a:gd name="connsiteY13" fmla="*/ 14288 h 66675"/>
                  <a:gd name="connsiteX14" fmla="*/ 23813 w 37147"/>
                  <a:gd name="connsiteY14" fmla="*/ 17145 h 66675"/>
                  <a:gd name="connsiteX15" fmla="*/ 24765 w 37147"/>
                  <a:gd name="connsiteY15" fmla="*/ 18098 h 66675"/>
                  <a:gd name="connsiteX16" fmla="*/ 24765 w 37147"/>
                  <a:gd name="connsiteY16" fmla="*/ 19050 h 66675"/>
                  <a:gd name="connsiteX17" fmla="*/ 24765 w 37147"/>
                  <a:gd name="connsiteY17" fmla="*/ 20955 h 66675"/>
                  <a:gd name="connsiteX18" fmla="*/ 24765 w 37147"/>
                  <a:gd name="connsiteY18" fmla="*/ 22860 h 66675"/>
                  <a:gd name="connsiteX19" fmla="*/ 24765 w 37147"/>
                  <a:gd name="connsiteY19" fmla="*/ 23813 h 66675"/>
                  <a:gd name="connsiteX20" fmla="*/ 24765 w 37147"/>
                  <a:gd name="connsiteY20" fmla="*/ 23813 h 66675"/>
                  <a:gd name="connsiteX21" fmla="*/ 24765 w 37147"/>
                  <a:gd name="connsiteY21" fmla="*/ 23813 h 66675"/>
                  <a:gd name="connsiteX22" fmla="*/ 24765 w 37147"/>
                  <a:gd name="connsiteY22" fmla="*/ 23813 h 66675"/>
                  <a:gd name="connsiteX23" fmla="*/ 24765 w 37147"/>
                  <a:gd name="connsiteY23" fmla="*/ 23813 h 66675"/>
                  <a:gd name="connsiteX24" fmla="*/ 24765 w 37147"/>
                  <a:gd name="connsiteY24" fmla="*/ 23813 h 66675"/>
                  <a:gd name="connsiteX25" fmla="*/ 23813 w 37147"/>
                  <a:gd name="connsiteY25" fmla="*/ 23813 h 66675"/>
                  <a:gd name="connsiteX26" fmla="*/ 20955 w 37147"/>
                  <a:gd name="connsiteY26" fmla="*/ 21908 h 66675"/>
                  <a:gd name="connsiteX27" fmla="*/ 17145 w 37147"/>
                  <a:gd name="connsiteY27" fmla="*/ 19050 h 66675"/>
                  <a:gd name="connsiteX28" fmla="*/ 14288 w 37147"/>
                  <a:gd name="connsiteY28" fmla="*/ 18098 h 66675"/>
                  <a:gd name="connsiteX29" fmla="*/ 11430 w 37147"/>
                  <a:gd name="connsiteY29" fmla="*/ 18098 h 66675"/>
                  <a:gd name="connsiteX30" fmla="*/ 8573 w 37147"/>
                  <a:gd name="connsiteY30" fmla="*/ 18098 h 66675"/>
                  <a:gd name="connsiteX31" fmla="*/ 4763 w 37147"/>
                  <a:gd name="connsiteY31" fmla="*/ 18098 h 66675"/>
                  <a:gd name="connsiteX32" fmla="*/ 1905 w 37147"/>
                  <a:gd name="connsiteY32" fmla="*/ 19050 h 66675"/>
                  <a:gd name="connsiteX33" fmla="*/ 953 w 37147"/>
                  <a:gd name="connsiteY33" fmla="*/ 20955 h 66675"/>
                  <a:gd name="connsiteX34" fmla="*/ 0 w 37147"/>
                  <a:gd name="connsiteY34" fmla="*/ 22860 h 66675"/>
                  <a:gd name="connsiteX35" fmla="*/ 0 w 37147"/>
                  <a:gd name="connsiteY35" fmla="*/ 24765 h 66675"/>
                  <a:gd name="connsiteX36" fmla="*/ 953 w 37147"/>
                  <a:gd name="connsiteY36" fmla="*/ 26670 h 66675"/>
                  <a:gd name="connsiteX37" fmla="*/ 3810 w 37147"/>
                  <a:gd name="connsiteY37" fmla="*/ 29528 h 66675"/>
                  <a:gd name="connsiteX38" fmla="*/ 9525 w 37147"/>
                  <a:gd name="connsiteY38" fmla="*/ 31433 h 66675"/>
                  <a:gd name="connsiteX39" fmla="*/ 12383 w 37147"/>
                  <a:gd name="connsiteY39" fmla="*/ 31433 h 66675"/>
                  <a:gd name="connsiteX40" fmla="*/ 18098 w 37147"/>
                  <a:gd name="connsiteY40" fmla="*/ 32385 h 66675"/>
                  <a:gd name="connsiteX41" fmla="*/ 20955 w 37147"/>
                  <a:gd name="connsiteY41" fmla="*/ 33338 h 66675"/>
                  <a:gd name="connsiteX42" fmla="*/ 21908 w 37147"/>
                  <a:gd name="connsiteY42" fmla="*/ 34290 h 66675"/>
                  <a:gd name="connsiteX43" fmla="*/ 22860 w 37147"/>
                  <a:gd name="connsiteY43" fmla="*/ 35243 h 66675"/>
                  <a:gd name="connsiteX44" fmla="*/ 23813 w 37147"/>
                  <a:gd name="connsiteY44" fmla="*/ 36195 h 66675"/>
                  <a:gd name="connsiteX45" fmla="*/ 25718 w 37147"/>
                  <a:gd name="connsiteY45" fmla="*/ 40005 h 66675"/>
                  <a:gd name="connsiteX46" fmla="*/ 27623 w 37147"/>
                  <a:gd name="connsiteY46" fmla="*/ 43815 h 66675"/>
                  <a:gd name="connsiteX47" fmla="*/ 29528 w 37147"/>
                  <a:gd name="connsiteY47" fmla="*/ 50483 h 66675"/>
                  <a:gd name="connsiteX48" fmla="*/ 31433 w 37147"/>
                  <a:gd name="connsiteY48" fmla="*/ 56198 h 66675"/>
                  <a:gd name="connsiteX49" fmla="*/ 33338 w 37147"/>
                  <a:gd name="connsiteY49" fmla="*/ 64770 h 66675"/>
                  <a:gd name="connsiteX50" fmla="*/ 35243 w 37147"/>
                  <a:gd name="connsiteY50" fmla="*/ 66675 h 66675"/>
                  <a:gd name="connsiteX51" fmla="*/ 37148 w 37147"/>
                  <a:gd name="connsiteY51" fmla="*/ 64770 h 66675"/>
                  <a:gd name="connsiteX52" fmla="*/ 36195 w 37147"/>
                  <a:gd name="connsiteY52" fmla="*/ 60008 h 66675"/>
                  <a:gd name="connsiteX53" fmla="*/ 35243 w 37147"/>
                  <a:gd name="connsiteY53" fmla="*/ 58103 h 66675"/>
                  <a:gd name="connsiteX54" fmla="*/ 34290 w 37147"/>
                  <a:gd name="connsiteY54" fmla="*/ 55245 h 66675"/>
                  <a:gd name="connsiteX55" fmla="*/ 32385 w 37147"/>
                  <a:gd name="connsiteY55" fmla="*/ 49530 h 66675"/>
                  <a:gd name="connsiteX56" fmla="*/ 30480 w 37147"/>
                  <a:gd name="connsiteY56" fmla="*/ 42863 h 66675"/>
                  <a:gd name="connsiteX57" fmla="*/ 28575 w 37147"/>
                  <a:gd name="connsiteY57" fmla="*/ 37148 h 66675"/>
                  <a:gd name="connsiteX58" fmla="*/ 24765 w 37147"/>
                  <a:gd name="connsiteY58" fmla="*/ 31433 h 66675"/>
                  <a:gd name="connsiteX59" fmla="*/ 22860 w 37147"/>
                  <a:gd name="connsiteY59" fmla="*/ 29528 h 66675"/>
                  <a:gd name="connsiteX60" fmla="*/ 20003 w 37147"/>
                  <a:gd name="connsiteY60" fmla="*/ 27623 h 66675"/>
                  <a:gd name="connsiteX61" fmla="*/ 16193 w 37147"/>
                  <a:gd name="connsiteY61" fmla="*/ 26670 h 66675"/>
                  <a:gd name="connsiteX62" fmla="*/ 12383 w 37147"/>
                  <a:gd name="connsiteY62" fmla="*/ 26670 h 66675"/>
                  <a:gd name="connsiteX63" fmla="*/ 7620 w 37147"/>
                  <a:gd name="connsiteY63" fmla="*/ 26670 h 66675"/>
                  <a:gd name="connsiteX64" fmla="*/ 5715 w 37147"/>
                  <a:gd name="connsiteY64" fmla="*/ 25718 h 66675"/>
                  <a:gd name="connsiteX65" fmla="*/ 3810 w 37147"/>
                  <a:gd name="connsiteY65" fmla="*/ 24765 h 66675"/>
                  <a:gd name="connsiteX66" fmla="*/ 2858 w 37147"/>
                  <a:gd name="connsiteY66" fmla="*/ 23813 h 66675"/>
                  <a:gd name="connsiteX67" fmla="*/ 2858 w 37147"/>
                  <a:gd name="connsiteY67" fmla="*/ 22860 h 66675"/>
                  <a:gd name="connsiteX68" fmla="*/ 2858 w 37147"/>
                  <a:gd name="connsiteY68" fmla="*/ 22860 h 66675"/>
                  <a:gd name="connsiteX69" fmla="*/ 2858 w 37147"/>
                  <a:gd name="connsiteY69" fmla="*/ 22860 h 66675"/>
                  <a:gd name="connsiteX70" fmla="*/ 2858 w 37147"/>
                  <a:gd name="connsiteY70" fmla="*/ 22860 h 66675"/>
                  <a:gd name="connsiteX71" fmla="*/ 2858 w 37147"/>
                  <a:gd name="connsiteY71" fmla="*/ 22860 h 66675"/>
                  <a:gd name="connsiteX72" fmla="*/ 2858 w 37147"/>
                  <a:gd name="connsiteY72" fmla="*/ 22860 h 66675"/>
                  <a:gd name="connsiteX73" fmla="*/ 3810 w 37147"/>
                  <a:gd name="connsiteY73" fmla="*/ 22860 h 66675"/>
                  <a:gd name="connsiteX74" fmla="*/ 5715 w 37147"/>
                  <a:gd name="connsiteY74" fmla="*/ 22860 h 66675"/>
                  <a:gd name="connsiteX75" fmla="*/ 9525 w 37147"/>
                  <a:gd name="connsiteY75" fmla="*/ 22860 h 66675"/>
                  <a:gd name="connsiteX76" fmla="*/ 13335 w 37147"/>
                  <a:gd name="connsiteY76" fmla="*/ 23813 h 66675"/>
                  <a:gd name="connsiteX77" fmla="*/ 15240 w 37147"/>
                  <a:gd name="connsiteY77" fmla="*/ 24765 h 66675"/>
                  <a:gd name="connsiteX78" fmla="*/ 18098 w 37147"/>
                  <a:gd name="connsiteY78" fmla="*/ 26670 h 66675"/>
                  <a:gd name="connsiteX79" fmla="*/ 19050 w 37147"/>
                  <a:gd name="connsiteY79" fmla="*/ 27623 h 66675"/>
                  <a:gd name="connsiteX80" fmla="*/ 21908 w 37147"/>
                  <a:gd name="connsiteY80" fmla="*/ 28575 h 66675"/>
                  <a:gd name="connsiteX81" fmla="*/ 25718 w 37147"/>
                  <a:gd name="connsiteY81" fmla="*/ 27623 h 66675"/>
                  <a:gd name="connsiteX82" fmla="*/ 26670 w 37147"/>
                  <a:gd name="connsiteY82" fmla="*/ 26670 h 66675"/>
                  <a:gd name="connsiteX83" fmla="*/ 27623 w 37147"/>
                  <a:gd name="connsiteY83" fmla="*/ 25718 h 66675"/>
                  <a:gd name="connsiteX84" fmla="*/ 27623 w 37147"/>
                  <a:gd name="connsiteY84" fmla="*/ 24765 h 66675"/>
                  <a:gd name="connsiteX85" fmla="*/ 28575 w 37147"/>
                  <a:gd name="connsiteY85" fmla="*/ 23813 h 66675"/>
                  <a:gd name="connsiteX86" fmla="*/ 28575 w 37147"/>
                  <a:gd name="connsiteY86" fmla="*/ 20955 h 66675"/>
                  <a:gd name="connsiteX87" fmla="*/ 28575 w 37147"/>
                  <a:gd name="connsiteY87" fmla="*/ 18098 h 66675"/>
                  <a:gd name="connsiteX88" fmla="*/ 27623 w 37147"/>
                  <a:gd name="connsiteY88" fmla="*/ 16193 h 66675"/>
                  <a:gd name="connsiteX89" fmla="*/ 26670 w 37147"/>
                  <a:gd name="connsiteY89" fmla="*/ 15240 h 66675"/>
                  <a:gd name="connsiteX90" fmla="*/ 24765 w 37147"/>
                  <a:gd name="connsiteY90" fmla="*/ 13335 h 66675"/>
                  <a:gd name="connsiteX91" fmla="*/ 21908 w 37147"/>
                  <a:gd name="connsiteY91" fmla="*/ 11430 h 66675"/>
                  <a:gd name="connsiteX92" fmla="*/ 19050 w 37147"/>
                  <a:gd name="connsiteY92" fmla="*/ 10478 h 66675"/>
                  <a:gd name="connsiteX93" fmla="*/ 16193 w 37147"/>
                  <a:gd name="connsiteY93" fmla="*/ 9525 h 66675"/>
                  <a:gd name="connsiteX94" fmla="*/ 15240 w 37147"/>
                  <a:gd name="connsiteY94" fmla="*/ 8573 h 66675"/>
                  <a:gd name="connsiteX95" fmla="*/ 15240 w 37147"/>
                  <a:gd name="connsiteY95" fmla="*/ 8573 h 66675"/>
                  <a:gd name="connsiteX96" fmla="*/ 15240 w 37147"/>
                  <a:gd name="connsiteY96" fmla="*/ 7620 h 66675"/>
                  <a:gd name="connsiteX97" fmla="*/ 15240 w 37147"/>
                  <a:gd name="connsiteY97" fmla="*/ 6668 h 66675"/>
                  <a:gd name="connsiteX98" fmla="*/ 15240 w 37147"/>
                  <a:gd name="connsiteY98" fmla="*/ 6668 h 66675"/>
                  <a:gd name="connsiteX99" fmla="*/ 15240 w 37147"/>
                  <a:gd name="connsiteY99" fmla="*/ 6668 h 66675"/>
                  <a:gd name="connsiteX100" fmla="*/ 15240 w 37147"/>
                  <a:gd name="connsiteY100" fmla="*/ 6668 h 66675"/>
                  <a:gd name="connsiteX101" fmla="*/ 15240 w 37147"/>
                  <a:gd name="connsiteY101" fmla="*/ 6668 h 66675"/>
                  <a:gd name="connsiteX102" fmla="*/ 16193 w 37147"/>
                  <a:gd name="connsiteY102" fmla="*/ 5715 h 66675"/>
                  <a:gd name="connsiteX103" fmla="*/ 20955 w 37147"/>
                  <a:gd name="connsiteY103" fmla="*/ 4763 h 66675"/>
                  <a:gd name="connsiteX104" fmla="*/ 22860 w 37147"/>
                  <a:gd name="connsiteY104" fmla="*/ 3810 h 66675"/>
                  <a:gd name="connsiteX105" fmla="*/ 23813 w 37147"/>
                  <a:gd name="connsiteY105" fmla="*/ 3810 h 66675"/>
                  <a:gd name="connsiteX106" fmla="*/ 24765 w 37147"/>
                  <a:gd name="connsiteY106" fmla="*/ 3810 h 66675"/>
                  <a:gd name="connsiteX107" fmla="*/ 25718 w 37147"/>
                  <a:gd name="connsiteY107" fmla="*/ 2858 h 66675"/>
                  <a:gd name="connsiteX108" fmla="*/ 25718 w 37147"/>
                  <a:gd name="connsiteY108" fmla="*/ 1905 h 66675"/>
                  <a:gd name="connsiteX109" fmla="*/ 23813 w 37147"/>
                  <a:gd name="connsiteY109" fmla="*/ 0 h 66675"/>
                  <a:gd name="connsiteX110" fmla="*/ 23813 w 37147"/>
                  <a:gd name="connsiteY110" fmla="*/ 0 h 66675"/>
                  <a:gd name="connsiteX111" fmla="*/ 23813 w 37147"/>
                  <a:gd name="connsiteY111" fmla="*/ 3810 h 66675"/>
                  <a:gd name="connsiteX112" fmla="*/ 23813 w 37147"/>
                  <a:gd name="connsiteY112" fmla="*/ 3810 h 66675"/>
                  <a:gd name="connsiteX113" fmla="*/ 23813 w 37147"/>
                  <a:gd name="connsiteY113" fmla="*/ 3810 h 66675"/>
                  <a:gd name="connsiteX114" fmla="*/ 23813 w 37147"/>
                  <a:gd name="connsiteY114" fmla="*/ 3810 h 66675"/>
                  <a:gd name="connsiteX115" fmla="*/ 3810 w 37147"/>
                  <a:gd name="connsiteY115" fmla="*/ 23813 h 66675"/>
                  <a:gd name="connsiteX116" fmla="*/ 3810 w 37147"/>
                  <a:gd name="connsiteY116" fmla="*/ 23813 h 66675"/>
                  <a:gd name="connsiteX117" fmla="*/ 3810 w 37147"/>
                  <a:gd name="connsiteY117" fmla="*/ 23813 h 66675"/>
                  <a:gd name="connsiteX118" fmla="*/ 33338 w 37147"/>
                  <a:gd name="connsiteY118" fmla="*/ 55245 h 66675"/>
                  <a:gd name="connsiteX119" fmla="*/ 33338 w 37147"/>
                  <a:gd name="connsiteY119" fmla="*/ 55245 h 66675"/>
                  <a:gd name="connsiteX120" fmla="*/ 33338 w 37147"/>
                  <a:gd name="connsiteY120" fmla="*/ 55245 h 666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7147" h="66675">
                    <a:moveTo>
                      <a:pt x="23813" y="0"/>
                    </a:moveTo>
                    <a:cubicBezTo>
                      <a:pt x="23813" y="0"/>
                      <a:pt x="23813" y="0"/>
                      <a:pt x="23813" y="0"/>
                    </a:cubicBezTo>
                    <a:cubicBezTo>
                      <a:pt x="22860" y="0"/>
                      <a:pt x="22860" y="0"/>
                      <a:pt x="22860" y="0"/>
                    </a:cubicBezTo>
                    <a:cubicBezTo>
                      <a:pt x="22860" y="0"/>
                      <a:pt x="22860" y="0"/>
                      <a:pt x="22860" y="0"/>
                    </a:cubicBezTo>
                    <a:cubicBezTo>
                      <a:pt x="22860" y="0"/>
                      <a:pt x="21908" y="0"/>
                      <a:pt x="21908" y="0"/>
                    </a:cubicBezTo>
                    <a:cubicBezTo>
                      <a:pt x="20955" y="0"/>
                      <a:pt x="19050" y="953"/>
                      <a:pt x="18098" y="953"/>
                    </a:cubicBezTo>
                    <a:cubicBezTo>
                      <a:pt x="17145" y="953"/>
                      <a:pt x="17145" y="953"/>
                      <a:pt x="16193" y="953"/>
                    </a:cubicBezTo>
                    <a:cubicBezTo>
                      <a:pt x="15240" y="953"/>
                      <a:pt x="15240" y="1905"/>
                      <a:pt x="14288" y="1905"/>
                    </a:cubicBezTo>
                    <a:cubicBezTo>
                      <a:pt x="13335" y="2858"/>
                      <a:pt x="12383" y="2858"/>
                      <a:pt x="12383" y="3810"/>
                    </a:cubicBezTo>
                    <a:cubicBezTo>
                      <a:pt x="12383" y="4763"/>
                      <a:pt x="11430" y="5715"/>
                      <a:pt x="11430" y="6668"/>
                    </a:cubicBezTo>
                    <a:cubicBezTo>
                      <a:pt x="11430" y="7620"/>
                      <a:pt x="11430" y="8573"/>
                      <a:pt x="12383" y="9525"/>
                    </a:cubicBezTo>
                    <a:cubicBezTo>
                      <a:pt x="13335" y="11430"/>
                      <a:pt x="14288" y="12383"/>
                      <a:pt x="16193" y="12383"/>
                    </a:cubicBezTo>
                    <a:cubicBezTo>
                      <a:pt x="17145" y="12383"/>
                      <a:pt x="18098" y="13335"/>
                      <a:pt x="18098" y="13335"/>
                    </a:cubicBezTo>
                    <a:cubicBezTo>
                      <a:pt x="19050" y="13335"/>
                      <a:pt x="19050" y="14288"/>
                      <a:pt x="20003" y="14288"/>
                    </a:cubicBezTo>
                    <a:cubicBezTo>
                      <a:pt x="20955" y="15240"/>
                      <a:pt x="22860" y="16193"/>
                      <a:pt x="23813" y="17145"/>
                    </a:cubicBezTo>
                    <a:cubicBezTo>
                      <a:pt x="23813" y="17145"/>
                      <a:pt x="24765" y="18098"/>
                      <a:pt x="24765" y="18098"/>
                    </a:cubicBezTo>
                    <a:cubicBezTo>
                      <a:pt x="24765" y="18098"/>
                      <a:pt x="24765" y="19050"/>
                      <a:pt x="24765" y="19050"/>
                    </a:cubicBezTo>
                    <a:cubicBezTo>
                      <a:pt x="24765" y="20003"/>
                      <a:pt x="24765" y="20003"/>
                      <a:pt x="24765" y="20955"/>
                    </a:cubicBezTo>
                    <a:cubicBezTo>
                      <a:pt x="24765" y="21908"/>
                      <a:pt x="24765" y="21908"/>
                      <a:pt x="24765" y="22860"/>
                    </a:cubicBezTo>
                    <a:cubicBezTo>
                      <a:pt x="24765" y="22860"/>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4765" y="23813"/>
                      <a:pt x="24765" y="23813"/>
                    </a:cubicBezTo>
                    <a:cubicBezTo>
                      <a:pt x="24765" y="23813"/>
                      <a:pt x="23813" y="23813"/>
                      <a:pt x="23813" y="23813"/>
                    </a:cubicBezTo>
                    <a:cubicBezTo>
                      <a:pt x="22860" y="22860"/>
                      <a:pt x="21908" y="22860"/>
                      <a:pt x="20955" y="21908"/>
                    </a:cubicBezTo>
                    <a:cubicBezTo>
                      <a:pt x="20003" y="20955"/>
                      <a:pt x="18098" y="20003"/>
                      <a:pt x="17145" y="19050"/>
                    </a:cubicBezTo>
                    <a:cubicBezTo>
                      <a:pt x="16193" y="19050"/>
                      <a:pt x="15240" y="18098"/>
                      <a:pt x="14288" y="18098"/>
                    </a:cubicBezTo>
                    <a:cubicBezTo>
                      <a:pt x="13335" y="18098"/>
                      <a:pt x="12383" y="18098"/>
                      <a:pt x="11430" y="18098"/>
                    </a:cubicBezTo>
                    <a:cubicBezTo>
                      <a:pt x="10478" y="18098"/>
                      <a:pt x="9525" y="18098"/>
                      <a:pt x="8573" y="18098"/>
                    </a:cubicBezTo>
                    <a:cubicBezTo>
                      <a:pt x="7620" y="18098"/>
                      <a:pt x="6668" y="18098"/>
                      <a:pt x="4763" y="18098"/>
                    </a:cubicBezTo>
                    <a:cubicBezTo>
                      <a:pt x="3810" y="18098"/>
                      <a:pt x="2858" y="19050"/>
                      <a:pt x="1905" y="19050"/>
                    </a:cubicBezTo>
                    <a:cubicBezTo>
                      <a:pt x="953" y="19050"/>
                      <a:pt x="953" y="20003"/>
                      <a:pt x="953" y="20955"/>
                    </a:cubicBezTo>
                    <a:cubicBezTo>
                      <a:pt x="953" y="21908"/>
                      <a:pt x="0" y="22860"/>
                      <a:pt x="0" y="22860"/>
                    </a:cubicBezTo>
                    <a:cubicBezTo>
                      <a:pt x="0" y="23813"/>
                      <a:pt x="0" y="23813"/>
                      <a:pt x="0" y="24765"/>
                    </a:cubicBezTo>
                    <a:cubicBezTo>
                      <a:pt x="0" y="25718"/>
                      <a:pt x="0" y="25718"/>
                      <a:pt x="953" y="26670"/>
                    </a:cubicBezTo>
                    <a:cubicBezTo>
                      <a:pt x="1905" y="27623"/>
                      <a:pt x="2858" y="28575"/>
                      <a:pt x="3810" y="29528"/>
                    </a:cubicBezTo>
                    <a:cubicBezTo>
                      <a:pt x="5715" y="30480"/>
                      <a:pt x="7620" y="31433"/>
                      <a:pt x="9525" y="31433"/>
                    </a:cubicBezTo>
                    <a:cubicBezTo>
                      <a:pt x="10478" y="31433"/>
                      <a:pt x="11430" y="31433"/>
                      <a:pt x="12383" y="31433"/>
                    </a:cubicBezTo>
                    <a:cubicBezTo>
                      <a:pt x="14288" y="31433"/>
                      <a:pt x="16193" y="31433"/>
                      <a:pt x="18098" y="32385"/>
                    </a:cubicBezTo>
                    <a:cubicBezTo>
                      <a:pt x="19050" y="32385"/>
                      <a:pt x="20003" y="32385"/>
                      <a:pt x="20955" y="33338"/>
                    </a:cubicBezTo>
                    <a:cubicBezTo>
                      <a:pt x="20955" y="33338"/>
                      <a:pt x="21908" y="34290"/>
                      <a:pt x="21908" y="34290"/>
                    </a:cubicBezTo>
                    <a:cubicBezTo>
                      <a:pt x="21908" y="34290"/>
                      <a:pt x="22860" y="35243"/>
                      <a:pt x="22860" y="35243"/>
                    </a:cubicBezTo>
                    <a:cubicBezTo>
                      <a:pt x="22860" y="35243"/>
                      <a:pt x="23813" y="36195"/>
                      <a:pt x="23813" y="36195"/>
                    </a:cubicBezTo>
                    <a:cubicBezTo>
                      <a:pt x="24765" y="37148"/>
                      <a:pt x="25718" y="39053"/>
                      <a:pt x="25718" y="40005"/>
                    </a:cubicBezTo>
                    <a:cubicBezTo>
                      <a:pt x="26670" y="40958"/>
                      <a:pt x="26670" y="42863"/>
                      <a:pt x="27623" y="43815"/>
                    </a:cubicBezTo>
                    <a:cubicBezTo>
                      <a:pt x="28575" y="45720"/>
                      <a:pt x="28575" y="48578"/>
                      <a:pt x="29528" y="50483"/>
                    </a:cubicBezTo>
                    <a:cubicBezTo>
                      <a:pt x="30480" y="52388"/>
                      <a:pt x="30480" y="54293"/>
                      <a:pt x="31433" y="56198"/>
                    </a:cubicBezTo>
                    <a:cubicBezTo>
                      <a:pt x="32385" y="59055"/>
                      <a:pt x="32385" y="61913"/>
                      <a:pt x="33338" y="64770"/>
                    </a:cubicBezTo>
                    <a:cubicBezTo>
                      <a:pt x="33338" y="65723"/>
                      <a:pt x="34290" y="66675"/>
                      <a:pt x="35243" y="66675"/>
                    </a:cubicBezTo>
                    <a:cubicBezTo>
                      <a:pt x="36195" y="66675"/>
                      <a:pt x="37148" y="65723"/>
                      <a:pt x="37148" y="64770"/>
                    </a:cubicBezTo>
                    <a:cubicBezTo>
                      <a:pt x="37148" y="62865"/>
                      <a:pt x="36195" y="61913"/>
                      <a:pt x="36195" y="60008"/>
                    </a:cubicBezTo>
                    <a:cubicBezTo>
                      <a:pt x="36195" y="59055"/>
                      <a:pt x="36195" y="58103"/>
                      <a:pt x="35243" y="58103"/>
                    </a:cubicBezTo>
                    <a:cubicBezTo>
                      <a:pt x="35243" y="57150"/>
                      <a:pt x="34290" y="56198"/>
                      <a:pt x="34290" y="55245"/>
                    </a:cubicBezTo>
                    <a:cubicBezTo>
                      <a:pt x="33338" y="53340"/>
                      <a:pt x="33338" y="51435"/>
                      <a:pt x="32385" y="49530"/>
                    </a:cubicBezTo>
                    <a:cubicBezTo>
                      <a:pt x="31433" y="47625"/>
                      <a:pt x="31433" y="45720"/>
                      <a:pt x="30480" y="42863"/>
                    </a:cubicBezTo>
                    <a:cubicBezTo>
                      <a:pt x="29528" y="40958"/>
                      <a:pt x="29528" y="39053"/>
                      <a:pt x="28575" y="37148"/>
                    </a:cubicBezTo>
                    <a:cubicBezTo>
                      <a:pt x="27623" y="35243"/>
                      <a:pt x="26670" y="33338"/>
                      <a:pt x="24765" y="31433"/>
                    </a:cubicBezTo>
                    <a:cubicBezTo>
                      <a:pt x="23813" y="30480"/>
                      <a:pt x="23813" y="30480"/>
                      <a:pt x="22860" y="29528"/>
                    </a:cubicBezTo>
                    <a:cubicBezTo>
                      <a:pt x="21908" y="28575"/>
                      <a:pt x="20955" y="28575"/>
                      <a:pt x="20003" y="27623"/>
                    </a:cubicBezTo>
                    <a:cubicBezTo>
                      <a:pt x="19050" y="27623"/>
                      <a:pt x="17145" y="26670"/>
                      <a:pt x="16193" y="26670"/>
                    </a:cubicBezTo>
                    <a:cubicBezTo>
                      <a:pt x="15240" y="26670"/>
                      <a:pt x="13335" y="26670"/>
                      <a:pt x="12383" y="26670"/>
                    </a:cubicBezTo>
                    <a:cubicBezTo>
                      <a:pt x="10478" y="26670"/>
                      <a:pt x="9525" y="26670"/>
                      <a:pt x="7620" y="26670"/>
                    </a:cubicBezTo>
                    <a:cubicBezTo>
                      <a:pt x="6668" y="26670"/>
                      <a:pt x="6668" y="26670"/>
                      <a:pt x="5715" y="25718"/>
                    </a:cubicBezTo>
                    <a:cubicBezTo>
                      <a:pt x="4763" y="25718"/>
                      <a:pt x="4763" y="24765"/>
                      <a:pt x="3810" y="24765"/>
                    </a:cubicBezTo>
                    <a:cubicBezTo>
                      <a:pt x="3810" y="24765"/>
                      <a:pt x="2858" y="23813"/>
                      <a:pt x="2858" y="23813"/>
                    </a:cubicBezTo>
                    <a:cubicBezTo>
                      <a:pt x="2858" y="23813"/>
                      <a:pt x="2858" y="23813"/>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2858" y="22860"/>
                      <a:pt x="2858" y="22860"/>
                    </a:cubicBezTo>
                    <a:cubicBezTo>
                      <a:pt x="2858" y="22860"/>
                      <a:pt x="3810" y="22860"/>
                      <a:pt x="3810" y="22860"/>
                    </a:cubicBezTo>
                    <a:cubicBezTo>
                      <a:pt x="4763" y="22860"/>
                      <a:pt x="5715" y="22860"/>
                      <a:pt x="5715" y="22860"/>
                    </a:cubicBezTo>
                    <a:cubicBezTo>
                      <a:pt x="6668" y="22860"/>
                      <a:pt x="8573" y="22860"/>
                      <a:pt x="9525" y="22860"/>
                    </a:cubicBezTo>
                    <a:cubicBezTo>
                      <a:pt x="10478" y="22860"/>
                      <a:pt x="12383" y="22860"/>
                      <a:pt x="13335" y="23813"/>
                    </a:cubicBezTo>
                    <a:cubicBezTo>
                      <a:pt x="14288" y="23813"/>
                      <a:pt x="15240" y="23813"/>
                      <a:pt x="15240" y="24765"/>
                    </a:cubicBezTo>
                    <a:cubicBezTo>
                      <a:pt x="16193" y="25718"/>
                      <a:pt x="17145" y="25718"/>
                      <a:pt x="18098" y="26670"/>
                    </a:cubicBezTo>
                    <a:cubicBezTo>
                      <a:pt x="18098" y="26670"/>
                      <a:pt x="19050" y="27623"/>
                      <a:pt x="19050" y="27623"/>
                    </a:cubicBezTo>
                    <a:cubicBezTo>
                      <a:pt x="20003" y="28575"/>
                      <a:pt x="20955" y="28575"/>
                      <a:pt x="21908" y="28575"/>
                    </a:cubicBezTo>
                    <a:cubicBezTo>
                      <a:pt x="22860" y="28575"/>
                      <a:pt x="24765" y="28575"/>
                      <a:pt x="25718" y="27623"/>
                    </a:cubicBezTo>
                    <a:cubicBezTo>
                      <a:pt x="25718" y="27623"/>
                      <a:pt x="26670" y="27623"/>
                      <a:pt x="26670" y="26670"/>
                    </a:cubicBezTo>
                    <a:cubicBezTo>
                      <a:pt x="26670" y="26670"/>
                      <a:pt x="26670" y="25718"/>
                      <a:pt x="27623" y="25718"/>
                    </a:cubicBezTo>
                    <a:cubicBezTo>
                      <a:pt x="27623" y="25718"/>
                      <a:pt x="27623" y="25718"/>
                      <a:pt x="27623" y="24765"/>
                    </a:cubicBezTo>
                    <a:cubicBezTo>
                      <a:pt x="27623" y="24765"/>
                      <a:pt x="27623" y="23813"/>
                      <a:pt x="28575" y="23813"/>
                    </a:cubicBezTo>
                    <a:cubicBezTo>
                      <a:pt x="28575" y="22860"/>
                      <a:pt x="28575" y="21908"/>
                      <a:pt x="28575" y="20955"/>
                    </a:cubicBezTo>
                    <a:cubicBezTo>
                      <a:pt x="28575" y="20003"/>
                      <a:pt x="28575" y="19050"/>
                      <a:pt x="28575" y="18098"/>
                    </a:cubicBezTo>
                    <a:cubicBezTo>
                      <a:pt x="28575" y="17145"/>
                      <a:pt x="28575" y="17145"/>
                      <a:pt x="27623" y="16193"/>
                    </a:cubicBezTo>
                    <a:cubicBezTo>
                      <a:pt x="27623" y="15240"/>
                      <a:pt x="26670" y="15240"/>
                      <a:pt x="26670" y="15240"/>
                    </a:cubicBezTo>
                    <a:cubicBezTo>
                      <a:pt x="25718" y="14288"/>
                      <a:pt x="25718" y="14288"/>
                      <a:pt x="24765" y="13335"/>
                    </a:cubicBezTo>
                    <a:cubicBezTo>
                      <a:pt x="23813" y="12383"/>
                      <a:pt x="22860" y="12383"/>
                      <a:pt x="21908" y="11430"/>
                    </a:cubicBezTo>
                    <a:cubicBezTo>
                      <a:pt x="20955" y="10478"/>
                      <a:pt x="20003" y="10478"/>
                      <a:pt x="19050" y="10478"/>
                    </a:cubicBezTo>
                    <a:cubicBezTo>
                      <a:pt x="18098" y="10478"/>
                      <a:pt x="17145" y="9525"/>
                      <a:pt x="16193" y="9525"/>
                    </a:cubicBezTo>
                    <a:cubicBezTo>
                      <a:pt x="16193" y="9525"/>
                      <a:pt x="15240" y="9525"/>
                      <a:pt x="15240" y="8573"/>
                    </a:cubicBezTo>
                    <a:cubicBezTo>
                      <a:pt x="15240" y="8573"/>
                      <a:pt x="15240" y="8573"/>
                      <a:pt x="15240" y="8573"/>
                    </a:cubicBezTo>
                    <a:cubicBezTo>
                      <a:pt x="15240" y="8573"/>
                      <a:pt x="15240" y="8573"/>
                      <a:pt x="15240" y="7620"/>
                    </a:cubicBezTo>
                    <a:cubicBezTo>
                      <a:pt x="15240" y="7620"/>
                      <a:pt x="15240" y="7620"/>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5240" y="6668"/>
                      <a:pt x="15240" y="6668"/>
                    </a:cubicBezTo>
                    <a:cubicBezTo>
                      <a:pt x="15240" y="6668"/>
                      <a:pt x="16193" y="6668"/>
                      <a:pt x="16193" y="5715"/>
                    </a:cubicBezTo>
                    <a:cubicBezTo>
                      <a:pt x="17145" y="5715"/>
                      <a:pt x="19050" y="4763"/>
                      <a:pt x="20955" y="4763"/>
                    </a:cubicBezTo>
                    <a:cubicBezTo>
                      <a:pt x="21908" y="4763"/>
                      <a:pt x="22860" y="4763"/>
                      <a:pt x="22860" y="3810"/>
                    </a:cubicBezTo>
                    <a:cubicBezTo>
                      <a:pt x="22860" y="3810"/>
                      <a:pt x="23813" y="3810"/>
                      <a:pt x="23813" y="3810"/>
                    </a:cubicBezTo>
                    <a:cubicBezTo>
                      <a:pt x="23813" y="3810"/>
                      <a:pt x="24765" y="3810"/>
                      <a:pt x="24765" y="3810"/>
                    </a:cubicBezTo>
                    <a:cubicBezTo>
                      <a:pt x="24765" y="3810"/>
                      <a:pt x="25718" y="2858"/>
                      <a:pt x="25718" y="2858"/>
                    </a:cubicBezTo>
                    <a:cubicBezTo>
                      <a:pt x="25718" y="1905"/>
                      <a:pt x="25718" y="1905"/>
                      <a:pt x="25718" y="1905"/>
                    </a:cubicBezTo>
                    <a:cubicBezTo>
                      <a:pt x="24765" y="0"/>
                      <a:pt x="24765" y="0"/>
                      <a:pt x="23813" y="0"/>
                    </a:cubicBezTo>
                    <a:lnTo>
                      <a:pt x="23813" y="0"/>
                    </a:lnTo>
                    <a:close/>
                    <a:moveTo>
                      <a:pt x="23813" y="3810"/>
                    </a:moveTo>
                    <a:cubicBezTo>
                      <a:pt x="23813" y="3810"/>
                      <a:pt x="23813" y="3810"/>
                      <a:pt x="23813" y="3810"/>
                    </a:cubicBezTo>
                    <a:cubicBezTo>
                      <a:pt x="23813" y="3810"/>
                      <a:pt x="23813" y="3810"/>
                      <a:pt x="23813" y="3810"/>
                    </a:cubicBezTo>
                    <a:cubicBezTo>
                      <a:pt x="23813" y="3810"/>
                      <a:pt x="23813" y="3810"/>
                      <a:pt x="23813" y="3810"/>
                    </a:cubicBezTo>
                    <a:moveTo>
                      <a:pt x="3810" y="23813"/>
                    </a:moveTo>
                    <a:lnTo>
                      <a:pt x="3810" y="23813"/>
                    </a:lnTo>
                    <a:lnTo>
                      <a:pt x="3810" y="23813"/>
                    </a:lnTo>
                    <a:close/>
                    <a:moveTo>
                      <a:pt x="33338" y="55245"/>
                    </a:moveTo>
                    <a:cubicBezTo>
                      <a:pt x="33338" y="55245"/>
                      <a:pt x="33338" y="55245"/>
                      <a:pt x="33338" y="55245"/>
                    </a:cubicBezTo>
                    <a:cubicBezTo>
                      <a:pt x="33338" y="55245"/>
                      <a:pt x="33338" y="55245"/>
                      <a:pt x="33338" y="55245"/>
                    </a:cubicBezTo>
                  </a:path>
                </a:pathLst>
              </a:custGeom>
              <a:solidFill>
                <a:srgbClr val="9AA5BA"/>
              </a:solidFill>
              <a:ln w="9525" cap="flat">
                <a:noFill/>
                <a:prstDash val="solid"/>
                <a:miter/>
              </a:ln>
            </p:spPr>
            <p:txBody>
              <a:bodyPr rtlCol="0" anchor="ctr"/>
              <a:lstStyle/>
              <a:p>
                <a:endParaRPr lang="en-US"/>
              </a:p>
            </p:txBody>
          </p:sp>
        </p:grpSp>
      </p:grpSp>
      <p:grpSp>
        <p:nvGrpSpPr>
          <p:cNvPr id="66" name="Groep 12">
            <a:extLst>
              <a:ext uri="{FF2B5EF4-FFF2-40B4-BE49-F238E27FC236}">
                <a16:creationId xmlns:a16="http://schemas.microsoft.com/office/drawing/2014/main" id="{B6CBE6DD-A58B-498E-BC54-42CE353E178E}"/>
              </a:ext>
            </a:extLst>
          </p:cNvPr>
          <p:cNvGrpSpPr/>
          <p:nvPr userDrawn="1"/>
        </p:nvGrpSpPr>
        <p:grpSpPr>
          <a:xfrm>
            <a:off x="12447223" y="266938"/>
            <a:ext cx="3322320" cy="6324124"/>
            <a:chOff x="-3619025" y="0"/>
            <a:chExt cx="3322320" cy="6324124"/>
          </a:xfrm>
        </p:grpSpPr>
        <p:grpSp>
          <p:nvGrpSpPr>
            <p:cNvPr id="67" name="Groep 13">
              <a:extLst>
                <a:ext uri="{FF2B5EF4-FFF2-40B4-BE49-F238E27FC236}">
                  <a16:creationId xmlns:a16="http://schemas.microsoft.com/office/drawing/2014/main" id="{65B90B85-13EF-4529-9EAF-FE8A7E311DD7}"/>
                </a:ext>
              </a:extLst>
            </p:cNvPr>
            <p:cNvGrpSpPr/>
            <p:nvPr/>
          </p:nvGrpSpPr>
          <p:grpSpPr>
            <a:xfrm>
              <a:off x="-3619025" y="0"/>
              <a:ext cx="3322320" cy="6324124"/>
              <a:chOff x="12390120" y="132973"/>
              <a:chExt cx="3322320" cy="6324124"/>
            </a:xfrm>
          </p:grpSpPr>
          <p:sp>
            <p:nvSpPr>
              <p:cNvPr id="77" name="TextBox 7">
                <a:extLst>
                  <a:ext uri="{FF2B5EF4-FFF2-40B4-BE49-F238E27FC236}">
                    <a16:creationId xmlns:a16="http://schemas.microsoft.com/office/drawing/2014/main" id="{74AD42A9-27A6-44D4-ADF1-46FE84759098}"/>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79" name="TextBox 10">
                <a:extLst>
                  <a:ext uri="{FF2B5EF4-FFF2-40B4-BE49-F238E27FC236}">
                    <a16:creationId xmlns:a16="http://schemas.microsoft.com/office/drawing/2014/main" id="{3BB2AE45-A675-458B-8103-2F9254D52AD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75" name="Afbeelding 14">
              <a:extLst>
                <a:ext uri="{FF2B5EF4-FFF2-40B4-BE49-F238E27FC236}">
                  <a16:creationId xmlns:a16="http://schemas.microsoft.com/office/drawing/2014/main" id="{56398889-6AD9-429F-8BF3-49DA70749909}"/>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76" name="Afbeelding 15" descr="Afbeelding met tekst, antenne&#10;&#10;Automatisch gegenereerde beschrijving">
              <a:extLst>
                <a:ext uri="{FF2B5EF4-FFF2-40B4-BE49-F238E27FC236}">
                  <a16:creationId xmlns:a16="http://schemas.microsoft.com/office/drawing/2014/main" id="{300BE54D-BDB5-41FA-B1B5-D4D019C2EE10}"/>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82" name="Graphic 81">
            <a:extLst>
              <a:ext uri="{FF2B5EF4-FFF2-40B4-BE49-F238E27FC236}">
                <a16:creationId xmlns:a16="http://schemas.microsoft.com/office/drawing/2014/main" id="{4ABE9374-595F-4CC6-865C-5A88390C421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94949070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4" pos="438"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xt + video">
    <p:spTree>
      <p:nvGrpSpPr>
        <p:cNvPr id="1" name=""/>
        <p:cNvGrpSpPr/>
        <p:nvPr/>
      </p:nvGrpSpPr>
      <p:grpSpPr>
        <a:xfrm>
          <a:off x="0" y="0"/>
          <a:ext cx="0" cy="0"/>
          <a:chOff x="0" y="0"/>
          <a:chExt cx="0" cy="0"/>
        </a:xfrm>
      </p:grpSpPr>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185914" y="1363417"/>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889880"/>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1"/>
          </a:solidFill>
          <a:ln w="9511" cap="flat">
            <a:noFill/>
            <a:prstDash val="solid"/>
            <a:miter/>
          </a:ln>
        </p:spPr>
        <p:txBody>
          <a:bodyPr rtlCol="0" anchor="ctr"/>
          <a:lstStyle/>
          <a:p>
            <a:endParaRPr lang="en-US"/>
          </a:p>
        </p:txBody>
      </p:sp>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457200" indent="0">
              <a:lnSpc>
                <a:spcPct val="150000"/>
              </a:lnSpc>
              <a:buNone/>
              <a:defRPr sz="1800">
                <a:solidFill>
                  <a:schemeClr val="tx1"/>
                </a:solidFill>
                <a:latin typeface="+mn-lt"/>
              </a:defRPr>
            </a:lvl2pPr>
            <a:lvl3pPr marL="914400" indent="0">
              <a:lnSpc>
                <a:spcPct val="150000"/>
              </a:lnSpc>
              <a:buNone/>
              <a:defRPr sz="1800">
                <a:solidFill>
                  <a:schemeClr val="tx1"/>
                </a:solidFill>
                <a:latin typeface="+mn-lt"/>
              </a:defRPr>
            </a:lvl3pPr>
            <a:lvl4pPr marL="1371600" indent="0">
              <a:lnSpc>
                <a:spcPct val="150000"/>
              </a:lnSpc>
              <a:buNone/>
              <a:defRPr sz="1800">
                <a:solidFill>
                  <a:schemeClr val="tx1"/>
                </a:solidFill>
                <a:latin typeface="+mn-lt"/>
              </a:defRPr>
            </a:lvl4pPr>
            <a:lvl5pPr marL="1828800" indent="0">
              <a:lnSpc>
                <a:spcPct val="150000"/>
              </a:lnSpc>
              <a:buNone/>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6188838"/>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2">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403801"/>
            <a:ext cx="5267730" cy="3339774"/>
          </a:xfrm>
        </p:spPr>
        <p:txBody>
          <a:bodyPr/>
          <a:lstStyle/>
          <a:p>
            <a:r>
              <a:rPr lang="nl-NL"/>
              <a:t>Klik op het pictogram als u media wilt toevoegen</a:t>
            </a:r>
            <a:endParaRPr lang="en-US"/>
          </a:p>
        </p:txBody>
      </p:sp>
      <p:pic>
        <p:nvPicPr>
          <p:cNvPr id="46" name="Graphic 45">
            <a:extLst>
              <a:ext uri="{FF2B5EF4-FFF2-40B4-BE49-F238E27FC236}">
                <a16:creationId xmlns:a16="http://schemas.microsoft.com/office/drawing/2014/main" id="{088EB483-1BC6-4AF5-9AB6-05F3A31E1D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97111052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xt + video 2">
    <p:bg>
      <p:bgPr>
        <a:solidFill>
          <a:schemeClr val="accent1"/>
        </a:solidFill>
        <a:effectLst/>
      </p:bgPr>
    </p:bg>
    <p:spTree>
      <p:nvGrpSpPr>
        <p:cNvPr id="1" name=""/>
        <p:cNvGrpSpPr/>
        <p:nvPr/>
      </p:nvGrpSpPr>
      <p:grpSpPr>
        <a:xfrm>
          <a:off x="0" y="0"/>
          <a:ext cx="0" cy="0"/>
          <a:chOff x="0" y="0"/>
          <a:chExt cx="0" cy="0"/>
        </a:xfrm>
      </p:grpSpPr>
      <p:sp>
        <p:nvSpPr>
          <p:cNvPr id="6" name="Graphic 8">
            <a:extLst>
              <a:ext uri="{FF2B5EF4-FFF2-40B4-BE49-F238E27FC236}">
                <a16:creationId xmlns:a16="http://schemas.microsoft.com/office/drawing/2014/main" id="{9D44DE6D-AC4F-C243-9C49-3F6A1CB4F034}"/>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7" name="Text Placeholder 20">
            <a:extLst>
              <a:ext uri="{FF2B5EF4-FFF2-40B4-BE49-F238E27FC236}">
                <a16:creationId xmlns:a16="http://schemas.microsoft.com/office/drawing/2014/main" id="{ABF1A8C6-878D-AB42-B1FD-2F373C25C79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bg1"/>
                </a:solidFill>
                <a:latin typeface="+mj-lt"/>
              </a:defRPr>
            </a:lvl1pPr>
          </a:lstStyle>
          <a:p>
            <a:pPr lvl="0"/>
            <a:r>
              <a:rPr lang="en-US"/>
              <a:t>Put your title here</a:t>
            </a:r>
          </a:p>
        </p:txBody>
      </p:sp>
      <p:sp>
        <p:nvSpPr>
          <p:cNvPr id="8" name="Text Placeholder 17">
            <a:extLst>
              <a:ext uri="{FF2B5EF4-FFF2-40B4-BE49-F238E27FC236}">
                <a16:creationId xmlns:a16="http://schemas.microsoft.com/office/drawing/2014/main" id="{7E8A0D05-9BEA-C547-AE3E-F911DB33DB6F}"/>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bg1"/>
                </a:solidFill>
                <a:latin typeface="+mn-lt"/>
              </a:defRPr>
            </a:lvl1pPr>
            <a:lvl2pPr marL="457200" indent="0">
              <a:lnSpc>
                <a:spcPct val="150000"/>
              </a:lnSpc>
              <a:buNone/>
              <a:defRPr sz="1800">
                <a:solidFill>
                  <a:schemeClr val="bg1"/>
                </a:solidFill>
                <a:latin typeface="+mn-lt"/>
              </a:defRPr>
            </a:lvl2pPr>
            <a:lvl3pPr marL="914400" indent="0">
              <a:lnSpc>
                <a:spcPct val="150000"/>
              </a:lnSpc>
              <a:buNone/>
              <a:defRPr sz="1800">
                <a:solidFill>
                  <a:schemeClr val="bg1"/>
                </a:solidFill>
                <a:latin typeface="+mn-lt"/>
              </a:defRPr>
            </a:lvl3pPr>
            <a:lvl4pPr marL="1371600" indent="0">
              <a:lnSpc>
                <a:spcPct val="150000"/>
              </a:lnSpc>
              <a:buNone/>
              <a:defRPr sz="1800">
                <a:solidFill>
                  <a:schemeClr val="bg1"/>
                </a:solidFill>
                <a:latin typeface="+mn-lt"/>
              </a:defRPr>
            </a:lvl4pPr>
            <a:lvl5pPr marL="1828800" indent="0">
              <a:lnSpc>
                <a:spcPct val="150000"/>
              </a:lnSpc>
              <a:buNone/>
              <a:defRPr sz="1800">
                <a:solidFill>
                  <a:schemeClr val="bg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9" name="Picture 8">
            <a:extLst>
              <a:ext uri="{FF2B5EF4-FFF2-40B4-BE49-F238E27FC236}">
                <a16:creationId xmlns:a16="http://schemas.microsoft.com/office/drawing/2014/main" id="{FE59090E-D313-0D44-A513-43D6208535E9}"/>
              </a:ext>
            </a:extLst>
          </p:cNvPr>
          <p:cNvPicPr>
            <a:picLocks noChangeAspect="1"/>
          </p:cNvPicPr>
          <p:nvPr userDrawn="1"/>
        </p:nvPicPr>
        <p:blipFill>
          <a:blip r:embed="rId2"/>
          <a:stretch>
            <a:fillRect/>
          </a:stretch>
        </p:blipFill>
        <p:spPr>
          <a:xfrm>
            <a:off x="701003" y="6286040"/>
            <a:ext cx="1408998" cy="356298"/>
          </a:xfrm>
          <a:prstGeom prst="rect">
            <a:avLst/>
          </a:prstGeom>
        </p:spPr>
      </p:pic>
      <p:grpSp>
        <p:nvGrpSpPr>
          <p:cNvPr id="45" name="Groep 44">
            <a:extLst>
              <a:ext uri="{FF2B5EF4-FFF2-40B4-BE49-F238E27FC236}">
                <a16:creationId xmlns:a16="http://schemas.microsoft.com/office/drawing/2014/main" id="{BC7B8B23-7C36-4EA5-962B-073F50943DC1}"/>
              </a:ext>
            </a:extLst>
          </p:cNvPr>
          <p:cNvGrpSpPr/>
          <p:nvPr userDrawn="1"/>
        </p:nvGrpSpPr>
        <p:grpSpPr>
          <a:xfrm>
            <a:off x="12170313" y="197985"/>
            <a:ext cx="3405597" cy="5585460"/>
            <a:chOff x="-3696013" y="140110"/>
            <a:chExt cx="3405597" cy="5585460"/>
          </a:xfrm>
        </p:grpSpPr>
        <p:grpSp>
          <p:nvGrpSpPr>
            <p:cNvPr id="48" name="Groep 13">
              <a:extLst>
                <a:ext uri="{FF2B5EF4-FFF2-40B4-BE49-F238E27FC236}">
                  <a16:creationId xmlns:a16="http://schemas.microsoft.com/office/drawing/2014/main" id="{58D7776E-6871-4F5A-9675-E29CBDB781DD}"/>
                </a:ext>
              </a:extLst>
            </p:cNvPr>
            <p:cNvGrpSpPr/>
            <p:nvPr/>
          </p:nvGrpSpPr>
          <p:grpSpPr>
            <a:xfrm>
              <a:off x="-3612736" y="140110"/>
              <a:ext cx="3322320" cy="5585460"/>
              <a:chOff x="12390120" y="132973"/>
              <a:chExt cx="3322320" cy="5585460"/>
            </a:xfrm>
          </p:grpSpPr>
          <p:sp>
            <p:nvSpPr>
              <p:cNvPr id="52" name="TextBox 7">
                <a:extLst>
                  <a:ext uri="{FF2B5EF4-FFF2-40B4-BE49-F238E27FC236}">
                    <a16:creationId xmlns:a16="http://schemas.microsoft.com/office/drawing/2014/main" id="{DF9F71EB-4E35-4FE2-9B28-0161837CDB2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Video toevoegen</a:t>
                </a:r>
                <a:endParaRPr lang="en-US" sz="2000" b="1">
                  <a:solidFill>
                    <a:schemeClr val="accent2"/>
                  </a:solidFill>
                </a:endParaRPr>
              </a:p>
            </p:txBody>
          </p:sp>
          <p:sp>
            <p:nvSpPr>
              <p:cNvPr id="53" name="TextBox 10">
                <a:extLst>
                  <a:ext uri="{FF2B5EF4-FFF2-40B4-BE49-F238E27FC236}">
                    <a16:creationId xmlns:a16="http://schemas.microsoft.com/office/drawing/2014/main" id="{C4167CD1-243A-435E-AACB-CC02917DE14C}"/>
                  </a:ext>
                </a:extLst>
              </p:cNvPr>
              <p:cNvSpPr txBox="1"/>
              <p:nvPr/>
            </p:nvSpPr>
            <p:spPr>
              <a:xfrm>
                <a:off x="12390120" y="701675"/>
                <a:ext cx="3322320" cy="5016758"/>
              </a:xfrm>
              <a:prstGeom prst="rect">
                <a:avLst/>
              </a:prstGeom>
              <a:noFill/>
            </p:spPr>
            <p:txBody>
              <a:bodyPr wrap="square" rtlCol="0">
                <a:spAutoFit/>
              </a:bodyPr>
              <a:lstStyle/>
              <a:p>
                <a:r>
                  <a:rPr lang="nl-NL" sz="1600" noProof="0"/>
                  <a:t>Klik op het video icoontje in de tijdelijke aanduiding:</a:t>
                </a:r>
              </a:p>
              <a:p>
                <a:endParaRPr lang="nl-NL" sz="1600" noProof="0"/>
              </a:p>
              <a:p>
                <a:endParaRPr lang="nl-NL" sz="1600" noProof="0"/>
              </a:p>
              <a:p>
                <a:endParaRPr lang="nl-NL" sz="1600" noProof="0"/>
              </a:p>
              <a:p>
                <a:endParaRPr lang="nl-NL" sz="1600" noProof="0"/>
              </a:p>
              <a:p>
                <a:r>
                  <a:rPr lang="nl-NL" sz="1600" noProof="0"/>
                  <a:t>Voeg nu de gewenste video in en klik in de bovenbalk op </a:t>
                </a:r>
                <a:r>
                  <a:rPr lang="nl-NL" sz="1600" b="1" noProof="0"/>
                  <a:t>afspelen.</a:t>
                </a:r>
              </a:p>
              <a:p>
                <a:br>
                  <a:rPr lang="nl-NL" sz="1600" b="1"/>
                </a:br>
                <a:r>
                  <a:rPr lang="nl-NL" sz="1600"/>
                  <a:t>Hier zie je de instelling staan </a:t>
                </a:r>
                <a:r>
                  <a:rPr lang="nl-NL" sz="1600" b="1"/>
                  <a:t>op volledig scherm afspelen </a:t>
                </a:r>
                <a:br>
                  <a:rPr lang="nl-NL" sz="1600" b="1"/>
                </a:br>
                <a:br>
                  <a:rPr lang="nl-NL" sz="1600" b="1"/>
                </a:br>
                <a:r>
                  <a:rPr lang="nl-NL" sz="1600"/>
                  <a:t>Vink deze optie aan.</a:t>
                </a:r>
                <a:br>
                  <a:rPr lang="nl-NL" sz="1600"/>
                </a:br>
                <a:br>
                  <a:rPr lang="nl-NL" sz="1600"/>
                </a:br>
                <a:r>
                  <a:rPr lang="nl-NL" sz="1600"/>
                  <a:t>De video is nu klaar voor gebruik!</a:t>
                </a:r>
                <a:br>
                  <a:rPr lang="nl-NL" sz="1600" noProof="0"/>
                </a:br>
                <a:endParaRPr lang="nl-NL" sz="1600" noProof="0"/>
              </a:p>
              <a:p>
                <a:br>
                  <a:rPr lang="nl-NL" sz="1600" b="1" noProof="0">
                    <a:solidFill>
                      <a:schemeClr val="accent2"/>
                    </a:solidFill>
                  </a:rPr>
                </a:br>
                <a:r>
                  <a:rPr lang="nl-NL" sz="1600" noProof="0"/>
                  <a:t> </a:t>
                </a:r>
              </a:p>
            </p:txBody>
          </p:sp>
        </p:grpSp>
        <p:pic>
          <p:nvPicPr>
            <p:cNvPr id="49" name="Picture 3">
              <a:extLst>
                <a:ext uri="{FF2B5EF4-FFF2-40B4-BE49-F238E27FC236}">
                  <a16:creationId xmlns:a16="http://schemas.microsoft.com/office/drawing/2014/main" id="{8914B795-4051-45C6-A9DD-9116CC8595E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3696013" y="1136044"/>
              <a:ext cx="936089" cy="891514"/>
            </a:xfrm>
            <a:prstGeom prst="rect">
              <a:avLst/>
            </a:prstGeom>
          </p:spPr>
        </p:pic>
      </p:grpSp>
      <p:sp>
        <p:nvSpPr>
          <p:cNvPr id="47" name="Graphic 13">
            <a:extLst>
              <a:ext uri="{FF2B5EF4-FFF2-40B4-BE49-F238E27FC236}">
                <a16:creationId xmlns:a16="http://schemas.microsoft.com/office/drawing/2014/main" id="{E4231D7E-1A4C-0F47-884D-CD408B1B5848}"/>
              </a:ext>
            </a:extLst>
          </p:cNvPr>
          <p:cNvSpPr/>
          <p:nvPr userDrawn="1"/>
        </p:nvSpPr>
        <p:spPr>
          <a:xfrm flipV="1">
            <a:off x="0" y="6067134"/>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C16A3B1E-56F1-6A45-86CE-9466A31121B3}"/>
              </a:ext>
            </a:extLst>
          </p:cNvPr>
          <p:cNvSpPr/>
          <p:nvPr userDrawn="1"/>
        </p:nvSpPr>
        <p:spPr>
          <a:xfrm rot="15048577" flipH="1">
            <a:off x="8297915" y="3483101"/>
            <a:ext cx="2764576" cy="3885031"/>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2" name="Group 1">
            <a:extLst>
              <a:ext uri="{FF2B5EF4-FFF2-40B4-BE49-F238E27FC236}">
                <a16:creationId xmlns:a16="http://schemas.microsoft.com/office/drawing/2014/main" id="{E0C472FD-64DA-D841-ADBC-57E863940114}"/>
              </a:ext>
            </a:extLst>
          </p:cNvPr>
          <p:cNvGrpSpPr/>
          <p:nvPr userDrawn="1"/>
        </p:nvGrpSpPr>
        <p:grpSpPr>
          <a:xfrm rot="21370322">
            <a:off x="7090651" y="1166914"/>
            <a:ext cx="4182245" cy="2384556"/>
            <a:chOff x="7279962" y="-2009304"/>
            <a:chExt cx="3377335" cy="2384556"/>
          </a:xfrm>
        </p:grpSpPr>
        <p:sp>
          <p:nvSpPr>
            <p:cNvPr id="31" name="Freeform 30">
              <a:extLst>
                <a:ext uri="{FF2B5EF4-FFF2-40B4-BE49-F238E27FC236}">
                  <a16:creationId xmlns:a16="http://schemas.microsoft.com/office/drawing/2014/main" id="{6A294F50-AC6D-3C4E-BC8B-C150AF774F31}"/>
                </a:ext>
              </a:extLst>
            </p:cNvPr>
            <p:cNvSpPr/>
            <p:nvPr userDrawn="1"/>
          </p:nvSpPr>
          <p:spPr>
            <a:xfrm rot="4891004" flipH="1">
              <a:off x="7776352" y="-2505694"/>
              <a:ext cx="2384556" cy="3377335"/>
            </a:xfrm>
            <a:custGeom>
              <a:avLst/>
              <a:gdLst>
                <a:gd name="connsiteX0" fmla="*/ 0 w 2504109"/>
                <a:gd name="connsiteY0" fmla="*/ 134560 h 4186153"/>
                <a:gd name="connsiteX1" fmla="*/ 1107186 w 2504109"/>
                <a:gd name="connsiteY1" fmla="*/ 15011 h 4186153"/>
                <a:gd name="connsiteX2" fmla="*/ 1971770 w 2504109"/>
                <a:gd name="connsiteY2" fmla="*/ 635105 h 4186153"/>
                <a:gd name="connsiteX3" fmla="*/ 1974247 w 2504109"/>
                <a:gd name="connsiteY3" fmla="*/ 1764587 h 4186153"/>
                <a:gd name="connsiteX4" fmla="*/ 2287524 w 2504109"/>
                <a:gd name="connsiteY4" fmla="*/ 2669524 h 4186153"/>
                <a:gd name="connsiteX5" fmla="*/ 2492979 w 2504109"/>
                <a:gd name="connsiteY5" fmla="*/ 3595955 h 4186153"/>
                <a:gd name="connsiteX6" fmla="*/ 1847279 w 2504109"/>
                <a:gd name="connsiteY6" fmla="*/ 4183712 h 4186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04109" h="4186153">
                  <a:moveTo>
                    <a:pt x="0" y="134560"/>
                  </a:moveTo>
                  <a:cubicBezTo>
                    <a:pt x="363569" y="49725"/>
                    <a:pt x="737140" y="-35205"/>
                    <a:pt x="1107186" y="15011"/>
                  </a:cubicBezTo>
                  <a:cubicBezTo>
                    <a:pt x="1477232" y="65227"/>
                    <a:pt x="1848326" y="283211"/>
                    <a:pt x="1971770" y="635105"/>
                  </a:cubicBezTo>
                  <a:cubicBezTo>
                    <a:pt x="2097215" y="992990"/>
                    <a:pt x="1944624" y="1386445"/>
                    <a:pt x="1974247" y="1764587"/>
                  </a:cubicBezTo>
                  <a:cubicBezTo>
                    <a:pt x="1999298" y="2084620"/>
                    <a:pt x="2153126" y="2377928"/>
                    <a:pt x="2287524" y="2669524"/>
                  </a:cubicBezTo>
                  <a:cubicBezTo>
                    <a:pt x="2421922" y="2961120"/>
                    <a:pt x="2541842" y="3278680"/>
                    <a:pt x="2492979" y="3595955"/>
                  </a:cubicBezTo>
                  <a:cubicBezTo>
                    <a:pt x="2444115" y="3913230"/>
                    <a:pt x="2167033" y="4216524"/>
                    <a:pt x="1847279" y="4183712"/>
                  </a:cubicBezTo>
                </a:path>
              </a:pathLst>
            </a:custGeom>
            <a:noFill/>
            <a:ln w="13049" cap="flat">
              <a:solidFill>
                <a:srgbClr val="231F20"/>
              </a:solidFill>
              <a:custDash>
                <a:ds d="409500" sp="409500"/>
                <a:ds d="409500" sp="409500"/>
                <a:ds d="409500" sp="409500"/>
              </a:custDash>
              <a:miter/>
            </a:ln>
          </p:spPr>
          <p:txBody>
            <a:bodyPr rtlCol="0" anchor="ctr"/>
            <a:lstStyle/>
            <a:p>
              <a:endParaRPr lang="en-US"/>
            </a:p>
          </p:txBody>
        </p:sp>
        <p:grpSp>
          <p:nvGrpSpPr>
            <p:cNvPr id="32" name="Graphic 13">
              <a:extLst>
                <a:ext uri="{FF2B5EF4-FFF2-40B4-BE49-F238E27FC236}">
                  <a16:creationId xmlns:a16="http://schemas.microsoft.com/office/drawing/2014/main" id="{72E7CC18-CF52-3D4A-B94A-2131A1435A2B}"/>
                </a:ext>
              </a:extLst>
            </p:cNvPr>
            <p:cNvGrpSpPr/>
            <p:nvPr userDrawn="1"/>
          </p:nvGrpSpPr>
          <p:grpSpPr>
            <a:xfrm rot="2950449">
              <a:off x="9462370" y="-1911278"/>
              <a:ext cx="317330" cy="534788"/>
              <a:chOff x="7306605" y="300990"/>
              <a:chExt cx="307103" cy="517552"/>
            </a:xfrm>
          </p:grpSpPr>
          <p:sp>
            <p:nvSpPr>
              <p:cNvPr id="33" name="Freeform 32">
                <a:extLst>
                  <a:ext uri="{FF2B5EF4-FFF2-40B4-BE49-F238E27FC236}">
                    <a16:creationId xmlns:a16="http://schemas.microsoft.com/office/drawing/2014/main" id="{5C0EF812-9244-8744-A716-956F284E89F3}"/>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149D25A4-CD44-E741-84DD-04A162C44AD2}"/>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17296562-D820-CA43-BB89-A84EB2AB26C3}"/>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AC4A40BA-BD6A-8B40-B115-86D04D1C2446}"/>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107CD541-2AD6-C04F-B9E0-08C552D183F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72A301E2-9F36-6E4F-866D-E60366EFFA2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9" name="Freeform 38">
                <a:extLst>
                  <a:ext uri="{FF2B5EF4-FFF2-40B4-BE49-F238E27FC236}">
                    <a16:creationId xmlns:a16="http://schemas.microsoft.com/office/drawing/2014/main" id="{F9A5FEA6-DD5F-9147-92CD-388F8C65D13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40" name="Freeform 39">
                <a:extLst>
                  <a:ext uri="{FF2B5EF4-FFF2-40B4-BE49-F238E27FC236}">
                    <a16:creationId xmlns:a16="http://schemas.microsoft.com/office/drawing/2014/main" id="{1FE99BED-EED7-7543-9D91-76D63B695C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41" name="Freeform 40">
                <a:extLst>
                  <a:ext uri="{FF2B5EF4-FFF2-40B4-BE49-F238E27FC236}">
                    <a16:creationId xmlns:a16="http://schemas.microsoft.com/office/drawing/2014/main" id="{6CB66B85-0E5C-9D42-BA7D-C7EB280E2222}"/>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42" name="Freeform 41">
                <a:extLst>
                  <a:ext uri="{FF2B5EF4-FFF2-40B4-BE49-F238E27FC236}">
                    <a16:creationId xmlns:a16="http://schemas.microsoft.com/office/drawing/2014/main" id="{B5CE22A4-DD91-2A4C-B958-F69F4D7BF346}"/>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43" name="Freeform 42">
                <a:extLst>
                  <a:ext uri="{FF2B5EF4-FFF2-40B4-BE49-F238E27FC236}">
                    <a16:creationId xmlns:a16="http://schemas.microsoft.com/office/drawing/2014/main" id="{B1B04AA7-FF58-764E-90B4-112C1955BB20}"/>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44" name="Freeform 43">
                <a:extLst>
                  <a:ext uri="{FF2B5EF4-FFF2-40B4-BE49-F238E27FC236}">
                    <a16:creationId xmlns:a16="http://schemas.microsoft.com/office/drawing/2014/main" id="{E8D83E1F-128D-0A44-97FF-A8E3950B0EA6}"/>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11" name="Freeform 10">
            <a:extLst>
              <a:ext uri="{FF2B5EF4-FFF2-40B4-BE49-F238E27FC236}">
                <a16:creationId xmlns:a16="http://schemas.microsoft.com/office/drawing/2014/main" id="{65883C1E-22C6-D24C-9E25-27D75844AC06}"/>
              </a:ext>
            </a:extLst>
          </p:cNvPr>
          <p:cNvSpPr/>
          <p:nvPr/>
        </p:nvSpPr>
        <p:spPr>
          <a:xfrm>
            <a:off x="6153239" y="1601124"/>
            <a:ext cx="6038761" cy="4468471"/>
          </a:xfrm>
          <a:custGeom>
            <a:avLst/>
            <a:gdLst>
              <a:gd name="connsiteX0" fmla="*/ 5879511 w 6515898"/>
              <a:gd name="connsiteY0" fmla="*/ 4303870 h 4751810"/>
              <a:gd name="connsiteX1" fmla="*/ 975876 w 6515898"/>
              <a:gd name="connsiteY1" fmla="*/ 4749818 h 4751810"/>
              <a:gd name="connsiteX2" fmla="*/ 269011 w 6515898"/>
              <a:gd name="connsiteY2" fmla="*/ 3966244 h 4751810"/>
              <a:gd name="connsiteX3" fmla="*/ 3652 w 6515898"/>
              <a:gd name="connsiteY3" fmla="*/ 796823 h 4751810"/>
              <a:gd name="connsiteX4" fmla="*/ 611506 w 6515898"/>
              <a:gd name="connsiteY4" fmla="*/ 1255 h 4751810"/>
              <a:gd name="connsiteX5" fmla="*/ 5837663 w 6515898"/>
              <a:gd name="connsiteY5" fmla="*/ 354682 h 4751810"/>
              <a:gd name="connsiteX6" fmla="*/ 6515899 w 6515898"/>
              <a:gd name="connsiteY6" fmla="*/ 1067438 h 4751810"/>
              <a:gd name="connsiteX7" fmla="*/ 6515899 w 6515898"/>
              <a:gd name="connsiteY7" fmla="*/ 3579026 h 4751810"/>
              <a:gd name="connsiteX8" fmla="*/ 5879511 w 6515898"/>
              <a:gd name="connsiteY8" fmla="*/ 4303870 h 4751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515898" h="4751810">
                <a:moveTo>
                  <a:pt x="5879511" y="4303870"/>
                </a:moveTo>
                <a:lnTo>
                  <a:pt x="975876" y="4749818"/>
                </a:lnTo>
                <a:cubicBezTo>
                  <a:pt x="625867" y="4781610"/>
                  <a:pt x="307721" y="4429040"/>
                  <a:pt x="269011" y="3966244"/>
                </a:cubicBezTo>
                <a:lnTo>
                  <a:pt x="3652" y="796823"/>
                </a:lnTo>
                <a:cubicBezTo>
                  <a:pt x="-35059" y="334027"/>
                  <a:pt x="238481" y="-23969"/>
                  <a:pt x="611506" y="1255"/>
                </a:cubicBezTo>
                <a:lnTo>
                  <a:pt x="5837663" y="354682"/>
                </a:lnTo>
                <a:cubicBezTo>
                  <a:pt x="6210687" y="379907"/>
                  <a:pt x="6515899" y="700590"/>
                  <a:pt x="6515899" y="1067438"/>
                </a:cubicBezTo>
                <a:lnTo>
                  <a:pt x="6515899" y="3579026"/>
                </a:lnTo>
                <a:cubicBezTo>
                  <a:pt x="6515899" y="3945969"/>
                  <a:pt x="6229805" y="4272078"/>
                  <a:pt x="5879511" y="4303870"/>
                </a:cubicBezTo>
                <a:close/>
              </a:path>
            </a:pathLst>
          </a:custGeom>
          <a:solidFill>
            <a:schemeClr val="accent2"/>
          </a:solidFill>
          <a:ln w="9511" cap="flat">
            <a:noFill/>
            <a:prstDash val="solid"/>
            <a:miter/>
          </a:ln>
        </p:spPr>
        <p:txBody>
          <a:bodyPr rtlCol="0" anchor="ctr"/>
          <a:lstStyle/>
          <a:p>
            <a:endParaRPr lang="en-US"/>
          </a:p>
        </p:txBody>
      </p:sp>
      <p:grpSp>
        <p:nvGrpSpPr>
          <p:cNvPr id="25" name="Graphic 7">
            <a:extLst>
              <a:ext uri="{FF2B5EF4-FFF2-40B4-BE49-F238E27FC236}">
                <a16:creationId xmlns:a16="http://schemas.microsoft.com/office/drawing/2014/main" id="{DE0F7093-7959-334A-A098-76ED401E58AC}"/>
              </a:ext>
            </a:extLst>
          </p:cNvPr>
          <p:cNvGrpSpPr/>
          <p:nvPr userDrawn="1"/>
        </p:nvGrpSpPr>
        <p:grpSpPr>
          <a:xfrm rot="612721" flipH="1">
            <a:off x="9079305" y="5900082"/>
            <a:ext cx="566912" cy="413373"/>
            <a:chOff x="4096702" y="1315402"/>
            <a:chExt cx="548641" cy="400050"/>
          </a:xfrm>
          <a:solidFill>
            <a:srgbClr val="FFFFFF"/>
          </a:solidFill>
        </p:grpSpPr>
        <p:sp>
          <p:nvSpPr>
            <p:cNvPr id="26" name="Freeform 25">
              <a:extLst>
                <a:ext uri="{FF2B5EF4-FFF2-40B4-BE49-F238E27FC236}">
                  <a16:creationId xmlns:a16="http://schemas.microsoft.com/office/drawing/2014/main" id="{D1CA6AF2-3AAF-E142-B942-1139AC1E00E4}"/>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7" name="Graphic 7">
              <a:extLst>
                <a:ext uri="{FF2B5EF4-FFF2-40B4-BE49-F238E27FC236}">
                  <a16:creationId xmlns:a16="http://schemas.microsoft.com/office/drawing/2014/main" id="{1267EABE-76C6-C84B-8707-ADD8AD6408FE}"/>
                </a:ext>
              </a:extLst>
            </p:cNvPr>
            <p:cNvGrpSpPr/>
            <p:nvPr/>
          </p:nvGrpSpPr>
          <p:grpSpPr>
            <a:xfrm>
              <a:off x="4096702" y="1315402"/>
              <a:ext cx="548641" cy="400050"/>
              <a:chOff x="4096702" y="1315402"/>
              <a:chExt cx="548641" cy="400050"/>
            </a:xfrm>
            <a:solidFill>
              <a:srgbClr val="FFFFFF"/>
            </a:solidFill>
          </p:grpSpPr>
          <p:sp>
            <p:nvSpPr>
              <p:cNvPr id="28" name="Freeform 27">
                <a:extLst>
                  <a:ext uri="{FF2B5EF4-FFF2-40B4-BE49-F238E27FC236}">
                    <a16:creationId xmlns:a16="http://schemas.microsoft.com/office/drawing/2014/main" id="{41291071-CA72-E44B-BAE7-64222B05E063}"/>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55859445-8CAF-E142-B260-50EF2E709DF5}"/>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sp>
            <p:nvSpPr>
              <p:cNvPr id="30" name="Freeform 29">
                <a:extLst>
                  <a:ext uri="{FF2B5EF4-FFF2-40B4-BE49-F238E27FC236}">
                    <a16:creationId xmlns:a16="http://schemas.microsoft.com/office/drawing/2014/main" id="{EF239B3A-1686-9F44-9233-676FAFDD7CA7}"/>
                  </a:ext>
                </a:extLst>
              </p:cNvPr>
              <p:cNvSpPr/>
              <p:nvPr/>
            </p:nvSpPr>
            <p:spPr>
              <a:xfrm>
                <a:off x="4096703"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grpSp>
      </p:grpSp>
      <p:sp>
        <p:nvSpPr>
          <p:cNvPr id="4" name="Media Placeholder 3">
            <a:extLst>
              <a:ext uri="{FF2B5EF4-FFF2-40B4-BE49-F238E27FC236}">
                <a16:creationId xmlns:a16="http://schemas.microsoft.com/office/drawing/2014/main" id="{0058198C-E894-4843-B8A8-4BA48E3257EE}"/>
              </a:ext>
            </a:extLst>
          </p:cNvPr>
          <p:cNvSpPr>
            <a:spLocks noGrp="1"/>
          </p:cNvSpPr>
          <p:nvPr>
            <p:ph type="media" sz="quarter" idx="13"/>
          </p:nvPr>
        </p:nvSpPr>
        <p:spPr>
          <a:xfrm>
            <a:off x="6542949" y="2115045"/>
            <a:ext cx="5267730" cy="3339774"/>
          </a:xfrm>
        </p:spPr>
        <p:txBody>
          <a:bodyPr/>
          <a:lstStyle/>
          <a:p>
            <a:r>
              <a:rPr lang="nl-NL"/>
              <a:t>Klik op het pictogram als u media wilt toevoegen</a:t>
            </a:r>
            <a:endParaRPr lang="en-US"/>
          </a:p>
        </p:txBody>
      </p:sp>
      <p:pic>
        <p:nvPicPr>
          <p:cNvPr id="51" name="Graphic 50">
            <a:extLst>
              <a:ext uri="{FF2B5EF4-FFF2-40B4-BE49-F238E27FC236}">
                <a16:creationId xmlns:a16="http://schemas.microsoft.com/office/drawing/2014/main" id="{21C77CB6-3DF4-416C-9BA9-2E03C6B109D9}"/>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522001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63" userDrawn="1">
          <p15:clr>
            <a:srgbClr val="FBAE40"/>
          </p15:clr>
        </p15:guide>
        <p15:guide id="3" pos="7680" userDrawn="1">
          <p15:clr>
            <a:srgbClr val="FBAE40"/>
          </p15:clr>
        </p15:guide>
        <p15:guide id="4" pos="438"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Quiz slide">
    <p:spTree>
      <p:nvGrpSpPr>
        <p:cNvPr id="1" name=""/>
        <p:cNvGrpSpPr/>
        <p:nvPr/>
      </p:nvGrpSpPr>
      <p:grpSpPr>
        <a:xfrm>
          <a:off x="0" y="0"/>
          <a:ext cx="0" cy="0"/>
          <a:chOff x="0" y="0"/>
          <a:chExt cx="0" cy="0"/>
        </a:xfrm>
      </p:grpSpPr>
      <p:sp>
        <p:nvSpPr>
          <p:cNvPr id="16" name="Freeform 15">
            <a:extLst>
              <a:ext uri="{FF2B5EF4-FFF2-40B4-BE49-F238E27FC236}">
                <a16:creationId xmlns:a16="http://schemas.microsoft.com/office/drawing/2014/main" id="{38B612F4-33BE-354C-9FC3-ADF3ED52CCAE}"/>
              </a:ext>
            </a:extLst>
          </p:cNvPr>
          <p:cNvSpPr/>
          <p:nvPr/>
        </p:nvSpPr>
        <p:spPr>
          <a:xfrm>
            <a:off x="1660237" y="1745672"/>
            <a:ext cx="8716817" cy="2438401"/>
          </a:xfrm>
          <a:custGeom>
            <a:avLst/>
            <a:gdLst>
              <a:gd name="connsiteX0" fmla="*/ 6209292 w 6832600"/>
              <a:gd name="connsiteY0" fmla="*/ 828675 h 2514600"/>
              <a:gd name="connsiteX1" fmla="*/ 6119840 w 6832600"/>
              <a:gd name="connsiteY1" fmla="*/ 828675 h 2514600"/>
              <a:gd name="connsiteX2" fmla="*/ 6046756 w 6832600"/>
              <a:gd name="connsiteY2" fmla="*/ 691515 h 2514600"/>
              <a:gd name="connsiteX3" fmla="*/ 5889168 w 6832600"/>
              <a:gd name="connsiteY3" fmla="*/ 574929 h 2514600"/>
              <a:gd name="connsiteX4" fmla="*/ 5641748 w 6832600"/>
              <a:gd name="connsiteY4" fmla="*/ 530162 h 2514600"/>
              <a:gd name="connsiteX5" fmla="*/ 5473027 w 6832600"/>
              <a:gd name="connsiteY5" fmla="*/ 547878 h 2514600"/>
              <a:gd name="connsiteX6" fmla="*/ 5369301 w 6832600"/>
              <a:gd name="connsiteY6" fmla="*/ 406718 h 2514600"/>
              <a:gd name="connsiteX7" fmla="*/ 5124355 w 6832600"/>
              <a:gd name="connsiteY7" fmla="*/ 270701 h 2514600"/>
              <a:gd name="connsiteX8" fmla="*/ 4740759 w 6832600"/>
              <a:gd name="connsiteY8" fmla="*/ 218504 h 2514600"/>
              <a:gd name="connsiteX9" fmla="*/ 4184444 w 6832600"/>
              <a:gd name="connsiteY9" fmla="*/ 351187 h 2514600"/>
              <a:gd name="connsiteX10" fmla="*/ 4150757 w 6832600"/>
              <a:gd name="connsiteY10" fmla="*/ 377381 h 2514600"/>
              <a:gd name="connsiteX11" fmla="*/ 4063399 w 6832600"/>
              <a:gd name="connsiteY11" fmla="*/ 239459 h 2514600"/>
              <a:gd name="connsiteX12" fmla="*/ 3813029 w 6832600"/>
              <a:gd name="connsiteY12" fmla="*/ 66675 h 2514600"/>
              <a:gd name="connsiteX13" fmla="*/ 3420963 w 6832600"/>
              <a:gd name="connsiteY13" fmla="*/ 0 h 2514600"/>
              <a:gd name="connsiteX14" fmla="*/ 2852468 w 6832600"/>
              <a:gd name="connsiteY14" fmla="*/ 168783 h 2514600"/>
              <a:gd name="connsiteX15" fmla="*/ 2725808 w 6832600"/>
              <a:gd name="connsiteY15" fmla="*/ 333375 h 2514600"/>
              <a:gd name="connsiteX16" fmla="*/ 2578212 w 6832600"/>
              <a:gd name="connsiteY16" fmla="*/ 270320 h 2514600"/>
              <a:gd name="connsiteX17" fmla="*/ 2194616 w 6832600"/>
              <a:gd name="connsiteY17" fmla="*/ 218123 h 2514600"/>
              <a:gd name="connsiteX18" fmla="*/ 1638302 w 6832600"/>
              <a:gd name="connsiteY18" fmla="*/ 350806 h 2514600"/>
              <a:gd name="connsiteX19" fmla="*/ 1474719 w 6832600"/>
              <a:gd name="connsiteY19" fmla="*/ 565690 h 2514600"/>
              <a:gd name="connsiteX20" fmla="*/ 1250233 w 6832600"/>
              <a:gd name="connsiteY20" fmla="*/ 529781 h 2514600"/>
              <a:gd name="connsiteX21" fmla="*/ 892235 w 6832600"/>
              <a:gd name="connsiteY21" fmla="*/ 643509 h 2514600"/>
              <a:gd name="connsiteX22" fmla="*/ 786891 w 6832600"/>
              <a:gd name="connsiteY22" fmla="*/ 828675 h 2514600"/>
              <a:gd name="connsiteX23" fmla="*/ 623308 w 6832600"/>
              <a:gd name="connsiteY23" fmla="*/ 828675 h 2514600"/>
              <a:gd name="connsiteX24" fmla="*/ 0 w 6832600"/>
              <a:gd name="connsiteY24" fmla="*/ 1452563 h 2514600"/>
              <a:gd name="connsiteX25" fmla="*/ 0 w 6832600"/>
              <a:gd name="connsiteY25" fmla="*/ 1452563 h 2514600"/>
              <a:gd name="connsiteX26" fmla="*/ 623308 w 6832600"/>
              <a:gd name="connsiteY26" fmla="*/ 2076450 h 2514600"/>
              <a:gd name="connsiteX27" fmla="*/ 806685 w 6832600"/>
              <a:gd name="connsiteY27" fmla="*/ 2076450 h 2514600"/>
              <a:gd name="connsiteX28" fmla="*/ 904035 w 6832600"/>
              <a:gd name="connsiteY28" fmla="*/ 2221040 h 2514600"/>
              <a:gd name="connsiteX29" fmla="*/ 1290105 w 6832600"/>
              <a:gd name="connsiteY29" fmla="*/ 2352675 h 2514600"/>
              <a:gd name="connsiteX30" fmla="*/ 1499461 w 6832600"/>
              <a:gd name="connsiteY30" fmla="*/ 2320576 h 2514600"/>
              <a:gd name="connsiteX31" fmla="*/ 1611276 w 6832600"/>
              <a:gd name="connsiteY31" fmla="*/ 2263426 h 2514600"/>
              <a:gd name="connsiteX32" fmla="*/ 1656382 w 6832600"/>
              <a:gd name="connsiteY32" fmla="*/ 2299621 h 2514600"/>
              <a:gd name="connsiteX33" fmla="*/ 2256947 w 6832600"/>
              <a:gd name="connsiteY33" fmla="*/ 2449545 h 2514600"/>
              <a:gd name="connsiteX34" fmla="*/ 2581543 w 6832600"/>
              <a:gd name="connsiteY34" fmla="*/ 2412873 h 2514600"/>
              <a:gd name="connsiteX35" fmla="*/ 2793658 w 6832600"/>
              <a:gd name="connsiteY35" fmla="*/ 2324100 h 2514600"/>
              <a:gd name="connsiteX36" fmla="*/ 2835434 w 6832600"/>
              <a:gd name="connsiteY36" fmla="*/ 2289620 h 2514600"/>
              <a:gd name="connsiteX37" fmla="*/ 2870549 w 6832600"/>
              <a:gd name="connsiteY37" fmla="*/ 2324100 h 2514600"/>
              <a:gd name="connsiteX38" fmla="*/ 3484341 w 6832600"/>
              <a:gd name="connsiteY38" fmla="*/ 2514600 h 2514600"/>
              <a:gd name="connsiteX39" fmla="*/ 3816074 w 6832600"/>
              <a:gd name="connsiteY39" fmla="*/ 2468023 h 2514600"/>
              <a:gd name="connsiteX40" fmla="*/ 4033232 w 6832600"/>
              <a:gd name="connsiteY40" fmla="*/ 2355056 h 2514600"/>
              <a:gd name="connsiteX41" fmla="*/ 4073867 w 6832600"/>
              <a:gd name="connsiteY41" fmla="*/ 2313718 h 2514600"/>
              <a:gd name="connsiteX42" fmla="*/ 4134960 w 6832600"/>
              <a:gd name="connsiteY42" fmla="*/ 2364772 h 2514600"/>
              <a:gd name="connsiteX43" fmla="*/ 4735430 w 6832600"/>
              <a:gd name="connsiteY43" fmla="*/ 2514600 h 2514600"/>
              <a:gd name="connsiteX44" fmla="*/ 5060026 w 6832600"/>
              <a:gd name="connsiteY44" fmla="*/ 2477929 h 2514600"/>
              <a:gd name="connsiteX45" fmla="*/ 5272522 w 6832600"/>
              <a:gd name="connsiteY45" fmla="*/ 2389156 h 2514600"/>
              <a:gd name="connsiteX46" fmla="*/ 5377199 w 6832600"/>
              <a:gd name="connsiteY46" fmla="*/ 2282666 h 2514600"/>
              <a:gd name="connsiteX47" fmla="*/ 5682478 w 6832600"/>
              <a:gd name="connsiteY47" fmla="*/ 2352294 h 2514600"/>
              <a:gd name="connsiteX48" fmla="*/ 5891833 w 6832600"/>
              <a:gd name="connsiteY48" fmla="*/ 2320195 h 2514600"/>
              <a:gd name="connsiteX49" fmla="*/ 6028580 w 6832600"/>
              <a:gd name="connsiteY49" fmla="*/ 2242376 h 2514600"/>
              <a:gd name="connsiteX50" fmla="*/ 6112132 w 6832600"/>
              <a:gd name="connsiteY50" fmla="*/ 2115122 h 2514600"/>
              <a:gd name="connsiteX51" fmla="*/ 6126406 w 6832600"/>
              <a:gd name="connsiteY51" fmla="*/ 2076450 h 2514600"/>
              <a:gd name="connsiteX52" fmla="*/ 6210053 w 6832600"/>
              <a:gd name="connsiteY52" fmla="*/ 2076450 h 2514600"/>
              <a:gd name="connsiteX53" fmla="*/ 6832600 w 6832600"/>
              <a:gd name="connsiteY53" fmla="*/ 1452563 h 2514600"/>
              <a:gd name="connsiteX54" fmla="*/ 6832600 w 6832600"/>
              <a:gd name="connsiteY54" fmla="*/ 1452563 h 2514600"/>
              <a:gd name="connsiteX55" fmla="*/ 6209292 w 6832600"/>
              <a:gd name="connsiteY55" fmla="*/ 828675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6832600" h="2514600">
                <a:moveTo>
                  <a:pt x="6209292" y="828675"/>
                </a:moveTo>
                <a:lnTo>
                  <a:pt x="6119840" y="828675"/>
                </a:lnTo>
                <a:cubicBezTo>
                  <a:pt x="6102331" y="779617"/>
                  <a:pt x="6077703" y="733402"/>
                  <a:pt x="6046756" y="691515"/>
                </a:cubicBezTo>
                <a:cubicBezTo>
                  <a:pt x="6011356" y="643573"/>
                  <a:pt x="5958827" y="604711"/>
                  <a:pt x="5889168" y="574929"/>
                </a:cubicBezTo>
                <a:cubicBezTo>
                  <a:pt x="5819510" y="545147"/>
                  <a:pt x="5737034" y="530225"/>
                  <a:pt x="5641748" y="530162"/>
                </a:cubicBezTo>
                <a:cubicBezTo>
                  <a:pt x="5585013" y="529611"/>
                  <a:pt x="5528411" y="535556"/>
                  <a:pt x="5473027" y="547878"/>
                </a:cubicBezTo>
                <a:cubicBezTo>
                  <a:pt x="5445440" y="496062"/>
                  <a:pt x="5410497" y="448516"/>
                  <a:pt x="5369301" y="406718"/>
                </a:cubicBezTo>
                <a:cubicBezTo>
                  <a:pt x="5314231" y="350774"/>
                  <a:pt x="5232582" y="305435"/>
                  <a:pt x="5124355" y="270701"/>
                </a:cubicBezTo>
                <a:cubicBezTo>
                  <a:pt x="5016128" y="235966"/>
                  <a:pt x="4888259" y="218567"/>
                  <a:pt x="4740759" y="218504"/>
                </a:cubicBezTo>
                <a:cubicBezTo>
                  <a:pt x="4494738" y="218504"/>
                  <a:pt x="4309296" y="262731"/>
                  <a:pt x="4184444" y="351187"/>
                </a:cubicBezTo>
                <a:cubicBezTo>
                  <a:pt x="4172644" y="359569"/>
                  <a:pt x="4161510" y="368332"/>
                  <a:pt x="4150757" y="377381"/>
                </a:cubicBezTo>
                <a:cubicBezTo>
                  <a:pt x="4126320" y="328595"/>
                  <a:pt x="4097057" y="282390"/>
                  <a:pt x="4063399" y="239459"/>
                </a:cubicBezTo>
                <a:cubicBezTo>
                  <a:pt x="4007063" y="168338"/>
                  <a:pt x="3923606" y="110744"/>
                  <a:pt x="3813029" y="66675"/>
                </a:cubicBezTo>
                <a:cubicBezTo>
                  <a:pt x="3702451" y="22606"/>
                  <a:pt x="3571766" y="381"/>
                  <a:pt x="3420963" y="0"/>
                </a:cubicBezTo>
                <a:cubicBezTo>
                  <a:pt x="3169613" y="0"/>
                  <a:pt x="2980108" y="56261"/>
                  <a:pt x="2852468" y="168783"/>
                </a:cubicBezTo>
                <a:cubicBezTo>
                  <a:pt x="2799891" y="214822"/>
                  <a:pt x="2756859" y="270743"/>
                  <a:pt x="2725808" y="333375"/>
                </a:cubicBezTo>
                <a:cubicBezTo>
                  <a:pt x="2678912" y="307328"/>
                  <a:pt x="2629447" y="286198"/>
                  <a:pt x="2578212" y="270320"/>
                </a:cubicBezTo>
                <a:cubicBezTo>
                  <a:pt x="2469985" y="235458"/>
                  <a:pt x="2342116" y="218059"/>
                  <a:pt x="2194616" y="218123"/>
                </a:cubicBezTo>
                <a:cubicBezTo>
                  <a:pt x="1948652" y="218123"/>
                  <a:pt x="1763220" y="262350"/>
                  <a:pt x="1638302" y="350806"/>
                </a:cubicBezTo>
                <a:cubicBezTo>
                  <a:pt x="1557795" y="407956"/>
                  <a:pt x="1503267" y="479584"/>
                  <a:pt x="1474719" y="565690"/>
                </a:cubicBezTo>
                <a:cubicBezTo>
                  <a:pt x="1402596" y="540530"/>
                  <a:pt x="1326590" y="528373"/>
                  <a:pt x="1250233" y="529781"/>
                </a:cubicBezTo>
                <a:cubicBezTo>
                  <a:pt x="1092007" y="529781"/>
                  <a:pt x="972675" y="567690"/>
                  <a:pt x="892235" y="643509"/>
                </a:cubicBezTo>
                <a:cubicBezTo>
                  <a:pt x="839732" y="693551"/>
                  <a:pt x="803097" y="757945"/>
                  <a:pt x="786891" y="828675"/>
                </a:cubicBezTo>
                <a:lnTo>
                  <a:pt x="623308" y="828675"/>
                </a:lnTo>
                <a:cubicBezTo>
                  <a:pt x="279477" y="829669"/>
                  <a:pt x="993" y="1108415"/>
                  <a:pt x="0" y="1452563"/>
                </a:cubicBezTo>
                <a:lnTo>
                  <a:pt x="0" y="1452563"/>
                </a:lnTo>
                <a:cubicBezTo>
                  <a:pt x="993" y="1796710"/>
                  <a:pt x="279477" y="2075459"/>
                  <a:pt x="623308" y="2076450"/>
                </a:cubicBezTo>
                <a:lnTo>
                  <a:pt x="806685" y="2076450"/>
                </a:lnTo>
                <a:cubicBezTo>
                  <a:pt x="828992" y="2130762"/>
                  <a:pt x="862115" y="2179958"/>
                  <a:pt x="904035" y="2221040"/>
                </a:cubicBezTo>
                <a:cubicBezTo>
                  <a:pt x="991840" y="2308794"/>
                  <a:pt x="1120527" y="2352675"/>
                  <a:pt x="1290105" y="2352675"/>
                </a:cubicBezTo>
                <a:cubicBezTo>
                  <a:pt x="1361210" y="2354085"/>
                  <a:pt x="1432029" y="2343226"/>
                  <a:pt x="1499461" y="2320576"/>
                </a:cubicBezTo>
                <a:cubicBezTo>
                  <a:pt x="1539295" y="2307031"/>
                  <a:pt x="1576960" y="2287781"/>
                  <a:pt x="1611276" y="2263426"/>
                </a:cubicBezTo>
                <a:cubicBezTo>
                  <a:pt x="1625455" y="2275904"/>
                  <a:pt x="1640395" y="2288000"/>
                  <a:pt x="1656382" y="2299621"/>
                </a:cubicBezTo>
                <a:cubicBezTo>
                  <a:pt x="1793101" y="2399510"/>
                  <a:pt x="1993283" y="2449478"/>
                  <a:pt x="2256947" y="2449545"/>
                </a:cubicBezTo>
                <a:cubicBezTo>
                  <a:pt x="2380847" y="2449545"/>
                  <a:pt x="2489046" y="2437324"/>
                  <a:pt x="2581543" y="2412873"/>
                </a:cubicBezTo>
                <a:cubicBezTo>
                  <a:pt x="2674040" y="2388423"/>
                  <a:pt x="2744745" y="2358838"/>
                  <a:pt x="2793658" y="2324100"/>
                </a:cubicBezTo>
                <a:cubicBezTo>
                  <a:pt x="2808342" y="2313556"/>
                  <a:pt x="2822292" y="2302040"/>
                  <a:pt x="2835434" y="2289620"/>
                </a:cubicBezTo>
                <a:cubicBezTo>
                  <a:pt x="2846663" y="2301335"/>
                  <a:pt x="2858273" y="2312956"/>
                  <a:pt x="2870549" y="2324100"/>
                </a:cubicBezTo>
                <a:cubicBezTo>
                  <a:pt x="3010122" y="2451097"/>
                  <a:pt x="3214719" y="2514600"/>
                  <a:pt x="3484341" y="2514600"/>
                </a:cubicBezTo>
                <a:cubicBezTo>
                  <a:pt x="3611220" y="2514600"/>
                  <a:pt x="3721797" y="2499074"/>
                  <a:pt x="3816074" y="2468023"/>
                </a:cubicBezTo>
                <a:cubicBezTo>
                  <a:pt x="3910350" y="2436971"/>
                  <a:pt x="3982730" y="2399319"/>
                  <a:pt x="4033232" y="2355056"/>
                </a:cubicBezTo>
                <a:cubicBezTo>
                  <a:pt x="4047650" y="2342159"/>
                  <a:pt x="4061219" y="2328358"/>
                  <a:pt x="4073867" y="2313718"/>
                </a:cubicBezTo>
                <a:cubicBezTo>
                  <a:pt x="4093099" y="2332054"/>
                  <a:pt x="4113501" y="2349103"/>
                  <a:pt x="4134960" y="2364772"/>
                </a:cubicBezTo>
                <a:cubicBezTo>
                  <a:pt x="4271612" y="2464660"/>
                  <a:pt x="4471766" y="2514600"/>
                  <a:pt x="4735430" y="2514600"/>
                </a:cubicBezTo>
                <a:cubicBezTo>
                  <a:pt x="4859397" y="2514600"/>
                  <a:pt x="4967596" y="2502380"/>
                  <a:pt x="5060026" y="2477929"/>
                </a:cubicBezTo>
                <a:cubicBezTo>
                  <a:pt x="5152456" y="2453478"/>
                  <a:pt x="5223295" y="2423894"/>
                  <a:pt x="5272522" y="2389156"/>
                </a:cubicBezTo>
                <a:cubicBezTo>
                  <a:pt x="5313165" y="2359819"/>
                  <a:pt x="5348556" y="2323814"/>
                  <a:pt x="5377199" y="2282666"/>
                </a:cubicBezTo>
                <a:cubicBezTo>
                  <a:pt x="5457325" y="2328958"/>
                  <a:pt x="5559081" y="2352170"/>
                  <a:pt x="5682478" y="2352294"/>
                </a:cubicBezTo>
                <a:cubicBezTo>
                  <a:pt x="5753582" y="2353694"/>
                  <a:pt x="5824402" y="2342836"/>
                  <a:pt x="5891833" y="2320195"/>
                </a:cubicBezTo>
                <a:cubicBezTo>
                  <a:pt x="5951338" y="2298792"/>
                  <a:pt x="5996920" y="2272856"/>
                  <a:pt x="6028580" y="2242376"/>
                </a:cubicBezTo>
                <a:cubicBezTo>
                  <a:pt x="6064351" y="2205733"/>
                  <a:pt x="6092719" y="2162528"/>
                  <a:pt x="6112132" y="2115122"/>
                </a:cubicBezTo>
                <a:cubicBezTo>
                  <a:pt x="6117575" y="2102491"/>
                  <a:pt x="6122343" y="2089585"/>
                  <a:pt x="6126406" y="2076450"/>
                </a:cubicBezTo>
                <a:lnTo>
                  <a:pt x="6210053" y="2076450"/>
                </a:lnTo>
                <a:cubicBezTo>
                  <a:pt x="6553586" y="2075040"/>
                  <a:pt x="6831611" y="1796415"/>
                  <a:pt x="6832600" y="1452563"/>
                </a:cubicBezTo>
                <a:lnTo>
                  <a:pt x="6832600" y="1452563"/>
                </a:lnTo>
                <a:cubicBezTo>
                  <a:pt x="6831611" y="1108415"/>
                  <a:pt x="6553120" y="829669"/>
                  <a:pt x="6209292" y="828675"/>
                </a:cubicBezTo>
                <a:close/>
              </a:path>
            </a:pathLst>
          </a:custGeom>
          <a:solidFill>
            <a:schemeClr val="accent1"/>
          </a:solidFill>
          <a:ln w="9512" cap="flat">
            <a:noFill/>
            <a:prstDash val="solid"/>
            <a:miter/>
          </a:ln>
        </p:spPr>
        <p:txBody>
          <a:bodyPr rtlCol="0" anchor="ctr"/>
          <a:lstStyle/>
          <a:p>
            <a:endParaRPr lang="en-US"/>
          </a:p>
        </p:txBody>
      </p:sp>
      <p:sp>
        <p:nvSpPr>
          <p:cNvPr id="44" name="Text Placeholder 43">
            <a:extLst>
              <a:ext uri="{FF2B5EF4-FFF2-40B4-BE49-F238E27FC236}">
                <a16:creationId xmlns:a16="http://schemas.microsoft.com/office/drawing/2014/main" id="{4D279F5C-3072-E24D-9C97-524B8ED40824}"/>
              </a:ext>
            </a:extLst>
          </p:cNvPr>
          <p:cNvSpPr>
            <a:spLocks noGrp="1"/>
          </p:cNvSpPr>
          <p:nvPr>
            <p:ph type="body" sz="quarter" idx="15" hasCustomPrompt="1"/>
          </p:nvPr>
        </p:nvSpPr>
        <p:spPr>
          <a:xfrm>
            <a:off x="2110000" y="2694781"/>
            <a:ext cx="7776121" cy="1241115"/>
          </a:xfrm>
        </p:spPr>
        <p:txBody>
          <a:bodyPr>
            <a:normAutofit/>
          </a:bodyPr>
          <a:lstStyle>
            <a:lvl1pPr marL="0" indent="0" algn="ctr">
              <a:buNone/>
              <a:defRPr sz="2800" b="1">
                <a:solidFill>
                  <a:schemeClr val="bg1"/>
                </a:solidFill>
              </a:defRPr>
            </a:lvl1pPr>
          </a:lstStyle>
          <a:p>
            <a:pPr lvl="0"/>
            <a:r>
              <a:rPr lang="en-US"/>
              <a:t>Question for the quiz here?</a:t>
            </a:r>
          </a:p>
        </p:txBody>
      </p:sp>
      <p:sp>
        <p:nvSpPr>
          <p:cNvPr id="45" name="Text Placeholder 43">
            <a:extLst>
              <a:ext uri="{FF2B5EF4-FFF2-40B4-BE49-F238E27FC236}">
                <a16:creationId xmlns:a16="http://schemas.microsoft.com/office/drawing/2014/main" id="{7D6808DE-1170-2440-9F66-6A543433C854}"/>
              </a:ext>
            </a:extLst>
          </p:cNvPr>
          <p:cNvSpPr>
            <a:spLocks noGrp="1"/>
          </p:cNvSpPr>
          <p:nvPr>
            <p:ph type="body" sz="quarter" idx="16" hasCustomPrompt="1"/>
          </p:nvPr>
        </p:nvSpPr>
        <p:spPr>
          <a:xfrm>
            <a:off x="2822987" y="4609914"/>
            <a:ext cx="6640512" cy="1235642"/>
          </a:xfrm>
        </p:spPr>
        <p:txBody>
          <a:bodyPr>
            <a:normAutofit/>
          </a:bodyPr>
          <a:lstStyle>
            <a:lvl1pPr marL="0" indent="0" algn="ctr">
              <a:buNone/>
              <a:defRPr sz="2000" b="0">
                <a:solidFill>
                  <a:schemeClr val="accent4"/>
                </a:solidFill>
              </a:defRPr>
            </a:lvl1pPr>
          </a:lstStyle>
          <a:p>
            <a:pPr lvl="0"/>
            <a:r>
              <a:rPr lang="en-US"/>
              <a:t>Answer here</a:t>
            </a:r>
          </a:p>
        </p:txBody>
      </p:sp>
      <p:grpSp>
        <p:nvGrpSpPr>
          <p:cNvPr id="43" name="Graphic 13">
            <a:extLst>
              <a:ext uri="{FF2B5EF4-FFF2-40B4-BE49-F238E27FC236}">
                <a16:creationId xmlns:a16="http://schemas.microsoft.com/office/drawing/2014/main" id="{791F2E3E-21D9-A642-8FE7-C517F865B0DF}"/>
              </a:ext>
            </a:extLst>
          </p:cNvPr>
          <p:cNvGrpSpPr/>
          <p:nvPr userDrawn="1"/>
        </p:nvGrpSpPr>
        <p:grpSpPr>
          <a:xfrm rot="3081181">
            <a:off x="11299476" y="4370856"/>
            <a:ext cx="353313" cy="445705"/>
            <a:chOff x="7806722" y="4905407"/>
            <a:chExt cx="353313" cy="445705"/>
          </a:xfrm>
        </p:grpSpPr>
        <p:sp>
          <p:nvSpPr>
            <p:cNvPr id="46" name="Freeform 45">
              <a:extLst>
                <a:ext uri="{FF2B5EF4-FFF2-40B4-BE49-F238E27FC236}">
                  <a16:creationId xmlns:a16="http://schemas.microsoft.com/office/drawing/2014/main" id="{E1112E69-4113-C04E-B249-71A558C60CE7}"/>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47" name="Freeform 46">
              <a:extLst>
                <a:ext uri="{FF2B5EF4-FFF2-40B4-BE49-F238E27FC236}">
                  <a16:creationId xmlns:a16="http://schemas.microsoft.com/office/drawing/2014/main" id="{BF9607F3-CDAA-9340-B1C6-DF2327DFF9FA}"/>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48" name="Freeform 47">
              <a:extLst>
                <a:ext uri="{FF2B5EF4-FFF2-40B4-BE49-F238E27FC236}">
                  <a16:creationId xmlns:a16="http://schemas.microsoft.com/office/drawing/2014/main" id="{DB4E06B2-089A-CA43-A499-09B8147B24E9}"/>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49" name="Freeform 48">
              <a:extLst>
                <a:ext uri="{FF2B5EF4-FFF2-40B4-BE49-F238E27FC236}">
                  <a16:creationId xmlns:a16="http://schemas.microsoft.com/office/drawing/2014/main" id="{D7231E7C-F432-7A4F-9B25-6E9ADC813FC2}"/>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0" name="Freeform 49">
              <a:extLst>
                <a:ext uri="{FF2B5EF4-FFF2-40B4-BE49-F238E27FC236}">
                  <a16:creationId xmlns:a16="http://schemas.microsoft.com/office/drawing/2014/main" id="{26309BDD-9564-2A49-B07A-EBE2F8AA1392}"/>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51" name="Freeform 50">
              <a:extLst>
                <a:ext uri="{FF2B5EF4-FFF2-40B4-BE49-F238E27FC236}">
                  <a16:creationId xmlns:a16="http://schemas.microsoft.com/office/drawing/2014/main" id="{5BC79EA5-F50F-3448-8AD8-427C848A02D1}"/>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52" name="Freeform 51">
              <a:extLst>
                <a:ext uri="{FF2B5EF4-FFF2-40B4-BE49-F238E27FC236}">
                  <a16:creationId xmlns:a16="http://schemas.microsoft.com/office/drawing/2014/main" id="{B180BB10-2A2C-5F49-AED4-1F33BEFCCFA9}"/>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53" name="Freeform 52">
              <a:extLst>
                <a:ext uri="{FF2B5EF4-FFF2-40B4-BE49-F238E27FC236}">
                  <a16:creationId xmlns:a16="http://schemas.microsoft.com/office/drawing/2014/main" id="{F33B322D-3E58-374D-A7EF-9B745BB78E97}"/>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4" name="Freeform 53">
            <a:extLst>
              <a:ext uri="{FF2B5EF4-FFF2-40B4-BE49-F238E27FC236}">
                <a16:creationId xmlns:a16="http://schemas.microsoft.com/office/drawing/2014/main" id="{9141FC39-3E84-F247-B21D-1880E35A1D21}"/>
              </a:ext>
            </a:extLst>
          </p:cNvPr>
          <p:cNvSpPr/>
          <p:nvPr userDrawn="1"/>
        </p:nvSpPr>
        <p:spPr>
          <a:xfrm rot="3081181">
            <a:off x="10621739" y="5488782"/>
            <a:ext cx="2184083" cy="776288"/>
          </a:xfrm>
          <a:custGeom>
            <a:avLst/>
            <a:gdLst>
              <a:gd name="connsiteX0" fmla="*/ 2132647 w 2184083"/>
              <a:gd name="connsiteY0" fmla="*/ 694373 h 776288"/>
              <a:gd name="connsiteX1" fmla="*/ 2177415 w 2184083"/>
              <a:gd name="connsiteY1" fmla="*/ 669607 h 776288"/>
              <a:gd name="connsiteX2" fmla="*/ 2184083 w 2184083"/>
              <a:gd name="connsiteY2" fmla="*/ 681038 h 776288"/>
              <a:gd name="connsiteX3" fmla="*/ 2138363 w 2184083"/>
              <a:gd name="connsiteY3" fmla="*/ 705803 h 776288"/>
              <a:gd name="connsiteX4" fmla="*/ 2037397 w 2184083"/>
              <a:gd name="connsiteY4" fmla="*/ 732473 h 776288"/>
              <a:gd name="connsiteX5" fmla="*/ 2085976 w 2184083"/>
              <a:gd name="connsiteY5" fmla="*/ 715328 h 776288"/>
              <a:gd name="connsiteX6" fmla="*/ 2090738 w 2184083"/>
              <a:gd name="connsiteY6" fmla="*/ 727710 h 776288"/>
              <a:gd name="connsiteX7" fmla="*/ 2041207 w 2184083"/>
              <a:gd name="connsiteY7" fmla="*/ 744855 h 776288"/>
              <a:gd name="connsiteX8" fmla="*/ 1937385 w 2184083"/>
              <a:gd name="connsiteY8" fmla="*/ 755332 h 776288"/>
              <a:gd name="connsiteX9" fmla="*/ 1987868 w 2184083"/>
              <a:gd name="connsiteY9" fmla="*/ 745807 h 776288"/>
              <a:gd name="connsiteX10" fmla="*/ 1990726 w 2184083"/>
              <a:gd name="connsiteY10" fmla="*/ 758190 h 776288"/>
              <a:gd name="connsiteX11" fmla="*/ 1939290 w 2184083"/>
              <a:gd name="connsiteY11" fmla="*/ 768668 h 776288"/>
              <a:gd name="connsiteX12" fmla="*/ 1834515 w 2184083"/>
              <a:gd name="connsiteY12" fmla="*/ 762953 h 776288"/>
              <a:gd name="connsiteX13" fmla="*/ 1835468 w 2184083"/>
              <a:gd name="connsiteY13" fmla="*/ 762953 h 776288"/>
              <a:gd name="connsiteX14" fmla="*/ 1885951 w 2184083"/>
              <a:gd name="connsiteY14" fmla="*/ 761048 h 776288"/>
              <a:gd name="connsiteX15" fmla="*/ 1886903 w 2184083"/>
              <a:gd name="connsiteY15" fmla="*/ 774382 h 776288"/>
              <a:gd name="connsiteX16" fmla="*/ 1835468 w 2184083"/>
              <a:gd name="connsiteY16" fmla="*/ 776288 h 776288"/>
              <a:gd name="connsiteX17" fmla="*/ 1731645 w 2184083"/>
              <a:gd name="connsiteY17" fmla="*/ 755332 h 776288"/>
              <a:gd name="connsiteX18" fmla="*/ 1783080 w 2184083"/>
              <a:gd name="connsiteY18" fmla="*/ 761048 h 776288"/>
              <a:gd name="connsiteX19" fmla="*/ 1782128 w 2184083"/>
              <a:gd name="connsiteY19" fmla="*/ 774382 h 776288"/>
              <a:gd name="connsiteX20" fmla="*/ 1729740 w 2184083"/>
              <a:gd name="connsiteY20" fmla="*/ 768668 h 776288"/>
              <a:gd name="connsiteX21" fmla="*/ 1631632 w 2184083"/>
              <a:gd name="connsiteY21" fmla="*/ 734378 h 776288"/>
              <a:gd name="connsiteX22" fmla="*/ 1682115 w 2184083"/>
              <a:gd name="connsiteY22" fmla="*/ 746760 h 776288"/>
              <a:gd name="connsiteX23" fmla="*/ 1678305 w 2184083"/>
              <a:gd name="connsiteY23" fmla="*/ 759143 h 776288"/>
              <a:gd name="connsiteX24" fmla="*/ 1627823 w 2184083"/>
              <a:gd name="connsiteY24" fmla="*/ 746760 h 776288"/>
              <a:gd name="connsiteX25" fmla="*/ 1533525 w 2184083"/>
              <a:gd name="connsiteY25" fmla="*/ 699135 h 776288"/>
              <a:gd name="connsiteX26" fmla="*/ 1581150 w 2184083"/>
              <a:gd name="connsiteY26" fmla="*/ 718185 h 776288"/>
              <a:gd name="connsiteX27" fmla="*/ 1577340 w 2184083"/>
              <a:gd name="connsiteY27" fmla="*/ 730568 h 776288"/>
              <a:gd name="connsiteX28" fmla="*/ 1528763 w 2184083"/>
              <a:gd name="connsiteY28" fmla="*/ 711518 h 776288"/>
              <a:gd name="connsiteX29" fmla="*/ 1442085 w 2184083"/>
              <a:gd name="connsiteY29" fmla="*/ 651510 h 776288"/>
              <a:gd name="connsiteX30" fmla="*/ 1486853 w 2184083"/>
              <a:gd name="connsiteY30" fmla="*/ 677228 h 776288"/>
              <a:gd name="connsiteX31" fmla="*/ 1481138 w 2184083"/>
              <a:gd name="connsiteY31" fmla="*/ 688657 h 776288"/>
              <a:gd name="connsiteX32" fmla="*/ 1435418 w 2184083"/>
              <a:gd name="connsiteY32" fmla="*/ 662940 h 776288"/>
              <a:gd name="connsiteX33" fmla="*/ 1350645 w 2184083"/>
              <a:gd name="connsiteY33" fmla="*/ 602932 h 776288"/>
              <a:gd name="connsiteX34" fmla="*/ 1359218 w 2184083"/>
              <a:gd name="connsiteY34" fmla="*/ 592455 h 776288"/>
              <a:gd name="connsiteX35" fmla="*/ 1400175 w 2184083"/>
              <a:gd name="connsiteY35" fmla="*/ 623888 h 776288"/>
              <a:gd name="connsiteX36" fmla="*/ 1392555 w 2184083"/>
              <a:gd name="connsiteY36" fmla="*/ 634365 h 776288"/>
              <a:gd name="connsiteX37" fmla="*/ 1350645 w 2184083"/>
              <a:gd name="connsiteY37" fmla="*/ 602932 h 776288"/>
              <a:gd name="connsiteX38" fmla="*/ 1273493 w 2184083"/>
              <a:gd name="connsiteY38" fmla="*/ 530543 h 776288"/>
              <a:gd name="connsiteX39" fmla="*/ 1283018 w 2184083"/>
              <a:gd name="connsiteY39" fmla="*/ 521018 h 776288"/>
              <a:gd name="connsiteX40" fmla="*/ 1305878 w 2184083"/>
              <a:gd name="connsiteY40" fmla="*/ 544830 h 776288"/>
              <a:gd name="connsiteX41" fmla="*/ 1319213 w 2184083"/>
              <a:gd name="connsiteY41" fmla="*/ 558165 h 776288"/>
              <a:gd name="connsiteX42" fmla="*/ 1310640 w 2184083"/>
              <a:gd name="connsiteY42" fmla="*/ 567690 h 776288"/>
              <a:gd name="connsiteX43" fmla="*/ 1297305 w 2184083"/>
              <a:gd name="connsiteY43" fmla="*/ 554355 h 776288"/>
              <a:gd name="connsiteX44" fmla="*/ 1273493 w 2184083"/>
              <a:gd name="connsiteY44" fmla="*/ 530543 h 776288"/>
              <a:gd name="connsiteX45" fmla="*/ 1200150 w 2184083"/>
              <a:gd name="connsiteY45" fmla="*/ 456248 h 776288"/>
              <a:gd name="connsiteX46" fmla="*/ 1209675 w 2184083"/>
              <a:gd name="connsiteY46" fmla="*/ 446723 h 776288"/>
              <a:gd name="connsiteX47" fmla="*/ 1246823 w 2184083"/>
              <a:gd name="connsiteY47" fmla="*/ 483870 h 776288"/>
              <a:gd name="connsiteX48" fmla="*/ 1237298 w 2184083"/>
              <a:gd name="connsiteY48" fmla="*/ 493395 h 776288"/>
              <a:gd name="connsiteX49" fmla="*/ 1200150 w 2184083"/>
              <a:gd name="connsiteY49" fmla="*/ 456248 h 776288"/>
              <a:gd name="connsiteX50" fmla="*/ 1123950 w 2184083"/>
              <a:gd name="connsiteY50" fmla="*/ 386715 h 776288"/>
              <a:gd name="connsiteX51" fmla="*/ 1132523 w 2184083"/>
              <a:gd name="connsiteY51" fmla="*/ 376238 h 776288"/>
              <a:gd name="connsiteX52" fmla="*/ 1171575 w 2184083"/>
              <a:gd name="connsiteY52" fmla="*/ 410528 h 776288"/>
              <a:gd name="connsiteX53" fmla="*/ 1163003 w 2184083"/>
              <a:gd name="connsiteY53" fmla="*/ 421005 h 776288"/>
              <a:gd name="connsiteX54" fmla="*/ 1123950 w 2184083"/>
              <a:gd name="connsiteY54" fmla="*/ 386715 h 776288"/>
              <a:gd name="connsiteX55" fmla="*/ 1047750 w 2184083"/>
              <a:gd name="connsiteY55" fmla="*/ 317182 h 776288"/>
              <a:gd name="connsiteX56" fmla="*/ 1092518 w 2184083"/>
              <a:gd name="connsiteY56" fmla="*/ 345757 h 776288"/>
              <a:gd name="connsiteX57" fmla="*/ 1083945 w 2184083"/>
              <a:gd name="connsiteY57" fmla="*/ 356235 h 776288"/>
              <a:gd name="connsiteX58" fmla="*/ 1041082 w 2184083"/>
              <a:gd name="connsiteY58" fmla="*/ 328613 h 776288"/>
              <a:gd name="connsiteX59" fmla="*/ 948690 w 2184083"/>
              <a:gd name="connsiteY59" fmla="*/ 277178 h 776288"/>
              <a:gd name="connsiteX60" fmla="*/ 999173 w 2184083"/>
              <a:gd name="connsiteY60" fmla="*/ 294323 h 776288"/>
              <a:gd name="connsiteX61" fmla="*/ 994410 w 2184083"/>
              <a:gd name="connsiteY61" fmla="*/ 305753 h 776288"/>
              <a:gd name="connsiteX62" fmla="*/ 945832 w 2184083"/>
              <a:gd name="connsiteY62" fmla="*/ 289561 h 776288"/>
              <a:gd name="connsiteX63" fmla="*/ 843915 w 2184083"/>
              <a:gd name="connsiteY63" fmla="*/ 264795 h 776288"/>
              <a:gd name="connsiteX64" fmla="*/ 858203 w 2184083"/>
              <a:gd name="connsiteY64" fmla="*/ 264795 h 776288"/>
              <a:gd name="connsiteX65" fmla="*/ 896303 w 2184083"/>
              <a:gd name="connsiteY65" fmla="*/ 266700 h 776288"/>
              <a:gd name="connsiteX66" fmla="*/ 896303 w 2184083"/>
              <a:gd name="connsiteY66" fmla="*/ 280035 h 776288"/>
              <a:gd name="connsiteX67" fmla="*/ 859155 w 2184083"/>
              <a:gd name="connsiteY67" fmla="*/ 278130 h 776288"/>
              <a:gd name="connsiteX68" fmla="*/ 844868 w 2184083"/>
              <a:gd name="connsiteY68" fmla="*/ 278130 h 776288"/>
              <a:gd name="connsiteX69" fmla="*/ 741045 w 2184083"/>
              <a:gd name="connsiteY69" fmla="*/ 277178 h 776288"/>
              <a:gd name="connsiteX70" fmla="*/ 792480 w 2184083"/>
              <a:gd name="connsiteY70" fmla="*/ 271463 h 776288"/>
              <a:gd name="connsiteX71" fmla="*/ 794385 w 2184083"/>
              <a:gd name="connsiteY71" fmla="*/ 284798 h 776288"/>
              <a:gd name="connsiteX72" fmla="*/ 741998 w 2184083"/>
              <a:gd name="connsiteY72" fmla="*/ 290513 h 776288"/>
              <a:gd name="connsiteX73" fmla="*/ 638175 w 2184083"/>
              <a:gd name="connsiteY73" fmla="*/ 283845 h 776288"/>
              <a:gd name="connsiteX74" fmla="*/ 689610 w 2184083"/>
              <a:gd name="connsiteY74" fmla="*/ 280989 h 776288"/>
              <a:gd name="connsiteX75" fmla="*/ 690563 w 2184083"/>
              <a:gd name="connsiteY75" fmla="*/ 294323 h 776288"/>
              <a:gd name="connsiteX76" fmla="*/ 638175 w 2184083"/>
              <a:gd name="connsiteY76" fmla="*/ 297180 h 776288"/>
              <a:gd name="connsiteX77" fmla="*/ 534353 w 2184083"/>
              <a:gd name="connsiteY77" fmla="*/ 281940 h 776288"/>
              <a:gd name="connsiteX78" fmla="*/ 585788 w 2184083"/>
              <a:gd name="connsiteY78" fmla="*/ 284798 h 776288"/>
              <a:gd name="connsiteX79" fmla="*/ 585788 w 2184083"/>
              <a:gd name="connsiteY79" fmla="*/ 298132 h 776288"/>
              <a:gd name="connsiteX80" fmla="*/ 533400 w 2184083"/>
              <a:gd name="connsiteY80" fmla="*/ 295275 h 776288"/>
              <a:gd name="connsiteX81" fmla="*/ 432435 w 2184083"/>
              <a:gd name="connsiteY81" fmla="*/ 268605 h 776288"/>
              <a:gd name="connsiteX82" fmla="*/ 482918 w 2184083"/>
              <a:gd name="connsiteY82" fmla="*/ 277178 h 776288"/>
              <a:gd name="connsiteX83" fmla="*/ 481013 w 2184083"/>
              <a:gd name="connsiteY83" fmla="*/ 289560 h 776288"/>
              <a:gd name="connsiteX84" fmla="*/ 429578 w 2184083"/>
              <a:gd name="connsiteY84" fmla="*/ 280988 h 776288"/>
              <a:gd name="connsiteX85" fmla="*/ 331470 w 2184083"/>
              <a:gd name="connsiteY85" fmla="*/ 243840 h 776288"/>
              <a:gd name="connsiteX86" fmla="*/ 381000 w 2184083"/>
              <a:gd name="connsiteY86" fmla="*/ 258128 h 776288"/>
              <a:gd name="connsiteX87" fmla="*/ 378143 w 2184083"/>
              <a:gd name="connsiteY87" fmla="*/ 270510 h 776288"/>
              <a:gd name="connsiteX88" fmla="*/ 327660 w 2184083"/>
              <a:gd name="connsiteY88" fmla="*/ 256223 h 776288"/>
              <a:gd name="connsiteX89" fmla="*/ 237173 w 2184083"/>
              <a:gd name="connsiteY89" fmla="*/ 204788 h 776288"/>
              <a:gd name="connsiteX90" fmla="*/ 283845 w 2184083"/>
              <a:gd name="connsiteY90" fmla="*/ 225743 h 776288"/>
              <a:gd name="connsiteX91" fmla="*/ 279082 w 2184083"/>
              <a:gd name="connsiteY91" fmla="*/ 238125 h 776288"/>
              <a:gd name="connsiteX92" fmla="*/ 231457 w 2184083"/>
              <a:gd name="connsiteY92" fmla="*/ 216218 h 776288"/>
              <a:gd name="connsiteX93" fmla="*/ 148590 w 2184083"/>
              <a:gd name="connsiteY93" fmla="*/ 150495 h 776288"/>
              <a:gd name="connsiteX94" fmla="*/ 191453 w 2184083"/>
              <a:gd name="connsiteY94" fmla="*/ 179070 h 776288"/>
              <a:gd name="connsiteX95" fmla="*/ 184785 w 2184083"/>
              <a:gd name="connsiteY95" fmla="*/ 190500 h 776288"/>
              <a:gd name="connsiteX96" fmla="*/ 140970 w 2184083"/>
              <a:gd name="connsiteY96" fmla="*/ 160973 h 776288"/>
              <a:gd name="connsiteX97" fmla="*/ 63818 w 2184083"/>
              <a:gd name="connsiteY97" fmla="*/ 91440 h 776288"/>
              <a:gd name="connsiteX98" fmla="*/ 73343 w 2184083"/>
              <a:gd name="connsiteY98" fmla="*/ 82868 h 776288"/>
              <a:gd name="connsiteX99" fmla="*/ 109538 w 2184083"/>
              <a:gd name="connsiteY99" fmla="*/ 119063 h 776288"/>
              <a:gd name="connsiteX100" fmla="*/ 100965 w 2184083"/>
              <a:gd name="connsiteY100" fmla="*/ 128588 h 776288"/>
              <a:gd name="connsiteX101" fmla="*/ 63818 w 2184083"/>
              <a:gd name="connsiteY101" fmla="*/ 91440 h 776288"/>
              <a:gd name="connsiteX102" fmla="*/ 0 w 2184083"/>
              <a:gd name="connsiteY102" fmla="*/ 6668 h 776288"/>
              <a:gd name="connsiteX103" fmla="*/ 11430 w 2184083"/>
              <a:gd name="connsiteY103" fmla="*/ 0 h 776288"/>
              <a:gd name="connsiteX104" fmla="*/ 40005 w 2184083"/>
              <a:gd name="connsiteY104" fmla="*/ 42863 h 776288"/>
              <a:gd name="connsiteX105" fmla="*/ 29528 w 2184083"/>
              <a:gd name="connsiteY105" fmla="*/ 50482 h 776288"/>
              <a:gd name="connsiteX106" fmla="*/ 0 w 2184083"/>
              <a:gd name="connsiteY106" fmla="*/ 6668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Lst>
            <a:rect l="l" t="t" r="r" b="b"/>
            <a:pathLst>
              <a:path w="2184083" h="776288">
                <a:moveTo>
                  <a:pt x="2132647" y="694373"/>
                </a:moveTo>
                <a:cubicBezTo>
                  <a:pt x="2147888" y="686753"/>
                  <a:pt x="2163128" y="678180"/>
                  <a:pt x="2177415" y="669607"/>
                </a:cubicBezTo>
                <a:lnTo>
                  <a:pt x="2184083" y="681038"/>
                </a:lnTo>
                <a:cubicBezTo>
                  <a:pt x="2169795" y="689610"/>
                  <a:pt x="2154555" y="698182"/>
                  <a:pt x="2138363" y="705803"/>
                </a:cubicBezTo>
                <a:close/>
                <a:moveTo>
                  <a:pt x="2037397" y="732473"/>
                </a:moveTo>
                <a:cubicBezTo>
                  <a:pt x="2053590" y="727710"/>
                  <a:pt x="2069782" y="721995"/>
                  <a:pt x="2085976" y="715328"/>
                </a:cubicBezTo>
                <a:lnTo>
                  <a:pt x="2090738" y="727710"/>
                </a:lnTo>
                <a:cubicBezTo>
                  <a:pt x="2074545" y="734378"/>
                  <a:pt x="2058353" y="740093"/>
                  <a:pt x="2041207" y="744855"/>
                </a:cubicBezTo>
                <a:close/>
                <a:moveTo>
                  <a:pt x="1937385" y="755332"/>
                </a:moveTo>
                <a:cubicBezTo>
                  <a:pt x="1954530" y="752475"/>
                  <a:pt x="1971676" y="749618"/>
                  <a:pt x="1987868" y="745807"/>
                </a:cubicBezTo>
                <a:lnTo>
                  <a:pt x="1990726" y="758190"/>
                </a:lnTo>
                <a:cubicBezTo>
                  <a:pt x="1973580" y="762953"/>
                  <a:pt x="1956435" y="765810"/>
                  <a:pt x="1939290" y="768668"/>
                </a:cubicBezTo>
                <a:close/>
                <a:moveTo>
                  <a:pt x="1834515" y="762953"/>
                </a:moveTo>
                <a:lnTo>
                  <a:pt x="1835468" y="762953"/>
                </a:lnTo>
                <a:cubicBezTo>
                  <a:pt x="1852613" y="762953"/>
                  <a:pt x="1869757" y="762000"/>
                  <a:pt x="1885951" y="761048"/>
                </a:cubicBezTo>
                <a:lnTo>
                  <a:pt x="1886903" y="774382"/>
                </a:lnTo>
                <a:cubicBezTo>
                  <a:pt x="1869757" y="775335"/>
                  <a:pt x="1852613" y="776288"/>
                  <a:pt x="1835468" y="776288"/>
                </a:cubicBezTo>
                <a:close/>
                <a:moveTo>
                  <a:pt x="1731645" y="755332"/>
                </a:moveTo>
                <a:cubicBezTo>
                  <a:pt x="1748790" y="758190"/>
                  <a:pt x="1765935" y="759143"/>
                  <a:pt x="1783080" y="761048"/>
                </a:cubicBezTo>
                <a:lnTo>
                  <a:pt x="1782128" y="774382"/>
                </a:lnTo>
                <a:cubicBezTo>
                  <a:pt x="1764982" y="773430"/>
                  <a:pt x="1746885" y="771525"/>
                  <a:pt x="1729740" y="768668"/>
                </a:cubicBezTo>
                <a:close/>
                <a:moveTo>
                  <a:pt x="1631632" y="734378"/>
                </a:moveTo>
                <a:cubicBezTo>
                  <a:pt x="1647825" y="739140"/>
                  <a:pt x="1664970" y="742950"/>
                  <a:pt x="1682115" y="746760"/>
                </a:cubicBezTo>
                <a:lnTo>
                  <a:pt x="1678305" y="759143"/>
                </a:lnTo>
                <a:cubicBezTo>
                  <a:pt x="1661160" y="755332"/>
                  <a:pt x="1644015" y="751523"/>
                  <a:pt x="1627823" y="746760"/>
                </a:cubicBezTo>
                <a:close/>
                <a:moveTo>
                  <a:pt x="1533525" y="699135"/>
                </a:moveTo>
                <a:cubicBezTo>
                  <a:pt x="1548765" y="705803"/>
                  <a:pt x="1564957" y="712470"/>
                  <a:pt x="1581150" y="718185"/>
                </a:cubicBezTo>
                <a:lnTo>
                  <a:pt x="1577340" y="730568"/>
                </a:lnTo>
                <a:cubicBezTo>
                  <a:pt x="1561148" y="724853"/>
                  <a:pt x="1544955" y="718185"/>
                  <a:pt x="1528763" y="711518"/>
                </a:cubicBezTo>
                <a:close/>
                <a:moveTo>
                  <a:pt x="1442085" y="651510"/>
                </a:moveTo>
                <a:cubicBezTo>
                  <a:pt x="1456373" y="660082"/>
                  <a:pt x="1471613" y="668655"/>
                  <a:pt x="1486853" y="677228"/>
                </a:cubicBezTo>
                <a:lnTo>
                  <a:pt x="1481138" y="688657"/>
                </a:lnTo>
                <a:cubicBezTo>
                  <a:pt x="1465898" y="681038"/>
                  <a:pt x="1450657" y="671513"/>
                  <a:pt x="1435418" y="662940"/>
                </a:cubicBezTo>
                <a:close/>
                <a:moveTo>
                  <a:pt x="1350645" y="602932"/>
                </a:moveTo>
                <a:lnTo>
                  <a:pt x="1359218" y="592455"/>
                </a:lnTo>
                <a:cubicBezTo>
                  <a:pt x="1372553" y="602932"/>
                  <a:pt x="1385888" y="613410"/>
                  <a:pt x="1400175" y="623888"/>
                </a:cubicBezTo>
                <a:lnTo>
                  <a:pt x="1392555" y="634365"/>
                </a:lnTo>
                <a:cubicBezTo>
                  <a:pt x="1378268" y="623888"/>
                  <a:pt x="1363980" y="613410"/>
                  <a:pt x="1350645" y="602932"/>
                </a:cubicBezTo>
                <a:close/>
                <a:moveTo>
                  <a:pt x="1273493" y="530543"/>
                </a:moveTo>
                <a:lnTo>
                  <a:pt x="1283018" y="521018"/>
                </a:lnTo>
                <a:cubicBezTo>
                  <a:pt x="1290638" y="528638"/>
                  <a:pt x="1298257" y="537210"/>
                  <a:pt x="1305878" y="544830"/>
                </a:cubicBezTo>
                <a:cubicBezTo>
                  <a:pt x="1310640" y="549593"/>
                  <a:pt x="1314450" y="553403"/>
                  <a:pt x="1319213" y="558165"/>
                </a:cubicBezTo>
                <a:lnTo>
                  <a:pt x="1310640" y="567690"/>
                </a:lnTo>
                <a:cubicBezTo>
                  <a:pt x="1305878" y="562928"/>
                  <a:pt x="1301115" y="559118"/>
                  <a:pt x="1297305" y="554355"/>
                </a:cubicBezTo>
                <a:cubicBezTo>
                  <a:pt x="1289685" y="546735"/>
                  <a:pt x="1282065" y="539115"/>
                  <a:pt x="1273493" y="530543"/>
                </a:cubicBezTo>
                <a:close/>
                <a:moveTo>
                  <a:pt x="1200150" y="456248"/>
                </a:moveTo>
                <a:lnTo>
                  <a:pt x="1209675" y="446723"/>
                </a:lnTo>
                <a:cubicBezTo>
                  <a:pt x="1222057" y="459105"/>
                  <a:pt x="1234440" y="471488"/>
                  <a:pt x="1246823" y="483870"/>
                </a:cubicBezTo>
                <a:lnTo>
                  <a:pt x="1237298" y="493395"/>
                </a:lnTo>
                <a:cubicBezTo>
                  <a:pt x="1224915" y="481013"/>
                  <a:pt x="1212532" y="468630"/>
                  <a:pt x="1200150" y="456248"/>
                </a:cubicBezTo>
                <a:close/>
                <a:moveTo>
                  <a:pt x="1123950" y="386715"/>
                </a:moveTo>
                <a:lnTo>
                  <a:pt x="1132523" y="376238"/>
                </a:lnTo>
                <a:cubicBezTo>
                  <a:pt x="1144905" y="386715"/>
                  <a:pt x="1158240" y="398145"/>
                  <a:pt x="1171575" y="410528"/>
                </a:cubicBezTo>
                <a:lnTo>
                  <a:pt x="1163003" y="421005"/>
                </a:lnTo>
                <a:cubicBezTo>
                  <a:pt x="1149668" y="408623"/>
                  <a:pt x="1136332" y="397193"/>
                  <a:pt x="1123950" y="386715"/>
                </a:cubicBezTo>
                <a:close/>
                <a:moveTo>
                  <a:pt x="1047750" y="317182"/>
                </a:moveTo>
                <a:cubicBezTo>
                  <a:pt x="1062038" y="325755"/>
                  <a:pt x="1077278" y="335280"/>
                  <a:pt x="1092518" y="345757"/>
                </a:cubicBezTo>
                <a:lnTo>
                  <a:pt x="1083945" y="356235"/>
                </a:lnTo>
                <a:cubicBezTo>
                  <a:pt x="1069657" y="345757"/>
                  <a:pt x="1054418" y="337185"/>
                  <a:pt x="1041082" y="328613"/>
                </a:cubicBezTo>
                <a:close/>
                <a:moveTo>
                  <a:pt x="948690" y="277178"/>
                </a:moveTo>
                <a:cubicBezTo>
                  <a:pt x="965835" y="281940"/>
                  <a:pt x="982028" y="287655"/>
                  <a:pt x="999173" y="294323"/>
                </a:cubicBezTo>
                <a:lnTo>
                  <a:pt x="994410" y="305753"/>
                </a:lnTo>
                <a:cubicBezTo>
                  <a:pt x="978218" y="299085"/>
                  <a:pt x="962025" y="293370"/>
                  <a:pt x="945832" y="289561"/>
                </a:cubicBezTo>
                <a:close/>
                <a:moveTo>
                  <a:pt x="843915" y="264795"/>
                </a:move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0" y="278130"/>
                  <a:pt x="844868" y="278130"/>
                </a:cubicBezTo>
                <a:close/>
                <a:moveTo>
                  <a:pt x="741045" y="277178"/>
                </a:moveTo>
                <a:cubicBezTo>
                  <a:pt x="757238" y="275273"/>
                  <a:pt x="774382" y="273368"/>
                  <a:pt x="792480" y="271463"/>
                </a:cubicBezTo>
                <a:lnTo>
                  <a:pt x="794385" y="284798"/>
                </a:lnTo>
                <a:cubicBezTo>
                  <a:pt x="776288" y="286703"/>
                  <a:pt x="759143" y="288607"/>
                  <a:pt x="741998" y="290513"/>
                </a:cubicBezTo>
                <a:close/>
                <a:moveTo>
                  <a:pt x="638175" y="283845"/>
                </a:moveTo>
                <a:cubicBezTo>
                  <a:pt x="654368" y="283845"/>
                  <a:pt x="672465" y="282893"/>
                  <a:pt x="689610" y="280989"/>
                </a:cubicBezTo>
                <a:lnTo>
                  <a:pt x="690563" y="294323"/>
                </a:lnTo>
                <a:cubicBezTo>
                  <a:pt x="672465" y="296228"/>
                  <a:pt x="654368" y="297180"/>
                  <a:pt x="638175" y="297180"/>
                </a:cubicBezTo>
                <a:close/>
                <a:moveTo>
                  <a:pt x="534353" y="281940"/>
                </a:moveTo>
                <a:cubicBezTo>
                  <a:pt x="551498" y="282893"/>
                  <a:pt x="568643" y="283845"/>
                  <a:pt x="585788" y="284798"/>
                </a:cubicBezTo>
                <a:lnTo>
                  <a:pt x="585788" y="298132"/>
                </a:lnTo>
                <a:cubicBezTo>
                  <a:pt x="567690" y="298132"/>
                  <a:pt x="550545" y="297180"/>
                  <a:pt x="533400" y="295275"/>
                </a:cubicBezTo>
                <a:close/>
                <a:moveTo>
                  <a:pt x="432435" y="268605"/>
                </a:moveTo>
                <a:cubicBezTo>
                  <a:pt x="448628" y="272415"/>
                  <a:pt x="465773" y="275273"/>
                  <a:pt x="482918" y="277178"/>
                </a:cubicBezTo>
                <a:lnTo>
                  <a:pt x="481013" y="289560"/>
                </a:lnTo>
                <a:cubicBezTo>
                  <a:pt x="463868" y="286703"/>
                  <a:pt x="445770" y="283845"/>
                  <a:pt x="429578" y="280988"/>
                </a:cubicBezTo>
                <a:close/>
                <a:moveTo>
                  <a:pt x="331470" y="243840"/>
                </a:moveTo>
                <a:cubicBezTo>
                  <a:pt x="347663" y="248603"/>
                  <a:pt x="364807" y="253365"/>
                  <a:pt x="381000" y="258128"/>
                </a:cubicBezTo>
                <a:lnTo>
                  <a:pt x="378143" y="270510"/>
                </a:lnTo>
                <a:cubicBezTo>
                  <a:pt x="360998" y="266700"/>
                  <a:pt x="343853" y="261938"/>
                  <a:pt x="327660" y="256223"/>
                </a:cubicBezTo>
                <a:close/>
                <a:moveTo>
                  <a:pt x="237173" y="204788"/>
                </a:moveTo>
                <a:cubicBezTo>
                  <a:pt x="252413" y="212407"/>
                  <a:pt x="267653" y="220028"/>
                  <a:pt x="283845" y="225743"/>
                </a:cubicBezTo>
                <a:lnTo>
                  <a:pt x="279082" y="238125"/>
                </a:lnTo>
                <a:cubicBezTo>
                  <a:pt x="262890" y="231457"/>
                  <a:pt x="246698" y="223838"/>
                  <a:pt x="231457" y="216218"/>
                </a:cubicBezTo>
                <a:close/>
                <a:moveTo>
                  <a:pt x="148590" y="150495"/>
                </a:moveTo>
                <a:cubicBezTo>
                  <a:pt x="161925" y="160973"/>
                  <a:pt x="176213" y="170498"/>
                  <a:pt x="191453" y="179070"/>
                </a:cubicBezTo>
                <a:lnTo>
                  <a:pt x="184785" y="190500"/>
                </a:lnTo>
                <a:cubicBezTo>
                  <a:pt x="169545" y="180975"/>
                  <a:pt x="155257" y="171450"/>
                  <a:pt x="140970" y="160973"/>
                </a:cubicBezTo>
                <a:close/>
                <a:moveTo>
                  <a:pt x="63818" y="91440"/>
                </a:moveTo>
                <a:lnTo>
                  <a:pt x="73343" y="82868"/>
                </a:lnTo>
                <a:cubicBezTo>
                  <a:pt x="84773" y="95250"/>
                  <a:pt x="97155" y="107632"/>
                  <a:pt x="109538" y="119063"/>
                </a:cubicBezTo>
                <a:lnTo>
                  <a:pt x="100965" y="128588"/>
                </a:lnTo>
                <a:cubicBezTo>
                  <a:pt x="87630" y="117157"/>
                  <a:pt x="75248" y="104775"/>
                  <a:pt x="63818" y="91440"/>
                </a:cubicBezTo>
                <a:close/>
                <a:moveTo>
                  <a:pt x="0" y="6668"/>
                </a:moveTo>
                <a:lnTo>
                  <a:pt x="11430" y="0"/>
                </a:lnTo>
                <a:cubicBezTo>
                  <a:pt x="20003" y="14288"/>
                  <a:pt x="29528" y="28575"/>
                  <a:pt x="40005" y="42863"/>
                </a:cubicBezTo>
                <a:lnTo>
                  <a:pt x="29528" y="50482"/>
                </a:lnTo>
                <a:cubicBezTo>
                  <a:pt x="19050" y="36195"/>
                  <a:pt x="9525" y="21907"/>
                  <a:pt x="0" y="6668"/>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5" name="Freeform 54">
            <a:extLst>
              <a:ext uri="{FF2B5EF4-FFF2-40B4-BE49-F238E27FC236}">
                <a16:creationId xmlns:a16="http://schemas.microsoft.com/office/drawing/2014/main" id="{EC470FAF-CCAF-0742-948F-92C81D7C15F9}"/>
              </a:ext>
            </a:extLst>
          </p:cNvPr>
          <p:cNvSpPr/>
          <p:nvPr userDrawn="1"/>
        </p:nvSpPr>
        <p:spPr>
          <a:xfrm rot="3081181">
            <a:off x="11111351" y="2915556"/>
            <a:ext cx="1217295" cy="1311337"/>
          </a:xfrm>
          <a:custGeom>
            <a:avLst/>
            <a:gdLst>
              <a:gd name="connsiteX0" fmla="*/ 1190625 w 1217295"/>
              <a:gd name="connsiteY0" fmla="*/ 1222754 h 1311337"/>
              <a:gd name="connsiteX1" fmla="*/ 1202055 w 1217295"/>
              <a:gd name="connsiteY1" fmla="*/ 1217039 h 1311337"/>
              <a:gd name="connsiteX2" fmla="*/ 1217295 w 1217295"/>
              <a:gd name="connsiteY2" fmla="*/ 1248471 h 1311337"/>
              <a:gd name="connsiteX3" fmla="*/ 1204913 w 1217295"/>
              <a:gd name="connsiteY3" fmla="*/ 1253234 h 1311337"/>
              <a:gd name="connsiteX4" fmla="*/ 1190625 w 1217295"/>
              <a:gd name="connsiteY4" fmla="*/ 1222754 h 1311337"/>
              <a:gd name="connsiteX5" fmla="*/ 1135380 w 1217295"/>
              <a:gd name="connsiteY5" fmla="*/ 1136076 h 1311337"/>
              <a:gd name="connsiteX6" fmla="*/ 1145857 w 1217295"/>
              <a:gd name="connsiteY6" fmla="*/ 1128457 h 1311337"/>
              <a:gd name="connsiteX7" fmla="*/ 1175385 w 1217295"/>
              <a:gd name="connsiteY7" fmla="*/ 1171319 h 1311337"/>
              <a:gd name="connsiteX8" fmla="*/ 1164907 w 1217295"/>
              <a:gd name="connsiteY8" fmla="*/ 1177987 h 1311337"/>
              <a:gd name="connsiteX9" fmla="*/ 1135380 w 1217295"/>
              <a:gd name="connsiteY9" fmla="*/ 1136076 h 1311337"/>
              <a:gd name="connsiteX10" fmla="*/ 1066800 w 1217295"/>
              <a:gd name="connsiteY10" fmla="*/ 1058924 h 1311337"/>
              <a:gd name="connsiteX11" fmla="*/ 1075372 w 1217295"/>
              <a:gd name="connsiteY11" fmla="*/ 1049399 h 1311337"/>
              <a:gd name="connsiteX12" fmla="*/ 1111567 w 1217295"/>
              <a:gd name="connsiteY12" fmla="*/ 1087499 h 1311337"/>
              <a:gd name="connsiteX13" fmla="*/ 1102995 w 1217295"/>
              <a:gd name="connsiteY13" fmla="*/ 1096072 h 1311337"/>
              <a:gd name="connsiteX14" fmla="*/ 1066800 w 1217295"/>
              <a:gd name="connsiteY14" fmla="*/ 1058924 h 1311337"/>
              <a:gd name="connsiteX15" fmla="*/ 995363 w 1217295"/>
              <a:gd name="connsiteY15" fmla="*/ 982724 h 1311337"/>
              <a:gd name="connsiteX16" fmla="*/ 1037272 w 1217295"/>
              <a:gd name="connsiteY16" fmla="*/ 1015109 h 1311337"/>
              <a:gd name="connsiteX17" fmla="*/ 1028700 w 1217295"/>
              <a:gd name="connsiteY17" fmla="*/ 1024634 h 1311337"/>
              <a:gd name="connsiteX18" fmla="*/ 987742 w 1217295"/>
              <a:gd name="connsiteY18" fmla="*/ 993201 h 1311337"/>
              <a:gd name="connsiteX19" fmla="*/ 905827 w 1217295"/>
              <a:gd name="connsiteY19" fmla="*/ 927479 h 1311337"/>
              <a:gd name="connsiteX20" fmla="*/ 951547 w 1217295"/>
              <a:gd name="connsiteY20" fmla="*/ 953197 h 1311337"/>
              <a:gd name="connsiteX21" fmla="*/ 944880 w 1217295"/>
              <a:gd name="connsiteY21" fmla="*/ 964626 h 1311337"/>
              <a:gd name="connsiteX22" fmla="*/ 900113 w 1217295"/>
              <a:gd name="connsiteY22" fmla="*/ 938909 h 1311337"/>
              <a:gd name="connsiteX23" fmla="*/ 635317 w 1217295"/>
              <a:gd name="connsiteY23" fmla="*/ 1183701 h 1311337"/>
              <a:gd name="connsiteX24" fmla="*/ 671513 w 1217295"/>
              <a:gd name="connsiteY24" fmla="*/ 1147507 h 1311337"/>
              <a:gd name="connsiteX25" fmla="*/ 681038 w 1217295"/>
              <a:gd name="connsiteY25" fmla="*/ 1156079 h 1311337"/>
              <a:gd name="connsiteX26" fmla="*/ 643890 w 1217295"/>
              <a:gd name="connsiteY26" fmla="*/ 1193226 h 1311337"/>
              <a:gd name="connsiteX27" fmla="*/ 726757 w 1217295"/>
              <a:gd name="connsiteY27" fmla="*/ 1061782 h 1311337"/>
              <a:gd name="connsiteX28" fmla="*/ 738188 w 1217295"/>
              <a:gd name="connsiteY28" fmla="*/ 1067497 h 1311337"/>
              <a:gd name="connsiteX29" fmla="*/ 712470 w 1217295"/>
              <a:gd name="connsiteY29" fmla="*/ 1113216 h 1311337"/>
              <a:gd name="connsiteX30" fmla="*/ 701992 w 1217295"/>
              <a:gd name="connsiteY30" fmla="*/ 1106549 h 1311337"/>
              <a:gd name="connsiteX31" fmla="*/ 726757 w 1217295"/>
              <a:gd name="connsiteY31" fmla="*/ 1061782 h 1311337"/>
              <a:gd name="connsiteX32" fmla="*/ 551497 w 1217295"/>
              <a:gd name="connsiteY32" fmla="*/ 1241804 h 1311337"/>
              <a:gd name="connsiteX33" fmla="*/ 595313 w 1217295"/>
              <a:gd name="connsiteY33" fmla="*/ 1215134 h 1311337"/>
              <a:gd name="connsiteX34" fmla="*/ 602932 w 1217295"/>
              <a:gd name="connsiteY34" fmla="*/ 1225612 h 1311337"/>
              <a:gd name="connsiteX35" fmla="*/ 557213 w 1217295"/>
              <a:gd name="connsiteY35" fmla="*/ 1253234 h 1311337"/>
              <a:gd name="connsiteX36" fmla="*/ 754380 w 1217295"/>
              <a:gd name="connsiteY36" fmla="*/ 963674 h 1311337"/>
              <a:gd name="connsiteX37" fmla="*/ 767715 w 1217295"/>
              <a:gd name="connsiteY37" fmla="*/ 965579 h 1311337"/>
              <a:gd name="connsiteX38" fmla="*/ 765810 w 1217295"/>
              <a:gd name="connsiteY38" fmla="*/ 977962 h 1311337"/>
              <a:gd name="connsiteX39" fmla="*/ 756285 w 1217295"/>
              <a:gd name="connsiteY39" fmla="*/ 1017014 h 1311337"/>
              <a:gd name="connsiteX40" fmla="*/ 743902 w 1217295"/>
              <a:gd name="connsiteY40" fmla="*/ 1013204 h 1311337"/>
              <a:gd name="connsiteX41" fmla="*/ 752475 w 1217295"/>
              <a:gd name="connsiteY41" fmla="*/ 975104 h 1311337"/>
              <a:gd name="connsiteX42" fmla="*/ 754380 w 1217295"/>
              <a:gd name="connsiteY42" fmla="*/ 963674 h 1311337"/>
              <a:gd name="connsiteX43" fmla="*/ 811530 w 1217295"/>
              <a:gd name="connsiteY43" fmla="*/ 883664 h 1311337"/>
              <a:gd name="connsiteX44" fmla="*/ 860107 w 1217295"/>
              <a:gd name="connsiteY44" fmla="*/ 904619 h 1311337"/>
              <a:gd name="connsiteX45" fmla="*/ 854392 w 1217295"/>
              <a:gd name="connsiteY45" fmla="*/ 916049 h 1311337"/>
              <a:gd name="connsiteX46" fmla="*/ 806767 w 1217295"/>
              <a:gd name="connsiteY46" fmla="*/ 896047 h 1311337"/>
              <a:gd name="connsiteX47" fmla="*/ 456247 w 1217295"/>
              <a:gd name="connsiteY47" fmla="*/ 1279904 h 1311337"/>
              <a:gd name="connsiteX48" fmla="*/ 504825 w 1217295"/>
              <a:gd name="connsiteY48" fmla="*/ 1263712 h 1311337"/>
              <a:gd name="connsiteX49" fmla="*/ 509588 w 1217295"/>
              <a:gd name="connsiteY49" fmla="*/ 1276094 h 1311337"/>
              <a:gd name="connsiteX50" fmla="*/ 460057 w 1217295"/>
              <a:gd name="connsiteY50" fmla="*/ 1292287 h 1311337"/>
              <a:gd name="connsiteX51" fmla="*/ 712470 w 1217295"/>
              <a:gd name="connsiteY51" fmla="*/ 851279 h 1311337"/>
              <a:gd name="connsiteX52" fmla="*/ 751522 w 1217295"/>
              <a:gd name="connsiteY52" fmla="*/ 862709 h 1311337"/>
              <a:gd name="connsiteX53" fmla="*/ 762000 w 1217295"/>
              <a:gd name="connsiteY53" fmla="*/ 860804 h 1311337"/>
              <a:gd name="connsiteX54" fmla="*/ 762952 w 1217295"/>
              <a:gd name="connsiteY54" fmla="*/ 866519 h 1311337"/>
              <a:gd name="connsiteX55" fmla="*/ 768667 w 1217295"/>
              <a:gd name="connsiteY55" fmla="*/ 913191 h 1311337"/>
              <a:gd name="connsiteX56" fmla="*/ 755332 w 1217295"/>
              <a:gd name="connsiteY56" fmla="*/ 913191 h 1311337"/>
              <a:gd name="connsiteX57" fmla="*/ 750570 w 1217295"/>
              <a:gd name="connsiteY57" fmla="*/ 876044 h 1311337"/>
              <a:gd name="connsiteX58" fmla="*/ 708660 w 1217295"/>
              <a:gd name="connsiteY58" fmla="*/ 863662 h 1311337"/>
              <a:gd name="connsiteX59" fmla="*/ 355282 w 1217295"/>
              <a:gd name="connsiteY59" fmla="*/ 1297049 h 1311337"/>
              <a:gd name="connsiteX60" fmla="*/ 405765 w 1217295"/>
              <a:gd name="connsiteY60" fmla="*/ 1291334 h 1311337"/>
              <a:gd name="connsiteX61" fmla="*/ 407670 w 1217295"/>
              <a:gd name="connsiteY61" fmla="*/ 1303717 h 1311337"/>
              <a:gd name="connsiteX62" fmla="*/ 356235 w 1217295"/>
              <a:gd name="connsiteY62" fmla="*/ 1310384 h 1311337"/>
              <a:gd name="connsiteX63" fmla="*/ 721995 w 1217295"/>
              <a:gd name="connsiteY63" fmla="*/ 761744 h 1311337"/>
              <a:gd name="connsiteX64" fmla="*/ 734377 w 1217295"/>
              <a:gd name="connsiteY64" fmla="*/ 757934 h 1311337"/>
              <a:gd name="connsiteX65" fmla="*/ 740092 w 1217295"/>
              <a:gd name="connsiteY65" fmla="*/ 777937 h 1311337"/>
              <a:gd name="connsiteX66" fmla="*/ 748665 w 1217295"/>
              <a:gd name="connsiteY66" fmla="*/ 808416 h 1311337"/>
              <a:gd name="connsiteX67" fmla="*/ 736282 w 1217295"/>
              <a:gd name="connsiteY67" fmla="*/ 812226 h 1311337"/>
              <a:gd name="connsiteX68" fmla="*/ 727710 w 1217295"/>
              <a:gd name="connsiteY68" fmla="*/ 781747 h 1311337"/>
              <a:gd name="connsiteX69" fmla="*/ 253365 w 1217295"/>
              <a:gd name="connsiteY69" fmla="*/ 1293239 h 1311337"/>
              <a:gd name="connsiteX70" fmla="*/ 304800 w 1217295"/>
              <a:gd name="connsiteY70" fmla="*/ 1297049 h 1311337"/>
              <a:gd name="connsiteX71" fmla="*/ 303847 w 1217295"/>
              <a:gd name="connsiteY71" fmla="*/ 1311337 h 1311337"/>
              <a:gd name="connsiteX72" fmla="*/ 251460 w 1217295"/>
              <a:gd name="connsiteY72" fmla="*/ 1306574 h 1311337"/>
              <a:gd name="connsiteX73" fmla="*/ 608647 w 1217295"/>
              <a:gd name="connsiteY73" fmla="*/ 828419 h 1311337"/>
              <a:gd name="connsiteX74" fmla="*/ 616267 w 1217295"/>
              <a:gd name="connsiteY74" fmla="*/ 829372 h 1311337"/>
              <a:gd name="connsiteX75" fmla="*/ 660082 w 1217295"/>
              <a:gd name="connsiteY75" fmla="*/ 837944 h 1311337"/>
              <a:gd name="connsiteX76" fmla="*/ 658177 w 1217295"/>
              <a:gd name="connsiteY76" fmla="*/ 850326 h 1311337"/>
              <a:gd name="connsiteX77" fmla="*/ 614363 w 1217295"/>
              <a:gd name="connsiteY77" fmla="*/ 841754 h 1311337"/>
              <a:gd name="connsiteX78" fmla="*/ 606742 w 1217295"/>
              <a:gd name="connsiteY78" fmla="*/ 840801 h 1311337"/>
              <a:gd name="connsiteX79" fmla="*/ 692467 w 1217295"/>
              <a:gd name="connsiteY79" fmla="*/ 662684 h 1311337"/>
              <a:gd name="connsiteX80" fmla="*/ 704850 w 1217295"/>
              <a:gd name="connsiteY80" fmla="*/ 658874 h 1311337"/>
              <a:gd name="connsiteX81" fmla="*/ 720090 w 1217295"/>
              <a:gd name="connsiteY81" fmla="*/ 708404 h 1311337"/>
              <a:gd name="connsiteX82" fmla="*/ 707707 w 1217295"/>
              <a:gd name="connsiteY82" fmla="*/ 712214 h 1311337"/>
              <a:gd name="connsiteX83" fmla="*/ 692467 w 1217295"/>
              <a:gd name="connsiteY83" fmla="*/ 662684 h 1311337"/>
              <a:gd name="connsiteX84" fmla="*/ 153352 w 1217295"/>
              <a:gd name="connsiteY84" fmla="*/ 1272284 h 1311337"/>
              <a:gd name="connsiteX85" fmla="*/ 202882 w 1217295"/>
              <a:gd name="connsiteY85" fmla="*/ 1284667 h 1311337"/>
              <a:gd name="connsiteX86" fmla="*/ 200025 w 1217295"/>
              <a:gd name="connsiteY86" fmla="*/ 1298001 h 1311337"/>
              <a:gd name="connsiteX87" fmla="*/ 149542 w 1217295"/>
              <a:gd name="connsiteY87" fmla="*/ 1284667 h 1311337"/>
              <a:gd name="connsiteX88" fmla="*/ 505777 w 1217295"/>
              <a:gd name="connsiteY88" fmla="*/ 815084 h 1311337"/>
              <a:gd name="connsiteX89" fmla="*/ 558165 w 1217295"/>
              <a:gd name="connsiteY89" fmla="*/ 819847 h 1311337"/>
              <a:gd name="connsiteX90" fmla="*/ 556260 w 1217295"/>
              <a:gd name="connsiteY90" fmla="*/ 833181 h 1311337"/>
              <a:gd name="connsiteX91" fmla="*/ 504825 w 1217295"/>
              <a:gd name="connsiteY91" fmla="*/ 828419 h 1311337"/>
              <a:gd name="connsiteX92" fmla="*/ 661988 w 1217295"/>
              <a:gd name="connsiteY92" fmla="*/ 563624 h 1311337"/>
              <a:gd name="connsiteX93" fmla="*/ 674370 w 1217295"/>
              <a:gd name="connsiteY93" fmla="*/ 559814 h 1311337"/>
              <a:gd name="connsiteX94" fmla="*/ 676275 w 1217295"/>
              <a:gd name="connsiteY94" fmla="*/ 564576 h 1311337"/>
              <a:gd name="connsiteX95" fmla="*/ 690563 w 1217295"/>
              <a:gd name="connsiteY95" fmla="*/ 609344 h 1311337"/>
              <a:gd name="connsiteX96" fmla="*/ 678180 w 1217295"/>
              <a:gd name="connsiteY96" fmla="*/ 613154 h 1311337"/>
              <a:gd name="connsiteX97" fmla="*/ 663892 w 1217295"/>
              <a:gd name="connsiteY97" fmla="*/ 568387 h 1311337"/>
              <a:gd name="connsiteX98" fmla="*/ 401002 w 1217295"/>
              <a:gd name="connsiteY98" fmla="*/ 814131 h 1311337"/>
              <a:gd name="connsiteX99" fmla="*/ 445770 w 1217295"/>
              <a:gd name="connsiteY99" fmla="*/ 813179 h 1311337"/>
              <a:gd name="connsiteX100" fmla="*/ 453390 w 1217295"/>
              <a:gd name="connsiteY100" fmla="*/ 813179 h 1311337"/>
              <a:gd name="connsiteX101" fmla="*/ 453390 w 1217295"/>
              <a:gd name="connsiteY101" fmla="*/ 826514 h 1311337"/>
              <a:gd name="connsiteX102" fmla="*/ 445770 w 1217295"/>
              <a:gd name="connsiteY102" fmla="*/ 826514 h 1311337"/>
              <a:gd name="connsiteX103" fmla="*/ 401955 w 1217295"/>
              <a:gd name="connsiteY103" fmla="*/ 827466 h 1311337"/>
              <a:gd name="connsiteX104" fmla="*/ 60960 w 1217295"/>
              <a:gd name="connsiteY104" fmla="*/ 1230374 h 1311337"/>
              <a:gd name="connsiteX105" fmla="*/ 63817 w 1217295"/>
              <a:gd name="connsiteY105" fmla="*/ 1232279 h 1311337"/>
              <a:gd name="connsiteX106" fmla="*/ 104775 w 1217295"/>
              <a:gd name="connsiteY106" fmla="*/ 1255139 h 1311337"/>
              <a:gd name="connsiteX107" fmla="*/ 99060 w 1217295"/>
              <a:gd name="connsiteY107" fmla="*/ 1266569 h 1311337"/>
              <a:gd name="connsiteX108" fmla="*/ 56197 w 1217295"/>
              <a:gd name="connsiteY108" fmla="*/ 1242757 h 1311337"/>
              <a:gd name="connsiteX109" fmla="*/ 53340 w 1217295"/>
              <a:gd name="connsiteY109" fmla="*/ 1240851 h 1311337"/>
              <a:gd name="connsiteX110" fmla="*/ 628650 w 1217295"/>
              <a:gd name="connsiteY110" fmla="*/ 465516 h 1311337"/>
              <a:gd name="connsiteX111" fmla="*/ 641032 w 1217295"/>
              <a:gd name="connsiteY111" fmla="*/ 460754 h 1311337"/>
              <a:gd name="connsiteX112" fmla="*/ 645795 w 1217295"/>
              <a:gd name="connsiteY112" fmla="*/ 475041 h 1311337"/>
              <a:gd name="connsiteX113" fmla="*/ 658177 w 1217295"/>
              <a:gd name="connsiteY113" fmla="*/ 509331 h 1311337"/>
              <a:gd name="connsiteX114" fmla="*/ 645795 w 1217295"/>
              <a:gd name="connsiteY114" fmla="*/ 514094 h 1311337"/>
              <a:gd name="connsiteX115" fmla="*/ 633413 w 1217295"/>
              <a:gd name="connsiteY115" fmla="*/ 479804 h 1311337"/>
              <a:gd name="connsiteX116" fmla="*/ 297180 w 1217295"/>
              <a:gd name="connsiteY116" fmla="*/ 829372 h 1311337"/>
              <a:gd name="connsiteX117" fmla="*/ 348615 w 1217295"/>
              <a:gd name="connsiteY117" fmla="*/ 819847 h 1311337"/>
              <a:gd name="connsiteX118" fmla="*/ 350520 w 1217295"/>
              <a:gd name="connsiteY118" fmla="*/ 833181 h 1311337"/>
              <a:gd name="connsiteX119" fmla="*/ 300038 w 1217295"/>
              <a:gd name="connsiteY119" fmla="*/ 841754 h 1311337"/>
              <a:gd name="connsiteX120" fmla="*/ 2857 w 1217295"/>
              <a:gd name="connsiteY120" fmla="*/ 1145601 h 1311337"/>
              <a:gd name="connsiteX121" fmla="*/ 15240 w 1217295"/>
              <a:gd name="connsiteY121" fmla="*/ 1143697 h 1311337"/>
              <a:gd name="connsiteX122" fmla="*/ 30480 w 1217295"/>
              <a:gd name="connsiteY122" fmla="*/ 1191322 h 1311337"/>
              <a:gd name="connsiteX123" fmla="*/ 19050 w 1217295"/>
              <a:gd name="connsiteY123" fmla="*/ 1197037 h 1311337"/>
              <a:gd name="connsiteX124" fmla="*/ 2857 w 1217295"/>
              <a:gd name="connsiteY124" fmla="*/ 1145601 h 1311337"/>
              <a:gd name="connsiteX125" fmla="*/ 595313 w 1217295"/>
              <a:gd name="connsiteY125" fmla="*/ 366456 h 1311337"/>
              <a:gd name="connsiteX126" fmla="*/ 607695 w 1217295"/>
              <a:gd name="connsiteY126" fmla="*/ 362647 h 1311337"/>
              <a:gd name="connsiteX127" fmla="*/ 623888 w 1217295"/>
              <a:gd name="connsiteY127" fmla="*/ 412176 h 1311337"/>
              <a:gd name="connsiteX128" fmla="*/ 611505 w 1217295"/>
              <a:gd name="connsiteY128" fmla="*/ 415987 h 1311337"/>
              <a:gd name="connsiteX129" fmla="*/ 595313 w 1217295"/>
              <a:gd name="connsiteY129" fmla="*/ 366456 h 1311337"/>
              <a:gd name="connsiteX130" fmla="*/ 197167 w 1217295"/>
              <a:gd name="connsiteY130" fmla="*/ 862709 h 1311337"/>
              <a:gd name="connsiteX131" fmla="*/ 226695 w 1217295"/>
              <a:gd name="connsiteY131" fmla="*/ 851279 h 1311337"/>
              <a:gd name="connsiteX132" fmla="*/ 246697 w 1217295"/>
              <a:gd name="connsiteY132" fmla="*/ 844612 h 1311337"/>
              <a:gd name="connsiteX133" fmla="*/ 250507 w 1217295"/>
              <a:gd name="connsiteY133" fmla="*/ 856994 h 1311337"/>
              <a:gd name="connsiteX134" fmla="*/ 231457 w 1217295"/>
              <a:gd name="connsiteY134" fmla="*/ 863662 h 1311337"/>
              <a:gd name="connsiteX135" fmla="*/ 202882 w 1217295"/>
              <a:gd name="connsiteY135" fmla="*/ 874139 h 1311337"/>
              <a:gd name="connsiteX136" fmla="*/ 10477 w 1217295"/>
              <a:gd name="connsiteY136" fmla="*/ 1039874 h 1311337"/>
              <a:gd name="connsiteX137" fmla="*/ 22860 w 1217295"/>
              <a:gd name="connsiteY137" fmla="*/ 1043684 h 1311337"/>
              <a:gd name="connsiteX138" fmla="*/ 13335 w 1217295"/>
              <a:gd name="connsiteY138" fmla="*/ 1093214 h 1311337"/>
              <a:gd name="connsiteX139" fmla="*/ 0 w 1217295"/>
              <a:gd name="connsiteY139" fmla="*/ 1092262 h 1311337"/>
              <a:gd name="connsiteX140" fmla="*/ 10477 w 1217295"/>
              <a:gd name="connsiteY140" fmla="*/ 1039874 h 1311337"/>
              <a:gd name="connsiteX141" fmla="*/ 106680 w 1217295"/>
              <a:gd name="connsiteY141" fmla="*/ 915097 h 1311337"/>
              <a:gd name="connsiteX142" fmla="*/ 150495 w 1217295"/>
              <a:gd name="connsiteY142" fmla="*/ 885569 h 1311337"/>
              <a:gd name="connsiteX143" fmla="*/ 157163 w 1217295"/>
              <a:gd name="connsiteY143" fmla="*/ 896999 h 1311337"/>
              <a:gd name="connsiteX144" fmla="*/ 114300 w 1217295"/>
              <a:gd name="connsiteY144" fmla="*/ 925574 h 1311337"/>
              <a:gd name="connsiteX145" fmla="*/ 66675 w 1217295"/>
              <a:gd name="connsiteY145" fmla="*/ 950339 h 1311337"/>
              <a:gd name="connsiteX146" fmla="*/ 76200 w 1217295"/>
              <a:gd name="connsiteY146" fmla="*/ 958912 h 1311337"/>
              <a:gd name="connsiteX147" fmla="*/ 45720 w 1217295"/>
              <a:gd name="connsiteY147" fmla="*/ 998916 h 1311337"/>
              <a:gd name="connsiteX148" fmla="*/ 34290 w 1217295"/>
              <a:gd name="connsiteY148" fmla="*/ 992249 h 1311337"/>
              <a:gd name="connsiteX149" fmla="*/ 66675 w 1217295"/>
              <a:gd name="connsiteY149" fmla="*/ 950339 h 1311337"/>
              <a:gd name="connsiteX150" fmla="*/ 565785 w 1217295"/>
              <a:gd name="connsiteY150" fmla="*/ 266444 h 1311337"/>
              <a:gd name="connsiteX151" fmla="*/ 578167 w 1217295"/>
              <a:gd name="connsiteY151" fmla="*/ 263587 h 1311337"/>
              <a:gd name="connsiteX152" fmla="*/ 591502 w 1217295"/>
              <a:gd name="connsiteY152" fmla="*/ 313116 h 1311337"/>
              <a:gd name="connsiteX153" fmla="*/ 580072 w 1217295"/>
              <a:gd name="connsiteY153" fmla="*/ 316926 h 1311337"/>
              <a:gd name="connsiteX154" fmla="*/ 565785 w 1217295"/>
              <a:gd name="connsiteY154" fmla="*/ 266444 h 1311337"/>
              <a:gd name="connsiteX155" fmla="*/ 544830 w 1217295"/>
              <a:gd name="connsiteY155" fmla="*/ 163574 h 1311337"/>
              <a:gd name="connsiteX156" fmla="*/ 558165 w 1217295"/>
              <a:gd name="connsiteY156" fmla="*/ 161669 h 1311337"/>
              <a:gd name="connsiteX157" fmla="*/ 566738 w 1217295"/>
              <a:gd name="connsiteY157" fmla="*/ 212151 h 1311337"/>
              <a:gd name="connsiteX158" fmla="*/ 554355 w 1217295"/>
              <a:gd name="connsiteY158" fmla="*/ 215009 h 1311337"/>
              <a:gd name="connsiteX159" fmla="*/ 544830 w 1217295"/>
              <a:gd name="connsiteY159" fmla="*/ 163574 h 1311337"/>
              <a:gd name="connsiteX160" fmla="*/ 538163 w 1217295"/>
              <a:gd name="connsiteY160" fmla="*/ 59751 h 1311337"/>
              <a:gd name="connsiteX161" fmla="*/ 551497 w 1217295"/>
              <a:gd name="connsiteY161" fmla="*/ 59751 h 1311337"/>
              <a:gd name="connsiteX162" fmla="*/ 551497 w 1217295"/>
              <a:gd name="connsiteY162" fmla="*/ 73087 h 1311337"/>
              <a:gd name="connsiteX163" fmla="*/ 552450 w 1217295"/>
              <a:gd name="connsiteY163" fmla="*/ 111187 h 1311337"/>
              <a:gd name="connsiteX164" fmla="*/ 539115 w 1217295"/>
              <a:gd name="connsiteY164" fmla="*/ 112139 h 1311337"/>
              <a:gd name="connsiteX165" fmla="*/ 538163 w 1217295"/>
              <a:gd name="connsiteY165" fmla="*/ 73087 h 1311337"/>
              <a:gd name="connsiteX166" fmla="*/ 538163 w 1217295"/>
              <a:gd name="connsiteY166" fmla="*/ 59751 h 1311337"/>
              <a:gd name="connsiteX167" fmla="*/ 544468 w 1217295"/>
              <a:gd name="connsiteY167" fmla="*/ 0 h 1311337"/>
              <a:gd name="connsiteX168" fmla="*/ 554764 w 1217295"/>
              <a:gd name="connsiteY168" fmla="*/ 8233 h 1311337"/>
              <a:gd name="connsiteX169" fmla="*/ 542925 w 1217295"/>
              <a:gd name="connsiteY169" fmla="*/ 6412 h 13113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Lst>
            <a:rect l="l" t="t" r="r" b="b"/>
            <a:pathLst>
              <a:path w="1217295" h="1311337">
                <a:moveTo>
                  <a:pt x="1190625" y="1222754"/>
                </a:moveTo>
                <a:lnTo>
                  <a:pt x="1202055" y="1217039"/>
                </a:lnTo>
                <a:cubicBezTo>
                  <a:pt x="1206817" y="1227516"/>
                  <a:pt x="1212532" y="1237994"/>
                  <a:pt x="1217295" y="1248471"/>
                </a:cubicBezTo>
                <a:lnTo>
                  <a:pt x="1204913" y="1253234"/>
                </a:lnTo>
                <a:cubicBezTo>
                  <a:pt x="1200150" y="1242757"/>
                  <a:pt x="1195388" y="1233232"/>
                  <a:pt x="1190625" y="1222754"/>
                </a:cubicBezTo>
                <a:close/>
                <a:moveTo>
                  <a:pt x="1135380" y="1136076"/>
                </a:moveTo>
                <a:lnTo>
                  <a:pt x="1145857" y="1128457"/>
                </a:lnTo>
                <a:cubicBezTo>
                  <a:pt x="1156335" y="1142744"/>
                  <a:pt x="1166813" y="1157032"/>
                  <a:pt x="1175385" y="1171319"/>
                </a:cubicBezTo>
                <a:lnTo>
                  <a:pt x="1164907" y="1177987"/>
                </a:lnTo>
                <a:cubicBezTo>
                  <a:pt x="1156335" y="1163699"/>
                  <a:pt x="1145857" y="1149412"/>
                  <a:pt x="1135380" y="1136076"/>
                </a:cubicBezTo>
                <a:close/>
                <a:moveTo>
                  <a:pt x="1066800" y="1058924"/>
                </a:moveTo>
                <a:lnTo>
                  <a:pt x="1075372" y="1049399"/>
                </a:lnTo>
                <a:cubicBezTo>
                  <a:pt x="1087755" y="1061782"/>
                  <a:pt x="1100138" y="1074164"/>
                  <a:pt x="1111567" y="1087499"/>
                </a:cubicBezTo>
                <a:lnTo>
                  <a:pt x="1102995" y="1096072"/>
                </a:lnTo>
                <a:cubicBezTo>
                  <a:pt x="1091565" y="1083689"/>
                  <a:pt x="1080135" y="1071307"/>
                  <a:pt x="1066800" y="1058924"/>
                </a:cubicBezTo>
                <a:close/>
                <a:moveTo>
                  <a:pt x="995363" y="982724"/>
                </a:moveTo>
                <a:cubicBezTo>
                  <a:pt x="1009650" y="993201"/>
                  <a:pt x="1023938" y="1003679"/>
                  <a:pt x="1037272" y="1015109"/>
                </a:cubicBezTo>
                <a:lnTo>
                  <a:pt x="1028700" y="1024634"/>
                </a:lnTo>
                <a:cubicBezTo>
                  <a:pt x="1015365" y="1014157"/>
                  <a:pt x="1002030" y="1003679"/>
                  <a:pt x="987742" y="993201"/>
                </a:cubicBezTo>
                <a:close/>
                <a:moveTo>
                  <a:pt x="905827" y="927479"/>
                </a:moveTo>
                <a:cubicBezTo>
                  <a:pt x="921067" y="936051"/>
                  <a:pt x="936307" y="944624"/>
                  <a:pt x="951547" y="953197"/>
                </a:cubicBezTo>
                <a:lnTo>
                  <a:pt x="944880" y="964626"/>
                </a:lnTo>
                <a:cubicBezTo>
                  <a:pt x="930592" y="956054"/>
                  <a:pt x="915352" y="947482"/>
                  <a:pt x="900113" y="938909"/>
                </a:cubicBezTo>
                <a:close/>
                <a:moveTo>
                  <a:pt x="635317" y="1183701"/>
                </a:moveTo>
                <a:cubicBezTo>
                  <a:pt x="647700" y="1172272"/>
                  <a:pt x="660082" y="1159889"/>
                  <a:pt x="671513" y="1147507"/>
                </a:cubicBezTo>
                <a:lnTo>
                  <a:pt x="681038" y="1156079"/>
                </a:lnTo>
                <a:cubicBezTo>
                  <a:pt x="669607" y="1168462"/>
                  <a:pt x="657225" y="1180844"/>
                  <a:pt x="643890" y="1193226"/>
                </a:cubicBezTo>
                <a:close/>
                <a:moveTo>
                  <a:pt x="726757" y="1061782"/>
                </a:moveTo>
                <a:lnTo>
                  <a:pt x="738188" y="1067497"/>
                </a:lnTo>
                <a:cubicBezTo>
                  <a:pt x="730567" y="1082737"/>
                  <a:pt x="721995" y="1097976"/>
                  <a:pt x="712470" y="1113216"/>
                </a:cubicBezTo>
                <a:lnTo>
                  <a:pt x="701992" y="1106549"/>
                </a:lnTo>
                <a:cubicBezTo>
                  <a:pt x="711517" y="1092262"/>
                  <a:pt x="719138" y="1077022"/>
                  <a:pt x="726757" y="1061782"/>
                </a:cubicBezTo>
                <a:close/>
                <a:moveTo>
                  <a:pt x="551497" y="1241804"/>
                </a:moveTo>
                <a:cubicBezTo>
                  <a:pt x="566738" y="1233232"/>
                  <a:pt x="581025" y="1224659"/>
                  <a:pt x="595313" y="1215134"/>
                </a:cubicBezTo>
                <a:lnTo>
                  <a:pt x="602932" y="1225612"/>
                </a:lnTo>
                <a:cubicBezTo>
                  <a:pt x="588645" y="1236089"/>
                  <a:pt x="573405" y="1244662"/>
                  <a:pt x="557213" y="1253234"/>
                </a:cubicBezTo>
                <a:close/>
                <a:moveTo>
                  <a:pt x="754380" y="963674"/>
                </a:moveTo>
                <a:lnTo>
                  <a:pt x="767715" y="965579"/>
                </a:lnTo>
                <a:cubicBezTo>
                  <a:pt x="766763" y="969389"/>
                  <a:pt x="766763" y="974151"/>
                  <a:pt x="765810" y="977962"/>
                </a:cubicBezTo>
                <a:cubicBezTo>
                  <a:pt x="762952" y="991297"/>
                  <a:pt x="760095" y="1004632"/>
                  <a:pt x="756285" y="1017014"/>
                </a:cubicBezTo>
                <a:lnTo>
                  <a:pt x="743902" y="1013204"/>
                </a:lnTo>
                <a:cubicBezTo>
                  <a:pt x="747713" y="1000822"/>
                  <a:pt x="750570" y="988439"/>
                  <a:pt x="752475" y="975104"/>
                </a:cubicBezTo>
                <a:cubicBezTo>
                  <a:pt x="753427" y="971294"/>
                  <a:pt x="753427" y="967484"/>
                  <a:pt x="754380" y="963674"/>
                </a:cubicBezTo>
                <a:close/>
                <a:moveTo>
                  <a:pt x="811530" y="883664"/>
                </a:moveTo>
                <a:cubicBezTo>
                  <a:pt x="827722" y="890332"/>
                  <a:pt x="843915" y="896999"/>
                  <a:pt x="860107" y="904619"/>
                </a:cubicBezTo>
                <a:lnTo>
                  <a:pt x="854392" y="916049"/>
                </a:lnTo>
                <a:cubicBezTo>
                  <a:pt x="839152" y="908429"/>
                  <a:pt x="822960" y="901762"/>
                  <a:pt x="806767" y="896047"/>
                </a:cubicBezTo>
                <a:close/>
                <a:moveTo>
                  <a:pt x="456247" y="1279904"/>
                </a:moveTo>
                <a:cubicBezTo>
                  <a:pt x="472440" y="1275142"/>
                  <a:pt x="488632" y="1269426"/>
                  <a:pt x="504825" y="1263712"/>
                </a:cubicBezTo>
                <a:lnTo>
                  <a:pt x="509588" y="1276094"/>
                </a:lnTo>
                <a:cubicBezTo>
                  <a:pt x="493395" y="1282762"/>
                  <a:pt x="477202" y="1288476"/>
                  <a:pt x="460057" y="1292287"/>
                </a:cubicBezTo>
                <a:close/>
                <a:moveTo>
                  <a:pt x="712470" y="851279"/>
                </a:moveTo>
                <a:cubicBezTo>
                  <a:pt x="725805" y="855089"/>
                  <a:pt x="738188" y="858899"/>
                  <a:pt x="751522" y="862709"/>
                </a:cubicBezTo>
                <a:lnTo>
                  <a:pt x="762000" y="860804"/>
                </a:lnTo>
                <a:cubicBezTo>
                  <a:pt x="762000" y="862709"/>
                  <a:pt x="762952" y="864614"/>
                  <a:pt x="762952" y="866519"/>
                </a:cubicBezTo>
                <a:cubicBezTo>
                  <a:pt x="765810" y="882712"/>
                  <a:pt x="767715" y="897951"/>
                  <a:pt x="768667" y="913191"/>
                </a:cubicBezTo>
                <a:lnTo>
                  <a:pt x="755332" y="913191"/>
                </a:lnTo>
                <a:cubicBezTo>
                  <a:pt x="754380" y="900809"/>
                  <a:pt x="753427" y="888426"/>
                  <a:pt x="750570" y="876044"/>
                </a:cubicBezTo>
                <a:cubicBezTo>
                  <a:pt x="736282" y="871282"/>
                  <a:pt x="722947" y="867472"/>
                  <a:pt x="708660" y="863662"/>
                </a:cubicBezTo>
                <a:close/>
                <a:moveTo>
                  <a:pt x="355282" y="1297049"/>
                </a:moveTo>
                <a:cubicBezTo>
                  <a:pt x="372427" y="1296096"/>
                  <a:pt x="389572" y="1294192"/>
                  <a:pt x="405765" y="1291334"/>
                </a:cubicBezTo>
                <a:lnTo>
                  <a:pt x="407670" y="1303717"/>
                </a:lnTo>
                <a:cubicBezTo>
                  <a:pt x="391477" y="1307526"/>
                  <a:pt x="374332" y="1309432"/>
                  <a:pt x="356235" y="1310384"/>
                </a:cubicBezTo>
                <a:close/>
                <a:moveTo>
                  <a:pt x="721995" y="761744"/>
                </a:moveTo>
                <a:lnTo>
                  <a:pt x="734377" y="757934"/>
                </a:lnTo>
                <a:lnTo>
                  <a:pt x="740092" y="777937"/>
                </a:lnTo>
                <a:cubicBezTo>
                  <a:pt x="742950" y="788414"/>
                  <a:pt x="745807" y="797939"/>
                  <a:pt x="748665" y="808416"/>
                </a:cubicBezTo>
                <a:lnTo>
                  <a:pt x="736282" y="812226"/>
                </a:lnTo>
                <a:cubicBezTo>
                  <a:pt x="733425" y="801749"/>
                  <a:pt x="730567" y="792224"/>
                  <a:pt x="727710" y="781747"/>
                </a:cubicBezTo>
                <a:close/>
                <a:moveTo>
                  <a:pt x="253365" y="1293239"/>
                </a:moveTo>
                <a:cubicBezTo>
                  <a:pt x="270510" y="1295144"/>
                  <a:pt x="287655" y="1297049"/>
                  <a:pt x="304800" y="1297049"/>
                </a:cubicBezTo>
                <a:lnTo>
                  <a:pt x="303847" y="1311337"/>
                </a:lnTo>
                <a:cubicBezTo>
                  <a:pt x="286702" y="1310384"/>
                  <a:pt x="268605" y="1309432"/>
                  <a:pt x="251460" y="1306574"/>
                </a:cubicBezTo>
                <a:close/>
                <a:moveTo>
                  <a:pt x="608647" y="828419"/>
                </a:moveTo>
                <a:lnTo>
                  <a:pt x="616267" y="829372"/>
                </a:lnTo>
                <a:cubicBezTo>
                  <a:pt x="630555" y="832229"/>
                  <a:pt x="645795" y="835087"/>
                  <a:pt x="660082" y="837944"/>
                </a:cubicBezTo>
                <a:lnTo>
                  <a:pt x="658177" y="850326"/>
                </a:lnTo>
                <a:cubicBezTo>
                  <a:pt x="643890" y="847469"/>
                  <a:pt x="629602" y="844612"/>
                  <a:pt x="614363" y="841754"/>
                </a:cubicBezTo>
                <a:lnTo>
                  <a:pt x="606742" y="840801"/>
                </a:lnTo>
                <a:close/>
                <a:moveTo>
                  <a:pt x="692467" y="662684"/>
                </a:moveTo>
                <a:lnTo>
                  <a:pt x="704850" y="658874"/>
                </a:lnTo>
                <a:cubicBezTo>
                  <a:pt x="709613" y="675066"/>
                  <a:pt x="715327" y="692212"/>
                  <a:pt x="720090" y="708404"/>
                </a:cubicBezTo>
                <a:lnTo>
                  <a:pt x="707707" y="712214"/>
                </a:lnTo>
                <a:cubicBezTo>
                  <a:pt x="702945" y="696022"/>
                  <a:pt x="698182" y="678876"/>
                  <a:pt x="692467" y="662684"/>
                </a:cubicBezTo>
                <a:close/>
                <a:moveTo>
                  <a:pt x="153352" y="1272284"/>
                </a:moveTo>
                <a:cubicBezTo>
                  <a:pt x="168592" y="1277046"/>
                  <a:pt x="184785" y="1280857"/>
                  <a:pt x="202882" y="1284667"/>
                </a:cubicBezTo>
                <a:lnTo>
                  <a:pt x="200025" y="1298001"/>
                </a:lnTo>
                <a:cubicBezTo>
                  <a:pt x="180975" y="1294192"/>
                  <a:pt x="164782" y="1289429"/>
                  <a:pt x="149542" y="1284667"/>
                </a:cubicBezTo>
                <a:close/>
                <a:moveTo>
                  <a:pt x="505777" y="815084"/>
                </a:moveTo>
                <a:cubicBezTo>
                  <a:pt x="522922" y="816037"/>
                  <a:pt x="540067" y="817941"/>
                  <a:pt x="558165" y="819847"/>
                </a:cubicBezTo>
                <a:lnTo>
                  <a:pt x="556260" y="833181"/>
                </a:lnTo>
                <a:cubicBezTo>
                  <a:pt x="539115" y="831276"/>
                  <a:pt x="521970" y="829372"/>
                  <a:pt x="504825" y="828419"/>
                </a:cubicBezTo>
                <a:close/>
                <a:moveTo>
                  <a:pt x="661988" y="563624"/>
                </a:moveTo>
                <a:lnTo>
                  <a:pt x="674370" y="559814"/>
                </a:lnTo>
                <a:lnTo>
                  <a:pt x="676275" y="564576"/>
                </a:lnTo>
                <a:cubicBezTo>
                  <a:pt x="681038" y="579816"/>
                  <a:pt x="685800" y="594104"/>
                  <a:pt x="690563" y="609344"/>
                </a:cubicBezTo>
                <a:lnTo>
                  <a:pt x="678180" y="613154"/>
                </a:lnTo>
                <a:cubicBezTo>
                  <a:pt x="673417" y="597914"/>
                  <a:pt x="668655" y="583626"/>
                  <a:pt x="663892" y="568387"/>
                </a:cubicBezTo>
                <a:close/>
                <a:moveTo>
                  <a:pt x="401002" y="814131"/>
                </a:moveTo>
                <a:cubicBezTo>
                  <a:pt x="415290" y="813179"/>
                  <a:pt x="430530" y="813179"/>
                  <a:pt x="445770" y="813179"/>
                </a:cubicBezTo>
                <a:lnTo>
                  <a:pt x="453390" y="813179"/>
                </a:lnTo>
                <a:lnTo>
                  <a:pt x="453390" y="826514"/>
                </a:lnTo>
                <a:lnTo>
                  <a:pt x="445770" y="826514"/>
                </a:lnTo>
                <a:cubicBezTo>
                  <a:pt x="431482" y="826514"/>
                  <a:pt x="416242" y="826514"/>
                  <a:pt x="401955" y="827466"/>
                </a:cubicBezTo>
                <a:close/>
                <a:moveTo>
                  <a:pt x="60960" y="1230374"/>
                </a:moveTo>
                <a:cubicBezTo>
                  <a:pt x="61913" y="1231326"/>
                  <a:pt x="62865" y="1231326"/>
                  <a:pt x="63817" y="1232279"/>
                </a:cubicBezTo>
                <a:cubicBezTo>
                  <a:pt x="75247" y="1240851"/>
                  <a:pt x="89535" y="1248471"/>
                  <a:pt x="104775" y="1255139"/>
                </a:cubicBezTo>
                <a:lnTo>
                  <a:pt x="99060" y="1266569"/>
                </a:lnTo>
                <a:cubicBezTo>
                  <a:pt x="82867" y="1258949"/>
                  <a:pt x="68580" y="1251329"/>
                  <a:pt x="56197" y="1242757"/>
                </a:cubicBezTo>
                <a:cubicBezTo>
                  <a:pt x="55245" y="1241804"/>
                  <a:pt x="54292" y="1240851"/>
                  <a:pt x="53340" y="1240851"/>
                </a:cubicBezTo>
                <a:close/>
                <a:moveTo>
                  <a:pt x="628650" y="465516"/>
                </a:moveTo>
                <a:lnTo>
                  <a:pt x="641032" y="460754"/>
                </a:lnTo>
                <a:lnTo>
                  <a:pt x="645795" y="475041"/>
                </a:lnTo>
                <a:cubicBezTo>
                  <a:pt x="649605" y="486472"/>
                  <a:pt x="654367" y="498854"/>
                  <a:pt x="658177" y="509331"/>
                </a:cubicBezTo>
                <a:lnTo>
                  <a:pt x="645795" y="514094"/>
                </a:lnTo>
                <a:cubicBezTo>
                  <a:pt x="641985" y="502664"/>
                  <a:pt x="638175" y="491234"/>
                  <a:pt x="633413" y="479804"/>
                </a:cubicBezTo>
                <a:close/>
                <a:moveTo>
                  <a:pt x="297180" y="829372"/>
                </a:moveTo>
                <a:cubicBezTo>
                  <a:pt x="314325" y="825562"/>
                  <a:pt x="331470" y="822704"/>
                  <a:pt x="348615" y="819847"/>
                </a:cubicBezTo>
                <a:lnTo>
                  <a:pt x="350520" y="833181"/>
                </a:lnTo>
                <a:cubicBezTo>
                  <a:pt x="333375" y="835087"/>
                  <a:pt x="316230" y="837944"/>
                  <a:pt x="300038" y="841754"/>
                </a:cubicBezTo>
                <a:close/>
                <a:moveTo>
                  <a:pt x="2857" y="1145601"/>
                </a:moveTo>
                <a:lnTo>
                  <a:pt x="15240" y="1143697"/>
                </a:lnTo>
                <a:cubicBezTo>
                  <a:pt x="18097" y="1160841"/>
                  <a:pt x="23813" y="1177034"/>
                  <a:pt x="30480" y="1191322"/>
                </a:cubicBezTo>
                <a:lnTo>
                  <a:pt x="19050" y="1197037"/>
                </a:lnTo>
                <a:cubicBezTo>
                  <a:pt x="11430" y="1181797"/>
                  <a:pt x="5715" y="1164651"/>
                  <a:pt x="2857" y="1145601"/>
                </a:cubicBezTo>
                <a:close/>
                <a:moveTo>
                  <a:pt x="595313" y="366456"/>
                </a:moveTo>
                <a:lnTo>
                  <a:pt x="607695" y="362647"/>
                </a:lnTo>
                <a:cubicBezTo>
                  <a:pt x="613410" y="379791"/>
                  <a:pt x="618172" y="395984"/>
                  <a:pt x="623888" y="412176"/>
                </a:cubicBezTo>
                <a:lnTo>
                  <a:pt x="611505" y="415987"/>
                </a:lnTo>
                <a:cubicBezTo>
                  <a:pt x="605790" y="399794"/>
                  <a:pt x="600075" y="383601"/>
                  <a:pt x="595313" y="366456"/>
                </a:cubicBezTo>
                <a:close/>
                <a:moveTo>
                  <a:pt x="197167" y="862709"/>
                </a:moveTo>
                <a:cubicBezTo>
                  <a:pt x="206692" y="858899"/>
                  <a:pt x="216217" y="854137"/>
                  <a:pt x="226695" y="851279"/>
                </a:cubicBezTo>
                <a:cubicBezTo>
                  <a:pt x="233363" y="848422"/>
                  <a:pt x="240030" y="846516"/>
                  <a:pt x="246697" y="844612"/>
                </a:cubicBezTo>
                <a:lnTo>
                  <a:pt x="250507" y="856994"/>
                </a:lnTo>
                <a:cubicBezTo>
                  <a:pt x="243840" y="858899"/>
                  <a:pt x="237172" y="861757"/>
                  <a:pt x="231457" y="863662"/>
                </a:cubicBezTo>
                <a:cubicBezTo>
                  <a:pt x="221932" y="865566"/>
                  <a:pt x="212407" y="870329"/>
                  <a:pt x="202882" y="874139"/>
                </a:cubicBezTo>
                <a:close/>
                <a:moveTo>
                  <a:pt x="10477" y="1039874"/>
                </a:moveTo>
                <a:lnTo>
                  <a:pt x="22860" y="1043684"/>
                </a:lnTo>
                <a:cubicBezTo>
                  <a:pt x="18097" y="1059876"/>
                  <a:pt x="15240" y="1077022"/>
                  <a:pt x="13335" y="1093214"/>
                </a:cubicBezTo>
                <a:lnTo>
                  <a:pt x="0" y="1092262"/>
                </a:lnTo>
                <a:cubicBezTo>
                  <a:pt x="1905" y="1074164"/>
                  <a:pt x="4763" y="1057019"/>
                  <a:pt x="10477" y="1039874"/>
                </a:cubicBezTo>
                <a:close/>
                <a:moveTo>
                  <a:pt x="106680" y="915097"/>
                </a:moveTo>
                <a:cubicBezTo>
                  <a:pt x="120015" y="904619"/>
                  <a:pt x="135255" y="895094"/>
                  <a:pt x="150495" y="885569"/>
                </a:cubicBezTo>
                <a:lnTo>
                  <a:pt x="157163" y="896999"/>
                </a:lnTo>
                <a:cubicBezTo>
                  <a:pt x="141922" y="905572"/>
                  <a:pt x="127635" y="915097"/>
                  <a:pt x="114300" y="925574"/>
                </a:cubicBezTo>
                <a:close/>
                <a:moveTo>
                  <a:pt x="66675" y="950339"/>
                </a:moveTo>
                <a:lnTo>
                  <a:pt x="76200" y="958912"/>
                </a:lnTo>
                <a:cubicBezTo>
                  <a:pt x="64770" y="972247"/>
                  <a:pt x="54292" y="985582"/>
                  <a:pt x="45720" y="998916"/>
                </a:cubicBezTo>
                <a:lnTo>
                  <a:pt x="34290" y="992249"/>
                </a:lnTo>
                <a:cubicBezTo>
                  <a:pt x="43815" y="977962"/>
                  <a:pt x="54292" y="963674"/>
                  <a:pt x="66675" y="950339"/>
                </a:cubicBezTo>
                <a:close/>
                <a:moveTo>
                  <a:pt x="565785" y="266444"/>
                </a:moveTo>
                <a:lnTo>
                  <a:pt x="578167" y="263587"/>
                </a:lnTo>
                <a:cubicBezTo>
                  <a:pt x="581977" y="279779"/>
                  <a:pt x="586740" y="295972"/>
                  <a:pt x="591502" y="313116"/>
                </a:cubicBezTo>
                <a:lnTo>
                  <a:pt x="580072" y="316926"/>
                </a:lnTo>
                <a:cubicBezTo>
                  <a:pt x="575310" y="299781"/>
                  <a:pt x="570547" y="282637"/>
                  <a:pt x="565785" y="266444"/>
                </a:cubicBezTo>
                <a:close/>
                <a:moveTo>
                  <a:pt x="544830" y="163574"/>
                </a:moveTo>
                <a:lnTo>
                  <a:pt x="558165" y="161669"/>
                </a:lnTo>
                <a:cubicBezTo>
                  <a:pt x="560070" y="177862"/>
                  <a:pt x="563880" y="195006"/>
                  <a:pt x="566738" y="212151"/>
                </a:cubicBezTo>
                <a:lnTo>
                  <a:pt x="554355" y="215009"/>
                </a:lnTo>
                <a:cubicBezTo>
                  <a:pt x="550545" y="196912"/>
                  <a:pt x="547688" y="179766"/>
                  <a:pt x="544830" y="163574"/>
                </a:cubicBezTo>
                <a:close/>
                <a:moveTo>
                  <a:pt x="538163" y="59751"/>
                </a:moveTo>
                <a:lnTo>
                  <a:pt x="551497" y="59751"/>
                </a:lnTo>
                <a:cubicBezTo>
                  <a:pt x="551497" y="64514"/>
                  <a:pt x="551497" y="68324"/>
                  <a:pt x="551497" y="73087"/>
                </a:cubicBezTo>
                <a:cubicBezTo>
                  <a:pt x="551497" y="85469"/>
                  <a:pt x="551497" y="97851"/>
                  <a:pt x="552450" y="111187"/>
                </a:cubicBezTo>
                <a:lnTo>
                  <a:pt x="539115" y="112139"/>
                </a:lnTo>
                <a:cubicBezTo>
                  <a:pt x="538163" y="98804"/>
                  <a:pt x="538163" y="85469"/>
                  <a:pt x="538163" y="73087"/>
                </a:cubicBezTo>
                <a:cubicBezTo>
                  <a:pt x="538163" y="68324"/>
                  <a:pt x="538163" y="64514"/>
                  <a:pt x="538163" y="59751"/>
                </a:cubicBezTo>
                <a:close/>
                <a:moveTo>
                  <a:pt x="544468" y="0"/>
                </a:moveTo>
                <a:lnTo>
                  <a:pt x="554764" y="8233"/>
                </a:lnTo>
                <a:lnTo>
                  <a:pt x="542925" y="6412"/>
                </a:lnTo>
                <a:close/>
              </a:path>
            </a:pathLst>
          </a:custGeom>
          <a:solidFill>
            <a:srgbClr val="231F20"/>
          </a:solidFill>
          <a:ln w="9525" cap="flat">
            <a:noFill/>
            <a:prstDash val="solid"/>
            <a:miter/>
          </a:ln>
        </p:spPr>
        <p:txBody>
          <a:bodyPr wrap="square" rtlCol="0" anchor="ctr">
            <a:noAutofit/>
          </a:bodyPr>
          <a:lstStyle/>
          <a:p>
            <a:endParaRPr lang="en-US"/>
          </a:p>
        </p:txBody>
      </p:sp>
      <p:pic>
        <p:nvPicPr>
          <p:cNvPr id="56" name="Graphic 55">
            <a:extLst>
              <a:ext uri="{FF2B5EF4-FFF2-40B4-BE49-F238E27FC236}">
                <a16:creationId xmlns:a16="http://schemas.microsoft.com/office/drawing/2014/main" id="{9D08885E-C6AF-464D-A2FD-3E64084D6E5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15850100">
            <a:off x="10051687" y="1343454"/>
            <a:ext cx="3568197" cy="800102"/>
          </a:xfrm>
          <a:prstGeom prst="rect">
            <a:avLst/>
          </a:prstGeom>
        </p:spPr>
      </p:pic>
      <p:grpSp>
        <p:nvGrpSpPr>
          <p:cNvPr id="57" name="Graphic 13">
            <a:extLst>
              <a:ext uri="{FF2B5EF4-FFF2-40B4-BE49-F238E27FC236}">
                <a16:creationId xmlns:a16="http://schemas.microsoft.com/office/drawing/2014/main" id="{68E1892B-EAE7-5440-9E9C-96644E1A0EBA}"/>
              </a:ext>
            </a:extLst>
          </p:cNvPr>
          <p:cNvGrpSpPr/>
          <p:nvPr userDrawn="1"/>
        </p:nvGrpSpPr>
        <p:grpSpPr>
          <a:xfrm rot="3351309" flipH="1">
            <a:off x="11525169" y="908840"/>
            <a:ext cx="307103" cy="517552"/>
            <a:chOff x="7306605" y="300990"/>
            <a:chExt cx="307103" cy="517552"/>
          </a:xfrm>
        </p:grpSpPr>
        <p:sp>
          <p:nvSpPr>
            <p:cNvPr id="58" name="Freeform 57">
              <a:extLst>
                <a:ext uri="{FF2B5EF4-FFF2-40B4-BE49-F238E27FC236}">
                  <a16:creationId xmlns:a16="http://schemas.microsoft.com/office/drawing/2014/main" id="{2C8C72EA-2DAD-F24F-B373-A27DA0E4A844}"/>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59" name="Freeform 58">
              <a:extLst>
                <a:ext uri="{FF2B5EF4-FFF2-40B4-BE49-F238E27FC236}">
                  <a16:creationId xmlns:a16="http://schemas.microsoft.com/office/drawing/2014/main" id="{206FA590-BDAD-C94F-8516-691411F3FD97}"/>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60" name="Freeform 59">
              <a:extLst>
                <a:ext uri="{FF2B5EF4-FFF2-40B4-BE49-F238E27FC236}">
                  <a16:creationId xmlns:a16="http://schemas.microsoft.com/office/drawing/2014/main" id="{AD8F5822-A16F-F34B-9EDD-A2F948D25BB9}"/>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61" name="Freeform 60">
              <a:extLst>
                <a:ext uri="{FF2B5EF4-FFF2-40B4-BE49-F238E27FC236}">
                  <a16:creationId xmlns:a16="http://schemas.microsoft.com/office/drawing/2014/main" id="{CD05EB86-CFDC-A043-8173-5F1658643FB1}"/>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62" name="Freeform 61">
              <a:extLst>
                <a:ext uri="{FF2B5EF4-FFF2-40B4-BE49-F238E27FC236}">
                  <a16:creationId xmlns:a16="http://schemas.microsoft.com/office/drawing/2014/main" id="{A587F787-B1FC-A046-A0F8-0D14D707AB82}"/>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63" name="Freeform 62">
              <a:extLst>
                <a:ext uri="{FF2B5EF4-FFF2-40B4-BE49-F238E27FC236}">
                  <a16:creationId xmlns:a16="http://schemas.microsoft.com/office/drawing/2014/main" id="{6AE9DA24-B61B-B14C-BD7E-A305546625B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64" name="Freeform 63">
              <a:extLst>
                <a:ext uri="{FF2B5EF4-FFF2-40B4-BE49-F238E27FC236}">
                  <a16:creationId xmlns:a16="http://schemas.microsoft.com/office/drawing/2014/main" id="{E5E5ED9F-44BD-0B46-8BB0-9260ADC7E510}"/>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65" name="Freeform 64">
              <a:extLst>
                <a:ext uri="{FF2B5EF4-FFF2-40B4-BE49-F238E27FC236}">
                  <a16:creationId xmlns:a16="http://schemas.microsoft.com/office/drawing/2014/main" id="{AC04D3FF-CB02-B44B-B5D4-1E65968107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66" name="Freeform 65">
              <a:extLst>
                <a:ext uri="{FF2B5EF4-FFF2-40B4-BE49-F238E27FC236}">
                  <a16:creationId xmlns:a16="http://schemas.microsoft.com/office/drawing/2014/main" id="{5B2105B2-7CE6-274A-9343-D056DBFC9DD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67" name="Freeform 66">
              <a:extLst>
                <a:ext uri="{FF2B5EF4-FFF2-40B4-BE49-F238E27FC236}">
                  <a16:creationId xmlns:a16="http://schemas.microsoft.com/office/drawing/2014/main" id="{2EBA910C-5123-7D47-8856-5D6D4404EE30}"/>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68" name="Freeform 67">
              <a:extLst>
                <a:ext uri="{FF2B5EF4-FFF2-40B4-BE49-F238E27FC236}">
                  <a16:creationId xmlns:a16="http://schemas.microsoft.com/office/drawing/2014/main" id="{B2F9DDC0-FE94-7D4D-A328-8067FFF7A6BC}"/>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69" name="Freeform 68">
              <a:extLst>
                <a:ext uri="{FF2B5EF4-FFF2-40B4-BE49-F238E27FC236}">
                  <a16:creationId xmlns:a16="http://schemas.microsoft.com/office/drawing/2014/main" id="{EB83FDAB-4FAC-2149-86E8-7597AC6E912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nvGrpSpPr>
          <p:cNvPr id="32" name="Groep 13">
            <a:extLst>
              <a:ext uri="{FF2B5EF4-FFF2-40B4-BE49-F238E27FC236}">
                <a16:creationId xmlns:a16="http://schemas.microsoft.com/office/drawing/2014/main" id="{8DDA543E-D157-4090-AA53-536D3468AC06}"/>
              </a:ext>
            </a:extLst>
          </p:cNvPr>
          <p:cNvGrpSpPr/>
          <p:nvPr/>
        </p:nvGrpSpPr>
        <p:grpSpPr>
          <a:xfrm>
            <a:off x="12212099" y="243073"/>
            <a:ext cx="3354501" cy="2154884"/>
            <a:chOff x="12357939" y="132973"/>
            <a:chExt cx="3354501" cy="2154884"/>
          </a:xfrm>
        </p:grpSpPr>
        <p:sp>
          <p:nvSpPr>
            <p:cNvPr id="35" name="TextBox 7">
              <a:extLst>
                <a:ext uri="{FF2B5EF4-FFF2-40B4-BE49-F238E27FC236}">
                  <a16:creationId xmlns:a16="http://schemas.microsoft.com/office/drawing/2014/main" id="{332F2477-DDD1-4602-9557-0B6ECA6B4F0A}"/>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Quiz Vraag</a:t>
              </a:r>
              <a:endParaRPr lang="en-US" sz="2000" b="1">
                <a:solidFill>
                  <a:schemeClr val="accent2"/>
                </a:solidFill>
              </a:endParaRPr>
            </a:p>
          </p:txBody>
        </p:sp>
        <p:sp>
          <p:nvSpPr>
            <p:cNvPr id="36" name="TextBox 10">
              <a:extLst>
                <a:ext uri="{FF2B5EF4-FFF2-40B4-BE49-F238E27FC236}">
                  <a16:creationId xmlns:a16="http://schemas.microsoft.com/office/drawing/2014/main" id="{ACF01B5F-A15D-415A-ADC7-AD49602E8379}"/>
                </a:ext>
              </a:extLst>
            </p:cNvPr>
            <p:cNvSpPr txBox="1"/>
            <p:nvPr/>
          </p:nvSpPr>
          <p:spPr>
            <a:xfrm>
              <a:off x="12357939" y="718197"/>
              <a:ext cx="3322320" cy="1569660"/>
            </a:xfrm>
            <a:prstGeom prst="rect">
              <a:avLst/>
            </a:prstGeom>
            <a:noFill/>
          </p:spPr>
          <p:txBody>
            <a:bodyPr wrap="square" rtlCol="0">
              <a:spAutoFit/>
            </a:bodyPr>
            <a:lstStyle/>
            <a:p>
              <a:br>
                <a:rPr lang="nl-NL" sz="1600" b="1" noProof="0">
                  <a:solidFill>
                    <a:schemeClr val="accent2"/>
                  </a:solidFill>
                </a:rPr>
              </a:br>
              <a:r>
                <a:rPr lang="nl-NL" sz="1600" noProof="0"/>
                <a:t>De slide is automatisch geanimeerd. Met de eerste klik komt de vraag naar voren. Bij de volgende klik komt het antwoord.</a:t>
              </a:r>
            </a:p>
          </p:txBody>
        </p:sp>
      </p:grpSp>
      <p:pic>
        <p:nvPicPr>
          <p:cNvPr id="34" name="Graphic 33">
            <a:extLst>
              <a:ext uri="{FF2B5EF4-FFF2-40B4-BE49-F238E27FC236}">
                <a16:creationId xmlns:a16="http://schemas.microsoft.com/office/drawing/2014/main" id="{81FF2C74-81E7-43A5-9829-B3F936F1C993}"/>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563310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xEl>
                                              <p:pRg st="0" end="0"/>
                                            </p:txEl>
                                          </p:spTgt>
                                        </p:tgtEl>
                                        <p:attrNameLst>
                                          <p:attrName>style.visibility</p:attrName>
                                        </p:attrNameLst>
                                      </p:cBhvr>
                                      <p:to>
                                        <p:strVal val="visible"/>
                                      </p:to>
                                    </p:set>
                                    <p:animEffect transition="in" filter="dissolve">
                                      <p:cBhvr>
                                        <p:cTn id="7" dur="500"/>
                                        <p:tgtEl>
                                          <p:spTgt spid="4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5">
                                            <p:txEl>
                                              <p:pRg st="0" end="0"/>
                                            </p:txEl>
                                          </p:spTgt>
                                        </p:tgtEl>
                                        <p:attrNameLst>
                                          <p:attrName>style.visibility</p:attrName>
                                        </p:attrNameLst>
                                      </p:cBhvr>
                                      <p:to>
                                        <p:strVal val="visible"/>
                                      </p:to>
                                    </p:set>
                                    <p:animEffect transition="in" filter="dissolve">
                                      <p:cBhvr>
                                        <p:cTn id="12" dur="500"/>
                                        <p:tgtEl>
                                          <p:spTgt spid="4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build="p">
        <p:tmplLst>
          <p:tmpl lvl="1">
            <p:tnLst>
              <p:par>
                <p:cTn presetID="9" presetClass="entr" presetSubtype="0" fill="hold" nodeType="clickEffect">
                  <p:stCondLst>
                    <p:cond delay="0"/>
                  </p:stCondLst>
                  <p:childTnLst>
                    <p:set>
                      <p:cBhvr>
                        <p:cTn dur="1" fill="hold">
                          <p:stCondLst>
                            <p:cond delay="0"/>
                          </p:stCondLst>
                        </p:cTn>
                        <p:tgtEl>
                          <p:spTgt spid="44"/>
                        </p:tgtEl>
                        <p:attrNameLst>
                          <p:attrName>style.visibility</p:attrName>
                        </p:attrNameLst>
                      </p:cBhvr>
                      <p:to>
                        <p:strVal val="visible"/>
                      </p:to>
                    </p:set>
                    <p:animEffect transition="in" filter="dissolve">
                      <p:cBhvr>
                        <p:cTn dur="500"/>
                        <p:tgtEl>
                          <p:spTgt spid="44"/>
                        </p:tgtEl>
                      </p:cBhvr>
                    </p:animEffect>
                  </p:childTnLst>
                </p:cTn>
              </p:par>
            </p:tnLst>
          </p:tmpl>
        </p:tmplLst>
      </p:bldP>
      <p:bldP spid="45" grpId="0" build="p">
        <p:tmplLst>
          <p:tmpl lvl="1">
            <p:tnLst>
              <p:par>
                <p:cTn presetID="9" presetClass="entr" presetSubtype="0" fill="hold" nodeType="clickEffect">
                  <p:stCondLst>
                    <p:cond delay="0"/>
                  </p:stCondLst>
                  <p:childTnLst>
                    <p:set>
                      <p:cBhvr>
                        <p:cTn dur="1" fill="hold">
                          <p:stCondLst>
                            <p:cond delay="0"/>
                          </p:stCondLst>
                        </p:cTn>
                        <p:tgtEl>
                          <p:spTgt spid="45"/>
                        </p:tgtEl>
                        <p:attrNameLst>
                          <p:attrName>style.visibility</p:attrName>
                        </p:attrNameLst>
                      </p:cBhvr>
                      <p:to>
                        <p:strVal val="visible"/>
                      </p:to>
                    </p:set>
                    <p:animEffect transition="in" filter="dissolve">
                      <p:cBhvr>
                        <p:cTn dur="500"/>
                        <p:tgtEl>
                          <p:spTgt spid="45"/>
                        </p:tgtEl>
                      </p:cBhvr>
                    </p:animEffect>
                  </p:childTnLst>
                </p:cTn>
              </p:par>
            </p:tnLst>
          </p:tmpl>
        </p:tmplLst>
      </p:bldP>
    </p:bldLst>
  </p:timing>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emplate with logo only">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5806577E-2A05-4BCF-9A5A-A18F3BD538E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779634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able of content">
    <p:spTree>
      <p:nvGrpSpPr>
        <p:cNvPr id="1" name=""/>
        <p:cNvGrpSpPr/>
        <p:nvPr/>
      </p:nvGrpSpPr>
      <p:grpSpPr>
        <a:xfrm>
          <a:off x="0" y="0"/>
          <a:ext cx="0" cy="0"/>
          <a:chOff x="0" y="0"/>
          <a:chExt cx="0" cy="0"/>
        </a:xfrm>
      </p:grpSpPr>
      <p:sp>
        <p:nvSpPr>
          <p:cNvPr id="7" name="Freeform 6">
            <a:extLst>
              <a:ext uri="{FF2B5EF4-FFF2-40B4-BE49-F238E27FC236}">
                <a16:creationId xmlns:a16="http://schemas.microsoft.com/office/drawing/2014/main" id="{51B5F129-589E-D348-A246-D8AB6A1F9D4D}"/>
              </a:ext>
            </a:extLst>
          </p:cNvPr>
          <p:cNvSpPr/>
          <p:nvPr userDrawn="1"/>
        </p:nvSpPr>
        <p:spPr>
          <a:xfrm>
            <a:off x="0" y="-3922"/>
            <a:ext cx="5334339" cy="6858000"/>
          </a:xfrm>
          <a:custGeom>
            <a:avLst/>
            <a:gdLst>
              <a:gd name="connsiteX0" fmla="*/ 0 w 5334339"/>
              <a:gd name="connsiteY0" fmla="*/ 0 h 6858000"/>
              <a:gd name="connsiteX1" fmla="*/ 4612006 w 5334339"/>
              <a:gd name="connsiteY1" fmla="*/ 0 h 6858000"/>
              <a:gd name="connsiteX2" fmla="*/ 5044440 w 5334339"/>
              <a:gd name="connsiteY2" fmla="*/ 1238250 h 6858000"/>
              <a:gd name="connsiteX3" fmla="*/ 5331143 w 5334339"/>
              <a:gd name="connsiteY3" fmla="*/ 3624263 h 6858000"/>
              <a:gd name="connsiteX4" fmla="*/ 4972051 w 5334339"/>
              <a:gd name="connsiteY4" fmla="*/ 6858000 h 6858000"/>
              <a:gd name="connsiteX5" fmla="*/ 0 w 5334339"/>
              <a:gd name="connsiteY5" fmla="*/ 6858000 h 6858000"/>
              <a:gd name="connsiteX6" fmla="*/ 0 w 5334339"/>
              <a:gd name="connsiteY6"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334339" h="6858000">
                <a:moveTo>
                  <a:pt x="0" y="0"/>
                </a:moveTo>
                <a:lnTo>
                  <a:pt x="4612006" y="0"/>
                </a:lnTo>
                <a:cubicBezTo>
                  <a:pt x="4772026" y="325755"/>
                  <a:pt x="4916806" y="738188"/>
                  <a:pt x="5044440" y="1238250"/>
                </a:cubicBezTo>
                <a:cubicBezTo>
                  <a:pt x="5216843" y="1916430"/>
                  <a:pt x="5313046" y="2711768"/>
                  <a:pt x="5331143" y="3624263"/>
                </a:cubicBezTo>
                <a:cubicBezTo>
                  <a:pt x="5355908" y="4901565"/>
                  <a:pt x="5236846" y="5979795"/>
                  <a:pt x="4972051" y="6858000"/>
                </a:cubicBez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Graphic 7">
            <a:extLst>
              <a:ext uri="{FF2B5EF4-FFF2-40B4-BE49-F238E27FC236}">
                <a16:creationId xmlns:a16="http://schemas.microsoft.com/office/drawing/2014/main" id="{A0884A54-2DD9-914C-9A87-1745F461609A}"/>
              </a:ext>
            </a:extLst>
          </p:cNvPr>
          <p:cNvSpPr/>
          <p:nvPr userDrawn="1"/>
        </p:nvSpPr>
        <p:spPr>
          <a:xfrm>
            <a:off x="5079682" y="22774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3" name="Graphic 7">
            <a:extLst>
              <a:ext uri="{FF2B5EF4-FFF2-40B4-BE49-F238E27FC236}">
                <a16:creationId xmlns:a16="http://schemas.microsoft.com/office/drawing/2014/main" id="{2BB8C2EF-0103-8C43-BCB3-8D7766118686}"/>
              </a:ext>
            </a:extLst>
          </p:cNvPr>
          <p:cNvSpPr/>
          <p:nvPr userDrawn="1"/>
        </p:nvSpPr>
        <p:spPr>
          <a:xfrm>
            <a:off x="5079682" y="319182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4" name="Graphic 7">
            <a:extLst>
              <a:ext uri="{FF2B5EF4-FFF2-40B4-BE49-F238E27FC236}">
                <a16:creationId xmlns:a16="http://schemas.microsoft.com/office/drawing/2014/main" id="{3B51CFB8-86B5-5C4F-BB2B-E6F739010DB5}"/>
              </a:ext>
            </a:extLst>
          </p:cNvPr>
          <p:cNvSpPr/>
          <p:nvPr userDrawn="1"/>
        </p:nvSpPr>
        <p:spPr>
          <a:xfrm>
            <a:off x="5079682" y="40871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5" name="Graphic 7">
            <a:extLst>
              <a:ext uri="{FF2B5EF4-FFF2-40B4-BE49-F238E27FC236}">
                <a16:creationId xmlns:a16="http://schemas.microsoft.com/office/drawing/2014/main" id="{D3E96C5C-FE64-DA45-945E-9AC6C43036D3}"/>
              </a:ext>
            </a:extLst>
          </p:cNvPr>
          <p:cNvSpPr/>
          <p:nvPr userDrawn="1"/>
        </p:nvSpPr>
        <p:spPr>
          <a:xfrm>
            <a:off x="5079682" y="5001577"/>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16" name="Graphic 7">
            <a:extLst>
              <a:ext uri="{FF2B5EF4-FFF2-40B4-BE49-F238E27FC236}">
                <a16:creationId xmlns:a16="http://schemas.microsoft.com/office/drawing/2014/main" id="{66B133D6-3D0D-6041-B721-DD380A05BB20}"/>
              </a:ext>
            </a:extLst>
          </p:cNvPr>
          <p:cNvSpPr/>
          <p:nvPr userDrawn="1"/>
        </p:nvSpPr>
        <p:spPr>
          <a:xfrm>
            <a:off x="-1309710" y="390398"/>
            <a:ext cx="5739270" cy="6319175"/>
          </a:xfrm>
          <a:custGeom>
            <a:avLst/>
            <a:gdLst>
              <a:gd name="connsiteX0" fmla="*/ 5697879 w 5739270"/>
              <a:gd name="connsiteY0" fmla="*/ 2644267 h 6319175"/>
              <a:gd name="connsiteX1" fmla="*/ 5334024 w 5739270"/>
              <a:gd name="connsiteY1" fmla="*/ 1345057 h 6319175"/>
              <a:gd name="connsiteX2" fmla="*/ 4735854 w 5739270"/>
              <a:gd name="connsiteY2" fmla="*/ 538290 h 6319175"/>
              <a:gd name="connsiteX3" fmla="*/ 3864316 w 5739270"/>
              <a:gd name="connsiteY3" fmla="*/ 106807 h 6319175"/>
              <a:gd name="connsiteX4" fmla="*/ 2567963 w 5739270"/>
              <a:gd name="connsiteY4" fmla="*/ 32512 h 6319175"/>
              <a:gd name="connsiteX5" fmla="*/ 748688 w 5739270"/>
              <a:gd name="connsiteY5" fmla="*/ 901192 h 6319175"/>
              <a:gd name="connsiteX6" fmla="*/ 131468 w 5739270"/>
              <a:gd name="connsiteY6" fmla="*/ 1989900 h 6319175"/>
              <a:gd name="connsiteX7" fmla="*/ 38123 w 5739270"/>
              <a:gd name="connsiteY7" fmla="*/ 3589147 h 6319175"/>
              <a:gd name="connsiteX8" fmla="*/ 1034438 w 5739270"/>
              <a:gd name="connsiteY8" fmla="*/ 5770372 h 6319175"/>
              <a:gd name="connsiteX9" fmla="*/ 3141368 w 5739270"/>
              <a:gd name="connsiteY9" fmla="*/ 6289485 h 6319175"/>
              <a:gd name="connsiteX10" fmla="*/ 5164479 w 5739270"/>
              <a:gd name="connsiteY10" fmla="*/ 5195062 h 6319175"/>
              <a:gd name="connsiteX11" fmla="*/ 5697879 w 5739270"/>
              <a:gd name="connsiteY11" fmla="*/ 2644267 h 6319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739270" h="6319175">
                <a:moveTo>
                  <a:pt x="5697879" y="2644267"/>
                </a:moveTo>
                <a:cubicBezTo>
                  <a:pt x="5635966" y="2138490"/>
                  <a:pt x="5514999" y="1706055"/>
                  <a:pt x="5334024" y="1345057"/>
                </a:cubicBezTo>
                <a:cubicBezTo>
                  <a:pt x="5153049" y="984060"/>
                  <a:pt x="4953024" y="715455"/>
                  <a:pt x="4735854" y="538290"/>
                </a:cubicBezTo>
                <a:cubicBezTo>
                  <a:pt x="4518683" y="361125"/>
                  <a:pt x="4228171" y="217297"/>
                  <a:pt x="3864316" y="106807"/>
                </a:cubicBezTo>
                <a:cubicBezTo>
                  <a:pt x="3500461" y="-3683"/>
                  <a:pt x="3068026" y="-28448"/>
                  <a:pt x="2567963" y="32512"/>
                </a:cubicBezTo>
                <a:cubicBezTo>
                  <a:pt x="1885973" y="115379"/>
                  <a:pt x="1280183" y="404940"/>
                  <a:pt x="748688" y="901192"/>
                </a:cubicBezTo>
                <a:cubicBezTo>
                  <a:pt x="472463" y="1163130"/>
                  <a:pt x="266723" y="1526032"/>
                  <a:pt x="131468" y="1989900"/>
                </a:cubicBezTo>
                <a:cubicBezTo>
                  <a:pt x="-3787" y="2454720"/>
                  <a:pt x="-34267" y="2987167"/>
                  <a:pt x="38123" y="3589147"/>
                </a:cubicBezTo>
                <a:cubicBezTo>
                  <a:pt x="160043" y="4592130"/>
                  <a:pt x="492466" y="5318887"/>
                  <a:pt x="1034438" y="5770372"/>
                </a:cubicBezTo>
                <a:cubicBezTo>
                  <a:pt x="1576411" y="6221857"/>
                  <a:pt x="2279356" y="6394260"/>
                  <a:pt x="3141368" y="6289485"/>
                </a:cubicBezTo>
                <a:cubicBezTo>
                  <a:pt x="4003381" y="6184710"/>
                  <a:pt x="4677751" y="5819902"/>
                  <a:pt x="5164479" y="5195062"/>
                </a:cubicBezTo>
                <a:cubicBezTo>
                  <a:pt x="5650254" y="4569270"/>
                  <a:pt x="5828371" y="3719640"/>
                  <a:pt x="5697879" y="2644267"/>
                </a:cubicBezTo>
              </a:path>
            </a:pathLst>
          </a:custGeom>
          <a:noFill/>
          <a:ln w="9525" cap="flat">
            <a:noFill/>
            <a:prstDash val="solid"/>
            <a:miter/>
          </a:ln>
        </p:spPr>
        <p:txBody>
          <a:bodyPr rtlCol="0" anchor="ctr"/>
          <a:lstStyle/>
          <a:p>
            <a:endParaRPr lang="en-US"/>
          </a:p>
        </p:txBody>
      </p:sp>
      <p:sp>
        <p:nvSpPr>
          <p:cNvPr id="18" name="Freeform 17">
            <a:extLst>
              <a:ext uri="{FF2B5EF4-FFF2-40B4-BE49-F238E27FC236}">
                <a16:creationId xmlns:a16="http://schemas.microsoft.com/office/drawing/2014/main" id="{C583EA21-2014-904E-A8C7-A4AE8CA7E143}"/>
              </a:ext>
            </a:extLst>
          </p:cNvPr>
          <p:cNvSpPr/>
          <p:nvPr userDrawn="1"/>
        </p:nvSpPr>
        <p:spPr>
          <a:xfrm>
            <a:off x="482917" y="-40004"/>
            <a:ext cx="4237672" cy="6839902"/>
          </a:xfrm>
          <a:custGeom>
            <a:avLst/>
            <a:gdLst>
              <a:gd name="connsiteX0" fmla="*/ 1620203 w 4237672"/>
              <a:gd name="connsiteY0" fmla="*/ 6839903 h 6839902"/>
              <a:gd name="connsiteX1" fmla="*/ 1620203 w 4237672"/>
              <a:gd name="connsiteY1" fmla="*/ 6826568 h 6839902"/>
              <a:gd name="connsiteX2" fmla="*/ 1675448 w 4237672"/>
              <a:gd name="connsiteY2" fmla="*/ 6826568 h 6839902"/>
              <a:gd name="connsiteX3" fmla="*/ 1675448 w 4237672"/>
              <a:gd name="connsiteY3" fmla="*/ 6839903 h 6839902"/>
              <a:gd name="connsiteX4" fmla="*/ 1620203 w 4237672"/>
              <a:gd name="connsiteY4" fmla="*/ 6839903 h 6839902"/>
              <a:gd name="connsiteX5" fmla="*/ 1564958 w 4237672"/>
              <a:gd name="connsiteY5" fmla="*/ 6839903 h 6839902"/>
              <a:gd name="connsiteX6" fmla="*/ 1509713 w 4237672"/>
              <a:gd name="connsiteY6" fmla="*/ 6839903 h 6839902"/>
              <a:gd name="connsiteX7" fmla="*/ 1509713 w 4237672"/>
              <a:gd name="connsiteY7" fmla="*/ 6826568 h 6839902"/>
              <a:gd name="connsiteX8" fmla="*/ 1564958 w 4237672"/>
              <a:gd name="connsiteY8" fmla="*/ 6826568 h 6839902"/>
              <a:gd name="connsiteX9" fmla="*/ 1564958 w 4237672"/>
              <a:gd name="connsiteY9" fmla="*/ 6839903 h 6839902"/>
              <a:gd name="connsiteX10" fmla="*/ 1730692 w 4237672"/>
              <a:gd name="connsiteY10" fmla="*/ 6837998 h 6839902"/>
              <a:gd name="connsiteX11" fmla="*/ 1730692 w 4237672"/>
              <a:gd name="connsiteY11" fmla="*/ 6824663 h 6839902"/>
              <a:gd name="connsiteX12" fmla="*/ 1785938 w 4237672"/>
              <a:gd name="connsiteY12" fmla="*/ 6823710 h 6839902"/>
              <a:gd name="connsiteX13" fmla="*/ 1785938 w 4237672"/>
              <a:gd name="connsiteY13" fmla="*/ 6837045 h 6839902"/>
              <a:gd name="connsiteX14" fmla="*/ 1730692 w 4237672"/>
              <a:gd name="connsiteY14" fmla="*/ 6837998 h 6839902"/>
              <a:gd name="connsiteX15" fmla="*/ 1455420 w 4237672"/>
              <a:gd name="connsiteY15" fmla="*/ 6837998 h 6839902"/>
              <a:gd name="connsiteX16" fmla="*/ 1400175 w 4237672"/>
              <a:gd name="connsiteY16" fmla="*/ 6837045 h 6839902"/>
              <a:gd name="connsiteX17" fmla="*/ 1400175 w 4237672"/>
              <a:gd name="connsiteY17" fmla="*/ 6823710 h 6839902"/>
              <a:gd name="connsiteX18" fmla="*/ 1455420 w 4237672"/>
              <a:gd name="connsiteY18" fmla="*/ 6824663 h 6839902"/>
              <a:gd name="connsiteX19" fmla="*/ 1455420 w 4237672"/>
              <a:gd name="connsiteY19" fmla="*/ 6837998 h 6839902"/>
              <a:gd name="connsiteX20" fmla="*/ 1840230 w 4237672"/>
              <a:gd name="connsiteY20" fmla="*/ 6836093 h 6839902"/>
              <a:gd name="connsiteX21" fmla="*/ 1840230 w 4237672"/>
              <a:gd name="connsiteY21" fmla="*/ 6822758 h 6839902"/>
              <a:gd name="connsiteX22" fmla="*/ 1895475 w 4237672"/>
              <a:gd name="connsiteY22" fmla="*/ 6820853 h 6839902"/>
              <a:gd name="connsiteX23" fmla="*/ 1896428 w 4237672"/>
              <a:gd name="connsiteY23" fmla="*/ 6834188 h 6839902"/>
              <a:gd name="connsiteX24" fmla="*/ 1840230 w 4237672"/>
              <a:gd name="connsiteY24" fmla="*/ 6836093 h 6839902"/>
              <a:gd name="connsiteX25" fmla="*/ 1344930 w 4237672"/>
              <a:gd name="connsiteY25" fmla="*/ 6835140 h 6839902"/>
              <a:gd name="connsiteX26" fmla="*/ 1289685 w 4237672"/>
              <a:gd name="connsiteY26" fmla="*/ 6833235 h 6839902"/>
              <a:gd name="connsiteX27" fmla="*/ 1290638 w 4237672"/>
              <a:gd name="connsiteY27" fmla="*/ 6819900 h 6839902"/>
              <a:gd name="connsiteX28" fmla="*/ 1345883 w 4237672"/>
              <a:gd name="connsiteY28" fmla="*/ 6821805 h 6839902"/>
              <a:gd name="connsiteX29" fmla="*/ 1344930 w 4237672"/>
              <a:gd name="connsiteY29" fmla="*/ 6835140 h 6839902"/>
              <a:gd name="connsiteX30" fmla="*/ 1949767 w 4237672"/>
              <a:gd name="connsiteY30" fmla="*/ 6831330 h 6839902"/>
              <a:gd name="connsiteX31" fmla="*/ 1948815 w 4237672"/>
              <a:gd name="connsiteY31" fmla="*/ 6817995 h 6839902"/>
              <a:gd name="connsiteX32" fmla="*/ 2004060 w 4237672"/>
              <a:gd name="connsiteY32" fmla="*/ 6815138 h 6839902"/>
              <a:gd name="connsiteX33" fmla="*/ 2005013 w 4237672"/>
              <a:gd name="connsiteY33" fmla="*/ 6828473 h 6839902"/>
              <a:gd name="connsiteX34" fmla="*/ 1949767 w 4237672"/>
              <a:gd name="connsiteY34" fmla="*/ 6831330 h 6839902"/>
              <a:gd name="connsiteX35" fmla="*/ 1235392 w 4237672"/>
              <a:gd name="connsiteY35" fmla="*/ 6830378 h 6839902"/>
              <a:gd name="connsiteX36" fmla="*/ 1180148 w 4237672"/>
              <a:gd name="connsiteY36" fmla="*/ 6827520 h 6839902"/>
              <a:gd name="connsiteX37" fmla="*/ 1181100 w 4237672"/>
              <a:gd name="connsiteY37" fmla="*/ 6814185 h 6839902"/>
              <a:gd name="connsiteX38" fmla="*/ 1236345 w 4237672"/>
              <a:gd name="connsiteY38" fmla="*/ 6817043 h 6839902"/>
              <a:gd name="connsiteX39" fmla="*/ 1235392 w 4237672"/>
              <a:gd name="connsiteY39" fmla="*/ 6830378 h 6839902"/>
              <a:gd name="connsiteX40" fmla="*/ 2060258 w 4237672"/>
              <a:gd name="connsiteY40" fmla="*/ 6826568 h 6839902"/>
              <a:gd name="connsiteX41" fmla="*/ 2059305 w 4237672"/>
              <a:gd name="connsiteY41" fmla="*/ 6813233 h 6839902"/>
              <a:gd name="connsiteX42" fmla="*/ 2114550 w 4237672"/>
              <a:gd name="connsiteY42" fmla="*/ 6810375 h 6839902"/>
              <a:gd name="connsiteX43" fmla="*/ 2115503 w 4237672"/>
              <a:gd name="connsiteY43" fmla="*/ 6823710 h 6839902"/>
              <a:gd name="connsiteX44" fmla="*/ 2060258 w 4237672"/>
              <a:gd name="connsiteY44" fmla="*/ 6826568 h 6839902"/>
              <a:gd name="connsiteX45" fmla="*/ 1125855 w 4237672"/>
              <a:gd name="connsiteY45" fmla="*/ 6822758 h 6839902"/>
              <a:gd name="connsiteX46" fmla="*/ 1070610 w 4237672"/>
              <a:gd name="connsiteY46" fmla="*/ 6817995 h 6839902"/>
              <a:gd name="connsiteX47" fmla="*/ 1071563 w 4237672"/>
              <a:gd name="connsiteY47" fmla="*/ 6804660 h 6839902"/>
              <a:gd name="connsiteX48" fmla="*/ 1125855 w 4237672"/>
              <a:gd name="connsiteY48" fmla="*/ 6809423 h 6839902"/>
              <a:gd name="connsiteX49" fmla="*/ 1125855 w 4237672"/>
              <a:gd name="connsiteY49" fmla="*/ 6822758 h 6839902"/>
              <a:gd name="connsiteX50" fmla="*/ 2169795 w 4237672"/>
              <a:gd name="connsiteY50" fmla="*/ 6820853 h 6839902"/>
              <a:gd name="connsiteX51" fmla="*/ 2168843 w 4237672"/>
              <a:gd name="connsiteY51" fmla="*/ 6807518 h 6839902"/>
              <a:gd name="connsiteX52" fmla="*/ 2224088 w 4237672"/>
              <a:gd name="connsiteY52" fmla="*/ 6803708 h 6839902"/>
              <a:gd name="connsiteX53" fmla="*/ 2225040 w 4237672"/>
              <a:gd name="connsiteY53" fmla="*/ 6817043 h 6839902"/>
              <a:gd name="connsiteX54" fmla="*/ 2169795 w 4237672"/>
              <a:gd name="connsiteY54" fmla="*/ 6820853 h 6839902"/>
              <a:gd name="connsiteX55" fmla="*/ 1016317 w 4237672"/>
              <a:gd name="connsiteY55" fmla="*/ 6813233 h 6839902"/>
              <a:gd name="connsiteX56" fmla="*/ 962025 w 4237672"/>
              <a:gd name="connsiteY56" fmla="*/ 6807518 h 6839902"/>
              <a:gd name="connsiteX57" fmla="*/ 963930 w 4237672"/>
              <a:gd name="connsiteY57" fmla="*/ 6794183 h 6839902"/>
              <a:gd name="connsiteX58" fmla="*/ 1018223 w 4237672"/>
              <a:gd name="connsiteY58" fmla="*/ 6799898 h 6839902"/>
              <a:gd name="connsiteX59" fmla="*/ 1016317 w 4237672"/>
              <a:gd name="connsiteY59" fmla="*/ 6813233 h 6839902"/>
              <a:gd name="connsiteX60" fmla="*/ 2279333 w 4237672"/>
              <a:gd name="connsiteY60" fmla="*/ 6813233 h 6839902"/>
              <a:gd name="connsiteX61" fmla="*/ 2278380 w 4237672"/>
              <a:gd name="connsiteY61" fmla="*/ 6799898 h 6839902"/>
              <a:gd name="connsiteX62" fmla="*/ 2333625 w 4237672"/>
              <a:gd name="connsiteY62" fmla="*/ 6796088 h 6839902"/>
              <a:gd name="connsiteX63" fmla="*/ 2334578 w 4237672"/>
              <a:gd name="connsiteY63" fmla="*/ 6809423 h 6839902"/>
              <a:gd name="connsiteX64" fmla="*/ 2279333 w 4237672"/>
              <a:gd name="connsiteY64" fmla="*/ 6813233 h 6839902"/>
              <a:gd name="connsiteX65" fmla="*/ 2389823 w 4237672"/>
              <a:gd name="connsiteY65" fmla="*/ 6805613 h 6839902"/>
              <a:gd name="connsiteX66" fmla="*/ 2388870 w 4237672"/>
              <a:gd name="connsiteY66" fmla="*/ 6792278 h 6839902"/>
              <a:gd name="connsiteX67" fmla="*/ 2443163 w 4237672"/>
              <a:gd name="connsiteY67" fmla="*/ 6787515 h 6839902"/>
              <a:gd name="connsiteX68" fmla="*/ 2444115 w 4237672"/>
              <a:gd name="connsiteY68" fmla="*/ 6800850 h 6839902"/>
              <a:gd name="connsiteX69" fmla="*/ 2389823 w 4237672"/>
              <a:gd name="connsiteY69" fmla="*/ 6805613 h 6839902"/>
              <a:gd name="connsiteX70" fmla="*/ 906780 w 4237672"/>
              <a:gd name="connsiteY70" fmla="*/ 6801803 h 6839902"/>
              <a:gd name="connsiteX71" fmla="*/ 852487 w 4237672"/>
              <a:gd name="connsiteY71" fmla="*/ 6795135 h 6839902"/>
              <a:gd name="connsiteX72" fmla="*/ 854392 w 4237672"/>
              <a:gd name="connsiteY72" fmla="*/ 6781800 h 6839902"/>
              <a:gd name="connsiteX73" fmla="*/ 908685 w 4237672"/>
              <a:gd name="connsiteY73" fmla="*/ 6788468 h 6839902"/>
              <a:gd name="connsiteX74" fmla="*/ 906780 w 4237672"/>
              <a:gd name="connsiteY74" fmla="*/ 6801803 h 6839902"/>
              <a:gd name="connsiteX75" fmla="*/ 2499360 w 4237672"/>
              <a:gd name="connsiteY75" fmla="*/ 6796088 h 6839902"/>
              <a:gd name="connsiteX76" fmla="*/ 2498408 w 4237672"/>
              <a:gd name="connsiteY76" fmla="*/ 6782753 h 6839902"/>
              <a:gd name="connsiteX77" fmla="*/ 2552700 w 4237672"/>
              <a:gd name="connsiteY77" fmla="*/ 6777038 h 6839902"/>
              <a:gd name="connsiteX78" fmla="*/ 2554605 w 4237672"/>
              <a:gd name="connsiteY78" fmla="*/ 6790373 h 6839902"/>
              <a:gd name="connsiteX79" fmla="*/ 2499360 w 4237672"/>
              <a:gd name="connsiteY79" fmla="*/ 6796088 h 6839902"/>
              <a:gd name="connsiteX80" fmla="*/ 797242 w 4237672"/>
              <a:gd name="connsiteY80" fmla="*/ 6787515 h 6839902"/>
              <a:gd name="connsiteX81" fmla="*/ 742950 w 4237672"/>
              <a:gd name="connsiteY81" fmla="*/ 6778943 h 6839902"/>
              <a:gd name="connsiteX82" fmla="*/ 744855 w 4237672"/>
              <a:gd name="connsiteY82" fmla="*/ 6765608 h 6839902"/>
              <a:gd name="connsiteX83" fmla="*/ 799148 w 4237672"/>
              <a:gd name="connsiteY83" fmla="*/ 6774180 h 6839902"/>
              <a:gd name="connsiteX84" fmla="*/ 797242 w 4237672"/>
              <a:gd name="connsiteY84" fmla="*/ 6787515 h 6839902"/>
              <a:gd name="connsiteX85" fmla="*/ 2608898 w 4237672"/>
              <a:gd name="connsiteY85" fmla="*/ 6784658 h 6839902"/>
              <a:gd name="connsiteX86" fmla="*/ 2606993 w 4237672"/>
              <a:gd name="connsiteY86" fmla="*/ 6771323 h 6839902"/>
              <a:gd name="connsiteX87" fmla="*/ 2661285 w 4237672"/>
              <a:gd name="connsiteY87" fmla="*/ 6763703 h 6839902"/>
              <a:gd name="connsiteX88" fmla="*/ 2663190 w 4237672"/>
              <a:gd name="connsiteY88" fmla="*/ 6777038 h 6839902"/>
              <a:gd name="connsiteX89" fmla="*/ 2608898 w 4237672"/>
              <a:gd name="connsiteY89" fmla="*/ 6784658 h 6839902"/>
              <a:gd name="connsiteX90" fmla="*/ 688658 w 4237672"/>
              <a:gd name="connsiteY90" fmla="*/ 6770370 h 6839902"/>
              <a:gd name="connsiteX91" fmla="*/ 634365 w 4237672"/>
              <a:gd name="connsiteY91" fmla="*/ 6760845 h 6839902"/>
              <a:gd name="connsiteX92" fmla="*/ 637223 w 4237672"/>
              <a:gd name="connsiteY92" fmla="*/ 6747510 h 6839902"/>
              <a:gd name="connsiteX93" fmla="*/ 691515 w 4237672"/>
              <a:gd name="connsiteY93" fmla="*/ 6757035 h 6839902"/>
              <a:gd name="connsiteX94" fmla="*/ 688658 w 4237672"/>
              <a:gd name="connsiteY94" fmla="*/ 6770370 h 6839902"/>
              <a:gd name="connsiteX95" fmla="*/ 2717483 w 4237672"/>
              <a:gd name="connsiteY95" fmla="*/ 6768465 h 6839902"/>
              <a:gd name="connsiteX96" fmla="*/ 2714625 w 4237672"/>
              <a:gd name="connsiteY96" fmla="*/ 6755130 h 6839902"/>
              <a:gd name="connsiteX97" fmla="*/ 2767965 w 4237672"/>
              <a:gd name="connsiteY97" fmla="*/ 6744653 h 6839902"/>
              <a:gd name="connsiteX98" fmla="*/ 2770823 w 4237672"/>
              <a:gd name="connsiteY98" fmla="*/ 6757988 h 6839902"/>
              <a:gd name="connsiteX99" fmla="*/ 2717483 w 4237672"/>
              <a:gd name="connsiteY99" fmla="*/ 6768465 h 6839902"/>
              <a:gd name="connsiteX100" fmla="*/ 581025 w 4237672"/>
              <a:gd name="connsiteY100" fmla="*/ 6750368 h 6839902"/>
              <a:gd name="connsiteX101" fmla="*/ 526733 w 4237672"/>
              <a:gd name="connsiteY101" fmla="*/ 6738938 h 6839902"/>
              <a:gd name="connsiteX102" fmla="*/ 529590 w 4237672"/>
              <a:gd name="connsiteY102" fmla="*/ 6725603 h 6839902"/>
              <a:gd name="connsiteX103" fmla="*/ 582930 w 4237672"/>
              <a:gd name="connsiteY103" fmla="*/ 6737033 h 6839902"/>
              <a:gd name="connsiteX104" fmla="*/ 581025 w 4237672"/>
              <a:gd name="connsiteY104" fmla="*/ 6750368 h 6839902"/>
              <a:gd name="connsiteX105" fmla="*/ 2826068 w 4237672"/>
              <a:gd name="connsiteY105" fmla="*/ 6745605 h 6839902"/>
              <a:gd name="connsiteX106" fmla="*/ 2823210 w 4237672"/>
              <a:gd name="connsiteY106" fmla="*/ 6732270 h 6839902"/>
              <a:gd name="connsiteX107" fmla="*/ 2875598 w 4237672"/>
              <a:gd name="connsiteY107" fmla="*/ 6717983 h 6839902"/>
              <a:gd name="connsiteX108" fmla="*/ 2879408 w 4237672"/>
              <a:gd name="connsiteY108" fmla="*/ 6731318 h 6839902"/>
              <a:gd name="connsiteX109" fmla="*/ 2826068 w 4237672"/>
              <a:gd name="connsiteY109" fmla="*/ 6745605 h 6839902"/>
              <a:gd name="connsiteX110" fmla="*/ 473393 w 4237672"/>
              <a:gd name="connsiteY110" fmla="*/ 6726555 h 6839902"/>
              <a:gd name="connsiteX111" fmla="*/ 420053 w 4237672"/>
              <a:gd name="connsiteY111" fmla="*/ 6714173 h 6839902"/>
              <a:gd name="connsiteX112" fmla="*/ 422910 w 4237672"/>
              <a:gd name="connsiteY112" fmla="*/ 6700838 h 6839902"/>
              <a:gd name="connsiteX113" fmla="*/ 476250 w 4237672"/>
              <a:gd name="connsiteY113" fmla="*/ 6713220 h 6839902"/>
              <a:gd name="connsiteX114" fmla="*/ 473393 w 4237672"/>
              <a:gd name="connsiteY114" fmla="*/ 6726555 h 6839902"/>
              <a:gd name="connsiteX115" fmla="*/ 2931795 w 4237672"/>
              <a:gd name="connsiteY115" fmla="*/ 6714173 h 6839902"/>
              <a:gd name="connsiteX116" fmla="*/ 2927033 w 4237672"/>
              <a:gd name="connsiteY116" fmla="*/ 6700838 h 6839902"/>
              <a:gd name="connsiteX117" fmla="*/ 2934653 w 4237672"/>
              <a:gd name="connsiteY117" fmla="*/ 6697980 h 6839902"/>
              <a:gd name="connsiteX118" fmla="*/ 2978468 w 4237672"/>
              <a:gd name="connsiteY118" fmla="*/ 6681788 h 6839902"/>
              <a:gd name="connsiteX119" fmla="*/ 2983230 w 4237672"/>
              <a:gd name="connsiteY119" fmla="*/ 6694170 h 6839902"/>
              <a:gd name="connsiteX120" fmla="*/ 2939415 w 4237672"/>
              <a:gd name="connsiteY120" fmla="*/ 6711315 h 6839902"/>
              <a:gd name="connsiteX121" fmla="*/ 2931795 w 4237672"/>
              <a:gd name="connsiteY121" fmla="*/ 6714173 h 6839902"/>
              <a:gd name="connsiteX122" fmla="*/ 366712 w 4237672"/>
              <a:gd name="connsiteY122" fmla="*/ 6699885 h 6839902"/>
              <a:gd name="connsiteX123" fmla="*/ 313372 w 4237672"/>
              <a:gd name="connsiteY123" fmla="*/ 6685598 h 6839902"/>
              <a:gd name="connsiteX124" fmla="*/ 317183 w 4237672"/>
              <a:gd name="connsiteY124" fmla="*/ 6672263 h 6839902"/>
              <a:gd name="connsiteX125" fmla="*/ 370522 w 4237672"/>
              <a:gd name="connsiteY125" fmla="*/ 6686550 h 6839902"/>
              <a:gd name="connsiteX126" fmla="*/ 366712 w 4237672"/>
              <a:gd name="connsiteY126" fmla="*/ 6699885 h 6839902"/>
              <a:gd name="connsiteX127" fmla="*/ 3033713 w 4237672"/>
              <a:gd name="connsiteY127" fmla="*/ 6672263 h 6839902"/>
              <a:gd name="connsiteX128" fmla="*/ 3027998 w 4237672"/>
              <a:gd name="connsiteY128" fmla="*/ 6659880 h 6839902"/>
              <a:gd name="connsiteX129" fmla="*/ 3076575 w 4237672"/>
              <a:gd name="connsiteY129" fmla="*/ 6635115 h 6839902"/>
              <a:gd name="connsiteX130" fmla="*/ 3083243 w 4237672"/>
              <a:gd name="connsiteY130" fmla="*/ 6647498 h 6839902"/>
              <a:gd name="connsiteX131" fmla="*/ 3033713 w 4237672"/>
              <a:gd name="connsiteY131" fmla="*/ 6672263 h 6839902"/>
              <a:gd name="connsiteX132" fmla="*/ 260033 w 4237672"/>
              <a:gd name="connsiteY132" fmla="*/ 6670358 h 6839902"/>
              <a:gd name="connsiteX133" fmla="*/ 207645 w 4237672"/>
              <a:gd name="connsiteY133" fmla="*/ 6654165 h 6839902"/>
              <a:gd name="connsiteX134" fmla="*/ 211455 w 4237672"/>
              <a:gd name="connsiteY134" fmla="*/ 6640830 h 6839902"/>
              <a:gd name="connsiteX135" fmla="*/ 263843 w 4237672"/>
              <a:gd name="connsiteY135" fmla="*/ 6657023 h 6839902"/>
              <a:gd name="connsiteX136" fmla="*/ 260033 w 4237672"/>
              <a:gd name="connsiteY136" fmla="*/ 6670358 h 6839902"/>
              <a:gd name="connsiteX137" fmla="*/ 155258 w 4237672"/>
              <a:gd name="connsiteY137" fmla="*/ 6637020 h 6839902"/>
              <a:gd name="connsiteX138" fmla="*/ 102870 w 4237672"/>
              <a:gd name="connsiteY138" fmla="*/ 6618923 h 6839902"/>
              <a:gd name="connsiteX139" fmla="*/ 107632 w 4237672"/>
              <a:gd name="connsiteY139" fmla="*/ 6605588 h 6839902"/>
              <a:gd name="connsiteX140" fmla="*/ 159068 w 4237672"/>
              <a:gd name="connsiteY140" fmla="*/ 6623685 h 6839902"/>
              <a:gd name="connsiteX141" fmla="*/ 155258 w 4237672"/>
              <a:gd name="connsiteY141" fmla="*/ 6637020 h 6839902"/>
              <a:gd name="connsiteX142" fmla="*/ 3130868 w 4237672"/>
              <a:gd name="connsiteY142" fmla="*/ 6617970 h 6839902"/>
              <a:gd name="connsiteX143" fmla="*/ 3123248 w 4237672"/>
              <a:gd name="connsiteY143" fmla="*/ 6606540 h 6839902"/>
              <a:gd name="connsiteX144" fmla="*/ 3168015 w 4237672"/>
              <a:gd name="connsiteY144" fmla="*/ 6575108 h 6839902"/>
              <a:gd name="connsiteX145" fmla="*/ 3176588 w 4237672"/>
              <a:gd name="connsiteY145" fmla="*/ 6586538 h 6839902"/>
              <a:gd name="connsiteX146" fmla="*/ 3130868 w 4237672"/>
              <a:gd name="connsiteY146" fmla="*/ 6617970 h 6839902"/>
              <a:gd name="connsiteX147" fmla="*/ 51435 w 4237672"/>
              <a:gd name="connsiteY147" fmla="*/ 6599873 h 6839902"/>
              <a:gd name="connsiteX148" fmla="*/ 0 w 4237672"/>
              <a:gd name="connsiteY148" fmla="*/ 6579870 h 6839902"/>
              <a:gd name="connsiteX149" fmla="*/ 4763 w 4237672"/>
              <a:gd name="connsiteY149" fmla="*/ 6567488 h 6839902"/>
              <a:gd name="connsiteX150" fmla="*/ 56197 w 4237672"/>
              <a:gd name="connsiteY150" fmla="*/ 6587490 h 6839902"/>
              <a:gd name="connsiteX151" fmla="*/ 51435 w 4237672"/>
              <a:gd name="connsiteY151" fmla="*/ 6599873 h 6839902"/>
              <a:gd name="connsiteX152" fmla="*/ 3219450 w 4237672"/>
              <a:gd name="connsiteY152" fmla="*/ 6551295 h 6839902"/>
              <a:gd name="connsiteX153" fmla="*/ 3209925 w 4237672"/>
              <a:gd name="connsiteY153" fmla="*/ 6540818 h 6839902"/>
              <a:gd name="connsiteX154" fmla="*/ 3248978 w 4237672"/>
              <a:gd name="connsiteY154" fmla="*/ 6502718 h 6839902"/>
              <a:gd name="connsiteX155" fmla="*/ 3258503 w 4237672"/>
              <a:gd name="connsiteY155" fmla="*/ 6512243 h 6839902"/>
              <a:gd name="connsiteX156" fmla="*/ 3219450 w 4237672"/>
              <a:gd name="connsiteY156" fmla="*/ 6551295 h 6839902"/>
              <a:gd name="connsiteX157" fmla="*/ 3295650 w 4237672"/>
              <a:gd name="connsiteY157" fmla="*/ 6470333 h 6839902"/>
              <a:gd name="connsiteX158" fmla="*/ 3285173 w 4237672"/>
              <a:gd name="connsiteY158" fmla="*/ 6461760 h 6839902"/>
              <a:gd name="connsiteX159" fmla="*/ 3303270 w 4237672"/>
              <a:gd name="connsiteY159" fmla="*/ 6436043 h 6839902"/>
              <a:gd name="connsiteX160" fmla="*/ 3285173 w 4237672"/>
              <a:gd name="connsiteY160" fmla="*/ 6433185 h 6839902"/>
              <a:gd name="connsiteX161" fmla="*/ 3287078 w 4237672"/>
              <a:gd name="connsiteY161" fmla="*/ 6419850 h 6839902"/>
              <a:gd name="connsiteX162" fmla="*/ 3310890 w 4237672"/>
              <a:gd name="connsiteY162" fmla="*/ 6422708 h 6839902"/>
              <a:gd name="connsiteX163" fmla="*/ 3314700 w 4237672"/>
              <a:gd name="connsiteY163" fmla="*/ 6416040 h 6839902"/>
              <a:gd name="connsiteX164" fmla="*/ 3326130 w 4237672"/>
              <a:gd name="connsiteY164" fmla="*/ 6422708 h 6839902"/>
              <a:gd name="connsiteX165" fmla="*/ 3339465 w 4237672"/>
              <a:gd name="connsiteY165" fmla="*/ 6422708 h 6839902"/>
              <a:gd name="connsiteX166" fmla="*/ 3340418 w 4237672"/>
              <a:gd name="connsiteY166" fmla="*/ 6436043 h 6839902"/>
              <a:gd name="connsiteX167" fmla="*/ 3317558 w 4237672"/>
              <a:gd name="connsiteY167" fmla="*/ 6436043 h 6839902"/>
              <a:gd name="connsiteX168" fmla="*/ 3295650 w 4237672"/>
              <a:gd name="connsiteY168" fmla="*/ 6470333 h 6839902"/>
              <a:gd name="connsiteX169" fmla="*/ 3396615 w 4237672"/>
              <a:gd name="connsiteY169" fmla="*/ 6429375 h 6839902"/>
              <a:gd name="connsiteX170" fmla="*/ 3392805 w 4237672"/>
              <a:gd name="connsiteY170" fmla="*/ 6416040 h 6839902"/>
              <a:gd name="connsiteX171" fmla="*/ 3442335 w 4237672"/>
              <a:gd name="connsiteY171" fmla="*/ 6396990 h 6839902"/>
              <a:gd name="connsiteX172" fmla="*/ 3448050 w 4237672"/>
              <a:gd name="connsiteY172" fmla="*/ 6409373 h 6839902"/>
              <a:gd name="connsiteX173" fmla="*/ 3396615 w 4237672"/>
              <a:gd name="connsiteY173" fmla="*/ 6429375 h 6839902"/>
              <a:gd name="connsiteX174" fmla="*/ 3230880 w 4237672"/>
              <a:gd name="connsiteY174" fmla="*/ 6418898 h 6839902"/>
              <a:gd name="connsiteX175" fmla="*/ 3182303 w 4237672"/>
              <a:gd name="connsiteY175" fmla="*/ 6390323 h 6839902"/>
              <a:gd name="connsiteX176" fmla="*/ 3190875 w 4237672"/>
              <a:gd name="connsiteY176" fmla="*/ 6379845 h 6839902"/>
              <a:gd name="connsiteX177" fmla="*/ 3236595 w 4237672"/>
              <a:gd name="connsiteY177" fmla="*/ 6406515 h 6839902"/>
              <a:gd name="connsiteX178" fmla="*/ 3230880 w 4237672"/>
              <a:gd name="connsiteY178" fmla="*/ 6418898 h 6839902"/>
              <a:gd name="connsiteX179" fmla="*/ 3496628 w 4237672"/>
              <a:gd name="connsiteY179" fmla="*/ 6379845 h 6839902"/>
              <a:gd name="connsiteX180" fmla="*/ 3489008 w 4237672"/>
              <a:gd name="connsiteY180" fmla="*/ 6368415 h 6839902"/>
              <a:gd name="connsiteX181" fmla="*/ 3529965 w 4237672"/>
              <a:gd name="connsiteY181" fmla="*/ 6334125 h 6839902"/>
              <a:gd name="connsiteX182" fmla="*/ 3539490 w 4237672"/>
              <a:gd name="connsiteY182" fmla="*/ 6343650 h 6839902"/>
              <a:gd name="connsiteX183" fmla="*/ 3496628 w 4237672"/>
              <a:gd name="connsiteY183" fmla="*/ 6379845 h 6839902"/>
              <a:gd name="connsiteX184" fmla="*/ 3352800 w 4237672"/>
              <a:gd name="connsiteY184" fmla="*/ 6375083 h 6839902"/>
              <a:gd name="connsiteX185" fmla="*/ 3340418 w 4237672"/>
              <a:gd name="connsiteY185" fmla="*/ 6369368 h 6839902"/>
              <a:gd name="connsiteX186" fmla="*/ 3342323 w 4237672"/>
              <a:gd name="connsiteY186" fmla="*/ 6365558 h 6839902"/>
              <a:gd name="connsiteX187" fmla="*/ 3357563 w 4237672"/>
              <a:gd name="connsiteY187" fmla="*/ 6318885 h 6839902"/>
              <a:gd name="connsiteX188" fmla="*/ 3370898 w 4237672"/>
              <a:gd name="connsiteY188" fmla="*/ 6321743 h 6839902"/>
              <a:gd name="connsiteX189" fmla="*/ 3354705 w 4237672"/>
              <a:gd name="connsiteY189" fmla="*/ 6371273 h 6839902"/>
              <a:gd name="connsiteX190" fmla="*/ 3352800 w 4237672"/>
              <a:gd name="connsiteY190" fmla="*/ 6375083 h 6839902"/>
              <a:gd name="connsiteX191" fmla="*/ 3145155 w 4237672"/>
              <a:gd name="connsiteY191" fmla="*/ 6346508 h 6839902"/>
              <a:gd name="connsiteX192" fmla="*/ 3134678 w 4237672"/>
              <a:gd name="connsiteY192" fmla="*/ 6319838 h 6839902"/>
              <a:gd name="connsiteX193" fmla="*/ 3131820 w 4237672"/>
              <a:gd name="connsiteY193" fmla="*/ 6297930 h 6839902"/>
              <a:gd name="connsiteX194" fmla="*/ 3131820 w 4237672"/>
              <a:gd name="connsiteY194" fmla="*/ 6290310 h 6839902"/>
              <a:gd name="connsiteX195" fmla="*/ 3145155 w 4237672"/>
              <a:gd name="connsiteY195" fmla="*/ 6291263 h 6839902"/>
              <a:gd name="connsiteX196" fmla="*/ 3145155 w 4237672"/>
              <a:gd name="connsiteY196" fmla="*/ 6297930 h 6839902"/>
              <a:gd name="connsiteX197" fmla="*/ 3147060 w 4237672"/>
              <a:gd name="connsiteY197" fmla="*/ 6316028 h 6839902"/>
              <a:gd name="connsiteX198" fmla="*/ 3156585 w 4237672"/>
              <a:gd name="connsiteY198" fmla="*/ 6339840 h 6839902"/>
              <a:gd name="connsiteX199" fmla="*/ 3145155 w 4237672"/>
              <a:gd name="connsiteY199" fmla="*/ 6346508 h 6839902"/>
              <a:gd name="connsiteX200" fmla="*/ 3577590 w 4237672"/>
              <a:gd name="connsiteY200" fmla="*/ 6302693 h 6839902"/>
              <a:gd name="connsiteX201" fmla="*/ 3567113 w 4237672"/>
              <a:gd name="connsiteY201" fmla="*/ 6294120 h 6839902"/>
              <a:gd name="connsiteX202" fmla="*/ 3600450 w 4237672"/>
              <a:gd name="connsiteY202" fmla="*/ 6251258 h 6839902"/>
              <a:gd name="connsiteX203" fmla="*/ 3611880 w 4237672"/>
              <a:gd name="connsiteY203" fmla="*/ 6258878 h 6839902"/>
              <a:gd name="connsiteX204" fmla="*/ 3577590 w 4237672"/>
              <a:gd name="connsiteY204" fmla="*/ 6302693 h 6839902"/>
              <a:gd name="connsiteX205" fmla="*/ 3360420 w 4237672"/>
              <a:gd name="connsiteY205" fmla="*/ 6266498 h 6839902"/>
              <a:gd name="connsiteX206" fmla="*/ 3342323 w 4237672"/>
              <a:gd name="connsiteY206" fmla="*/ 6218873 h 6839902"/>
              <a:gd name="connsiteX207" fmla="*/ 3352800 w 4237672"/>
              <a:gd name="connsiteY207" fmla="*/ 6210300 h 6839902"/>
              <a:gd name="connsiteX208" fmla="*/ 3373755 w 4237672"/>
              <a:gd name="connsiteY208" fmla="*/ 6264593 h 6839902"/>
              <a:gd name="connsiteX209" fmla="*/ 3360420 w 4237672"/>
              <a:gd name="connsiteY209" fmla="*/ 6266498 h 6839902"/>
              <a:gd name="connsiteX210" fmla="*/ 3164205 w 4237672"/>
              <a:gd name="connsiteY210" fmla="*/ 6243638 h 6839902"/>
              <a:gd name="connsiteX211" fmla="*/ 3152775 w 4237672"/>
              <a:gd name="connsiteY211" fmla="*/ 6236018 h 6839902"/>
              <a:gd name="connsiteX212" fmla="*/ 3194685 w 4237672"/>
              <a:gd name="connsiteY212" fmla="*/ 6196965 h 6839902"/>
              <a:gd name="connsiteX213" fmla="*/ 3202305 w 4237672"/>
              <a:gd name="connsiteY213" fmla="*/ 6208395 h 6839902"/>
              <a:gd name="connsiteX214" fmla="*/ 3164205 w 4237672"/>
              <a:gd name="connsiteY214" fmla="*/ 6243638 h 6839902"/>
              <a:gd name="connsiteX215" fmla="*/ 3642360 w 4237672"/>
              <a:gd name="connsiteY215" fmla="*/ 6212205 h 6839902"/>
              <a:gd name="connsiteX216" fmla="*/ 3630930 w 4237672"/>
              <a:gd name="connsiteY216" fmla="*/ 6204585 h 6839902"/>
              <a:gd name="connsiteX217" fmla="*/ 3658553 w 4237672"/>
              <a:gd name="connsiteY217" fmla="*/ 6156960 h 6839902"/>
              <a:gd name="connsiteX218" fmla="*/ 3670935 w 4237672"/>
              <a:gd name="connsiteY218" fmla="*/ 6163628 h 6839902"/>
              <a:gd name="connsiteX219" fmla="*/ 3642360 w 4237672"/>
              <a:gd name="connsiteY219" fmla="*/ 6212205 h 6839902"/>
              <a:gd name="connsiteX220" fmla="*/ 3301365 w 4237672"/>
              <a:gd name="connsiteY220" fmla="*/ 6190298 h 6839902"/>
              <a:gd name="connsiteX221" fmla="*/ 3250883 w 4237672"/>
              <a:gd name="connsiteY221" fmla="*/ 6188393 h 6839902"/>
              <a:gd name="connsiteX222" fmla="*/ 3248025 w 4237672"/>
              <a:gd name="connsiteY222" fmla="*/ 6175058 h 6839902"/>
              <a:gd name="connsiteX223" fmla="*/ 3306128 w 4237672"/>
              <a:gd name="connsiteY223" fmla="*/ 6176963 h 6839902"/>
              <a:gd name="connsiteX224" fmla="*/ 3301365 w 4237672"/>
              <a:gd name="connsiteY224" fmla="*/ 6190298 h 6839902"/>
              <a:gd name="connsiteX225" fmla="*/ 3694748 w 4237672"/>
              <a:gd name="connsiteY225" fmla="*/ 6116003 h 6839902"/>
              <a:gd name="connsiteX226" fmla="*/ 3682365 w 4237672"/>
              <a:gd name="connsiteY226" fmla="*/ 6110288 h 6839902"/>
              <a:gd name="connsiteX227" fmla="*/ 3705225 w 4237672"/>
              <a:gd name="connsiteY227" fmla="*/ 6060758 h 6839902"/>
              <a:gd name="connsiteX228" fmla="*/ 3717608 w 4237672"/>
              <a:gd name="connsiteY228" fmla="*/ 6066473 h 6839902"/>
              <a:gd name="connsiteX229" fmla="*/ 3694748 w 4237672"/>
              <a:gd name="connsiteY229" fmla="*/ 6116003 h 6839902"/>
              <a:gd name="connsiteX230" fmla="*/ 3738563 w 4237672"/>
              <a:gd name="connsiteY230" fmla="*/ 6014085 h 6839902"/>
              <a:gd name="connsiteX231" fmla="*/ 3725228 w 4237672"/>
              <a:gd name="connsiteY231" fmla="*/ 6009323 h 6839902"/>
              <a:gd name="connsiteX232" fmla="*/ 3743325 w 4237672"/>
              <a:gd name="connsiteY232" fmla="*/ 5957888 h 6839902"/>
              <a:gd name="connsiteX233" fmla="*/ 3756660 w 4237672"/>
              <a:gd name="connsiteY233" fmla="*/ 5961698 h 6839902"/>
              <a:gd name="connsiteX234" fmla="*/ 3738563 w 4237672"/>
              <a:gd name="connsiteY234" fmla="*/ 6014085 h 6839902"/>
              <a:gd name="connsiteX235" fmla="*/ 3771900 w 4237672"/>
              <a:gd name="connsiteY235" fmla="*/ 5908358 h 6839902"/>
              <a:gd name="connsiteX236" fmla="*/ 3758565 w 4237672"/>
              <a:gd name="connsiteY236" fmla="*/ 5904548 h 6839902"/>
              <a:gd name="connsiteX237" fmla="*/ 3771900 w 4237672"/>
              <a:gd name="connsiteY237" fmla="*/ 5851208 h 6839902"/>
              <a:gd name="connsiteX238" fmla="*/ 3785235 w 4237672"/>
              <a:gd name="connsiteY238" fmla="*/ 5854065 h 6839902"/>
              <a:gd name="connsiteX239" fmla="*/ 3771900 w 4237672"/>
              <a:gd name="connsiteY239" fmla="*/ 5908358 h 6839902"/>
              <a:gd name="connsiteX240" fmla="*/ 3795713 w 4237672"/>
              <a:gd name="connsiteY240" fmla="*/ 5800725 h 6839902"/>
              <a:gd name="connsiteX241" fmla="*/ 3782378 w 4237672"/>
              <a:gd name="connsiteY241" fmla="*/ 5797868 h 6839902"/>
              <a:gd name="connsiteX242" fmla="*/ 3790950 w 4237672"/>
              <a:gd name="connsiteY242" fmla="*/ 5743575 h 6839902"/>
              <a:gd name="connsiteX243" fmla="*/ 3804285 w 4237672"/>
              <a:gd name="connsiteY243" fmla="*/ 5745480 h 6839902"/>
              <a:gd name="connsiteX244" fmla="*/ 3795713 w 4237672"/>
              <a:gd name="connsiteY244" fmla="*/ 5800725 h 6839902"/>
              <a:gd name="connsiteX245" fmla="*/ 3811905 w 4237672"/>
              <a:gd name="connsiteY245" fmla="*/ 5691188 h 6839902"/>
              <a:gd name="connsiteX246" fmla="*/ 3798570 w 4237672"/>
              <a:gd name="connsiteY246" fmla="*/ 5689283 h 6839902"/>
              <a:gd name="connsiteX247" fmla="*/ 3804285 w 4237672"/>
              <a:gd name="connsiteY247" fmla="*/ 5634990 h 6839902"/>
              <a:gd name="connsiteX248" fmla="*/ 3817620 w 4237672"/>
              <a:gd name="connsiteY248" fmla="*/ 5635943 h 6839902"/>
              <a:gd name="connsiteX249" fmla="*/ 3811905 w 4237672"/>
              <a:gd name="connsiteY249" fmla="*/ 5691188 h 6839902"/>
              <a:gd name="connsiteX250" fmla="*/ 3821430 w 4237672"/>
              <a:gd name="connsiteY250" fmla="*/ 5581650 h 6839902"/>
              <a:gd name="connsiteX251" fmla="*/ 3808095 w 4237672"/>
              <a:gd name="connsiteY251" fmla="*/ 5580698 h 6839902"/>
              <a:gd name="connsiteX252" fmla="*/ 3810000 w 4237672"/>
              <a:gd name="connsiteY252" fmla="*/ 5526405 h 6839902"/>
              <a:gd name="connsiteX253" fmla="*/ 3823335 w 4237672"/>
              <a:gd name="connsiteY253" fmla="*/ 5526405 h 6839902"/>
              <a:gd name="connsiteX254" fmla="*/ 3821430 w 4237672"/>
              <a:gd name="connsiteY254" fmla="*/ 5581650 h 6839902"/>
              <a:gd name="connsiteX255" fmla="*/ 3823335 w 4237672"/>
              <a:gd name="connsiteY255" fmla="*/ 5471160 h 6839902"/>
              <a:gd name="connsiteX256" fmla="*/ 3810000 w 4237672"/>
              <a:gd name="connsiteY256" fmla="*/ 5471160 h 6839902"/>
              <a:gd name="connsiteX257" fmla="*/ 3810000 w 4237672"/>
              <a:gd name="connsiteY257" fmla="*/ 5469255 h 6839902"/>
              <a:gd name="connsiteX258" fmla="*/ 3809048 w 4237672"/>
              <a:gd name="connsiteY258" fmla="*/ 5415915 h 6839902"/>
              <a:gd name="connsiteX259" fmla="*/ 3822383 w 4237672"/>
              <a:gd name="connsiteY259" fmla="*/ 5415915 h 6839902"/>
              <a:gd name="connsiteX260" fmla="*/ 3823335 w 4237672"/>
              <a:gd name="connsiteY260" fmla="*/ 5469255 h 6839902"/>
              <a:gd name="connsiteX261" fmla="*/ 3823335 w 4237672"/>
              <a:gd name="connsiteY261" fmla="*/ 5471160 h 6839902"/>
              <a:gd name="connsiteX262" fmla="*/ 3808095 w 4237672"/>
              <a:gd name="connsiteY262" fmla="*/ 5361623 h 6839902"/>
              <a:gd name="connsiteX263" fmla="*/ 3805238 w 4237672"/>
              <a:gd name="connsiteY263" fmla="*/ 5306378 h 6839902"/>
              <a:gd name="connsiteX264" fmla="*/ 3818573 w 4237672"/>
              <a:gd name="connsiteY264" fmla="*/ 5305425 h 6839902"/>
              <a:gd name="connsiteX265" fmla="*/ 3821430 w 4237672"/>
              <a:gd name="connsiteY265" fmla="*/ 5360670 h 6839902"/>
              <a:gd name="connsiteX266" fmla="*/ 3808095 w 4237672"/>
              <a:gd name="connsiteY266" fmla="*/ 5361623 h 6839902"/>
              <a:gd name="connsiteX267" fmla="*/ 3801428 w 4237672"/>
              <a:gd name="connsiteY267" fmla="*/ 5252085 h 6839902"/>
              <a:gd name="connsiteX268" fmla="*/ 3796665 w 4237672"/>
              <a:gd name="connsiteY268" fmla="*/ 5197793 h 6839902"/>
              <a:gd name="connsiteX269" fmla="*/ 3810000 w 4237672"/>
              <a:gd name="connsiteY269" fmla="*/ 5196840 h 6839902"/>
              <a:gd name="connsiteX270" fmla="*/ 3814763 w 4237672"/>
              <a:gd name="connsiteY270" fmla="*/ 5252085 h 6839902"/>
              <a:gd name="connsiteX271" fmla="*/ 3801428 w 4237672"/>
              <a:gd name="connsiteY271" fmla="*/ 5252085 h 6839902"/>
              <a:gd name="connsiteX272" fmla="*/ 3791903 w 4237672"/>
              <a:gd name="connsiteY272" fmla="*/ 5143500 h 6839902"/>
              <a:gd name="connsiteX273" fmla="*/ 3786188 w 4237672"/>
              <a:gd name="connsiteY273" fmla="*/ 5089208 h 6839902"/>
              <a:gd name="connsiteX274" fmla="*/ 3799523 w 4237672"/>
              <a:gd name="connsiteY274" fmla="*/ 5087303 h 6839902"/>
              <a:gd name="connsiteX275" fmla="*/ 3805238 w 4237672"/>
              <a:gd name="connsiteY275" fmla="*/ 5141595 h 6839902"/>
              <a:gd name="connsiteX276" fmla="*/ 3791903 w 4237672"/>
              <a:gd name="connsiteY276" fmla="*/ 5143500 h 6839902"/>
              <a:gd name="connsiteX277" fmla="*/ 3779520 w 4237672"/>
              <a:gd name="connsiteY277" fmla="*/ 5033963 h 6839902"/>
              <a:gd name="connsiteX278" fmla="*/ 3772853 w 4237672"/>
              <a:gd name="connsiteY278" fmla="*/ 4979670 h 6839902"/>
              <a:gd name="connsiteX279" fmla="*/ 3786188 w 4237672"/>
              <a:gd name="connsiteY279" fmla="*/ 4977765 h 6839902"/>
              <a:gd name="connsiteX280" fmla="*/ 3792855 w 4237672"/>
              <a:gd name="connsiteY280" fmla="*/ 5032058 h 6839902"/>
              <a:gd name="connsiteX281" fmla="*/ 3779520 w 4237672"/>
              <a:gd name="connsiteY281" fmla="*/ 5033963 h 6839902"/>
              <a:gd name="connsiteX282" fmla="*/ 3766185 w 4237672"/>
              <a:gd name="connsiteY282" fmla="*/ 4924425 h 6839902"/>
              <a:gd name="connsiteX283" fmla="*/ 3759518 w 4237672"/>
              <a:gd name="connsiteY283" fmla="*/ 4870133 h 6839902"/>
              <a:gd name="connsiteX284" fmla="*/ 3772853 w 4237672"/>
              <a:gd name="connsiteY284" fmla="*/ 4868228 h 6839902"/>
              <a:gd name="connsiteX285" fmla="*/ 3779520 w 4237672"/>
              <a:gd name="connsiteY285" fmla="*/ 4922520 h 6839902"/>
              <a:gd name="connsiteX286" fmla="*/ 3766185 w 4237672"/>
              <a:gd name="connsiteY286" fmla="*/ 4924425 h 6839902"/>
              <a:gd name="connsiteX287" fmla="*/ 3752850 w 4237672"/>
              <a:gd name="connsiteY287" fmla="*/ 4815840 h 6839902"/>
              <a:gd name="connsiteX288" fmla="*/ 3746183 w 4237672"/>
              <a:gd name="connsiteY288" fmla="*/ 4761548 h 6839902"/>
              <a:gd name="connsiteX289" fmla="*/ 3759518 w 4237672"/>
              <a:gd name="connsiteY289" fmla="*/ 4759643 h 6839902"/>
              <a:gd name="connsiteX290" fmla="*/ 3766185 w 4237672"/>
              <a:gd name="connsiteY290" fmla="*/ 4813935 h 6839902"/>
              <a:gd name="connsiteX291" fmla="*/ 3752850 w 4237672"/>
              <a:gd name="connsiteY291" fmla="*/ 4815840 h 6839902"/>
              <a:gd name="connsiteX292" fmla="*/ 3740468 w 4237672"/>
              <a:gd name="connsiteY292" fmla="*/ 4706303 h 6839902"/>
              <a:gd name="connsiteX293" fmla="*/ 3734753 w 4237672"/>
              <a:gd name="connsiteY293" fmla="*/ 4652010 h 6839902"/>
              <a:gd name="connsiteX294" fmla="*/ 3748088 w 4237672"/>
              <a:gd name="connsiteY294" fmla="*/ 4651058 h 6839902"/>
              <a:gd name="connsiteX295" fmla="*/ 3753803 w 4237672"/>
              <a:gd name="connsiteY295" fmla="*/ 4705350 h 6839902"/>
              <a:gd name="connsiteX296" fmla="*/ 3740468 w 4237672"/>
              <a:gd name="connsiteY296" fmla="*/ 4706303 h 6839902"/>
              <a:gd name="connsiteX297" fmla="*/ 3729990 w 4237672"/>
              <a:gd name="connsiteY297" fmla="*/ 4596765 h 6839902"/>
              <a:gd name="connsiteX298" fmla="*/ 3726180 w 4237672"/>
              <a:gd name="connsiteY298" fmla="*/ 4541520 h 6839902"/>
              <a:gd name="connsiteX299" fmla="*/ 3739515 w 4237672"/>
              <a:gd name="connsiteY299" fmla="*/ 4540568 h 6839902"/>
              <a:gd name="connsiteX300" fmla="*/ 3743325 w 4237672"/>
              <a:gd name="connsiteY300" fmla="*/ 4594860 h 6839902"/>
              <a:gd name="connsiteX301" fmla="*/ 3729990 w 4237672"/>
              <a:gd name="connsiteY301" fmla="*/ 4596765 h 6839902"/>
              <a:gd name="connsiteX302" fmla="*/ 3722370 w 4237672"/>
              <a:gd name="connsiteY302" fmla="*/ 4487228 h 6839902"/>
              <a:gd name="connsiteX303" fmla="*/ 3720465 w 4237672"/>
              <a:gd name="connsiteY303" fmla="*/ 4431983 h 6839902"/>
              <a:gd name="connsiteX304" fmla="*/ 3733800 w 4237672"/>
              <a:gd name="connsiteY304" fmla="*/ 4431983 h 6839902"/>
              <a:gd name="connsiteX305" fmla="*/ 3735705 w 4237672"/>
              <a:gd name="connsiteY305" fmla="*/ 4487228 h 6839902"/>
              <a:gd name="connsiteX306" fmla="*/ 3722370 w 4237672"/>
              <a:gd name="connsiteY306" fmla="*/ 4487228 h 6839902"/>
              <a:gd name="connsiteX307" fmla="*/ 3719513 w 4237672"/>
              <a:gd name="connsiteY307" fmla="*/ 4376738 h 6839902"/>
              <a:gd name="connsiteX308" fmla="*/ 3719513 w 4237672"/>
              <a:gd name="connsiteY308" fmla="*/ 4357688 h 6839902"/>
              <a:gd name="connsiteX309" fmla="*/ 3719513 w 4237672"/>
              <a:gd name="connsiteY309" fmla="*/ 4321493 h 6839902"/>
              <a:gd name="connsiteX310" fmla="*/ 3732848 w 4237672"/>
              <a:gd name="connsiteY310" fmla="*/ 4321493 h 6839902"/>
              <a:gd name="connsiteX311" fmla="*/ 3732848 w 4237672"/>
              <a:gd name="connsiteY311" fmla="*/ 4357688 h 6839902"/>
              <a:gd name="connsiteX312" fmla="*/ 3732848 w 4237672"/>
              <a:gd name="connsiteY312" fmla="*/ 4376738 h 6839902"/>
              <a:gd name="connsiteX313" fmla="*/ 3719513 w 4237672"/>
              <a:gd name="connsiteY313" fmla="*/ 4376738 h 6839902"/>
              <a:gd name="connsiteX314" fmla="*/ 3734753 w 4237672"/>
              <a:gd name="connsiteY314" fmla="*/ 4267200 h 6839902"/>
              <a:gd name="connsiteX315" fmla="*/ 3721418 w 4237672"/>
              <a:gd name="connsiteY315" fmla="*/ 4266248 h 6839902"/>
              <a:gd name="connsiteX316" fmla="*/ 3724275 w 4237672"/>
              <a:gd name="connsiteY316" fmla="*/ 4211003 h 6839902"/>
              <a:gd name="connsiteX317" fmla="*/ 3737610 w 4237672"/>
              <a:gd name="connsiteY317" fmla="*/ 4211955 h 6839902"/>
              <a:gd name="connsiteX318" fmla="*/ 3734753 w 4237672"/>
              <a:gd name="connsiteY318" fmla="*/ 4267200 h 6839902"/>
              <a:gd name="connsiteX319" fmla="*/ 3743325 w 4237672"/>
              <a:gd name="connsiteY319" fmla="*/ 4157663 h 6839902"/>
              <a:gd name="connsiteX320" fmla="*/ 3729990 w 4237672"/>
              <a:gd name="connsiteY320" fmla="*/ 4155758 h 6839902"/>
              <a:gd name="connsiteX321" fmla="*/ 3736658 w 4237672"/>
              <a:gd name="connsiteY321" fmla="*/ 4100513 h 6839902"/>
              <a:gd name="connsiteX322" fmla="*/ 3749993 w 4237672"/>
              <a:gd name="connsiteY322" fmla="*/ 4102418 h 6839902"/>
              <a:gd name="connsiteX323" fmla="*/ 3743325 w 4237672"/>
              <a:gd name="connsiteY323" fmla="*/ 4157663 h 6839902"/>
              <a:gd name="connsiteX324" fmla="*/ 3758565 w 4237672"/>
              <a:gd name="connsiteY324" fmla="*/ 4050030 h 6839902"/>
              <a:gd name="connsiteX325" fmla="*/ 3745230 w 4237672"/>
              <a:gd name="connsiteY325" fmla="*/ 4047173 h 6839902"/>
              <a:gd name="connsiteX326" fmla="*/ 3755708 w 4237672"/>
              <a:gd name="connsiteY326" fmla="*/ 3992880 h 6839902"/>
              <a:gd name="connsiteX327" fmla="*/ 3769043 w 4237672"/>
              <a:gd name="connsiteY327" fmla="*/ 3995738 h 6839902"/>
              <a:gd name="connsiteX328" fmla="*/ 3758565 w 4237672"/>
              <a:gd name="connsiteY328" fmla="*/ 4050030 h 6839902"/>
              <a:gd name="connsiteX329" fmla="*/ 3782378 w 4237672"/>
              <a:gd name="connsiteY329" fmla="*/ 3942398 h 6839902"/>
              <a:gd name="connsiteX330" fmla="*/ 3769043 w 4237672"/>
              <a:gd name="connsiteY330" fmla="*/ 3938588 h 6839902"/>
              <a:gd name="connsiteX331" fmla="*/ 3779520 w 4237672"/>
              <a:gd name="connsiteY331" fmla="*/ 3901440 h 6839902"/>
              <a:gd name="connsiteX332" fmla="*/ 3784283 w 4237672"/>
              <a:gd name="connsiteY332" fmla="*/ 3885248 h 6839902"/>
              <a:gd name="connsiteX333" fmla="*/ 3797618 w 4237672"/>
              <a:gd name="connsiteY333" fmla="*/ 3889058 h 6839902"/>
              <a:gd name="connsiteX334" fmla="*/ 3792855 w 4237672"/>
              <a:gd name="connsiteY334" fmla="*/ 3905250 h 6839902"/>
              <a:gd name="connsiteX335" fmla="*/ 3782378 w 4237672"/>
              <a:gd name="connsiteY335" fmla="*/ 3942398 h 6839902"/>
              <a:gd name="connsiteX336" fmla="*/ 3813810 w 4237672"/>
              <a:gd name="connsiteY336" fmla="*/ 3838575 h 6839902"/>
              <a:gd name="connsiteX337" fmla="*/ 3800475 w 4237672"/>
              <a:gd name="connsiteY337" fmla="*/ 3833813 h 6839902"/>
              <a:gd name="connsiteX338" fmla="*/ 3819525 w 4237672"/>
              <a:gd name="connsiteY338" fmla="*/ 3782378 h 6839902"/>
              <a:gd name="connsiteX339" fmla="*/ 3831908 w 4237672"/>
              <a:gd name="connsiteY339" fmla="*/ 3787140 h 6839902"/>
              <a:gd name="connsiteX340" fmla="*/ 3813810 w 4237672"/>
              <a:gd name="connsiteY340" fmla="*/ 3838575 h 6839902"/>
              <a:gd name="connsiteX341" fmla="*/ 3853815 w 4237672"/>
              <a:gd name="connsiteY341" fmla="*/ 3736658 h 6839902"/>
              <a:gd name="connsiteX342" fmla="*/ 3841433 w 4237672"/>
              <a:gd name="connsiteY342" fmla="*/ 3730943 h 6839902"/>
              <a:gd name="connsiteX343" fmla="*/ 3863340 w 4237672"/>
              <a:gd name="connsiteY343" fmla="*/ 3680460 h 6839902"/>
              <a:gd name="connsiteX344" fmla="*/ 3875723 w 4237672"/>
              <a:gd name="connsiteY344" fmla="*/ 3686175 h 6839902"/>
              <a:gd name="connsiteX345" fmla="*/ 3853815 w 4237672"/>
              <a:gd name="connsiteY345" fmla="*/ 3736658 h 6839902"/>
              <a:gd name="connsiteX346" fmla="*/ 3898583 w 4237672"/>
              <a:gd name="connsiteY346" fmla="*/ 3636645 h 6839902"/>
              <a:gd name="connsiteX347" fmla="*/ 3886200 w 4237672"/>
              <a:gd name="connsiteY347" fmla="*/ 3630930 h 6839902"/>
              <a:gd name="connsiteX348" fmla="*/ 3910013 w 4237672"/>
              <a:gd name="connsiteY348" fmla="*/ 3581400 h 6839902"/>
              <a:gd name="connsiteX349" fmla="*/ 3922395 w 4237672"/>
              <a:gd name="connsiteY349" fmla="*/ 3587115 h 6839902"/>
              <a:gd name="connsiteX350" fmla="*/ 3898583 w 4237672"/>
              <a:gd name="connsiteY350" fmla="*/ 3636645 h 6839902"/>
              <a:gd name="connsiteX351" fmla="*/ 3947160 w 4237672"/>
              <a:gd name="connsiteY351" fmla="*/ 3537585 h 6839902"/>
              <a:gd name="connsiteX352" fmla="*/ 3934778 w 4237672"/>
              <a:gd name="connsiteY352" fmla="*/ 3531870 h 6839902"/>
              <a:gd name="connsiteX353" fmla="*/ 3959543 w 4237672"/>
              <a:gd name="connsiteY353" fmla="*/ 3482340 h 6839902"/>
              <a:gd name="connsiteX354" fmla="*/ 3971925 w 4237672"/>
              <a:gd name="connsiteY354" fmla="*/ 3488055 h 6839902"/>
              <a:gd name="connsiteX355" fmla="*/ 3947160 w 4237672"/>
              <a:gd name="connsiteY355" fmla="*/ 3537585 h 6839902"/>
              <a:gd name="connsiteX356" fmla="*/ 3995738 w 4237672"/>
              <a:gd name="connsiteY356" fmla="*/ 3439478 h 6839902"/>
              <a:gd name="connsiteX357" fmla="*/ 3983355 w 4237672"/>
              <a:gd name="connsiteY357" fmla="*/ 3433763 h 6839902"/>
              <a:gd name="connsiteX358" fmla="*/ 4007168 w 4237672"/>
              <a:gd name="connsiteY358" fmla="*/ 3384233 h 6839902"/>
              <a:gd name="connsiteX359" fmla="*/ 4019550 w 4237672"/>
              <a:gd name="connsiteY359" fmla="*/ 3389948 h 6839902"/>
              <a:gd name="connsiteX360" fmla="*/ 3995738 w 4237672"/>
              <a:gd name="connsiteY360" fmla="*/ 3439478 h 6839902"/>
              <a:gd name="connsiteX361" fmla="*/ 4044315 w 4237672"/>
              <a:gd name="connsiteY361" fmla="*/ 3340418 h 6839902"/>
              <a:gd name="connsiteX362" fmla="*/ 4031933 w 4237672"/>
              <a:gd name="connsiteY362" fmla="*/ 3334703 h 6839902"/>
              <a:gd name="connsiteX363" fmla="*/ 4054793 w 4237672"/>
              <a:gd name="connsiteY363" fmla="*/ 3285173 h 6839902"/>
              <a:gd name="connsiteX364" fmla="*/ 4067175 w 4237672"/>
              <a:gd name="connsiteY364" fmla="*/ 3290888 h 6839902"/>
              <a:gd name="connsiteX365" fmla="*/ 4044315 w 4237672"/>
              <a:gd name="connsiteY365" fmla="*/ 3340418 h 6839902"/>
              <a:gd name="connsiteX366" fmla="*/ 4089083 w 4237672"/>
              <a:gd name="connsiteY366" fmla="*/ 3239453 h 6839902"/>
              <a:gd name="connsiteX367" fmla="*/ 4076700 w 4237672"/>
              <a:gd name="connsiteY367" fmla="*/ 3233738 h 6839902"/>
              <a:gd name="connsiteX368" fmla="*/ 4097655 w 4237672"/>
              <a:gd name="connsiteY368" fmla="*/ 3183255 h 6839902"/>
              <a:gd name="connsiteX369" fmla="*/ 4110038 w 4237672"/>
              <a:gd name="connsiteY369" fmla="*/ 3188018 h 6839902"/>
              <a:gd name="connsiteX370" fmla="*/ 4089083 w 4237672"/>
              <a:gd name="connsiteY370" fmla="*/ 3239453 h 6839902"/>
              <a:gd name="connsiteX371" fmla="*/ 4129088 w 4237672"/>
              <a:gd name="connsiteY371" fmla="*/ 3136583 h 6839902"/>
              <a:gd name="connsiteX372" fmla="*/ 4115753 w 4237672"/>
              <a:gd name="connsiteY372" fmla="*/ 3131820 h 6839902"/>
              <a:gd name="connsiteX373" fmla="*/ 4133850 w 4237672"/>
              <a:gd name="connsiteY373" fmla="*/ 3080385 h 6839902"/>
              <a:gd name="connsiteX374" fmla="*/ 4147185 w 4237672"/>
              <a:gd name="connsiteY374" fmla="*/ 3084195 h 6839902"/>
              <a:gd name="connsiteX375" fmla="*/ 4129088 w 4237672"/>
              <a:gd name="connsiteY375" fmla="*/ 3136583 h 6839902"/>
              <a:gd name="connsiteX376" fmla="*/ 4163378 w 4237672"/>
              <a:gd name="connsiteY376" fmla="*/ 3031808 h 6839902"/>
              <a:gd name="connsiteX377" fmla="*/ 4150043 w 4237672"/>
              <a:gd name="connsiteY377" fmla="*/ 3027998 h 6839902"/>
              <a:gd name="connsiteX378" fmla="*/ 4164330 w 4237672"/>
              <a:gd name="connsiteY378" fmla="*/ 2975610 h 6839902"/>
              <a:gd name="connsiteX379" fmla="*/ 4177665 w 4237672"/>
              <a:gd name="connsiteY379" fmla="*/ 2979420 h 6839902"/>
              <a:gd name="connsiteX380" fmla="*/ 4163378 w 4237672"/>
              <a:gd name="connsiteY380" fmla="*/ 3031808 h 6839902"/>
              <a:gd name="connsiteX381" fmla="*/ 4191953 w 4237672"/>
              <a:gd name="connsiteY381" fmla="*/ 2925128 h 6839902"/>
              <a:gd name="connsiteX382" fmla="*/ 4178618 w 4237672"/>
              <a:gd name="connsiteY382" fmla="*/ 2922270 h 6839902"/>
              <a:gd name="connsiteX383" fmla="*/ 4190048 w 4237672"/>
              <a:gd name="connsiteY383" fmla="*/ 2868930 h 6839902"/>
              <a:gd name="connsiteX384" fmla="*/ 4203383 w 4237672"/>
              <a:gd name="connsiteY384" fmla="*/ 2871788 h 6839902"/>
              <a:gd name="connsiteX385" fmla="*/ 4191953 w 4237672"/>
              <a:gd name="connsiteY385" fmla="*/ 2925128 h 6839902"/>
              <a:gd name="connsiteX386" fmla="*/ 4213860 w 4237672"/>
              <a:gd name="connsiteY386" fmla="*/ 2817495 h 6839902"/>
              <a:gd name="connsiteX387" fmla="*/ 4200525 w 4237672"/>
              <a:gd name="connsiteY387" fmla="*/ 2815590 h 6839902"/>
              <a:gd name="connsiteX388" fmla="*/ 4209098 w 4237672"/>
              <a:gd name="connsiteY388" fmla="*/ 2761298 h 6839902"/>
              <a:gd name="connsiteX389" fmla="*/ 4222433 w 4237672"/>
              <a:gd name="connsiteY389" fmla="*/ 2763203 h 6839902"/>
              <a:gd name="connsiteX390" fmla="*/ 4213860 w 4237672"/>
              <a:gd name="connsiteY390" fmla="*/ 2817495 h 6839902"/>
              <a:gd name="connsiteX391" fmla="*/ 4229100 w 4237672"/>
              <a:gd name="connsiteY391" fmla="*/ 2707958 h 6839902"/>
              <a:gd name="connsiteX392" fmla="*/ 4215765 w 4237672"/>
              <a:gd name="connsiteY392" fmla="*/ 2707005 h 6839902"/>
              <a:gd name="connsiteX393" fmla="*/ 4220528 w 4237672"/>
              <a:gd name="connsiteY393" fmla="*/ 2652713 h 6839902"/>
              <a:gd name="connsiteX394" fmla="*/ 4233863 w 4237672"/>
              <a:gd name="connsiteY394" fmla="*/ 2653665 h 6839902"/>
              <a:gd name="connsiteX395" fmla="*/ 4229100 w 4237672"/>
              <a:gd name="connsiteY395" fmla="*/ 2707958 h 6839902"/>
              <a:gd name="connsiteX396" fmla="*/ 4236720 w 4237672"/>
              <a:gd name="connsiteY396" fmla="*/ 2597468 h 6839902"/>
              <a:gd name="connsiteX397" fmla="*/ 4223385 w 4237672"/>
              <a:gd name="connsiteY397" fmla="*/ 2596515 h 6839902"/>
              <a:gd name="connsiteX398" fmla="*/ 4224338 w 4237672"/>
              <a:gd name="connsiteY398" fmla="*/ 2542223 h 6839902"/>
              <a:gd name="connsiteX399" fmla="*/ 4237673 w 4237672"/>
              <a:gd name="connsiteY399" fmla="*/ 2542223 h 6839902"/>
              <a:gd name="connsiteX400" fmla="*/ 4236720 w 4237672"/>
              <a:gd name="connsiteY400" fmla="*/ 2597468 h 6839902"/>
              <a:gd name="connsiteX401" fmla="*/ 4222433 w 4237672"/>
              <a:gd name="connsiteY401" fmla="*/ 2487930 h 6839902"/>
              <a:gd name="connsiteX402" fmla="*/ 4219575 w 4237672"/>
              <a:gd name="connsiteY402" fmla="*/ 2433638 h 6839902"/>
              <a:gd name="connsiteX403" fmla="*/ 4232910 w 4237672"/>
              <a:gd name="connsiteY403" fmla="*/ 2432685 h 6839902"/>
              <a:gd name="connsiteX404" fmla="*/ 4235768 w 4237672"/>
              <a:gd name="connsiteY404" fmla="*/ 2487930 h 6839902"/>
              <a:gd name="connsiteX405" fmla="*/ 4222433 w 4237672"/>
              <a:gd name="connsiteY405" fmla="*/ 2487930 h 6839902"/>
              <a:gd name="connsiteX406" fmla="*/ 4214813 w 4237672"/>
              <a:gd name="connsiteY406" fmla="*/ 2379345 h 6839902"/>
              <a:gd name="connsiteX407" fmla="*/ 4207193 w 4237672"/>
              <a:gd name="connsiteY407" fmla="*/ 2325053 h 6839902"/>
              <a:gd name="connsiteX408" fmla="*/ 4220528 w 4237672"/>
              <a:gd name="connsiteY408" fmla="*/ 2323148 h 6839902"/>
              <a:gd name="connsiteX409" fmla="*/ 4228148 w 4237672"/>
              <a:gd name="connsiteY409" fmla="*/ 2377440 h 6839902"/>
              <a:gd name="connsiteX410" fmla="*/ 4214813 w 4237672"/>
              <a:gd name="connsiteY410" fmla="*/ 2379345 h 6839902"/>
              <a:gd name="connsiteX411" fmla="*/ 4197668 w 4237672"/>
              <a:gd name="connsiteY411" fmla="*/ 2270760 h 6839902"/>
              <a:gd name="connsiteX412" fmla="*/ 4186238 w 4237672"/>
              <a:gd name="connsiteY412" fmla="*/ 2217420 h 6839902"/>
              <a:gd name="connsiteX413" fmla="*/ 4199573 w 4237672"/>
              <a:gd name="connsiteY413" fmla="*/ 2214563 h 6839902"/>
              <a:gd name="connsiteX414" fmla="*/ 4211003 w 4237672"/>
              <a:gd name="connsiteY414" fmla="*/ 2268855 h 6839902"/>
              <a:gd name="connsiteX415" fmla="*/ 4197668 w 4237672"/>
              <a:gd name="connsiteY415" fmla="*/ 2270760 h 6839902"/>
              <a:gd name="connsiteX416" fmla="*/ 4171950 w 4237672"/>
              <a:gd name="connsiteY416" fmla="*/ 2165033 h 6839902"/>
              <a:gd name="connsiteX417" fmla="*/ 4155758 w 4237672"/>
              <a:gd name="connsiteY417" fmla="*/ 2112645 h 6839902"/>
              <a:gd name="connsiteX418" fmla="*/ 4169093 w 4237672"/>
              <a:gd name="connsiteY418" fmla="*/ 2107883 h 6839902"/>
              <a:gd name="connsiteX419" fmla="*/ 4185285 w 4237672"/>
              <a:gd name="connsiteY419" fmla="*/ 2160270 h 6839902"/>
              <a:gd name="connsiteX420" fmla="*/ 4171950 w 4237672"/>
              <a:gd name="connsiteY420" fmla="*/ 2165033 h 6839902"/>
              <a:gd name="connsiteX421" fmla="*/ 4137660 w 4237672"/>
              <a:gd name="connsiteY421" fmla="*/ 2061210 h 6839902"/>
              <a:gd name="connsiteX422" fmla="*/ 4116705 w 4237672"/>
              <a:gd name="connsiteY422" fmla="*/ 2010728 h 6839902"/>
              <a:gd name="connsiteX423" fmla="*/ 4129088 w 4237672"/>
              <a:gd name="connsiteY423" fmla="*/ 2005013 h 6839902"/>
              <a:gd name="connsiteX424" fmla="*/ 4150043 w 4237672"/>
              <a:gd name="connsiteY424" fmla="*/ 2056448 h 6839902"/>
              <a:gd name="connsiteX425" fmla="*/ 4137660 w 4237672"/>
              <a:gd name="connsiteY425" fmla="*/ 2061210 h 6839902"/>
              <a:gd name="connsiteX426" fmla="*/ 4092893 w 4237672"/>
              <a:gd name="connsiteY426" fmla="*/ 1961198 h 6839902"/>
              <a:gd name="connsiteX427" fmla="*/ 4067175 w 4237672"/>
              <a:gd name="connsiteY427" fmla="*/ 1912620 h 6839902"/>
              <a:gd name="connsiteX428" fmla="*/ 4079558 w 4237672"/>
              <a:gd name="connsiteY428" fmla="*/ 1905953 h 6839902"/>
              <a:gd name="connsiteX429" fmla="*/ 4105275 w 4237672"/>
              <a:gd name="connsiteY429" fmla="*/ 1954530 h 6839902"/>
              <a:gd name="connsiteX430" fmla="*/ 4092893 w 4237672"/>
              <a:gd name="connsiteY430" fmla="*/ 1961198 h 6839902"/>
              <a:gd name="connsiteX431" fmla="*/ 4039553 w 4237672"/>
              <a:gd name="connsiteY431" fmla="*/ 1865948 h 6839902"/>
              <a:gd name="connsiteX432" fmla="*/ 4009073 w 4237672"/>
              <a:gd name="connsiteY432" fmla="*/ 1820228 h 6839902"/>
              <a:gd name="connsiteX433" fmla="*/ 4020503 w 4237672"/>
              <a:gd name="connsiteY433" fmla="*/ 1812608 h 6839902"/>
              <a:gd name="connsiteX434" fmla="*/ 4050983 w 4237672"/>
              <a:gd name="connsiteY434" fmla="*/ 1858328 h 6839902"/>
              <a:gd name="connsiteX435" fmla="*/ 4039553 w 4237672"/>
              <a:gd name="connsiteY435" fmla="*/ 1865948 h 6839902"/>
              <a:gd name="connsiteX436" fmla="*/ 3977640 w 4237672"/>
              <a:gd name="connsiteY436" fmla="*/ 1776413 h 6839902"/>
              <a:gd name="connsiteX437" fmla="*/ 3943350 w 4237672"/>
              <a:gd name="connsiteY437" fmla="*/ 1733550 h 6839902"/>
              <a:gd name="connsiteX438" fmla="*/ 3953828 w 4237672"/>
              <a:gd name="connsiteY438" fmla="*/ 1724978 h 6839902"/>
              <a:gd name="connsiteX439" fmla="*/ 3988118 w 4237672"/>
              <a:gd name="connsiteY439" fmla="*/ 1767840 h 6839902"/>
              <a:gd name="connsiteX440" fmla="*/ 3977640 w 4237672"/>
              <a:gd name="connsiteY440" fmla="*/ 1776413 h 6839902"/>
              <a:gd name="connsiteX441" fmla="*/ 3908108 w 4237672"/>
              <a:gd name="connsiteY441" fmla="*/ 1692593 h 6839902"/>
              <a:gd name="connsiteX442" fmla="*/ 3870960 w 4237672"/>
              <a:gd name="connsiteY442" fmla="*/ 1652588 h 6839902"/>
              <a:gd name="connsiteX443" fmla="*/ 3880485 w 4237672"/>
              <a:gd name="connsiteY443" fmla="*/ 1643063 h 6839902"/>
              <a:gd name="connsiteX444" fmla="*/ 3918585 w 4237672"/>
              <a:gd name="connsiteY444" fmla="*/ 1683068 h 6839902"/>
              <a:gd name="connsiteX445" fmla="*/ 3908108 w 4237672"/>
              <a:gd name="connsiteY445" fmla="*/ 1692593 h 6839902"/>
              <a:gd name="connsiteX446" fmla="*/ 3830955 w 4237672"/>
              <a:gd name="connsiteY446" fmla="*/ 1614488 h 6839902"/>
              <a:gd name="connsiteX447" fmla="*/ 3790950 w 4237672"/>
              <a:gd name="connsiteY447" fmla="*/ 1577340 h 6839902"/>
              <a:gd name="connsiteX448" fmla="*/ 3800475 w 4237672"/>
              <a:gd name="connsiteY448" fmla="*/ 1566863 h 6839902"/>
              <a:gd name="connsiteX449" fmla="*/ 3841433 w 4237672"/>
              <a:gd name="connsiteY449" fmla="*/ 1604010 h 6839902"/>
              <a:gd name="connsiteX450" fmla="*/ 3830955 w 4237672"/>
              <a:gd name="connsiteY450" fmla="*/ 1614488 h 6839902"/>
              <a:gd name="connsiteX451" fmla="*/ 3749040 w 4237672"/>
              <a:gd name="connsiteY451" fmla="*/ 1542098 h 6839902"/>
              <a:gd name="connsiteX452" fmla="*/ 3706178 w 4237672"/>
              <a:gd name="connsiteY452" fmla="*/ 1507808 h 6839902"/>
              <a:gd name="connsiteX453" fmla="*/ 3714750 w 4237672"/>
              <a:gd name="connsiteY453" fmla="*/ 1497330 h 6839902"/>
              <a:gd name="connsiteX454" fmla="*/ 3757613 w 4237672"/>
              <a:gd name="connsiteY454" fmla="*/ 1531620 h 6839902"/>
              <a:gd name="connsiteX455" fmla="*/ 3749040 w 4237672"/>
              <a:gd name="connsiteY455" fmla="*/ 1542098 h 6839902"/>
              <a:gd name="connsiteX456" fmla="*/ 3663315 w 4237672"/>
              <a:gd name="connsiteY456" fmla="*/ 1474470 h 6839902"/>
              <a:gd name="connsiteX457" fmla="*/ 3618548 w 4237672"/>
              <a:gd name="connsiteY457" fmla="*/ 1443038 h 6839902"/>
              <a:gd name="connsiteX458" fmla="*/ 3626168 w 4237672"/>
              <a:gd name="connsiteY458" fmla="*/ 1431608 h 6839902"/>
              <a:gd name="connsiteX459" fmla="*/ 3670935 w 4237672"/>
              <a:gd name="connsiteY459" fmla="*/ 1463993 h 6839902"/>
              <a:gd name="connsiteX460" fmla="*/ 3663315 w 4237672"/>
              <a:gd name="connsiteY460" fmla="*/ 1474470 h 6839902"/>
              <a:gd name="connsiteX461" fmla="*/ 3573780 w 4237672"/>
              <a:gd name="connsiteY461" fmla="*/ 1411605 h 6839902"/>
              <a:gd name="connsiteX462" fmla="*/ 3528060 w 4237672"/>
              <a:gd name="connsiteY462" fmla="*/ 1382078 h 6839902"/>
              <a:gd name="connsiteX463" fmla="*/ 3535680 w 4237672"/>
              <a:gd name="connsiteY463" fmla="*/ 1370648 h 6839902"/>
              <a:gd name="connsiteX464" fmla="*/ 3581400 w 4237672"/>
              <a:gd name="connsiteY464" fmla="*/ 1401128 h 6839902"/>
              <a:gd name="connsiteX465" fmla="*/ 3573780 w 4237672"/>
              <a:gd name="connsiteY465" fmla="*/ 1411605 h 6839902"/>
              <a:gd name="connsiteX466" fmla="*/ 3481388 w 4237672"/>
              <a:gd name="connsiteY466" fmla="*/ 1352550 h 6839902"/>
              <a:gd name="connsiteX467" fmla="*/ 3434715 w 4237672"/>
              <a:gd name="connsiteY467" fmla="*/ 1323975 h 6839902"/>
              <a:gd name="connsiteX468" fmla="*/ 3441383 w 4237672"/>
              <a:gd name="connsiteY468" fmla="*/ 1312545 h 6839902"/>
              <a:gd name="connsiteX469" fmla="*/ 3489008 w 4237672"/>
              <a:gd name="connsiteY469" fmla="*/ 1341120 h 6839902"/>
              <a:gd name="connsiteX470" fmla="*/ 3481388 w 4237672"/>
              <a:gd name="connsiteY470" fmla="*/ 1352550 h 6839902"/>
              <a:gd name="connsiteX471" fmla="*/ 3387090 w 4237672"/>
              <a:gd name="connsiteY471" fmla="*/ 1297305 h 6839902"/>
              <a:gd name="connsiteX472" fmla="*/ 3339465 w 4237672"/>
              <a:gd name="connsiteY472" fmla="*/ 1270635 h 6839902"/>
              <a:gd name="connsiteX473" fmla="*/ 3346133 w 4237672"/>
              <a:gd name="connsiteY473" fmla="*/ 1258253 h 6839902"/>
              <a:gd name="connsiteX474" fmla="*/ 3393758 w 4237672"/>
              <a:gd name="connsiteY474" fmla="*/ 1284923 h 6839902"/>
              <a:gd name="connsiteX475" fmla="*/ 3387090 w 4237672"/>
              <a:gd name="connsiteY475" fmla="*/ 1297305 h 6839902"/>
              <a:gd name="connsiteX476" fmla="*/ 3290888 w 4237672"/>
              <a:gd name="connsiteY476" fmla="*/ 1243965 h 6839902"/>
              <a:gd name="connsiteX477" fmla="*/ 3242310 w 4237672"/>
              <a:gd name="connsiteY477" fmla="*/ 1218248 h 6839902"/>
              <a:gd name="connsiteX478" fmla="*/ 3248978 w 4237672"/>
              <a:gd name="connsiteY478" fmla="*/ 1205865 h 6839902"/>
              <a:gd name="connsiteX479" fmla="*/ 3297555 w 4237672"/>
              <a:gd name="connsiteY479" fmla="*/ 1231583 h 6839902"/>
              <a:gd name="connsiteX480" fmla="*/ 3290888 w 4237672"/>
              <a:gd name="connsiteY480" fmla="*/ 1243965 h 6839902"/>
              <a:gd name="connsiteX481" fmla="*/ 3193733 w 4237672"/>
              <a:gd name="connsiteY481" fmla="*/ 1193483 h 6839902"/>
              <a:gd name="connsiteX482" fmla="*/ 3145155 w 4237672"/>
              <a:gd name="connsiteY482" fmla="*/ 1168718 h 6839902"/>
              <a:gd name="connsiteX483" fmla="*/ 3151823 w 4237672"/>
              <a:gd name="connsiteY483" fmla="*/ 1156335 h 6839902"/>
              <a:gd name="connsiteX484" fmla="*/ 3200400 w 4237672"/>
              <a:gd name="connsiteY484" fmla="*/ 1181100 h 6839902"/>
              <a:gd name="connsiteX485" fmla="*/ 3193733 w 4237672"/>
              <a:gd name="connsiteY485" fmla="*/ 1193483 h 6839902"/>
              <a:gd name="connsiteX486" fmla="*/ 3095625 w 4237672"/>
              <a:gd name="connsiteY486" fmla="*/ 1143953 h 6839902"/>
              <a:gd name="connsiteX487" fmla="*/ 3046095 w 4237672"/>
              <a:gd name="connsiteY487" fmla="*/ 1119188 h 6839902"/>
              <a:gd name="connsiteX488" fmla="*/ 3051810 w 4237672"/>
              <a:gd name="connsiteY488" fmla="*/ 1106805 h 6839902"/>
              <a:gd name="connsiteX489" fmla="*/ 3101340 w 4237672"/>
              <a:gd name="connsiteY489" fmla="*/ 1131570 h 6839902"/>
              <a:gd name="connsiteX490" fmla="*/ 3095625 w 4237672"/>
              <a:gd name="connsiteY490" fmla="*/ 1143953 h 6839902"/>
              <a:gd name="connsiteX491" fmla="*/ 2997518 w 4237672"/>
              <a:gd name="connsiteY491" fmla="*/ 1094423 h 6839902"/>
              <a:gd name="connsiteX492" fmla="*/ 2947988 w 4237672"/>
              <a:gd name="connsiteY492" fmla="*/ 1069658 h 6839902"/>
              <a:gd name="connsiteX493" fmla="*/ 2953703 w 4237672"/>
              <a:gd name="connsiteY493" fmla="*/ 1057275 h 6839902"/>
              <a:gd name="connsiteX494" fmla="*/ 3003233 w 4237672"/>
              <a:gd name="connsiteY494" fmla="*/ 1082040 h 6839902"/>
              <a:gd name="connsiteX495" fmla="*/ 2997518 w 4237672"/>
              <a:gd name="connsiteY495" fmla="*/ 1094423 h 6839902"/>
              <a:gd name="connsiteX496" fmla="*/ 2898458 w 4237672"/>
              <a:gd name="connsiteY496" fmla="*/ 1045845 h 6839902"/>
              <a:gd name="connsiteX497" fmla="*/ 2848928 w 4237672"/>
              <a:gd name="connsiteY497" fmla="*/ 1021080 h 6839902"/>
              <a:gd name="connsiteX498" fmla="*/ 2854643 w 4237672"/>
              <a:gd name="connsiteY498" fmla="*/ 1008698 h 6839902"/>
              <a:gd name="connsiteX499" fmla="*/ 2904173 w 4237672"/>
              <a:gd name="connsiteY499" fmla="*/ 1033463 h 6839902"/>
              <a:gd name="connsiteX500" fmla="*/ 2898458 w 4237672"/>
              <a:gd name="connsiteY500" fmla="*/ 1045845 h 6839902"/>
              <a:gd name="connsiteX501" fmla="*/ 2800350 w 4237672"/>
              <a:gd name="connsiteY501" fmla="*/ 997268 h 6839902"/>
              <a:gd name="connsiteX502" fmla="*/ 2781300 w 4237672"/>
              <a:gd name="connsiteY502" fmla="*/ 987743 h 6839902"/>
              <a:gd name="connsiteX503" fmla="*/ 2751773 w 4237672"/>
              <a:gd name="connsiteY503" fmla="*/ 972503 h 6839902"/>
              <a:gd name="connsiteX504" fmla="*/ 2758440 w 4237672"/>
              <a:gd name="connsiteY504" fmla="*/ 960120 h 6839902"/>
              <a:gd name="connsiteX505" fmla="*/ 2787968 w 4237672"/>
              <a:gd name="connsiteY505" fmla="*/ 975360 h 6839902"/>
              <a:gd name="connsiteX506" fmla="*/ 2807018 w 4237672"/>
              <a:gd name="connsiteY506" fmla="*/ 984885 h 6839902"/>
              <a:gd name="connsiteX507" fmla="*/ 2800350 w 4237672"/>
              <a:gd name="connsiteY507" fmla="*/ 997268 h 6839902"/>
              <a:gd name="connsiteX508" fmla="*/ 2702243 w 4237672"/>
              <a:gd name="connsiteY508" fmla="*/ 946785 h 6839902"/>
              <a:gd name="connsiteX509" fmla="*/ 2653665 w 4237672"/>
              <a:gd name="connsiteY509" fmla="*/ 921068 h 6839902"/>
              <a:gd name="connsiteX510" fmla="*/ 2660333 w 4237672"/>
              <a:gd name="connsiteY510" fmla="*/ 908685 h 6839902"/>
              <a:gd name="connsiteX511" fmla="*/ 2708910 w 4237672"/>
              <a:gd name="connsiteY511" fmla="*/ 934403 h 6839902"/>
              <a:gd name="connsiteX512" fmla="*/ 2702243 w 4237672"/>
              <a:gd name="connsiteY512" fmla="*/ 946785 h 6839902"/>
              <a:gd name="connsiteX513" fmla="*/ 2606040 w 4237672"/>
              <a:gd name="connsiteY513" fmla="*/ 894398 h 6839902"/>
              <a:gd name="connsiteX514" fmla="*/ 2558415 w 4237672"/>
              <a:gd name="connsiteY514" fmla="*/ 866775 h 6839902"/>
              <a:gd name="connsiteX515" fmla="*/ 2565083 w 4237672"/>
              <a:gd name="connsiteY515" fmla="*/ 855345 h 6839902"/>
              <a:gd name="connsiteX516" fmla="*/ 2612708 w 4237672"/>
              <a:gd name="connsiteY516" fmla="*/ 882015 h 6839902"/>
              <a:gd name="connsiteX517" fmla="*/ 2606040 w 4237672"/>
              <a:gd name="connsiteY517" fmla="*/ 894398 h 6839902"/>
              <a:gd name="connsiteX518" fmla="*/ 2509838 w 4237672"/>
              <a:gd name="connsiteY518" fmla="*/ 839153 h 6839902"/>
              <a:gd name="connsiteX519" fmla="*/ 2463165 w 4237672"/>
              <a:gd name="connsiteY519" fmla="*/ 810578 h 6839902"/>
              <a:gd name="connsiteX520" fmla="*/ 2470785 w 4237672"/>
              <a:gd name="connsiteY520" fmla="*/ 799148 h 6839902"/>
              <a:gd name="connsiteX521" fmla="*/ 2517458 w 4237672"/>
              <a:gd name="connsiteY521" fmla="*/ 827723 h 6839902"/>
              <a:gd name="connsiteX522" fmla="*/ 2509838 w 4237672"/>
              <a:gd name="connsiteY522" fmla="*/ 839153 h 6839902"/>
              <a:gd name="connsiteX523" fmla="*/ 2416493 w 4237672"/>
              <a:gd name="connsiteY523" fmla="*/ 781050 h 6839902"/>
              <a:gd name="connsiteX524" fmla="*/ 2370773 w 4237672"/>
              <a:gd name="connsiteY524" fmla="*/ 750570 h 6839902"/>
              <a:gd name="connsiteX525" fmla="*/ 2378393 w 4237672"/>
              <a:gd name="connsiteY525" fmla="*/ 739140 h 6839902"/>
              <a:gd name="connsiteX526" fmla="*/ 2424113 w 4237672"/>
              <a:gd name="connsiteY526" fmla="*/ 769620 h 6839902"/>
              <a:gd name="connsiteX527" fmla="*/ 2416493 w 4237672"/>
              <a:gd name="connsiteY527" fmla="*/ 781050 h 6839902"/>
              <a:gd name="connsiteX528" fmla="*/ 2325053 w 4237672"/>
              <a:gd name="connsiteY528" fmla="*/ 719138 h 6839902"/>
              <a:gd name="connsiteX529" fmla="*/ 2280285 w 4237672"/>
              <a:gd name="connsiteY529" fmla="*/ 686753 h 6839902"/>
              <a:gd name="connsiteX530" fmla="*/ 2288858 w 4237672"/>
              <a:gd name="connsiteY530" fmla="*/ 675323 h 6839902"/>
              <a:gd name="connsiteX531" fmla="*/ 2333625 w 4237672"/>
              <a:gd name="connsiteY531" fmla="*/ 707708 h 6839902"/>
              <a:gd name="connsiteX532" fmla="*/ 2325053 w 4237672"/>
              <a:gd name="connsiteY532" fmla="*/ 719138 h 6839902"/>
              <a:gd name="connsiteX533" fmla="*/ 2236470 w 4237672"/>
              <a:gd name="connsiteY533" fmla="*/ 653415 h 6839902"/>
              <a:gd name="connsiteX534" fmla="*/ 2193608 w 4237672"/>
              <a:gd name="connsiteY534" fmla="*/ 619125 h 6839902"/>
              <a:gd name="connsiteX535" fmla="*/ 2202180 w 4237672"/>
              <a:gd name="connsiteY535" fmla="*/ 608648 h 6839902"/>
              <a:gd name="connsiteX536" fmla="*/ 2245043 w 4237672"/>
              <a:gd name="connsiteY536" fmla="*/ 642938 h 6839902"/>
              <a:gd name="connsiteX537" fmla="*/ 2236470 w 4237672"/>
              <a:gd name="connsiteY537" fmla="*/ 653415 h 6839902"/>
              <a:gd name="connsiteX538" fmla="*/ 2151698 w 4237672"/>
              <a:gd name="connsiteY538" fmla="*/ 583883 h 6839902"/>
              <a:gd name="connsiteX539" fmla="*/ 2110740 w 4237672"/>
              <a:gd name="connsiteY539" fmla="*/ 546735 h 6839902"/>
              <a:gd name="connsiteX540" fmla="*/ 2120265 w 4237672"/>
              <a:gd name="connsiteY540" fmla="*/ 536258 h 6839902"/>
              <a:gd name="connsiteX541" fmla="*/ 2161223 w 4237672"/>
              <a:gd name="connsiteY541" fmla="*/ 572453 h 6839902"/>
              <a:gd name="connsiteX542" fmla="*/ 2151698 w 4237672"/>
              <a:gd name="connsiteY542" fmla="*/ 583883 h 6839902"/>
              <a:gd name="connsiteX543" fmla="*/ 2070735 w 4237672"/>
              <a:gd name="connsiteY543" fmla="*/ 508635 h 6839902"/>
              <a:gd name="connsiteX544" fmla="*/ 2032635 w 4237672"/>
              <a:gd name="connsiteY544" fmla="*/ 468630 h 6839902"/>
              <a:gd name="connsiteX545" fmla="*/ 2043113 w 4237672"/>
              <a:gd name="connsiteY545" fmla="*/ 459105 h 6839902"/>
              <a:gd name="connsiteX546" fmla="*/ 2081213 w 4237672"/>
              <a:gd name="connsiteY546" fmla="*/ 498157 h 6839902"/>
              <a:gd name="connsiteX547" fmla="*/ 2070735 w 4237672"/>
              <a:gd name="connsiteY547" fmla="*/ 508635 h 6839902"/>
              <a:gd name="connsiteX548" fmla="*/ 1995488 w 4237672"/>
              <a:gd name="connsiteY548" fmla="*/ 427673 h 6839902"/>
              <a:gd name="connsiteX549" fmla="*/ 1960245 w 4237672"/>
              <a:gd name="connsiteY549" fmla="*/ 384810 h 6839902"/>
              <a:gd name="connsiteX550" fmla="*/ 1970723 w 4237672"/>
              <a:gd name="connsiteY550" fmla="*/ 376238 h 6839902"/>
              <a:gd name="connsiteX551" fmla="*/ 2005013 w 4237672"/>
              <a:gd name="connsiteY551" fmla="*/ 418148 h 6839902"/>
              <a:gd name="connsiteX552" fmla="*/ 1995488 w 4237672"/>
              <a:gd name="connsiteY552" fmla="*/ 427673 h 6839902"/>
              <a:gd name="connsiteX553" fmla="*/ 1926908 w 4237672"/>
              <a:gd name="connsiteY553" fmla="*/ 340995 h 6839902"/>
              <a:gd name="connsiteX554" fmla="*/ 1895475 w 4237672"/>
              <a:gd name="connsiteY554" fmla="*/ 295275 h 6839902"/>
              <a:gd name="connsiteX555" fmla="*/ 1907858 w 4237672"/>
              <a:gd name="connsiteY555" fmla="*/ 287655 h 6839902"/>
              <a:gd name="connsiteX556" fmla="*/ 1938338 w 4237672"/>
              <a:gd name="connsiteY556" fmla="*/ 332423 h 6839902"/>
              <a:gd name="connsiteX557" fmla="*/ 1926908 w 4237672"/>
              <a:gd name="connsiteY557" fmla="*/ 340995 h 6839902"/>
              <a:gd name="connsiteX558" fmla="*/ 1867853 w 4237672"/>
              <a:gd name="connsiteY558" fmla="*/ 247650 h 6839902"/>
              <a:gd name="connsiteX559" fmla="*/ 1842135 w 4237672"/>
              <a:gd name="connsiteY559" fmla="*/ 199073 h 6839902"/>
              <a:gd name="connsiteX560" fmla="*/ 1854517 w 4237672"/>
              <a:gd name="connsiteY560" fmla="*/ 193358 h 6839902"/>
              <a:gd name="connsiteX561" fmla="*/ 1880235 w 4237672"/>
              <a:gd name="connsiteY561" fmla="*/ 241935 h 6839902"/>
              <a:gd name="connsiteX562" fmla="*/ 1867853 w 4237672"/>
              <a:gd name="connsiteY562" fmla="*/ 247650 h 6839902"/>
              <a:gd name="connsiteX563" fmla="*/ 1818323 w 4237672"/>
              <a:gd name="connsiteY563" fmla="*/ 148590 h 6839902"/>
              <a:gd name="connsiteX564" fmla="*/ 1798320 w 4237672"/>
              <a:gd name="connsiteY564" fmla="*/ 97155 h 6839902"/>
              <a:gd name="connsiteX565" fmla="*/ 1811655 w 4237672"/>
              <a:gd name="connsiteY565" fmla="*/ 92393 h 6839902"/>
              <a:gd name="connsiteX566" fmla="*/ 1831658 w 4237672"/>
              <a:gd name="connsiteY566" fmla="*/ 142875 h 6839902"/>
              <a:gd name="connsiteX567" fmla="*/ 1818323 w 4237672"/>
              <a:gd name="connsiteY567" fmla="*/ 148590 h 6839902"/>
              <a:gd name="connsiteX568" fmla="*/ 1782128 w 4237672"/>
              <a:gd name="connsiteY568" fmla="*/ 43815 h 6839902"/>
              <a:gd name="connsiteX569" fmla="*/ 1771650 w 4237672"/>
              <a:gd name="connsiteY569" fmla="*/ 2857 h 6839902"/>
              <a:gd name="connsiteX570" fmla="*/ 1784985 w 4237672"/>
              <a:gd name="connsiteY570" fmla="*/ 0 h 6839902"/>
              <a:gd name="connsiteX571" fmla="*/ 1795463 w 4237672"/>
              <a:gd name="connsiteY571" fmla="*/ 40005 h 6839902"/>
              <a:gd name="connsiteX572" fmla="*/ 1782128 w 4237672"/>
              <a:gd name="connsiteY572" fmla="*/ 43815 h 6839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Lst>
            <a:rect l="l" t="t" r="r" b="b"/>
            <a:pathLst>
              <a:path w="4237672" h="6839902">
                <a:moveTo>
                  <a:pt x="1620203" y="6839903"/>
                </a:moveTo>
                <a:lnTo>
                  <a:pt x="1620203" y="6826568"/>
                </a:lnTo>
                <a:cubicBezTo>
                  <a:pt x="1638300" y="6826568"/>
                  <a:pt x="1656398" y="6826568"/>
                  <a:pt x="1675448" y="6826568"/>
                </a:cubicBezTo>
                <a:lnTo>
                  <a:pt x="1675448" y="6839903"/>
                </a:lnTo>
                <a:cubicBezTo>
                  <a:pt x="1657350" y="6838950"/>
                  <a:pt x="1638300" y="6839903"/>
                  <a:pt x="1620203" y="6839903"/>
                </a:cubicBezTo>
                <a:close/>
                <a:moveTo>
                  <a:pt x="1564958" y="6839903"/>
                </a:moveTo>
                <a:cubicBezTo>
                  <a:pt x="1546860" y="6839903"/>
                  <a:pt x="1527810" y="6839903"/>
                  <a:pt x="1509713" y="6839903"/>
                </a:cubicBezTo>
                <a:lnTo>
                  <a:pt x="1509713" y="6826568"/>
                </a:lnTo>
                <a:cubicBezTo>
                  <a:pt x="1527810" y="6826568"/>
                  <a:pt x="1545908" y="6826568"/>
                  <a:pt x="1564958" y="6826568"/>
                </a:cubicBezTo>
                <a:lnTo>
                  <a:pt x="1564958" y="6839903"/>
                </a:lnTo>
                <a:close/>
                <a:moveTo>
                  <a:pt x="1730692" y="6837998"/>
                </a:moveTo>
                <a:lnTo>
                  <a:pt x="1730692" y="6824663"/>
                </a:lnTo>
                <a:cubicBezTo>
                  <a:pt x="1748790" y="6824663"/>
                  <a:pt x="1766888" y="6823710"/>
                  <a:pt x="1785938" y="6823710"/>
                </a:cubicBezTo>
                <a:lnTo>
                  <a:pt x="1785938" y="6837045"/>
                </a:lnTo>
                <a:cubicBezTo>
                  <a:pt x="1766888" y="6837998"/>
                  <a:pt x="1748790" y="6837998"/>
                  <a:pt x="1730692" y="6837998"/>
                </a:cubicBezTo>
                <a:close/>
                <a:moveTo>
                  <a:pt x="1455420" y="6837998"/>
                </a:moveTo>
                <a:cubicBezTo>
                  <a:pt x="1437323" y="6837998"/>
                  <a:pt x="1419225" y="6837045"/>
                  <a:pt x="1400175" y="6837045"/>
                </a:cubicBezTo>
                <a:lnTo>
                  <a:pt x="1400175" y="6823710"/>
                </a:lnTo>
                <a:cubicBezTo>
                  <a:pt x="1418273" y="6824663"/>
                  <a:pt x="1436370" y="6824663"/>
                  <a:pt x="1455420" y="6824663"/>
                </a:cubicBezTo>
                <a:lnTo>
                  <a:pt x="1455420" y="6837998"/>
                </a:lnTo>
                <a:close/>
                <a:moveTo>
                  <a:pt x="1840230" y="6836093"/>
                </a:moveTo>
                <a:lnTo>
                  <a:pt x="1840230" y="6822758"/>
                </a:lnTo>
                <a:cubicBezTo>
                  <a:pt x="1858328" y="6821805"/>
                  <a:pt x="1876425" y="6821805"/>
                  <a:pt x="1895475" y="6820853"/>
                </a:cubicBezTo>
                <a:lnTo>
                  <a:pt x="1896428" y="6834188"/>
                </a:lnTo>
                <a:cubicBezTo>
                  <a:pt x="1877378" y="6834188"/>
                  <a:pt x="1858328" y="6835140"/>
                  <a:pt x="1840230" y="6836093"/>
                </a:cubicBezTo>
                <a:close/>
                <a:moveTo>
                  <a:pt x="1344930" y="6835140"/>
                </a:moveTo>
                <a:cubicBezTo>
                  <a:pt x="1326833" y="6834188"/>
                  <a:pt x="1308735" y="6833235"/>
                  <a:pt x="1289685" y="6833235"/>
                </a:cubicBezTo>
                <a:lnTo>
                  <a:pt x="1290638" y="6819900"/>
                </a:lnTo>
                <a:cubicBezTo>
                  <a:pt x="1308735" y="6820853"/>
                  <a:pt x="1326833" y="6821805"/>
                  <a:pt x="1345883" y="6821805"/>
                </a:cubicBezTo>
                <a:lnTo>
                  <a:pt x="1344930" y="6835140"/>
                </a:lnTo>
                <a:close/>
                <a:moveTo>
                  <a:pt x="1949767" y="6831330"/>
                </a:moveTo>
                <a:lnTo>
                  <a:pt x="1948815" y="6817995"/>
                </a:lnTo>
                <a:cubicBezTo>
                  <a:pt x="1966913" y="6817043"/>
                  <a:pt x="1985010" y="6816090"/>
                  <a:pt x="2004060" y="6815138"/>
                </a:cubicBezTo>
                <a:lnTo>
                  <a:pt x="2005013" y="6828473"/>
                </a:lnTo>
                <a:cubicBezTo>
                  <a:pt x="1986915" y="6830378"/>
                  <a:pt x="1968817" y="6831330"/>
                  <a:pt x="1949767" y="6831330"/>
                </a:cubicBezTo>
                <a:close/>
                <a:moveTo>
                  <a:pt x="1235392" y="6830378"/>
                </a:moveTo>
                <a:cubicBezTo>
                  <a:pt x="1217295" y="6829425"/>
                  <a:pt x="1199198" y="6828473"/>
                  <a:pt x="1180148" y="6827520"/>
                </a:cubicBezTo>
                <a:lnTo>
                  <a:pt x="1181100" y="6814185"/>
                </a:lnTo>
                <a:cubicBezTo>
                  <a:pt x="1199198" y="6815138"/>
                  <a:pt x="1217295" y="6816090"/>
                  <a:pt x="1236345" y="6817043"/>
                </a:cubicBezTo>
                <a:lnTo>
                  <a:pt x="1235392" y="6830378"/>
                </a:lnTo>
                <a:close/>
                <a:moveTo>
                  <a:pt x="2060258" y="6826568"/>
                </a:moveTo>
                <a:lnTo>
                  <a:pt x="2059305" y="6813233"/>
                </a:lnTo>
                <a:cubicBezTo>
                  <a:pt x="2077402" y="6812280"/>
                  <a:pt x="2095500" y="6811328"/>
                  <a:pt x="2114550" y="6810375"/>
                </a:cubicBezTo>
                <a:lnTo>
                  <a:pt x="2115503" y="6823710"/>
                </a:lnTo>
                <a:cubicBezTo>
                  <a:pt x="2096452" y="6824663"/>
                  <a:pt x="2078355" y="6825615"/>
                  <a:pt x="2060258" y="6826568"/>
                </a:cubicBezTo>
                <a:close/>
                <a:moveTo>
                  <a:pt x="1125855" y="6822758"/>
                </a:moveTo>
                <a:cubicBezTo>
                  <a:pt x="1107758" y="6821805"/>
                  <a:pt x="1089660" y="6819900"/>
                  <a:pt x="1070610" y="6817995"/>
                </a:cubicBezTo>
                <a:lnTo>
                  <a:pt x="1071563" y="6804660"/>
                </a:lnTo>
                <a:cubicBezTo>
                  <a:pt x="1089660" y="6806565"/>
                  <a:pt x="1107758" y="6807518"/>
                  <a:pt x="1125855" y="6809423"/>
                </a:cubicBezTo>
                <a:lnTo>
                  <a:pt x="1125855" y="6822758"/>
                </a:lnTo>
                <a:close/>
                <a:moveTo>
                  <a:pt x="2169795" y="6820853"/>
                </a:moveTo>
                <a:lnTo>
                  <a:pt x="2168843" y="6807518"/>
                </a:lnTo>
                <a:cubicBezTo>
                  <a:pt x="2186940" y="6806565"/>
                  <a:pt x="2205038" y="6805613"/>
                  <a:pt x="2224088" y="6803708"/>
                </a:cubicBezTo>
                <a:lnTo>
                  <a:pt x="2225040" y="6817043"/>
                </a:lnTo>
                <a:cubicBezTo>
                  <a:pt x="2206943" y="6817995"/>
                  <a:pt x="2187893" y="6818948"/>
                  <a:pt x="2169795" y="6820853"/>
                </a:cubicBezTo>
                <a:close/>
                <a:moveTo>
                  <a:pt x="1016317" y="6813233"/>
                </a:moveTo>
                <a:cubicBezTo>
                  <a:pt x="998220" y="6811328"/>
                  <a:pt x="980123" y="6809423"/>
                  <a:pt x="962025" y="6807518"/>
                </a:cubicBezTo>
                <a:lnTo>
                  <a:pt x="963930" y="6794183"/>
                </a:lnTo>
                <a:cubicBezTo>
                  <a:pt x="982028" y="6796088"/>
                  <a:pt x="1000125" y="6797993"/>
                  <a:pt x="1018223" y="6799898"/>
                </a:cubicBezTo>
                <a:lnTo>
                  <a:pt x="1016317" y="6813233"/>
                </a:lnTo>
                <a:close/>
                <a:moveTo>
                  <a:pt x="2279333" y="6813233"/>
                </a:moveTo>
                <a:lnTo>
                  <a:pt x="2278380" y="6799898"/>
                </a:lnTo>
                <a:cubicBezTo>
                  <a:pt x="2296478" y="6798945"/>
                  <a:pt x="2314575" y="6797040"/>
                  <a:pt x="2333625" y="6796088"/>
                </a:cubicBezTo>
                <a:lnTo>
                  <a:pt x="2334578" y="6809423"/>
                </a:lnTo>
                <a:cubicBezTo>
                  <a:pt x="2316480" y="6810375"/>
                  <a:pt x="2298383" y="6812280"/>
                  <a:pt x="2279333" y="6813233"/>
                </a:cubicBezTo>
                <a:close/>
                <a:moveTo>
                  <a:pt x="2389823" y="6805613"/>
                </a:moveTo>
                <a:lnTo>
                  <a:pt x="2388870" y="6792278"/>
                </a:lnTo>
                <a:cubicBezTo>
                  <a:pt x="2406968" y="6791325"/>
                  <a:pt x="2425065" y="6789420"/>
                  <a:pt x="2443163" y="6787515"/>
                </a:cubicBezTo>
                <a:lnTo>
                  <a:pt x="2444115" y="6800850"/>
                </a:lnTo>
                <a:cubicBezTo>
                  <a:pt x="2426018" y="6802755"/>
                  <a:pt x="2407920" y="6803708"/>
                  <a:pt x="2389823" y="6805613"/>
                </a:cubicBezTo>
                <a:close/>
                <a:moveTo>
                  <a:pt x="906780" y="6801803"/>
                </a:moveTo>
                <a:cubicBezTo>
                  <a:pt x="888683" y="6799898"/>
                  <a:pt x="870585" y="6797040"/>
                  <a:pt x="852487" y="6795135"/>
                </a:cubicBezTo>
                <a:lnTo>
                  <a:pt x="854392" y="6781800"/>
                </a:lnTo>
                <a:cubicBezTo>
                  <a:pt x="872490" y="6784658"/>
                  <a:pt x="890587" y="6786563"/>
                  <a:pt x="908685" y="6788468"/>
                </a:cubicBezTo>
                <a:lnTo>
                  <a:pt x="906780" y="6801803"/>
                </a:lnTo>
                <a:close/>
                <a:moveTo>
                  <a:pt x="2499360" y="6796088"/>
                </a:moveTo>
                <a:lnTo>
                  <a:pt x="2498408" y="6782753"/>
                </a:lnTo>
                <a:cubicBezTo>
                  <a:pt x="2516505" y="6780848"/>
                  <a:pt x="2534603" y="6778943"/>
                  <a:pt x="2552700" y="6777038"/>
                </a:cubicBezTo>
                <a:lnTo>
                  <a:pt x="2554605" y="6790373"/>
                </a:lnTo>
                <a:cubicBezTo>
                  <a:pt x="2535555" y="6793230"/>
                  <a:pt x="2517458" y="6794183"/>
                  <a:pt x="2499360" y="6796088"/>
                </a:cubicBezTo>
                <a:close/>
                <a:moveTo>
                  <a:pt x="797242" y="6787515"/>
                </a:moveTo>
                <a:cubicBezTo>
                  <a:pt x="779145" y="6784658"/>
                  <a:pt x="761048" y="6781800"/>
                  <a:pt x="742950" y="6778943"/>
                </a:cubicBezTo>
                <a:lnTo>
                  <a:pt x="744855" y="6765608"/>
                </a:lnTo>
                <a:cubicBezTo>
                  <a:pt x="762953" y="6768465"/>
                  <a:pt x="781050" y="6771323"/>
                  <a:pt x="799148" y="6774180"/>
                </a:cubicBezTo>
                <a:lnTo>
                  <a:pt x="797242" y="6787515"/>
                </a:lnTo>
                <a:close/>
                <a:moveTo>
                  <a:pt x="2608898" y="6784658"/>
                </a:moveTo>
                <a:lnTo>
                  <a:pt x="2606993" y="6771323"/>
                </a:lnTo>
                <a:cubicBezTo>
                  <a:pt x="2625090" y="6769418"/>
                  <a:pt x="2643188" y="6766560"/>
                  <a:pt x="2661285" y="6763703"/>
                </a:cubicBezTo>
                <a:lnTo>
                  <a:pt x="2663190" y="6777038"/>
                </a:lnTo>
                <a:cubicBezTo>
                  <a:pt x="2645093" y="6779895"/>
                  <a:pt x="2626995" y="6781800"/>
                  <a:pt x="2608898" y="6784658"/>
                </a:cubicBezTo>
                <a:close/>
                <a:moveTo>
                  <a:pt x="688658" y="6770370"/>
                </a:moveTo>
                <a:cubicBezTo>
                  <a:pt x="670560" y="6767513"/>
                  <a:pt x="652462" y="6763703"/>
                  <a:pt x="634365" y="6760845"/>
                </a:cubicBezTo>
                <a:lnTo>
                  <a:pt x="637223" y="6747510"/>
                </a:lnTo>
                <a:cubicBezTo>
                  <a:pt x="655320" y="6751320"/>
                  <a:pt x="673418" y="6754178"/>
                  <a:pt x="691515" y="6757035"/>
                </a:cubicBezTo>
                <a:lnTo>
                  <a:pt x="688658" y="6770370"/>
                </a:lnTo>
                <a:close/>
                <a:moveTo>
                  <a:pt x="2717483" y="6768465"/>
                </a:moveTo>
                <a:lnTo>
                  <a:pt x="2714625" y="6755130"/>
                </a:lnTo>
                <a:cubicBezTo>
                  <a:pt x="2732723" y="6752273"/>
                  <a:pt x="2750820" y="6748463"/>
                  <a:pt x="2767965" y="6744653"/>
                </a:cubicBezTo>
                <a:lnTo>
                  <a:pt x="2770823" y="6757988"/>
                </a:lnTo>
                <a:cubicBezTo>
                  <a:pt x="2754630" y="6760845"/>
                  <a:pt x="2736533" y="6764655"/>
                  <a:pt x="2717483" y="6768465"/>
                </a:cubicBezTo>
                <a:close/>
                <a:moveTo>
                  <a:pt x="581025" y="6750368"/>
                </a:moveTo>
                <a:cubicBezTo>
                  <a:pt x="562928" y="6746558"/>
                  <a:pt x="544830" y="6742748"/>
                  <a:pt x="526733" y="6738938"/>
                </a:cubicBezTo>
                <a:lnTo>
                  <a:pt x="529590" y="6725603"/>
                </a:lnTo>
                <a:cubicBezTo>
                  <a:pt x="547687" y="6729413"/>
                  <a:pt x="565785" y="6733223"/>
                  <a:pt x="582930" y="6737033"/>
                </a:cubicBezTo>
                <a:lnTo>
                  <a:pt x="581025" y="6750368"/>
                </a:lnTo>
                <a:close/>
                <a:moveTo>
                  <a:pt x="2826068" y="6745605"/>
                </a:moveTo>
                <a:lnTo>
                  <a:pt x="2823210" y="6732270"/>
                </a:lnTo>
                <a:cubicBezTo>
                  <a:pt x="2841308" y="6727508"/>
                  <a:pt x="2858453" y="6722745"/>
                  <a:pt x="2875598" y="6717983"/>
                </a:cubicBezTo>
                <a:lnTo>
                  <a:pt x="2879408" y="6731318"/>
                </a:lnTo>
                <a:cubicBezTo>
                  <a:pt x="2861310" y="6736080"/>
                  <a:pt x="2844165" y="6740843"/>
                  <a:pt x="2826068" y="6745605"/>
                </a:cubicBezTo>
                <a:close/>
                <a:moveTo>
                  <a:pt x="473393" y="6726555"/>
                </a:moveTo>
                <a:cubicBezTo>
                  <a:pt x="455295" y="6722745"/>
                  <a:pt x="437197" y="6717983"/>
                  <a:pt x="420053" y="6714173"/>
                </a:cubicBezTo>
                <a:lnTo>
                  <a:pt x="422910" y="6700838"/>
                </a:lnTo>
                <a:cubicBezTo>
                  <a:pt x="441008" y="6705600"/>
                  <a:pt x="458153" y="6709410"/>
                  <a:pt x="476250" y="6713220"/>
                </a:cubicBezTo>
                <a:lnTo>
                  <a:pt x="473393" y="6726555"/>
                </a:lnTo>
                <a:close/>
                <a:moveTo>
                  <a:pt x="2931795" y="6714173"/>
                </a:moveTo>
                <a:lnTo>
                  <a:pt x="2927033" y="6700838"/>
                </a:lnTo>
                <a:lnTo>
                  <a:pt x="2934653" y="6697980"/>
                </a:lnTo>
                <a:cubicBezTo>
                  <a:pt x="2948940" y="6693218"/>
                  <a:pt x="2964180" y="6687503"/>
                  <a:pt x="2978468" y="6681788"/>
                </a:cubicBezTo>
                <a:lnTo>
                  <a:pt x="2983230" y="6694170"/>
                </a:lnTo>
                <a:cubicBezTo>
                  <a:pt x="2968943" y="6699885"/>
                  <a:pt x="2953703" y="6705600"/>
                  <a:pt x="2939415" y="6711315"/>
                </a:cubicBezTo>
                <a:lnTo>
                  <a:pt x="2931795" y="6714173"/>
                </a:lnTo>
                <a:close/>
                <a:moveTo>
                  <a:pt x="366712" y="6699885"/>
                </a:moveTo>
                <a:cubicBezTo>
                  <a:pt x="348615" y="6695123"/>
                  <a:pt x="331470" y="6690360"/>
                  <a:pt x="313372" y="6685598"/>
                </a:cubicBezTo>
                <a:lnTo>
                  <a:pt x="317183" y="6672263"/>
                </a:lnTo>
                <a:cubicBezTo>
                  <a:pt x="334328" y="6677025"/>
                  <a:pt x="352425" y="6681788"/>
                  <a:pt x="370522" y="6686550"/>
                </a:cubicBezTo>
                <a:lnTo>
                  <a:pt x="366712" y="6699885"/>
                </a:lnTo>
                <a:close/>
                <a:moveTo>
                  <a:pt x="3033713" y="6672263"/>
                </a:moveTo>
                <a:lnTo>
                  <a:pt x="3027998" y="6659880"/>
                </a:lnTo>
                <a:cubicBezTo>
                  <a:pt x="3044190" y="6652260"/>
                  <a:pt x="3060383" y="6643688"/>
                  <a:pt x="3076575" y="6635115"/>
                </a:cubicBezTo>
                <a:lnTo>
                  <a:pt x="3083243" y="6647498"/>
                </a:lnTo>
                <a:cubicBezTo>
                  <a:pt x="3067050" y="6656070"/>
                  <a:pt x="3050858" y="6664643"/>
                  <a:pt x="3033713" y="6672263"/>
                </a:cubicBezTo>
                <a:close/>
                <a:moveTo>
                  <a:pt x="260033" y="6670358"/>
                </a:moveTo>
                <a:cubicBezTo>
                  <a:pt x="242887" y="6664643"/>
                  <a:pt x="224790" y="6659880"/>
                  <a:pt x="207645" y="6654165"/>
                </a:cubicBezTo>
                <a:lnTo>
                  <a:pt x="211455" y="6640830"/>
                </a:lnTo>
                <a:cubicBezTo>
                  <a:pt x="228600" y="6646545"/>
                  <a:pt x="246697" y="6651308"/>
                  <a:pt x="263843" y="6657023"/>
                </a:cubicBezTo>
                <a:lnTo>
                  <a:pt x="260033" y="6670358"/>
                </a:lnTo>
                <a:close/>
                <a:moveTo>
                  <a:pt x="155258" y="6637020"/>
                </a:moveTo>
                <a:cubicBezTo>
                  <a:pt x="138112" y="6631305"/>
                  <a:pt x="120968" y="6625590"/>
                  <a:pt x="102870" y="6618923"/>
                </a:cubicBezTo>
                <a:lnTo>
                  <a:pt x="107632" y="6605588"/>
                </a:lnTo>
                <a:cubicBezTo>
                  <a:pt x="124777" y="6611303"/>
                  <a:pt x="141922" y="6617970"/>
                  <a:pt x="159068" y="6623685"/>
                </a:cubicBezTo>
                <a:lnTo>
                  <a:pt x="155258" y="6637020"/>
                </a:lnTo>
                <a:close/>
                <a:moveTo>
                  <a:pt x="3130868" y="6617970"/>
                </a:moveTo>
                <a:lnTo>
                  <a:pt x="3123248" y="6606540"/>
                </a:lnTo>
                <a:cubicBezTo>
                  <a:pt x="3138488" y="6597015"/>
                  <a:pt x="3153728" y="6586538"/>
                  <a:pt x="3168015" y="6575108"/>
                </a:cubicBezTo>
                <a:lnTo>
                  <a:pt x="3176588" y="6586538"/>
                </a:lnTo>
                <a:cubicBezTo>
                  <a:pt x="3162300" y="6597968"/>
                  <a:pt x="3147060" y="6608445"/>
                  <a:pt x="3130868" y="6617970"/>
                </a:cubicBezTo>
                <a:close/>
                <a:moveTo>
                  <a:pt x="51435" y="6599873"/>
                </a:moveTo>
                <a:cubicBezTo>
                  <a:pt x="34290" y="6593205"/>
                  <a:pt x="17145" y="6586538"/>
                  <a:pt x="0" y="6579870"/>
                </a:cubicBezTo>
                <a:lnTo>
                  <a:pt x="4763" y="6567488"/>
                </a:lnTo>
                <a:cubicBezTo>
                  <a:pt x="21907" y="6574155"/>
                  <a:pt x="39052" y="6580823"/>
                  <a:pt x="56197" y="6587490"/>
                </a:cubicBezTo>
                <a:lnTo>
                  <a:pt x="51435" y="6599873"/>
                </a:lnTo>
                <a:close/>
                <a:moveTo>
                  <a:pt x="3219450" y="6551295"/>
                </a:moveTo>
                <a:lnTo>
                  <a:pt x="3209925" y="6540818"/>
                </a:lnTo>
                <a:cubicBezTo>
                  <a:pt x="3223260" y="6528435"/>
                  <a:pt x="3236595" y="6516053"/>
                  <a:pt x="3248978" y="6502718"/>
                </a:cubicBezTo>
                <a:lnTo>
                  <a:pt x="3258503" y="6512243"/>
                </a:lnTo>
                <a:cubicBezTo>
                  <a:pt x="3247073" y="6526530"/>
                  <a:pt x="3233738" y="6538913"/>
                  <a:pt x="3219450" y="6551295"/>
                </a:cubicBezTo>
                <a:close/>
                <a:moveTo>
                  <a:pt x="3295650" y="6470333"/>
                </a:moveTo>
                <a:lnTo>
                  <a:pt x="3285173" y="6461760"/>
                </a:lnTo>
                <a:cubicBezTo>
                  <a:pt x="3291840" y="6453188"/>
                  <a:pt x="3297555" y="6444615"/>
                  <a:pt x="3303270" y="6436043"/>
                </a:cubicBezTo>
                <a:cubicBezTo>
                  <a:pt x="3297555" y="6435090"/>
                  <a:pt x="3290888" y="6434138"/>
                  <a:pt x="3285173" y="6433185"/>
                </a:cubicBezTo>
                <a:lnTo>
                  <a:pt x="3287078" y="6419850"/>
                </a:lnTo>
                <a:cubicBezTo>
                  <a:pt x="3294698" y="6420803"/>
                  <a:pt x="3303270" y="6421755"/>
                  <a:pt x="3310890" y="6422708"/>
                </a:cubicBezTo>
                <a:cubicBezTo>
                  <a:pt x="3311843" y="6420803"/>
                  <a:pt x="3313748" y="6418898"/>
                  <a:pt x="3314700" y="6416040"/>
                </a:cubicBezTo>
                <a:lnTo>
                  <a:pt x="3326130" y="6422708"/>
                </a:lnTo>
                <a:cubicBezTo>
                  <a:pt x="3330893" y="6422708"/>
                  <a:pt x="3335655" y="6422708"/>
                  <a:pt x="3339465" y="6422708"/>
                </a:cubicBezTo>
                <a:lnTo>
                  <a:pt x="3340418" y="6436043"/>
                </a:lnTo>
                <a:cubicBezTo>
                  <a:pt x="3332798" y="6436043"/>
                  <a:pt x="3325178" y="6436043"/>
                  <a:pt x="3317558" y="6436043"/>
                </a:cubicBezTo>
                <a:cubicBezTo>
                  <a:pt x="3311843" y="6449378"/>
                  <a:pt x="3303270" y="6459855"/>
                  <a:pt x="3295650" y="6470333"/>
                </a:cubicBezTo>
                <a:close/>
                <a:moveTo>
                  <a:pt x="3396615" y="6429375"/>
                </a:moveTo>
                <a:lnTo>
                  <a:pt x="3392805" y="6416040"/>
                </a:lnTo>
                <a:cubicBezTo>
                  <a:pt x="3409950" y="6411278"/>
                  <a:pt x="3426143" y="6404610"/>
                  <a:pt x="3442335" y="6396990"/>
                </a:cubicBezTo>
                <a:lnTo>
                  <a:pt x="3448050" y="6409373"/>
                </a:lnTo>
                <a:cubicBezTo>
                  <a:pt x="3431858" y="6416993"/>
                  <a:pt x="3414713" y="6423660"/>
                  <a:pt x="3396615" y="6429375"/>
                </a:cubicBezTo>
                <a:close/>
                <a:moveTo>
                  <a:pt x="3230880" y="6418898"/>
                </a:moveTo>
                <a:cubicBezTo>
                  <a:pt x="3212783" y="6411278"/>
                  <a:pt x="3195638" y="6401753"/>
                  <a:pt x="3182303" y="6390323"/>
                </a:cubicBezTo>
                <a:lnTo>
                  <a:pt x="3190875" y="6379845"/>
                </a:lnTo>
                <a:cubicBezTo>
                  <a:pt x="3204210" y="6390323"/>
                  <a:pt x="3219450" y="6399848"/>
                  <a:pt x="3236595" y="6406515"/>
                </a:cubicBezTo>
                <a:lnTo>
                  <a:pt x="3230880" y="6418898"/>
                </a:lnTo>
                <a:close/>
                <a:moveTo>
                  <a:pt x="3496628" y="6379845"/>
                </a:moveTo>
                <a:lnTo>
                  <a:pt x="3489008" y="6368415"/>
                </a:lnTo>
                <a:cubicBezTo>
                  <a:pt x="3503295" y="6357938"/>
                  <a:pt x="3516630" y="6346508"/>
                  <a:pt x="3529965" y="6334125"/>
                </a:cubicBezTo>
                <a:lnTo>
                  <a:pt x="3539490" y="6343650"/>
                </a:lnTo>
                <a:cubicBezTo>
                  <a:pt x="3526155" y="6356985"/>
                  <a:pt x="3511868" y="6369368"/>
                  <a:pt x="3496628" y="6379845"/>
                </a:cubicBezTo>
                <a:close/>
                <a:moveTo>
                  <a:pt x="3352800" y="6375083"/>
                </a:moveTo>
                <a:lnTo>
                  <a:pt x="3340418" y="6369368"/>
                </a:lnTo>
                <a:lnTo>
                  <a:pt x="3342323" y="6365558"/>
                </a:lnTo>
                <a:cubicBezTo>
                  <a:pt x="3348990" y="6349365"/>
                  <a:pt x="3354705" y="6334125"/>
                  <a:pt x="3357563" y="6318885"/>
                </a:cubicBezTo>
                <a:lnTo>
                  <a:pt x="3370898" y="6321743"/>
                </a:lnTo>
                <a:cubicBezTo>
                  <a:pt x="3367088" y="6337935"/>
                  <a:pt x="3362325" y="6355080"/>
                  <a:pt x="3354705" y="6371273"/>
                </a:cubicBezTo>
                <a:lnTo>
                  <a:pt x="3352800" y="6375083"/>
                </a:lnTo>
                <a:close/>
                <a:moveTo>
                  <a:pt x="3145155" y="6346508"/>
                </a:moveTo>
                <a:cubicBezTo>
                  <a:pt x="3140393" y="6337935"/>
                  <a:pt x="3136583" y="6328410"/>
                  <a:pt x="3134678" y="6319838"/>
                </a:cubicBezTo>
                <a:cubicBezTo>
                  <a:pt x="3132773" y="6313170"/>
                  <a:pt x="3131820" y="6305550"/>
                  <a:pt x="3131820" y="6297930"/>
                </a:cubicBezTo>
                <a:cubicBezTo>
                  <a:pt x="3131820" y="6295073"/>
                  <a:pt x="3131820" y="6292215"/>
                  <a:pt x="3131820" y="6290310"/>
                </a:cubicBezTo>
                <a:lnTo>
                  <a:pt x="3145155" y="6291263"/>
                </a:lnTo>
                <a:cubicBezTo>
                  <a:pt x="3145155" y="6293168"/>
                  <a:pt x="3145155" y="6296025"/>
                  <a:pt x="3145155" y="6297930"/>
                </a:cubicBezTo>
                <a:cubicBezTo>
                  <a:pt x="3145155" y="6303645"/>
                  <a:pt x="3146108" y="6310313"/>
                  <a:pt x="3147060" y="6316028"/>
                </a:cubicBezTo>
                <a:cubicBezTo>
                  <a:pt x="3148965" y="6324600"/>
                  <a:pt x="3152775" y="6332220"/>
                  <a:pt x="3156585" y="6339840"/>
                </a:cubicBezTo>
                <a:lnTo>
                  <a:pt x="3145155" y="6346508"/>
                </a:lnTo>
                <a:close/>
                <a:moveTo>
                  <a:pt x="3577590" y="6302693"/>
                </a:moveTo>
                <a:lnTo>
                  <a:pt x="3567113" y="6294120"/>
                </a:lnTo>
                <a:cubicBezTo>
                  <a:pt x="3578543" y="6280785"/>
                  <a:pt x="3589020" y="6266498"/>
                  <a:pt x="3600450" y="6251258"/>
                </a:cubicBezTo>
                <a:lnTo>
                  <a:pt x="3611880" y="6258878"/>
                </a:lnTo>
                <a:cubicBezTo>
                  <a:pt x="3600450" y="6274118"/>
                  <a:pt x="3589020" y="6289358"/>
                  <a:pt x="3577590" y="6302693"/>
                </a:cubicBezTo>
                <a:close/>
                <a:moveTo>
                  <a:pt x="3360420" y="6266498"/>
                </a:moveTo>
                <a:cubicBezTo>
                  <a:pt x="3358515" y="6248400"/>
                  <a:pt x="3351848" y="6232208"/>
                  <a:pt x="3342323" y="6218873"/>
                </a:cubicBezTo>
                <a:lnTo>
                  <a:pt x="3352800" y="6210300"/>
                </a:lnTo>
                <a:cubicBezTo>
                  <a:pt x="3364230" y="6225540"/>
                  <a:pt x="3371850" y="6243638"/>
                  <a:pt x="3373755" y="6264593"/>
                </a:cubicBezTo>
                <a:lnTo>
                  <a:pt x="3360420" y="6266498"/>
                </a:lnTo>
                <a:close/>
                <a:moveTo>
                  <a:pt x="3164205" y="6243638"/>
                </a:moveTo>
                <a:lnTo>
                  <a:pt x="3152775" y="6236018"/>
                </a:lnTo>
                <a:cubicBezTo>
                  <a:pt x="3163253" y="6220778"/>
                  <a:pt x="3178493" y="6207443"/>
                  <a:pt x="3194685" y="6196965"/>
                </a:cubicBezTo>
                <a:lnTo>
                  <a:pt x="3202305" y="6208395"/>
                </a:lnTo>
                <a:cubicBezTo>
                  <a:pt x="3188018" y="6217920"/>
                  <a:pt x="3174683" y="6230303"/>
                  <a:pt x="3164205" y="6243638"/>
                </a:cubicBezTo>
                <a:close/>
                <a:moveTo>
                  <a:pt x="3642360" y="6212205"/>
                </a:moveTo>
                <a:lnTo>
                  <a:pt x="3630930" y="6204585"/>
                </a:lnTo>
                <a:cubicBezTo>
                  <a:pt x="3640455" y="6189345"/>
                  <a:pt x="3649980" y="6173153"/>
                  <a:pt x="3658553" y="6156960"/>
                </a:cubicBezTo>
                <a:lnTo>
                  <a:pt x="3670935" y="6163628"/>
                </a:lnTo>
                <a:cubicBezTo>
                  <a:pt x="3660458" y="6180773"/>
                  <a:pt x="3651885" y="6196965"/>
                  <a:pt x="3642360" y="6212205"/>
                </a:cubicBezTo>
                <a:close/>
                <a:moveTo>
                  <a:pt x="3301365" y="6190298"/>
                </a:moveTo>
                <a:cubicBezTo>
                  <a:pt x="3286125" y="6185535"/>
                  <a:pt x="3268980" y="6184583"/>
                  <a:pt x="3250883" y="6188393"/>
                </a:cubicBezTo>
                <a:lnTo>
                  <a:pt x="3248025" y="6175058"/>
                </a:lnTo>
                <a:cubicBezTo>
                  <a:pt x="3268028" y="6171248"/>
                  <a:pt x="3288030" y="6171248"/>
                  <a:pt x="3306128" y="6176963"/>
                </a:cubicBezTo>
                <a:lnTo>
                  <a:pt x="3301365" y="6190298"/>
                </a:lnTo>
                <a:close/>
                <a:moveTo>
                  <a:pt x="3694748" y="6116003"/>
                </a:moveTo>
                <a:lnTo>
                  <a:pt x="3682365" y="6110288"/>
                </a:lnTo>
                <a:cubicBezTo>
                  <a:pt x="3689985" y="6094095"/>
                  <a:pt x="3697605" y="6076950"/>
                  <a:pt x="3705225" y="6060758"/>
                </a:cubicBezTo>
                <a:lnTo>
                  <a:pt x="3717608" y="6066473"/>
                </a:lnTo>
                <a:cubicBezTo>
                  <a:pt x="3710940" y="6082665"/>
                  <a:pt x="3703320" y="6098858"/>
                  <a:pt x="3694748" y="6116003"/>
                </a:cubicBezTo>
                <a:close/>
                <a:moveTo>
                  <a:pt x="3738563" y="6014085"/>
                </a:moveTo>
                <a:lnTo>
                  <a:pt x="3725228" y="6009323"/>
                </a:lnTo>
                <a:cubicBezTo>
                  <a:pt x="3731895" y="5992178"/>
                  <a:pt x="3737610" y="5975033"/>
                  <a:pt x="3743325" y="5957888"/>
                </a:cubicBezTo>
                <a:lnTo>
                  <a:pt x="3756660" y="5961698"/>
                </a:lnTo>
                <a:cubicBezTo>
                  <a:pt x="3750945" y="5978843"/>
                  <a:pt x="3744278" y="5996940"/>
                  <a:pt x="3738563" y="6014085"/>
                </a:cubicBezTo>
                <a:close/>
                <a:moveTo>
                  <a:pt x="3771900" y="5908358"/>
                </a:moveTo>
                <a:lnTo>
                  <a:pt x="3758565" y="5904548"/>
                </a:lnTo>
                <a:cubicBezTo>
                  <a:pt x="3763328" y="5887403"/>
                  <a:pt x="3768090" y="5869305"/>
                  <a:pt x="3771900" y="5851208"/>
                </a:cubicBezTo>
                <a:lnTo>
                  <a:pt x="3785235" y="5854065"/>
                </a:lnTo>
                <a:cubicBezTo>
                  <a:pt x="3780473" y="5873115"/>
                  <a:pt x="3776663" y="5891213"/>
                  <a:pt x="3771900" y="5908358"/>
                </a:cubicBezTo>
                <a:close/>
                <a:moveTo>
                  <a:pt x="3795713" y="5800725"/>
                </a:moveTo>
                <a:lnTo>
                  <a:pt x="3782378" y="5797868"/>
                </a:lnTo>
                <a:cubicBezTo>
                  <a:pt x="3785235" y="5779770"/>
                  <a:pt x="3789045" y="5761673"/>
                  <a:pt x="3790950" y="5743575"/>
                </a:cubicBezTo>
                <a:lnTo>
                  <a:pt x="3804285" y="5745480"/>
                </a:lnTo>
                <a:cubicBezTo>
                  <a:pt x="3802380" y="5764530"/>
                  <a:pt x="3799523" y="5782628"/>
                  <a:pt x="3795713" y="5800725"/>
                </a:cubicBezTo>
                <a:close/>
                <a:moveTo>
                  <a:pt x="3811905" y="5691188"/>
                </a:moveTo>
                <a:lnTo>
                  <a:pt x="3798570" y="5689283"/>
                </a:lnTo>
                <a:cubicBezTo>
                  <a:pt x="3800475" y="5671185"/>
                  <a:pt x="3802380" y="5653088"/>
                  <a:pt x="3804285" y="5634990"/>
                </a:cubicBezTo>
                <a:lnTo>
                  <a:pt x="3817620" y="5635943"/>
                </a:lnTo>
                <a:cubicBezTo>
                  <a:pt x="3815715" y="5654993"/>
                  <a:pt x="3813810" y="5674043"/>
                  <a:pt x="3811905" y="5691188"/>
                </a:cubicBezTo>
                <a:close/>
                <a:moveTo>
                  <a:pt x="3821430" y="5581650"/>
                </a:moveTo>
                <a:lnTo>
                  <a:pt x="3808095" y="5580698"/>
                </a:lnTo>
                <a:cubicBezTo>
                  <a:pt x="3809048" y="5562600"/>
                  <a:pt x="3810000" y="5544503"/>
                  <a:pt x="3810000" y="5526405"/>
                </a:cubicBezTo>
                <a:lnTo>
                  <a:pt x="3823335" y="5526405"/>
                </a:lnTo>
                <a:cubicBezTo>
                  <a:pt x="3822383" y="5545455"/>
                  <a:pt x="3822383" y="5563553"/>
                  <a:pt x="3821430" y="5581650"/>
                </a:cubicBezTo>
                <a:close/>
                <a:moveTo>
                  <a:pt x="3823335" y="5471160"/>
                </a:moveTo>
                <a:lnTo>
                  <a:pt x="3810000" y="5471160"/>
                </a:lnTo>
                <a:lnTo>
                  <a:pt x="3810000" y="5469255"/>
                </a:lnTo>
                <a:cubicBezTo>
                  <a:pt x="3810000" y="5451158"/>
                  <a:pt x="3810000" y="5434013"/>
                  <a:pt x="3809048" y="5415915"/>
                </a:cubicBezTo>
                <a:lnTo>
                  <a:pt x="3822383" y="5415915"/>
                </a:lnTo>
                <a:cubicBezTo>
                  <a:pt x="3822383" y="5434013"/>
                  <a:pt x="3823335" y="5451158"/>
                  <a:pt x="3823335" y="5469255"/>
                </a:cubicBezTo>
                <a:lnTo>
                  <a:pt x="3823335" y="5471160"/>
                </a:lnTo>
                <a:close/>
                <a:moveTo>
                  <a:pt x="3808095" y="5361623"/>
                </a:moveTo>
                <a:cubicBezTo>
                  <a:pt x="3807143" y="5343525"/>
                  <a:pt x="3806190" y="5325428"/>
                  <a:pt x="3805238" y="5306378"/>
                </a:cubicBezTo>
                <a:lnTo>
                  <a:pt x="3818573" y="5305425"/>
                </a:lnTo>
                <a:cubicBezTo>
                  <a:pt x="3819525" y="5323523"/>
                  <a:pt x="3820478" y="5342573"/>
                  <a:pt x="3821430" y="5360670"/>
                </a:cubicBezTo>
                <a:lnTo>
                  <a:pt x="3808095" y="5361623"/>
                </a:lnTo>
                <a:close/>
                <a:moveTo>
                  <a:pt x="3801428" y="5252085"/>
                </a:moveTo>
                <a:cubicBezTo>
                  <a:pt x="3800475" y="5233988"/>
                  <a:pt x="3798570" y="5215890"/>
                  <a:pt x="3796665" y="5197793"/>
                </a:cubicBezTo>
                <a:lnTo>
                  <a:pt x="3810000" y="5196840"/>
                </a:lnTo>
                <a:cubicBezTo>
                  <a:pt x="3811905" y="5214938"/>
                  <a:pt x="3812858" y="5233035"/>
                  <a:pt x="3814763" y="5252085"/>
                </a:cubicBezTo>
                <a:lnTo>
                  <a:pt x="3801428" y="5252085"/>
                </a:lnTo>
                <a:close/>
                <a:moveTo>
                  <a:pt x="3791903" y="5143500"/>
                </a:moveTo>
                <a:cubicBezTo>
                  <a:pt x="3789998" y="5125403"/>
                  <a:pt x="3788093" y="5107305"/>
                  <a:pt x="3786188" y="5089208"/>
                </a:cubicBezTo>
                <a:lnTo>
                  <a:pt x="3799523" y="5087303"/>
                </a:lnTo>
                <a:cubicBezTo>
                  <a:pt x="3801428" y="5105400"/>
                  <a:pt x="3803333" y="5123498"/>
                  <a:pt x="3805238" y="5141595"/>
                </a:cubicBezTo>
                <a:lnTo>
                  <a:pt x="3791903" y="5143500"/>
                </a:lnTo>
                <a:close/>
                <a:moveTo>
                  <a:pt x="3779520" y="5033963"/>
                </a:moveTo>
                <a:cubicBezTo>
                  <a:pt x="3777615" y="5015865"/>
                  <a:pt x="3774758" y="4997768"/>
                  <a:pt x="3772853" y="4979670"/>
                </a:cubicBezTo>
                <a:lnTo>
                  <a:pt x="3786188" y="4977765"/>
                </a:lnTo>
                <a:cubicBezTo>
                  <a:pt x="3788093" y="4995863"/>
                  <a:pt x="3790950" y="5013960"/>
                  <a:pt x="3792855" y="5032058"/>
                </a:cubicBezTo>
                <a:lnTo>
                  <a:pt x="3779520" y="5033963"/>
                </a:lnTo>
                <a:close/>
                <a:moveTo>
                  <a:pt x="3766185" y="4924425"/>
                </a:moveTo>
                <a:lnTo>
                  <a:pt x="3759518" y="4870133"/>
                </a:lnTo>
                <a:lnTo>
                  <a:pt x="3772853" y="4868228"/>
                </a:lnTo>
                <a:lnTo>
                  <a:pt x="3779520" y="4922520"/>
                </a:lnTo>
                <a:lnTo>
                  <a:pt x="3766185" y="4924425"/>
                </a:lnTo>
                <a:close/>
                <a:moveTo>
                  <a:pt x="3752850" y="4815840"/>
                </a:moveTo>
                <a:cubicBezTo>
                  <a:pt x="3750945" y="4797743"/>
                  <a:pt x="3748088" y="4779645"/>
                  <a:pt x="3746183" y="4761548"/>
                </a:cubicBezTo>
                <a:lnTo>
                  <a:pt x="3759518" y="4759643"/>
                </a:lnTo>
                <a:cubicBezTo>
                  <a:pt x="3761423" y="4777740"/>
                  <a:pt x="3763328" y="4795838"/>
                  <a:pt x="3766185" y="4813935"/>
                </a:cubicBezTo>
                <a:lnTo>
                  <a:pt x="3752850" y="4815840"/>
                </a:lnTo>
                <a:close/>
                <a:moveTo>
                  <a:pt x="3740468" y="4706303"/>
                </a:moveTo>
                <a:cubicBezTo>
                  <a:pt x="3738563" y="4688205"/>
                  <a:pt x="3736658" y="4670108"/>
                  <a:pt x="3734753" y="4652010"/>
                </a:cubicBezTo>
                <a:lnTo>
                  <a:pt x="3748088" y="4651058"/>
                </a:lnTo>
                <a:cubicBezTo>
                  <a:pt x="3749993" y="4669155"/>
                  <a:pt x="3751898" y="4687253"/>
                  <a:pt x="3753803" y="4705350"/>
                </a:cubicBezTo>
                <a:lnTo>
                  <a:pt x="3740468" y="4706303"/>
                </a:lnTo>
                <a:close/>
                <a:moveTo>
                  <a:pt x="3729990" y="4596765"/>
                </a:moveTo>
                <a:cubicBezTo>
                  <a:pt x="3728085" y="4578668"/>
                  <a:pt x="3727133" y="4560570"/>
                  <a:pt x="3726180" y="4541520"/>
                </a:cubicBezTo>
                <a:lnTo>
                  <a:pt x="3739515" y="4540568"/>
                </a:lnTo>
                <a:cubicBezTo>
                  <a:pt x="3740468" y="4558665"/>
                  <a:pt x="3742373" y="4576763"/>
                  <a:pt x="3743325" y="4594860"/>
                </a:cubicBezTo>
                <a:lnTo>
                  <a:pt x="3729990" y="4596765"/>
                </a:lnTo>
                <a:close/>
                <a:moveTo>
                  <a:pt x="3722370" y="4487228"/>
                </a:moveTo>
                <a:cubicBezTo>
                  <a:pt x="3721418" y="4469130"/>
                  <a:pt x="3720465" y="4450080"/>
                  <a:pt x="3720465" y="4431983"/>
                </a:cubicBezTo>
                <a:lnTo>
                  <a:pt x="3733800" y="4431983"/>
                </a:lnTo>
                <a:cubicBezTo>
                  <a:pt x="3734753" y="4450080"/>
                  <a:pt x="3734753" y="4468178"/>
                  <a:pt x="3735705" y="4487228"/>
                </a:cubicBezTo>
                <a:lnTo>
                  <a:pt x="3722370" y="4487228"/>
                </a:lnTo>
                <a:close/>
                <a:moveTo>
                  <a:pt x="3719513" y="4376738"/>
                </a:moveTo>
                <a:cubicBezTo>
                  <a:pt x="3719513" y="4370070"/>
                  <a:pt x="3719513" y="4364355"/>
                  <a:pt x="3719513" y="4357688"/>
                </a:cubicBezTo>
                <a:cubicBezTo>
                  <a:pt x="3719513" y="4345305"/>
                  <a:pt x="3719513" y="4333875"/>
                  <a:pt x="3719513" y="4321493"/>
                </a:cubicBezTo>
                <a:lnTo>
                  <a:pt x="3732848" y="4321493"/>
                </a:lnTo>
                <a:cubicBezTo>
                  <a:pt x="3732848" y="4333875"/>
                  <a:pt x="3732848" y="4345305"/>
                  <a:pt x="3732848" y="4357688"/>
                </a:cubicBezTo>
                <a:cubicBezTo>
                  <a:pt x="3732848" y="4364355"/>
                  <a:pt x="3732848" y="4370070"/>
                  <a:pt x="3732848" y="4376738"/>
                </a:cubicBezTo>
                <a:lnTo>
                  <a:pt x="3719513" y="4376738"/>
                </a:lnTo>
                <a:close/>
                <a:moveTo>
                  <a:pt x="3734753" y="4267200"/>
                </a:moveTo>
                <a:lnTo>
                  <a:pt x="3721418" y="4266248"/>
                </a:lnTo>
                <a:cubicBezTo>
                  <a:pt x="3722370" y="4247198"/>
                  <a:pt x="3723323" y="4229100"/>
                  <a:pt x="3724275" y="4211003"/>
                </a:cubicBezTo>
                <a:lnTo>
                  <a:pt x="3737610" y="4211955"/>
                </a:lnTo>
                <a:cubicBezTo>
                  <a:pt x="3736658" y="4230053"/>
                  <a:pt x="3735705" y="4248150"/>
                  <a:pt x="3734753" y="4267200"/>
                </a:cubicBezTo>
                <a:close/>
                <a:moveTo>
                  <a:pt x="3743325" y="4157663"/>
                </a:moveTo>
                <a:lnTo>
                  <a:pt x="3729990" y="4155758"/>
                </a:lnTo>
                <a:cubicBezTo>
                  <a:pt x="3731895" y="4137660"/>
                  <a:pt x="3733800" y="4118610"/>
                  <a:pt x="3736658" y="4100513"/>
                </a:cubicBezTo>
                <a:lnTo>
                  <a:pt x="3749993" y="4102418"/>
                </a:lnTo>
                <a:cubicBezTo>
                  <a:pt x="3747135" y="4121468"/>
                  <a:pt x="3745230" y="4139565"/>
                  <a:pt x="3743325" y="4157663"/>
                </a:cubicBezTo>
                <a:close/>
                <a:moveTo>
                  <a:pt x="3758565" y="4050030"/>
                </a:moveTo>
                <a:lnTo>
                  <a:pt x="3745230" y="4047173"/>
                </a:lnTo>
                <a:cubicBezTo>
                  <a:pt x="3748088" y="4029075"/>
                  <a:pt x="3751898" y="4010978"/>
                  <a:pt x="3755708" y="3992880"/>
                </a:cubicBezTo>
                <a:lnTo>
                  <a:pt x="3769043" y="3995738"/>
                </a:lnTo>
                <a:cubicBezTo>
                  <a:pt x="3765233" y="4013835"/>
                  <a:pt x="3761423" y="4031933"/>
                  <a:pt x="3758565" y="4050030"/>
                </a:cubicBezTo>
                <a:close/>
                <a:moveTo>
                  <a:pt x="3782378" y="3942398"/>
                </a:moveTo>
                <a:lnTo>
                  <a:pt x="3769043" y="3938588"/>
                </a:lnTo>
                <a:cubicBezTo>
                  <a:pt x="3771900" y="3926205"/>
                  <a:pt x="3775710" y="3913823"/>
                  <a:pt x="3779520" y="3901440"/>
                </a:cubicBezTo>
                <a:cubicBezTo>
                  <a:pt x="3781425" y="3895725"/>
                  <a:pt x="3782378" y="3890963"/>
                  <a:pt x="3784283" y="3885248"/>
                </a:cubicBezTo>
                <a:lnTo>
                  <a:pt x="3797618" y="3889058"/>
                </a:lnTo>
                <a:cubicBezTo>
                  <a:pt x="3795713" y="3894773"/>
                  <a:pt x="3794760" y="3899535"/>
                  <a:pt x="3792855" y="3905250"/>
                </a:cubicBezTo>
                <a:cubicBezTo>
                  <a:pt x="3789045" y="3918585"/>
                  <a:pt x="3785235" y="3930968"/>
                  <a:pt x="3782378" y="3942398"/>
                </a:cubicBezTo>
                <a:close/>
                <a:moveTo>
                  <a:pt x="3813810" y="3838575"/>
                </a:moveTo>
                <a:lnTo>
                  <a:pt x="3800475" y="3833813"/>
                </a:lnTo>
                <a:cubicBezTo>
                  <a:pt x="3806190" y="3816668"/>
                  <a:pt x="3812858" y="3799523"/>
                  <a:pt x="3819525" y="3782378"/>
                </a:cubicBezTo>
                <a:lnTo>
                  <a:pt x="3831908" y="3787140"/>
                </a:lnTo>
                <a:cubicBezTo>
                  <a:pt x="3826193" y="3804285"/>
                  <a:pt x="3820478" y="3821430"/>
                  <a:pt x="3813810" y="3838575"/>
                </a:cubicBezTo>
                <a:close/>
                <a:moveTo>
                  <a:pt x="3853815" y="3736658"/>
                </a:moveTo>
                <a:lnTo>
                  <a:pt x="3841433" y="3730943"/>
                </a:lnTo>
                <a:cubicBezTo>
                  <a:pt x="3849053" y="3713798"/>
                  <a:pt x="3855720" y="3697605"/>
                  <a:pt x="3863340" y="3680460"/>
                </a:cubicBezTo>
                <a:lnTo>
                  <a:pt x="3875723" y="3686175"/>
                </a:lnTo>
                <a:cubicBezTo>
                  <a:pt x="3868103" y="3703320"/>
                  <a:pt x="3861435" y="3719513"/>
                  <a:pt x="3853815" y="3736658"/>
                </a:cubicBezTo>
                <a:close/>
                <a:moveTo>
                  <a:pt x="3898583" y="3636645"/>
                </a:moveTo>
                <a:lnTo>
                  <a:pt x="3886200" y="3630930"/>
                </a:lnTo>
                <a:cubicBezTo>
                  <a:pt x="3893820" y="3614738"/>
                  <a:pt x="3902393" y="3597593"/>
                  <a:pt x="3910013" y="3581400"/>
                </a:cubicBezTo>
                <a:lnTo>
                  <a:pt x="3922395" y="3587115"/>
                </a:lnTo>
                <a:cubicBezTo>
                  <a:pt x="3914775" y="3603308"/>
                  <a:pt x="3907155" y="3619500"/>
                  <a:pt x="3898583" y="3636645"/>
                </a:cubicBezTo>
                <a:close/>
                <a:moveTo>
                  <a:pt x="3947160" y="3537585"/>
                </a:moveTo>
                <a:lnTo>
                  <a:pt x="3934778" y="3531870"/>
                </a:lnTo>
                <a:cubicBezTo>
                  <a:pt x="3943350" y="3515678"/>
                  <a:pt x="3950970" y="3499485"/>
                  <a:pt x="3959543" y="3482340"/>
                </a:cubicBezTo>
                <a:lnTo>
                  <a:pt x="3971925" y="3488055"/>
                </a:lnTo>
                <a:cubicBezTo>
                  <a:pt x="3963353" y="3505200"/>
                  <a:pt x="3954780" y="3521393"/>
                  <a:pt x="3947160" y="3537585"/>
                </a:cubicBezTo>
                <a:close/>
                <a:moveTo>
                  <a:pt x="3995738" y="3439478"/>
                </a:moveTo>
                <a:lnTo>
                  <a:pt x="3983355" y="3433763"/>
                </a:lnTo>
                <a:cubicBezTo>
                  <a:pt x="3991928" y="3417570"/>
                  <a:pt x="3999548" y="3401378"/>
                  <a:pt x="4007168" y="3384233"/>
                </a:cubicBezTo>
                <a:lnTo>
                  <a:pt x="4019550" y="3389948"/>
                </a:lnTo>
                <a:cubicBezTo>
                  <a:pt x="4012883" y="3406140"/>
                  <a:pt x="4004310" y="3423285"/>
                  <a:pt x="3995738" y="3439478"/>
                </a:cubicBezTo>
                <a:close/>
                <a:moveTo>
                  <a:pt x="4044315" y="3340418"/>
                </a:moveTo>
                <a:lnTo>
                  <a:pt x="4031933" y="3334703"/>
                </a:lnTo>
                <a:cubicBezTo>
                  <a:pt x="4039553" y="3318510"/>
                  <a:pt x="4047173" y="3301365"/>
                  <a:pt x="4054793" y="3285173"/>
                </a:cubicBezTo>
                <a:lnTo>
                  <a:pt x="4067175" y="3290888"/>
                </a:lnTo>
                <a:cubicBezTo>
                  <a:pt x="4059555" y="3307080"/>
                  <a:pt x="4051935" y="3323273"/>
                  <a:pt x="4044315" y="3340418"/>
                </a:cubicBezTo>
                <a:close/>
                <a:moveTo>
                  <a:pt x="4089083" y="3239453"/>
                </a:moveTo>
                <a:lnTo>
                  <a:pt x="4076700" y="3233738"/>
                </a:lnTo>
                <a:cubicBezTo>
                  <a:pt x="4083368" y="3216593"/>
                  <a:pt x="4090988" y="3199448"/>
                  <a:pt x="4097655" y="3183255"/>
                </a:cubicBezTo>
                <a:lnTo>
                  <a:pt x="4110038" y="3188018"/>
                </a:lnTo>
                <a:cubicBezTo>
                  <a:pt x="4103370" y="3206115"/>
                  <a:pt x="4096703" y="3223260"/>
                  <a:pt x="4089083" y="3239453"/>
                </a:cubicBezTo>
                <a:close/>
                <a:moveTo>
                  <a:pt x="4129088" y="3136583"/>
                </a:moveTo>
                <a:lnTo>
                  <a:pt x="4115753" y="3131820"/>
                </a:lnTo>
                <a:cubicBezTo>
                  <a:pt x="4121468" y="3114675"/>
                  <a:pt x="4128135" y="3097530"/>
                  <a:pt x="4133850" y="3080385"/>
                </a:cubicBezTo>
                <a:lnTo>
                  <a:pt x="4147185" y="3084195"/>
                </a:lnTo>
                <a:cubicBezTo>
                  <a:pt x="4141470" y="3102293"/>
                  <a:pt x="4135755" y="3119438"/>
                  <a:pt x="4129088" y="3136583"/>
                </a:cubicBezTo>
                <a:close/>
                <a:moveTo>
                  <a:pt x="4163378" y="3031808"/>
                </a:moveTo>
                <a:lnTo>
                  <a:pt x="4150043" y="3027998"/>
                </a:lnTo>
                <a:cubicBezTo>
                  <a:pt x="4154805" y="3010853"/>
                  <a:pt x="4160520" y="2992755"/>
                  <a:pt x="4164330" y="2975610"/>
                </a:cubicBezTo>
                <a:lnTo>
                  <a:pt x="4177665" y="2979420"/>
                </a:lnTo>
                <a:cubicBezTo>
                  <a:pt x="4173855" y="2996565"/>
                  <a:pt x="4169093" y="3014663"/>
                  <a:pt x="4163378" y="3031808"/>
                </a:cubicBezTo>
                <a:close/>
                <a:moveTo>
                  <a:pt x="4191953" y="2925128"/>
                </a:moveTo>
                <a:lnTo>
                  <a:pt x="4178618" y="2922270"/>
                </a:lnTo>
                <a:cubicBezTo>
                  <a:pt x="4182428" y="2904173"/>
                  <a:pt x="4186238" y="2886075"/>
                  <a:pt x="4190048" y="2868930"/>
                </a:cubicBezTo>
                <a:lnTo>
                  <a:pt x="4203383" y="2871788"/>
                </a:lnTo>
                <a:cubicBezTo>
                  <a:pt x="4199573" y="2889885"/>
                  <a:pt x="4195763" y="2907983"/>
                  <a:pt x="4191953" y="2925128"/>
                </a:cubicBezTo>
                <a:close/>
                <a:moveTo>
                  <a:pt x="4213860" y="2817495"/>
                </a:moveTo>
                <a:lnTo>
                  <a:pt x="4200525" y="2815590"/>
                </a:lnTo>
                <a:cubicBezTo>
                  <a:pt x="4203383" y="2797493"/>
                  <a:pt x="4206240" y="2779395"/>
                  <a:pt x="4209098" y="2761298"/>
                </a:cubicBezTo>
                <a:lnTo>
                  <a:pt x="4222433" y="2763203"/>
                </a:lnTo>
                <a:cubicBezTo>
                  <a:pt x="4219575" y="2781300"/>
                  <a:pt x="4216718" y="2799398"/>
                  <a:pt x="4213860" y="2817495"/>
                </a:cubicBezTo>
                <a:close/>
                <a:moveTo>
                  <a:pt x="4229100" y="2707958"/>
                </a:moveTo>
                <a:lnTo>
                  <a:pt x="4215765" y="2707005"/>
                </a:lnTo>
                <a:cubicBezTo>
                  <a:pt x="4217670" y="2688908"/>
                  <a:pt x="4219575" y="2670810"/>
                  <a:pt x="4220528" y="2652713"/>
                </a:cubicBezTo>
                <a:lnTo>
                  <a:pt x="4233863" y="2653665"/>
                </a:lnTo>
                <a:cubicBezTo>
                  <a:pt x="4231958" y="2670810"/>
                  <a:pt x="4231005" y="2689860"/>
                  <a:pt x="4229100" y="2707958"/>
                </a:cubicBezTo>
                <a:close/>
                <a:moveTo>
                  <a:pt x="4236720" y="2597468"/>
                </a:moveTo>
                <a:lnTo>
                  <a:pt x="4223385" y="2596515"/>
                </a:lnTo>
                <a:cubicBezTo>
                  <a:pt x="4224338" y="2578418"/>
                  <a:pt x="4224338" y="2559368"/>
                  <a:pt x="4224338" y="2542223"/>
                </a:cubicBezTo>
                <a:lnTo>
                  <a:pt x="4237673" y="2542223"/>
                </a:lnTo>
                <a:cubicBezTo>
                  <a:pt x="4237673" y="2561273"/>
                  <a:pt x="4236720" y="2579370"/>
                  <a:pt x="4236720" y="2597468"/>
                </a:cubicBezTo>
                <a:close/>
                <a:moveTo>
                  <a:pt x="4222433" y="2487930"/>
                </a:moveTo>
                <a:cubicBezTo>
                  <a:pt x="4221480" y="2469833"/>
                  <a:pt x="4220528" y="2451735"/>
                  <a:pt x="4219575" y="2433638"/>
                </a:cubicBezTo>
                <a:lnTo>
                  <a:pt x="4232910" y="2432685"/>
                </a:lnTo>
                <a:cubicBezTo>
                  <a:pt x="4233863" y="2450783"/>
                  <a:pt x="4234815" y="2469833"/>
                  <a:pt x="4235768" y="2487930"/>
                </a:cubicBezTo>
                <a:lnTo>
                  <a:pt x="4222433" y="2487930"/>
                </a:lnTo>
                <a:close/>
                <a:moveTo>
                  <a:pt x="4214813" y="2379345"/>
                </a:moveTo>
                <a:cubicBezTo>
                  <a:pt x="4212908" y="2361248"/>
                  <a:pt x="4210050" y="2343150"/>
                  <a:pt x="4207193" y="2325053"/>
                </a:cubicBezTo>
                <a:lnTo>
                  <a:pt x="4220528" y="2323148"/>
                </a:lnTo>
                <a:cubicBezTo>
                  <a:pt x="4223385" y="2341245"/>
                  <a:pt x="4226243" y="2359343"/>
                  <a:pt x="4228148" y="2377440"/>
                </a:cubicBezTo>
                <a:lnTo>
                  <a:pt x="4214813" y="2379345"/>
                </a:lnTo>
                <a:close/>
                <a:moveTo>
                  <a:pt x="4197668" y="2270760"/>
                </a:moveTo>
                <a:cubicBezTo>
                  <a:pt x="4193858" y="2252663"/>
                  <a:pt x="4190048" y="2234565"/>
                  <a:pt x="4186238" y="2217420"/>
                </a:cubicBezTo>
                <a:lnTo>
                  <a:pt x="4199573" y="2214563"/>
                </a:lnTo>
                <a:cubicBezTo>
                  <a:pt x="4204335" y="2232660"/>
                  <a:pt x="4208145" y="2250758"/>
                  <a:pt x="4211003" y="2268855"/>
                </a:cubicBezTo>
                <a:lnTo>
                  <a:pt x="4197668" y="2270760"/>
                </a:lnTo>
                <a:close/>
                <a:moveTo>
                  <a:pt x="4171950" y="2165033"/>
                </a:moveTo>
                <a:cubicBezTo>
                  <a:pt x="4167188" y="2147888"/>
                  <a:pt x="4161473" y="2129790"/>
                  <a:pt x="4155758" y="2112645"/>
                </a:cubicBezTo>
                <a:lnTo>
                  <a:pt x="4169093" y="2107883"/>
                </a:lnTo>
                <a:cubicBezTo>
                  <a:pt x="4174808" y="2125028"/>
                  <a:pt x="4180523" y="2143125"/>
                  <a:pt x="4185285" y="2160270"/>
                </a:cubicBezTo>
                <a:lnTo>
                  <a:pt x="4171950" y="2165033"/>
                </a:lnTo>
                <a:close/>
                <a:moveTo>
                  <a:pt x="4137660" y="2061210"/>
                </a:moveTo>
                <a:cubicBezTo>
                  <a:pt x="4130993" y="2044065"/>
                  <a:pt x="4124325" y="2026920"/>
                  <a:pt x="4116705" y="2010728"/>
                </a:cubicBezTo>
                <a:lnTo>
                  <a:pt x="4129088" y="2005013"/>
                </a:lnTo>
                <a:cubicBezTo>
                  <a:pt x="4136708" y="2022158"/>
                  <a:pt x="4143375" y="2039303"/>
                  <a:pt x="4150043" y="2056448"/>
                </a:cubicBezTo>
                <a:lnTo>
                  <a:pt x="4137660" y="2061210"/>
                </a:lnTo>
                <a:close/>
                <a:moveTo>
                  <a:pt x="4092893" y="1961198"/>
                </a:moveTo>
                <a:cubicBezTo>
                  <a:pt x="4084320" y="1945005"/>
                  <a:pt x="4075748" y="1928813"/>
                  <a:pt x="4067175" y="1912620"/>
                </a:cubicBezTo>
                <a:lnTo>
                  <a:pt x="4079558" y="1905953"/>
                </a:lnTo>
                <a:cubicBezTo>
                  <a:pt x="4088130" y="1922145"/>
                  <a:pt x="4097655" y="1938338"/>
                  <a:pt x="4105275" y="1954530"/>
                </a:cubicBezTo>
                <a:lnTo>
                  <a:pt x="4092893" y="1961198"/>
                </a:lnTo>
                <a:close/>
                <a:moveTo>
                  <a:pt x="4039553" y="1865948"/>
                </a:moveTo>
                <a:cubicBezTo>
                  <a:pt x="4030028" y="1850708"/>
                  <a:pt x="4019550" y="1835468"/>
                  <a:pt x="4009073" y="1820228"/>
                </a:cubicBezTo>
                <a:lnTo>
                  <a:pt x="4020503" y="1812608"/>
                </a:lnTo>
                <a:cubicBezTo>
                  <a:pt x="4030980" y="1827848"/>
                  <a:pt x="4041458" y="1843088"/>
                  <a:pt x="4050983" y="1858328"/>
                </a:cubicBezTo>
                <a:lnTo>
                  <a:pt x="4039553" y="1865948"/>
                </a:lnTo>
                <a:close/>
                <a:moveTo>
                  <a:pt x="3977640" y="1776413"/>
                </a:moveTo>
                <a:cubicBezTo>
                  <a:pt x="3967163" y="1762125"/>
                  <a:pt x="3955733" y="1747838"/>
                  <a:pt x="3943350" y="1733550"/>
                </a:cubicBezTo>
                <a:lnTo>
                  <a:pt x="3953828" y="1724978"/>
                </a:lnTo>
                <a:cubicBezTo>
                  <a:pt x="3965258" y="1739265"/>
                  <a:pt x="3977640" y="1753553"/>
                  <a:pt x="3988118" y="1767840"/>
                </a:cubicBezTo>
                <a:lnTo>
                  <a:pt x="3977640" y="1776413"/>
                </a:lnTo>
                <a:close/>
                <a:moveTo>
                  <a:pt x="3908108" y="1692593"/>
                </a:moveTo>
                <a:cubicBezTo>
                  <a:pt x="3895725" y="1679258"/>
                  <a:pt x="3883343" y="1665923"/>
                  <a:pt x="3870960" y="1652588"/>
                </a:cubicBezTo>
                <a:lnTo>
                  <a:pt x="3880485" y="1643063"/>
                </a:lnTo>
                <a:cubicBezTo>
                  <a:pt x="3893820" y="1656398"/>
                  <a:pt x="3906203" y="1669733"/>
                  <a:pt x="3918585" y="1683068"/>
                </a:cubicBezTo>
                <a:lnTo>
                  <a:pt x="3908108" y="1692593"/>
                </a:lnTo>
                <a:close/>
                <a:moveTo>
                  <a:pt x="3830955" y="1614488"/>
                </a:moveTo>
                <a:cubicBezTo>
                  <a:pt x="3817620" y="1602105"/>
                  <a:pt x="3804285" y="1589723"/>
                  <a:pt x="3790950" y="1577340"/>
                </a:cubicBezTo>
                <a:lnTo>
                  <a:pt x="3800475" y="1566863"/>
                </a:lnTo>
                <a:cubicBezTo>
                  <a:pt x="3814763" y="1579245"/>
                  <a:pt x="3828098" y="1591628"/>
                  <a:pt x="3841433" y="1604010"/>
                </a:cubicBezTo>
                <a:lnTo>
                  <a:pt x="3830955" y="1614488"/>
                </a:lnTo>
                <a:close/>
                <a:moveTo>
                  <a:pt x="3749040" y="1542098"/>
                </a:moveTo>
                <a:cubicBezTo>
                  <a:pt x="3734753" y="1530668"/>
                  <a:pt x="3720465" y="1519238"/>
                  <a:pt x="3706178" y="1507808"/>
                </a:cubicBezTo>
                <a:lnTo>
                  <a:pt x="3714750" y="1497330"/>
                </a:lnTo>
                <a:cubicBezTo>
                  <a:pt x="3729038" y="1508760"/>
                  <a:pt x="3743325" y="1520190"/>
                  <a:pt x="3757613" y="1531620"/>
                </a:cubicBezTo>
                <a:lnTo>
                  <a:pt x="3749040" y="1542098"/>
                </a:lnTo>
                <a:close/>
                <a:moveTo>
                  <a:pt x="3663315" y="1474470"/>
                </a:moveTo>
                <a:cubicBezTo>
                  <a:pt x="3649028" y="1463993"/>
                  <a:pt x="3633788" y="1453515"/>
                  <a:pt x="3618548" y="1443038"/>
                </a:cubicBezTo>
                <a:lnTo>
                  <a:pt x="3626168" y="1431608"/>
                </a:lnTo>
                <a:cubicBezTo>
                  <a:pt x="3641408" y="1442085"/>
                  <a:pt x="3656648" y="1453515"/>
                  <a:pt x="3670935" y="1463993"/>
                </a:cubicBezTo>
                <a:lnTo>
                  <a:pt x="3663315" y="1474470"/>
                </a:lnTo>
                <a:close/>
                <a:moveTo>
                  <a:pt x="3573780" y="1411605"/>
                </a:moveTo>
                <a:cubicBezTo>
                  <a:pt x="3558540" y="1401128"/>
                  <a:pt x="3543300" y="1391603"/>
                  <a:pt x="3528060" y="1382078"/>
                </a:cubicBezTo>
                <a:lnTo>
                  <a:pt x="3535680" y="1370648"/>
                </a:lnTo>
                <a:cubicBezTo>
                  <a:pt x="3550920" y="1380173"/>
                  <a:pt x="3566160" y="1390650"/>
                  <a:pt x="3581400" y="1401128"/>
                </a:cubicBezTo>
                <a:lnTo>
                  <a:pt x="3573780" y="1411605"/>
                </a:lnTo>
                <a:close/>
                <a:moveTo>
                  <a:pt x="3481388" y="1352550"/>
                </a:moveTo>
                <a:cubicBezTo>
                  <a:pt x="3466148" y="1343025"/>
                  <a:pt x="3449955" y="1333500"/>
                  <a:pt x="3434715" y="1323975"/>
                </a:cubicBezTo>
                <a:lnTo>
                  <a:pt x="3441383" y="1312545"/>
                </a:lnTo>
                <a:cubicBezTo>
                  <a:pt x="3457575" y="1322070"/>
                  <a:pt x="3472815" y="1331595"/>
                  <a:pt x="3489008" y="1341120"/>
                </a:cubicBezTo>
                <a:lnTo>
                  <a:pt x="3481388" y="1352550"/>
                </a:lnTo>
                <a:close/>
                <a:moveTo>
                  <a:pt x="3387090" y="1297305"/>
                </a:moveTo>
                <a:cubicBezTo>
                  <a:pt x="3370898" y="1288733"/>
                  <a:pt x="3355658" y="1279208"/>
                  <a:pt x="3339465" y="1270635"/>
                </a:cubicBezTo>
                <a:lnTo>
                  <a:pt x="3346133" y="1258253"/>
                </a:lnTo>
                <a:cubicBezTo>
                  <a:pt x="3362325" y="1266825"/>
                  <a:pt x="3378518" y="1276350"/>
                  <a:pt x="3393758" y="1284923"/>
                </a:cubicBezTo>
                <a:lnTo>
                  <a:pt x="3387090" y="1297305"/>
                </a:lnTo>
                <a:close/>
                <a:moveTo>
                  <a:pt x="3290888" y="1243965"/>
                </a:moveTo>
                <a:cubicBezTo>
                  <a:pt x="3274695" y="1235393"/>
                  <a:pt x="3258503" y="1226820"/>
                  <a:pt x="3242310" y="1218248"/>
                </a:cubicBezTo>
                <a:lnTo>
                  <a:pt x="3248978" y="1205865"/>
                </a:lnTo>
                <a:cubicBezTo>
                  <a:pt x="3265170" y="1214438"/>
                  <a:pt x="3281363" y="1223010"/>
                  <a:pt x="3297555" y="1231583"/>
                </a:cubicBezTo>
                <a:lnTo>
                  <a:pt x="3290888" y="1243965"/>
                </a:lnTo>
                <a:close/>
                <a:moveTo>
                  <a:pt x="3193733" y="1193483"/>
                </a:moveTo>
                <a:cubicBezTo>
                  <a:pt x="3177540" y="1184910"/>
                  <a:pt x="3161348" y="1176338"/>
                  <a:pt x="3145155" y="1168718"/>
                </a:cubicBezTo>
                <a:lnTo>
                  <a:pt x="3151823" y="1156335"/>
                </a:lnTo>
                <a:cubicBezTo>
                  <a:pt x="3168015" y="1164908"/>
                  <a:pt x="3184208" y="1172528"/>
                  <a:pt x="3200400" y="1181100"/>
                </a:cubicBezTo>
                <a:lnTo>
                  <a:pt x="3193733" y="1193483"/>
                </a:lnTo>
                <a:close/>
                <a:moveTo>
                  <a:pt x="3095625" y="1143953"/>
                </a:moveTo>
                <a:cubicBezTo>
                  <a:pt x="3079433" y="1135380"/>
                  <a:pt x="3063240" y="1127760"/>
                  <a:pt x="3046095" y="1119188"/>
                </a:cubicBezTo>
                <a:lnTo>
                  <a:pt x="3051810" y="1106805"/>
                </a:lnTo>
                <a:cubicBezTo>
                  <a:pt x="3068003" y="1115378"/>
                  <a:pt x="3084195" y="1122998"/>
                  <a:pt x="3101340" y="1131570"/>
                </a:cubicBezTo>
                <a:lnTo>
                  <a:pt x="3095625" y="1143953"/>
                </a:lnTo>
                <a:close/>
                <a:moveTo>
                  <a:pt x="2997518" y="1094423"/>
                </a:moveTo>
                <a:lnTo>
                  <a:pt x="2947988" y="1069658"/>
                </a:lnTo>
                <a:lnTo>
                  <a:pt x="2953703" y="1057275"/>
                </a:lnTo>
                <a:lnTo>
                  <a:pt x="3003233" y="1082040"/>
                </a:lnTo>
                <a:lnTo>
                  <a:pt x="2997518" y="1094423"/>
                </a:lnTo>
                <a:close/>
                <a:moveTo>
                  <a:pt x="2898458" y="1045845"/>
                </a:moveTo>
                <a:cubicBezTo>
                  <a:pt x="2882265" y="1037273"/>
                  <a:pt x="2865120" y="1029653"/>
                  <a:pt x="2848928" y="1021080"/>
                </a:cubicBezTo>
                <a:lnTo>
                  <a:pt x="2854643" y="1008698"/>
                </a:lnTo>
                <a:cubicBezTo>
                  <a:pt x="2870835" y="1017270"/>
                  <a:pt x="2887028" y="1024890"/>
                  <a:pt x="2904173" y="1033463"/>
                </a:cubicBezTo>
                <a:lnTo>
                  <a:pt x="2898458" y="1045845"/>
                </a:lnTo>
                <a:close/>
                <a:moveTo>
                  <a:pt x="2800350" y="997268"/>
                </a:moveTo>
                <a:lnTo>
                  <a:pt x="2781300" y="987743"/>
                </a:lnTo>
                <a:cubicBezTo>
                  <a:pt x="2771775" y="982980"/>
                  <a:pt x="2761298" y="977265"/>
                  <a:pt x="2751773" y="972503"/>
                </a:cubicBezTo>
                <a:lnTo>
                  <a:pt x="2758440" y="960120"/>
                </a:lnTo>
                <a:cubicBezTo>
                  <a:pt x="2767965" y="964883"/>
                  <a:pt x="2778443" y="970598"/>
                  <a:pt x="2787968" y="975360"/>
                </a:cubicBezTo>
                <a:lnTo>
                  <a:pt x="2807018" y="984885"/>
                </a:lnTo>
                <a:lnTo>
                  <a:pt x="2800350" y="997268"/>
                </a:lnTo>
                <a:close/>
                <a:moveTo>
                  <a:pt x="2702243" y="946785"/>
                </a:moveTo>
                <a:cubicBezTo>
                  <a:pt x="2686050" y="938213"/>
                  <a:pt x="2669858" y="929640"/>
                  <a:pt x="2653665" y="921068"/>
                </a:cubicBezTo>
                <a:lnTo>
                  <a:pt x="2660333" y="908685"/>
                </a:lnTo>
                <a:cubicBezTo>
                  <a:pt x="2676525" y="917258"/>
                  <a:pt x="2692718" y="925830"/>
                  <a:pt x="2708910" y="934403"/>
                </a:cubicBezTo>
                <a:lnTo>
                  <a:pt x="2702243" y="946785"/>
                </a:lnTo>
                <a:close/>
                <a:moveTo>
                  <a:pt x="2606040" y="894398"/>
                </a:moveTo>
                <a:cubicBezTo>
                  <a:pt x="2589848" y="885825"/>
                  <a:pt x="2573655" y="876300"/>
                  <a:pt x="2558415" y="866775"/>
                </a:cubicBezTo>
                <a:lnTo>
                  <a:pt x="2565083" y="855345"/>
                </a:lnTo>
                <a:cubicBezTo>
                  <a:pt x="2581275" y="864870"/>
                  <a:pt x="2596515" y="873443"/>
                  <a:pt x="2612708" y="882015"/>
                </a:cubicBezTo>
                <a:lnTo>
                  <a:pt x="2606040" y="894398"/>
                </a:lnTo>
                <a:close/>
                <a:moveTo>
                  <a:pt x="2509838" y="839153"/>
                </a:moveTo>
                <a:cubicBezTo>
                  <a:pt x="2493645" y="829628"/>
                  <a:pt x="2478405" y="820103"/>
                  <a:pt x="2463165" y="810578"/>
                </a:cubicBezTo>
                <a:lnTo>
                  <a:pt x="2470785" y="799148"/>
                </a:lnTo>
                <a:cubicBezTo>
                  <a:pt x="2486025" y="808673"/>
                  <a:pt x="2502218" y="818198"/>
                  <a:pt x="2517458" y="827723"/>
                </a:cubicBezTo>
                <a:lnTo>
                  <a:pt x="2509838" y="839153"/>
                </a:lnTo>
                <a:close/>
                <a:moveTo>
                  <a:pt x="2416493" y="781050"/>
                </a:moveTo>
                <a:cubicBezTo>
                  <a:pt x="2401253" y="770573"/>
                  <a:pt x="2386013" y="761048"/>
                  <a:pt x="2370773" y="750570"/>
                </a:cubicBezTo>
                <a:lnTo>
                  <a:pt x="2378393" y="739140"/>
                </a:lnTo>
                <a:cubicBezTo>
                  <a:pt x="2393633" y="749618"/>
                  <a:pt x="2408873" y="759143"/>
                  <a:pt x="2424113" y="769620"/>
                </a:cubicBezTo>
                <a:lnTo>
                  <a:pt x="2416493" y="781050"/>
                </a:lnTo>
                <a:close/>
                <a:moveTo>
                  <a:pt x="2325053" y="719138"/>
                </a:moveTo>
                <a:cubicBezTo>
                  <a:pt x="2309813" y="708660"/>
                  <a:pt x="2295525" y="698183"/>
                  <a:pt x="2280285" y="686753"/>
                </a:cubicBezTo>
                <a:lnTo>
                  <a:pt x="2288858" y="675323"/>
                </a:lnTo>
                <a:cubicBezTo>
                  <a:pt x="2303145" y="685800"/>
                  <a:pt x="2318385" y="697230"/>
                  <a:pt x="2333625" y="707708"/>
                </a:cubicBezTo>
                <a:lnTo>
                  <a:pt x="2325053" y="719138"/>
                </a:lnTo>
                <a:close/>
                <a:moveTo>
                  <a:pt x="2236470" y="653415"/>
                </a:moveTo>
                <a:cubicBezTo>
                  <a:pt x="2222183" y="641985"/>
                  <a:pt x="2206943" y="630555"/>
                  <a:pt x="2193608" y="619125"/>
                </a:cubicBezTo>
                <a:lnTo>
                  <a:pt x="2202180" y="608648"/>
                </a:lnTo>
                <a:cubicBezTo>
                  <a:pt x="2215515" y="620078"/>
                  <a:pt x="2230755" y="631508"/>
                  <a:pt x="2245043" y="642938"/>
                </a:cubicBezTo>
                <a:lnTo>
                  <a:pt x="2236470" y="653415"/>
                </a:lnTo>
                <a:close/>
                <a:moveTo>
                  <a:pt x="2151698" y="583883"/>
                </a:moveTo>
                <a:cubicBezTo>
                  <a:pt x="2137410" y="571500"/>
                  <a:pt x="2124075" y="559118"/>
                  <a:pt x="2110740" y="546735"/>
                </a:cubicBezTo>
                <a:lnTo>
                  <a:pt x="2120265" y="536258"/>
                </a:lnTo>
                <a:cubicBezTo>
                  <a:pt x="2133600" y="548640"/>
                  <a:pt x="2146935" y="561023"/>
                  <a:pt x="2161223" y="572453"/>
                </a:cubicBezTo>
                <a:lnTo>
                  <a:pt x="2151698" y="583883"/>
                </a:lnTo>
                <a:close/>
                <a:moveTo>
                  <a:pt x="2070735" y="508635"/>
                </a:moveTo>
                <a:cubicBezTo>
                  <a:pt x="2057400" y="495300"/>
                  <a:pt x="2045017" y="481965"/>
                  <a:pt x="2032635" y="468630"/>
                </a:cubicBezTo>
                <a:lnTo>
                  <a:pt x="2043113" y="459105"/>
                </a:lnTo>
                <a:cubicBezTo>
                  <a:pt x="2055495" y="472440"/>
                  <a:pt x="2067877" y="485775"/>
                  <a:pt x="2081213" y="498157"/>
                </a:cubicBezTo>
                <a:lnTo>
                  <a:pt x="2070735" y="508635"/>
                </a:lnTo>
                <a:close/>
                <a:moveTo>
                  <a:pt x="1995488" y="427673"/>
                </a:moveTo>
                <a:cubicBezTo>
                  <a:pt x="1983105" y="413385"/>
                  <a:pt x="1971675" y="399098"/>
                  <a:pt x="1960245" y="384810"/>
                </a:cubicBezTo>
                <a:lnTo>
                  <a:pt x="1970723" y="376238"/>
                </a:lnTo>
                <a:cubicBezTo>
                  <a:pt x="1982152" y="390525"/>
                  <a:pt x="1993583" y="404813"/>
                  <a:pt x="2005013" y="418148"/>
                </a:cubicBezTo>
                <a:lnTo>
                  <a:pt x="1995488" y="427673"/>
                </a:lnTo>
                <a:close/>
                <a:moveTo>
                  <a:pt x="1926908" y="340995"/>
                </a:moveTo>
                <a:cubicBezTo>
                  <a:pt x="1916430" y="325755"/>
                  <a:pt x="1905953" y="310515"/>
                  <a:pt x="1895475" y="295275"/>
                </a:cubicBezTo>
                <a:lnTo>
                  <a:pt x="1907858" y="287655"/>
                </a:lnTo>
                <a:cubicBezTo>
                  <a:pt x="1917383" y="302895"/>
                  <a:pt x="1927860" y="318135"/>
                  <a:pt x="1938338" y="332423"/>
                </a:cubicBezTo>
                <a:lnTo>
                  <a:pt x="1926908" y="340995"/>
                </a:lnTo>
                <a:close/>
                <a:moveTo>
                  <a:pt x="1867853" y="247650"/>
                </a:moveTo>
                <a:cubicBezTo>
                  <a:pt x="1858328" y="231458"/>
                  <a:pt x="1849755" y="215265"/>
                  <a:pt x="1842135" y="199073"/>
                </a:cubicBezTo>
                <a:lnTo>
                  <a:pt x="1854517" y="193358"/>
                </a:lnTo>
                <a:cubicBezTo>
                  <a:pt x="1862138" y="209550"/>
                  <a:pt x="1870710" y="225743"/>
                  <a:pt x="1880235" y="241935"/>
                </a:cubicBezTo>
                <a:lnTo>
                  <a:pt x="1867853" y="247650"/>
                </a:lnTo>
                <a:close/>
                <a:moveTo>
                  <a:pt x="1818323" y="148590"/>
                </a:moveTo>
                <a:cubicBezTo>
                  <a:pt x="1810703" y="131445"/>
                  <a:pt x="1804035" y="114300"/>
                  <a:pt x="1798320" y="97155"/>
                </a:cubicBezTo>
                <a:lnTo>
                  <a:pt x="1811655" y="92393"/>
                </a:lnTo>
                <a:cubicBezTo>
                  <a:pt x="1817370" y="109538"/>
                  <a:pt x="1824038" y="126683"/>
                  <a:pt x="1831658" y="142875"/>
                </a:cubicBezTo>
                <a:lnTo>
                  <a:pt x="1818323" y="148590"/>
                </a:lnTo>
                <a:close/>
                <a:moveTo>
                  <a:pt x="1782128" y="43815"/>
                </a:moveTo>
                <a:cubicBezTo>
                  <a:pt x="1778317" y="30480"/>
                  <a:pt x="1774508" y="17145"/>
                  <a:pt x="1771650" y="2857"/>
                </a:cubicBezTo>
                <a:lnTo>
                  <a:pt x="1784985" y="0"/>
                </a:lnTo>
                <a:cubicBezTo>
                  <a:pt x="1787842" y="13335"/>
                  <a:pt x="1791653" y="26670"/>
                  <a:pt x="1795463" y="40005"/>
                </a:cubicBezTo>
                <a:lnTo>
                  <a:pt x="1782128" y="43815"/>
                </a:lnTo>
                <a:close/>
              </a:path>
            </a:pathLst>
          </a:custGeom>
          <a:solidFill>
            <a:srgbClr val="231F20"/>
          </a:solidFill>
          <a:ln w="9525" cap="flat">
            <a:noFill/>
            <a:prstDash val="solid"/>
            <a:miter/>
          </a:ln>
        </p:spPr>
        <p:txBody>
          <a:bodyPr rtlCol="0" anchor="ctr"/>
          <a:lstStyle/>
          <a:p>
            <a:endParaRPr lang="en-US"/>
          </a:p>
        </p:txBody>
      </p:sp>
      <p:grpSp>
        <p:nvGrpSpPr>
          <p:cNvPr id="19" name="Graphic 7">
            <a:extLst>
              <a:ext uri="{FF2B5EF4-FFF2-40B4-BE49-F238E27FC236}">
                <a16:creationId xmlns:a16="http://schemas.microsoft.com/office/drawing/2014/main" id="{8034A3E0-26FA-F249-8D55-DB40EFD70369}"/>
              </a:ext>
            </a:extLst>
          </p:cNvPr>
          <p:cNvGrpSpPr/>
          <p:nvPr userDrawn="1"/>
        </p:nvGrpSpPr>
        <p:grpSpPr>
          <a:xfrm>
            <a:off x="4096702" y="1315402"/>
            <a:ext cx="548640" cy="400050"/>
            <a:chOff x="4096702" y="1315402"/>
            <a:chExt cx="548640" cy="400050"/>
          </a:xfrm>
          <a:solidFill>
            <a:srgbClr val="FFFFFF"/>
          </a:solidFill>
        </p:grpSpPr>
        <p:sp>
          <p:nvSpPr>
            <p:cNvPr id="20" name="Freeform 19">
              <a:extLst>
                <a:ext uri="{FF2B5EF4-FFF2-40B4-BE49-F238E27FC236}">
                  <a16:creationId xmlns:a16="http://schemas.microsoft.com/office/drawing/2014/main" id="{50014574-84C6-5343-B2F5-0F3CCC6CC3F7}"/>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21" name="Graphic 7">
              <a:extLst>
                <a:ext uri="{FF2B5EF4-FFF2-40B4-BE49-F238E27FC236}">
                  <a16:creationId xmlns:a16="http://schemas.microsoft.com/office/drawing/2014/main" id="{429D13F8-06AA-B846-8D47-D4403C0AD9AD}"/>
                </a:ext>
              </a:extLst>
            </p:cNvPr>
            <p:cNvGrpSpPr/>
            <p:nvPr/>
          </p:nvGrpSpPr>
          <p:grpSpPr>
            <a:xfrm>
              <a:off x="4096702" y="1315402"/>
              <a:ext cx="548640" cy="400050"/>
              <a:chOff x="4096702" y="1315402"/>
              <a:chExt cx="548640" cy="400050"/>
            </a:xfrm>
            <a:solidFill>
              <a:srgbClr val="FFFFFF"/>
            </a:solidFill>
          </p:grpSpPr>
          <p:sp>
            <p:nvSpPr>
              <p:cNvPr id="22" name="Freeform 21">
                <a:extLst>
                  <a:ext uri="{FF2B5EF4-FFF2-40B4-BE49-F238E27FC236}">
                    <a16:creationId xmlns:a16="http://schemas.microsoft.com/office/drawing/2014/main" id="{E38FD75D-7CB7-5547-8B54-3DC94F1CA5F0}"/>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BA990984-4C9C-CE43-9F07-31710470E41C}"/>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24" name="Freeform 23">
                <a:extLst>
                  <a:ext uri="{FF2B5EF4-FFF2-40B4-BE49-F238E27FC236}">
                    <a16:creationId xmlns:a16="http://schemas.microsoft.com/office/drawing/2014/main" id="{DC69840E-A051-B046-BA59-D6261074B0E3}"/>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nvGrpSpPr>
          <p:cNvPr id="25" name="Graphic 7">
            <a:extLst>
              <a:ext uri="{FF2B5EF4-FFF2-40B4-BE49-F238E27FC236}">
                <a16:creationId xmlns:a16="http://schemas.microsoft.com/office/drawing/2014/main" id="{B4A391D4-E25A-4A4F-A238-2C7EB56E9FE6}"/>
              </a:ext>
            </a:extLst>
          </p:cNvPr>
          <p:cNvGrpSpPr/>
          <p:nvPr userDrawn="1"/>
        </p:nvGrpSpPr>
        <p:grpSpPr>
          <a:xfrm rot="1786451">
            <a:off x="4158325" y="5498782"/>
            <a:ext cx="315738" cy="448874"/>
            <a:chOff x="4181475" y="5498782"/>
            <a:chExt cx="315738" cy="448874"/>
          </a:xfrm>
        </p:grpSpPr>
        <p:sp>
          <p:nvSpPr>
            <p:cNvPr id="26" name="Freeform 25">
              <a:extLst>
                <a:ext uri="{FF2B5EF4-FFF2-40B4-BE49-F238E27FC236}">
                  <a16:creationId xmlns:a16="http://schemas.microsoft.com/office/drawing/2014/main" id="{D17D4DA6-DCFD-F74C-A0CB-A847BA85EE49}"/>
                </a:ext>
              </a:extLst>
            </p:cNvPr>
            <p:cNvSpPr/>
            <p:nvPr/>
          </p:nvSpPr>
          <p:spPr>
            <a:xfrm>
              <a:off x="4259332" y="5709990"/>
              <a:ext cx="237881" cy="237666"/>
            </a:xfrm>
            <a:custGeom>
              <a:avLst/>
              <a:gdLst>
                <a:gd name="connsiteX0" fmla="*/ 221227 w 237881"/>
                <a:gd name="connsiteY0" fmla="*/ 179317 h 237666"/>
                <a:gd name="connsiteX1" fmla="*/ 58350 w 237881"/>
                <a:gd name="connsiteY1" fmla="*/ 221227 h 237666"/>
                <a:gd name="connsiteX2" fmla="*/ 16440 w 237881"/>
                <a:gd name="connsiteY2" fmla="*/ 58349 h 237666"/>
                <a:gd name="connsiteX3" fmla="*/ 179317 w 237881"/>
                <a:gd name="connsiteY3" fmla="*/ 16440 h 237666"/>
                <a:gd name="connsiteX4" fmla="*/ 221227 w 237881"/>
                <a:gd name="connsiteY4" fmla="*/ 179317 h 237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881" h="237666">
                  <a:moveTo>
                    <a:pt x="221227" y="179317"/>
                  </a:moveTo>
                  <a:cubicBezTo>
                    <a:pt x="187890" y="235515"/>
                    <a:pt x="114547" y="254565"/>
                    <a:pt x="58350" y="221227"/>
                  </a:cubicBezTo>
                  <a:cubicBezTo>
                    <a:pt x="2152" y="187890"/>
                    <a:pt x="-16898" y="114547"/>
                    <a:pt x="16440" y="58349"/>
                  </a:cubicBezTo>
                  <a:cubicBezTo>
                    <a:pt x="49777" y="2152"/>
                    <a:pt x="123120" y="-16898"/>
                    <a:pt x="179317" y="16440"/>
                  </a:cubicBezTo>
                  <a:cubicBezTo>
                    <a:pt x="236467" y="49777"/>
                    <a:pt x="254565" y="123120"/>
                    <a:pt x="221227" y="179317"/>
                  </a:cubicBezTo>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3BB7E275-DBBE-4D4F-985B-FFC88B073D86}"/>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path>
              </a:pathLst>
            </a:custGeom>
            <a:solidFill>
              <a:srgbClr val="FFFFFF"/>
            </a:solidFill>
            <a:ln w="9525" cap="flat">
              <a:noFill/>
              <a:prstDash val="solid"/>
              <a:miter/>
            </a:ln>
          </p:spPr>
          <p:txBody>
            <a:bodyPr rtlCol="0" anchor="ctr"/>
            <a:lstStyle/>
            <a:p>
              <a:endParaRPr lang="en-US"/>
            </a:p>
          </p:txBody>
        </p:sp>
        <p:sp>
          <p:nvSpPr>
            <p:cNvPr id="28" name="Freeform 27">
              <a:extLst>
                <a:ext uri="{FF2B5EF4-FFF2-40B4-BE49-F238E27FC236}">
                  <a16:creationId xmlns:a16="http://schemas.microsoft.com/office/drawing/2014/main" id="{048061F4-BE73-4B45-86A2-E9D74B94FCDD}"/>
                </a:ext>
              </a:extLst>
            </p:cNvPr>
            <p:cNvSpPr/>
            <p:nvPr/>
          </p:nvSpPr>
          <p:spPr>
            <a:xfrm>
              <a:off x="4181475" y="5498782"/>
              <a:ext cx="286702" cy="413385"/>
            </a:xfrm>
            <a:custGeom>
              <a:avLst/>
              <a:gdLst>
                <a:gd name="connsiteX0" fmla="*/ 143828 w 286702"/>
                <a:gd name="connsiteY0" fmla="*/ 413385 h 413385"/>
                <a:gd name="connsiteX1" fmla="*/ 143828 w 286702"/>
                <a:gd name="connsiteY1" fmla="*/ 413385 h 413385"/>
                <a:gd name="connsiteX2" fmla="*/ 0 w 286702"/>
                <a:gd name="connsiteY2" fmla="*/ 270510 h 413385"/>
                <a:gd name="connsiteX3" fmla="*/ 0 w 286702"/>
                <a:gd name="connsiteY3" fmla="*/ 143828 h 413385"/>
                <a:gd name="connsiteX4" fmla="*/ 142875 w 286702"/>
                <a:gd name="connsiteY4" fmla="*/ 0 h 413385"/>
                <a:gd name="connsiteX5" fmla="*/ 286703 w 286702"/>
                <a:gd name="connsiteY5" fmla="*/ 142875 h 413385"/>
                <a:gd name="connsiteX6" fmla="*/ 286703 w 286702"/>
                <a:gd name="connsiteY6" fmla="*/ 269557 h 413385"/>
                <a:gd name="connsiteX7" fmla="*/ 143828 w 286702"/>
                <a:gd name="connsiteY7" fmla="*/ 413385 h 4133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86702" h="413385">
                  <a:moveTo>
                    <a:pt x="143828" y="413385"/>
                  </a:moveTo>
                  <a:lnTo>
                    <a:pt x="143828" y="413385"/>
                  </a:lnTo>
                  <a:cubicBezTo>
                    <a:pt x="64770" y="413385"/>
                    <a:pt x="953" y="349568"/>
                    <a:pt x="0" y="270510"/>
                  </a:cubicBezTo>
                  <a:lnTo>
                    <a:pt x="0" y="143828"/>
                  </a:lnTo>
                  <a:cubicBezTo>
                    <a:pt x="0" y="64770"/>
                    <a:pt x="63818" y="953"/>
                    <a:pt x="142875" y="0"/>
                  </a:cubicBezTo>
                  <a:cubicBezTo>
                    <a:pt x="221932" y="0"/>
                    <a:pt x="285750" y="63818"/>
                    <a:pt x="286703" y="142875"/>
                  </a:cubicBezTo>
                  <a:lnTo>
                    <a:pt x="286703" y="269557"/>
                  </a:lnTo>
                  <a:cubicBezTo>
                    <a:pt x="286703" y="348615"/>
                    <a:pt x="222885" y="413385"/>
                    <a:pt x="143828" y="413385"/>
                  </a:cubicBezTo>
                  <a:close/>
                </a:path>
              </a:pathLst>
            </a:custGeom>
            <a:noFill/>
            <a:ln w="12613"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1BA8995D-AA80-4748-890D-815089BE8308}"/>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1916D193-C1B4-7F4F-84EC-A96CBE69B8F9}"/>
                </a:ext>
              </a:extLst>
            </p:cNvPr>
            <p:cNvSpPr/>
            <p:nvPr/>
          </p:nvSpPr>
          <p:spPr>
            <a:xfrm>
              <a:off x="4181475" y="5678805"/>
              <a:ext cx="109537" cy="9525"/>
            </a:xfrm>
            <a:custGeom>
              <a:avLst/>
              <a:gdLst>
                <a:gd name="connsiteX0" fmla="*/ 0 w 109537"/>
                <a:gd name="connsiteY0" fmla="*/ 0 h 9525"/>
                <a:gd name="connsiteX1" fmla="*/ 109538 w 109537"/>
                <a:gd name="connsiteY1" fmla="*/ 0 h 9525"/>
              </a:gdLst>
              <a:ahLst/>
              <a:cxnLst>
                <a:cxn ang="0">
                  <a:pos x="connsiteX0" y="connsiteY0"/>
                </a:cxn>
                <a:cxn ang="0">
                  <a:pos x="connsiteX1" y="connsiteY1"/>
                </a:cxn>
              </a:cxnLst>
              <a:rect l="l" t="t" r="r" b="b"/>
              <a:pathLst>
                <a:path w="109537" h="9525">
                  <a:moveTo>
                    <a:pt x="0" y="0"/>
                  </a:moveTo>
                  <a:lnTo>
                    <a:pt x="109538" y="0"/>
                  </a:lnTo>
                </a:path>
              </a:pathLst>
            </a:custGeom>
            <a:ln w="12613"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A6C185E2-4CE4-9246-9351-8903EBD9E555}"/>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CF1F5625-2342-3949-8D1D-5E3E5EDF2968}"/>
                </a:ext>
              </a:extLst>
            </p:cNvPr>
            <p:cNvSpPr/>
            <p:nvPr/>
          </p:nvSpPr>
          <p:spPr>
            <a:xfrm>
              <a:off x="4357687" y="5677852"/>
              <a:ext cx="109537" cy="952"/>
            </a:xfrm>
            <a:custGeom>
              <a:avLst/>
              <a:gdLst>
                <a:gd name="connsiteX0" fmla="*/ 0 w 109537"/>
                <a:gd name="connsiteY0" fmla="*/ 953 h 952"/>
                <a:gd name="connsiteX1" fmla="*/ 109538 w 109537"/>
                <a:gd name="connsiteY1" fmla="*/ 0 h 952"/>
              </a:gdLst>
              <a:ahLst/>
              <a:cxnLst>
                <a:cxn ang="0">
                  <a:pos x="connsiteX0" y="connsiteY0"/>
                </a:cxn>
                <a:cxn ang="0">
                  <a:pos x="connsiteX1" y="connsiteY1"/>
                </a:cxn>
              </a:cxnLst>
              <a:rect l="l" t="t" r="r" b="b"/>
              <a:pathLst>
                <a:path w="109537" h="952">
                  <a:moveTo>
                    <a:pt x="0" y="953"/>
                  </a:moveTo>
                  <a:lnTo>
                    <a:pt x="109538" y="0"/>
                  </a:lnTo>
                </a:path>
              </a:pathLst>
            </a:custGeom>
            <a:ln w="12613"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8F4BB0B3-385F-D94F-8FA4-198917A2E808}"/>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D996EE23-A2A3-D54A-B1DE-E0794DA2FEEC}"/>
                </a:ext>
              </a:extLst>
            </p:cNvPr>
            <p:cNvSpPr/>
            <p:nvPr/>
          </p:nvSpPr>
          <p:spPr>
            <a:xfrm>
              <a:off x="4291012" y="5611177"/>
              <a:ext cx="66675" cy="145732"/>
            </a:xfrm>
            <a:custGeom>
              <a:avLst/>
              <a:gdLst>
                <a:gd name="connsiteX0" fmla="*/ 33338 w 66675"/>
                <a:gd name="connsiteY0" fmla="*/ 145733 h 145732"/>
                <a:gd name="connsiteX1" fmla="*/ 33338 w 66675"/>
                <a:gd name="connsiteY1" fmla="*/ 145733 h 145732"/>
                <a:gd name="connsiteX2" fmla="*/ 0 w 66675"/>
                <a:gd name="connsiteY2" fmla="*/ 112395 h 145732"/>
                <a:gd name="connsiteX3" fmla="*/ 0 w 66675"/>
                <a:gd name="connsiteY3" fmla="*/ 33338 h 145732"/>
                <a:gd name="connsiteX4" fmla="*/ 33338 w 66675"/>
                <a:gd name="connsiteY4" fmla="*/ 0 h 145732"/>
                <a:gd name="connsiteX5" fmla="*/ 66675 w 66675"/>
                <a:gd name="connsiteY5" fmla="*/ 33338 h 145732"/>
                <a:gd name="connsiteX6" fmla="*/ 66675 w 66675"/>
                <a:gd name="connsiteY6" fmla="*/ 112395 h 145732"/>
                <a:gd name="connsiteX7" fmla="*/ 33338 w 66675"/>
                <a:gd name="connsiteY7" fmla="*/ 145733 h 14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6675" h="145732">
                  <a:moveTo>
                    <a:pt x="33338" y="145733"/>
                  </a:moveTo>
                  <a:lnTo>
                    <a:pt x="33338" y="145733"/>
                  </a:lnTo>
                  <a:cubicBezTo>
                    <a:pt x="14288" y="145733"/>
                    <a:pt x="0" y="130493"/>
                    <a:pt x="0" y="112395"/>
                  </a:cubicBezTo>
                  <a:lnTo>
                    <a:pt x="0" y="33338"/>
                  </a:lnTo>
                  <a:cubicBezTo>
                    <a:pt x="0" y="14288"/>
                    <a:pt x="15240" y="0"/>
                    <a:pt x="33338" y="0"/>
                  </a:cubicBezTo>
                  <a:cubicBezTo>
                    <a:pt x="52388" y="0"/>
                    <a:pt x="66675" y="15240"/>
                    <a:pt x="66675" y="33338"/>
                  </a:cubicBezTo>
                  <a:lnTo>
                    <a:pt x="66675" y="112395"/>
                  </a:lnTo>
                  <a:cubicBezTo>
                    <a:pt x="66675" y="130493"/>
                    <a:pt x="52388" y="145733"/>
                    <a:pt x="33338" y="145733"/>
                  </a:cubicBezTo>
                  <a:close/>
                </a:path>
              </a:pathLst>
            </a:custGeom>
            <a:noFill/>
            <a:ln w="12613" cap="rnd">
              <a:solidFill>
                <a:srgbClr val="EB995D"/>
              </a:solidFill>
              <a:prstDash val="solid"/>
              <a:round/>
            </a:ln>
          </p:spPr>
          <p:txBody>
            <a:bodyPr rtlCol="0" anchor="ctr"/>
            <a:lstStyle/>
            <a:p>
              <a:endParaRPr lang="en-US"/>
            </a:p>
          </p:txBody>
        </p:sp>
      </p:grpSp>
      <p:sp>
        <p:nvSpPr>
          <p:cNvPr id="63" name="Picture Placeholder 62">
            <a:extLst>
              <a:ext uri="{FF2B5EF4-FFF2-40B4-BE49-F238E27FC236}">
                <a16:creationId xmlns:a16="http://schemas.microsoft.com/office/drawing/2014/main" id="{00B89EF6-A85A-9E41-A778-86A5615A4440}"/>
              </a:ext>
            </a:extLst>
          </p:cNvPr>
          <p:cNvSpPr>
            <a:spLocks noGrp="1"/>
          </p:cNvSpPr>
          <p:nvPr>
            <p:ph type="pic" sz="quarter" idx="10" hasCustomPrompt="1"/>
          </p:nvPr>
        </p:nvSpPr>
        <p:spPr>
          <a:xfrm>
            <a:off x="-4102" y="390398"/>
            <a:ext cx="4445238" cy="6319176"/>
          </a:xfrm>
          <a:custGeom>
            <a:avLst/>
            <a:gdLst>
              <a:gd name="connsiteX0" fmla="*/ 1891351 w 4445238"/>
              <a:gd name="connsiteY0" fmla="*/ 1727 h 6319176"/>
              <a:gd name="connsiteX1" fmla="*/ 2570284 w 4445238"/>
              <a:gd name="connsiteY1" fmla="*/ 106807 h 6319176"/>
              <a:gd name="connsiteX2" fmla="*/ 3441822 w 4445238"/>
              <a:gd name="connsiteY2" fmla="*/ 538290 h 6319176"/>
              <a:gd name="connsiteX3" fmla="*/ 4039992 w 4445238"/>
              <a:gd name="connsiteY3" fmla="*/ 1345057 h 6319176"/>
              <a:gd name="connsiteX4" fmla="*/ 4403847 w 4445238"/>
              <a:gd name="connsiteY4" fmla="*/ 2644267 h 6319176"/>
              <a:gd name="connsiteX5" fmla="*/ 3870447 w 4445238"/>
              <a:gd name="connsiteY5" fmla="*/ 5195062 h 6319176"/>
              <a:gd name="connsiteX6" fmla="*/ 1847336 w 4445238"/>
              <a:gd name="connsiteY6" fmla="*/ 6289485 h 6319176"/>
              <a:gd name="connsiteX7" fmla="*/ 177038 w 4445238"/>
              <a:gd name="connsiteY7" fmla="*/ 6056688 h 6319176"/>
              <a:gd name="connsiteX8" fmla="*/ 0 w 4445238"/>
              <a:gd name="connsiteY8" fmla="*/ 5954716 h 6319176"/>
              <a:gd name="connsiteX9" fmla="*/ 0 w 4445238"/>
              <a:gd name="connsiteY9" fmla="*/ 483462 h 6319176"/>
              <a:gd name="connsiteX10" fmla="*/ 84032 w 4445238"/>
              <a:gd name="connsiteY10" fmla="*/ 430107 h 6319176"/>
              <a:gd name="connsiteX11" fmla="*/ 1273931 w 4445238"/>
              <a:gd name="connsiteY11" fmla="*/ 32512 h 6319176"/>
              <a:gd name="connsiteX12" fmla="*/ 1636283 w 4445238"/>
              <a:gd name="connsiteY12" fmla="*/ 2866 h 6319176"/>
              <a:gd name="connsiteX13" fmla="*/ 1891351 w 4445238"/>
              <a:gd name="connsiteY13" fmla="*/ 1727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445238" h="6319176">
                <a:moveTo>
                  <a:pt x="1891351" y="1727"/>
                </a:moveTo>
                <a:cubicBezTo>
                  <a:pt x="2139248" y="9630"/>
                  <a:pt x="2365616" y="44657"/>
                  <a:pt x="2570284" y="106807"/>
                </a:cubicBezTo>
                <a:cubicBezTo>
                  <a:pt x="2934139" y="217297"/>
                  <a:pt x="3224651" y="361125"/>
                  <a:pt x="3441822" y="538290"/>
                </a:cubicBezTo>
                <a:cubicBezTo>
                  <a:pt x="3658992" y="715455"/>
                  <a:pt x="3859017" y="984060"/>
                  <a:pt x="4039992" y="1345057"/>
                </a:cubicBezTo>
                <a:cubicBezTo>
                  <a:pt x="4220967" y="1706055"/>
                  <a:pt x="4341934" y="2138490"/>
                  <a:pt x="4403847" y="2644267"/>
                </a:cubicBezTo>
                <a:cubicBezTo>
                  <a:pt x="4534339" y="3719640"/>
                  <a:pt x="4356222" y="4569270"/>
                  <a:pt x="3870447" y="5195062"/>
                </a:cubicBezTo>
                <a:cubicBezTo>
                  <a:pt x="3383719" y="5819902"/>
                  <a:pt x="2709349" y="6184710"/>
                  <a:pt x="1847336" y="6289485"/>
                </a:cubicBezTo>
                <a:cubicBezTo>
                  <a:pt x="1200827" y="6368066"/>
                  <a:pt x="643793" y="6290735"/>
                  <a:pt x="177038" y="6056688"/>
                </a:cubicBezTo>
                <a:lnTo>
                  <a:pt x="0" y="5954716"/>
                </a:lnTo>
                <a:lnTo>
                  <a:pt x="0" y="483462"/>
                </a:lnTo>
                <a:lnTo>
                  <a:pt x="84032" y="430107"/>
                </a:lnTo>
                <a:cubicBezTo>
                  <a:pt x="451209" y="216836"/>
                  <a:pt x="847687" y="84304"/>
                  <a:pt x="1273931" y="32512"/>
                </a:cubicBezTo>
                <a:cubicBezTo>
                  <a:pt x="1398947" y="17272"/>
                  <a:pt x="1519736" y="7390"/>
                  <a:pt x="1636283" y="2866"/>
                </a:cubicBezTo>
                <a:cubicBezTo>
                  <a:pt x="1723694" y="-527"/>
                  <a:pt x="1808718" y="-907"/>
                  <a:pt x="1891351" y="1727"/>
                </a:cubicBezTo>
                <a:close/>
              </a:path>
            </a:pathLst>
          </a:custGeom>
          <a:solidFill>
            <a:schemeClr val="bg1"/>
          </a:solidFill>
        </p:spPr>
        <p:txBody>
          <a:bodyPr wrap="square" anchor="ctr">
            <a:noAutofit/>
          </a:bodyPr>
          <a:lstStyle>
            <a:lvl1pPr marL="0" indent="0" algn="r">
              <a:buNone/>
              <a:defRPr sz="1600"/>
            </a:lvl1pPr>
          </a:lstStyle>
          <a:p>
            <a:r>
              <a:rPr lang="en-US"/>
              <a:t>Put picture here</a:t>
            </a:r>
          </a:p>
        </p:txBody>
      </p:sp>
      <p:sp>
        <p:nvSpPr>
          <p:cNvPr id="36" name="Text Placeholder 425">
            <a:extLst>
              <a:ext uri="{FF2B5EF4-FFF2-40B4-BE49-F238E27FC236}">
                <a16:creationId xmlns:a16="http://schemas.microsoft.com/office/drawing/2014/main" id="{6AC8205B-4E77-A048-A1C7-DC9F24E4B34B}"/>
              </a:ext>
            </a:extLst>
          </p:cNvPr>
          <p:cNvSpPr>
            <a:spLocks noGrp="1"/>
          </p:cNvSpPr>
          <p:nvPr>
            <p:ph type="body" sz="quarter" idx="11" hasCustomPrompt="1"/>
          </p:nvPr>
        </p:nvSpPr>
        <p:spPr>
          <a:xfrm>
            <a:off x="5027294" y="209550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01</a:t>
            </a:r>
          </a:p>
        </p:txBody>
      </p:sp>
      <p:sp>
        <p:nvSpPr>
          <p:cNvPr id="37" name="Text Placeholder 58">
            <a:extLst>
              <a:ext uri="{FF2B5EF4-FFF2-40B4-BE49-F238E27FC236}">
                <a16:creationId xmlns:a16="http://schemas.microsoft.com/office/drawing/2014/main" id="{4CD54707-B727-F847-9270-D2D33B3D1144}"/>
              </a:ext>
            </a:extLst>
          </p:cNvPr>
          <p:cNvSpPr>
            <a:spLocks noGrp="1"/>
          </p:cNvSpPr>
          <p:nvPr>
            <p:ph type="body" sz="quarter" idx="14" hasCustomPrompt="1"/>
          </p:nvPr>
        </p:nvSpPr>
        <p:spPr>
          <a:xfrm>
            <a:off x="5655817" y="215677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38" name="Text Placeholder 432">
            <a:extLst>
              <a:ext uri="{FF2B5EF4-FFF2-40B4-BE49-F238E27FC236}">
                <a16:creationId xmlns:a16="http://schemas.microsoft.com/office/drawing/2014/main" id="{E058B72F-72C3-884E-9251-99DADD008F54}"/>
              </a:ext>
            </a:extLst>
          </p:cNvPr>
          <p:cNvSpPr>
            <a:spLocks noGrp="1"/>
          </p:cNvSpPr>
          <p:nvPr>
            <p:ph type="body" sz="quarter" idx="15" hasCustomPrompt="1"/>
          </p:nvPr>
        </p:nvSpPr>
        <p:spPr>
          <a:xfrm>
            <a:off x="5040757" y="2997730"/>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02</a:t>
            </a:r>
          </a:p>
        </p:txBody>
      </p:sp>
      <p:sp>
        <p:nvSpPr>
          <p:cNvPr id="39" name="Text Placeholder 58">
            <a:extLst>
              <a:ext uri="{FF2B5EF4-FFF2-40B4-BE49-F238E27FC236}">
                <a16:creationId xmlns:a16="http://schemas.microsoft.com/office/drawing/2014/main" id="{B90334F8-63F2-D04D-AF24-16D5D054F318}"/>
              </a:ext>
            </a:extLst>
          </p:cNvPr>
          <p:cNvSpPr>
            <a:spLocks noGrp="1"/>
          </p:cNvSpPr>
          <p:nvPr>
            <p:ph type="body" sz="quarter" idx="16" hasCustomPrompt="1"/>
          </p:nvPr>
        </p:nvSpPr>
        <p:spPr>
          <a:xfrm>
            <a:off x="5669280" y="3059007"/>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0" name="Text Placeholder 438">
            <a:extLst>
              <a:ext uri="{FF2B5EF4-FFF2-40B4-BE49-F238E27FC236}">
                <a16:creationId xmlns:a16="http://schemas.microsoft.com/office/drawing/2014/main" id="{60C8431C-43D0-3041-98BD-76E17FC6055D}"/>
              </a:ext>
            </a:extLst>
          </p:cNvPr>
          <p:cNvSpPr>
            <a:spLocks noGrp="1"/>
          </p:cNvSpPr>
          <p:nvPr>
            <p:ph type="body" sz="quarter" idx="17" hasCustomPrompt="1"/>
          </p:nvPr>
        </p:nvSpPr>
        <p:spPr>
          <a:xfrm>
            <a:off x="5027294" y="3851666"/>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03</a:t>
            </a:r>
          </a:p>
        </p:txBody>
      </p:sp>
      <p:sp>
        <p:nvSpPr>
          <p:cNvPr id="41" name="Text Placeholder 58">
            <a:extLst>
              <a:ext uri="{FF2B5EF4-FFF2-40B4-BE49-F238E27FC236}">
                <a16:creationId xmlns:a16="http://schemas.microsoft.com/office/drawing/2014/main" id="{DDC2238B-F8E7-C94A-AE0D-50741A627AC2}"/>
              </a:ext>
            </a:extLst>
          </p:cNvPr>
          <p:cNvSpPr>
            <a:spLocks noGrp="1"/>
          </p:cNvSpPr>
          <p:nvPr>
            <p:ph type="body" sz="quarter" idx="18" hasCustomPrompt="1"/>
          </p:nvPr>
        </p:nvSpPr>
        <p:spPr>
          <a:xfrm>
            <a:off x="5655817" y="3912943"/>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2" name="Text Placeholder 440">
            <a:extLst>
              <a:ext uri="{FF2B5EF4-FFF2-40B4-BE49-F238E27FC236}">
                <a16:creationId xmlns:a16="http://schemas.microsoft.com/office/drawing/2014/main" id="{A73C7EDE-3DC1-7445-9944-DEB50A0B05EC}"/>
              </a:ext>
            </a:extLst>
          </p:cNvPr>
          <p:cNvSpPr>
            <a:spLocks noGrp="1"/>
          </p:cNvSpPr>
          <p:nvPr>
            <p:ph type="body" sz="quarter" idx="19" hasCustomPrompt="1"/>
          </p:nvPr>
        </p:nvSpPr>
        <p:spPr>
          <a:xfrm>
            <a:off x="5013831" y="4705602"/>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04</a:t>
            </a:r>
          </a:p>
        </p:txBody>
      </p:sp>
      <p:sp>
        <p:nvSpPr>
          <p:cNvPr id="43" name="Text Placeholder 58">
            <a:extLst>
              <a:ext uri="{FF2B5EF4-FFF2-40B4-BE49-F238E27FC236}">
                <a16:creationId xmlns:a16="http://schemas.microsoft.com/office/drawing/2014/main" id="{99125975-D1F3-0D4F-9A51-E541F5D54572}"/>
              </a:ext>
            </a:extLst>
          </p:cNvPr>
          <p:cNvSpPr>
            <a:spLocks noGrp="1"/>
          </p:cNvSpPr>
          <p:nvPr>
            <p:ph type="body" sz="quarter" idx="20" hasCustomPrompt="1"/>
          </p:nvPr>
        </p:nvSpPr>
        <p:spPr>
          <a:xfrm>
            <a:off x="5642354" y="4766879"/>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47" name="Text Placeholder 20">
            <a:extLst>
              <a:ext uri="{FF2B5EF4-FFF2-40B4-BE49-F238E27FC236}">
                <a16:creationId xmlns:a16="http://schemas.microsoft.com/office/drawing/2014/main" id="{1BA7EADD-A982-5A4E-BF87-D6D7079CB74A}"/>
              </a:ext>
            </a:extLst>
          </p:cNvPr>
          <p:cNvSpPr>
            <a:spLocks noGrp="1"/>
          </p:cNvSpPr>
          <p:nvPr>
            <p:ph type="body" sz="quarter" idx="21" hasCustomPrompt="1"/>
          </p:nvPr>
        </p:nvSpPr>
        <p:spPr>
          <a:xfrm>
            <a:off x="5584377" y="596828"/>
            <a:ext cx="4168302" cy="607217"/>
          </a:xfrm>
        </p:spPr>
        <p:txBody>
          <a:bodyPr anchor="t">
            <a:normAutofit/>
          </a:bodyPr>
          <a:lstStyle>
            <a:lvl1pPr marL="0" indent="0" algn="l">
              <a:buNone/>
              <a:defRPr sz="3600" b="1">
                <a:solidFill>
                  <a:schemeClr val="accent3"/>
                </a:solidFill>
                <a:latin typeface="+mj-lt"/>
              </a:defRPr>
            </a:lvl1pPr>
          </a:lstStyle>
          <a:p>
            <a:pPr lvl="0"/>
            <a:r>
              <a:rPr lang="en-US"/>
              <a:t>Table of content</a:t>
            </a:r>
          </a:p>
        </p:txBody>
      </p:sp>
      <p:sp>
        <p:nvSpPr>
          <p:cNvPr id="48" name="Graphic 7">
            <a:extLst>
              <a:ext uri="{FF2B5EF4-FFF2-40B4-BE49-F238E27FC236}">
                <a16:creationId xmlns:a16="http://schemas.microsoft.com/office/drawing/2014/main" id="{1C2D7979-78B3-E341-9C9F-081A7DF996B5}"/>
              </a:ext>
            </a:extLst>
          </p:cNvPr>
          <p:cNvSpPr/>
          <p:nvPr userDrawn="1"/>
        </p:nvSpPr>
        <p:spPr>
          <a:xfrm>
            <a:off x="8655766" y="22730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49" name="Graphic 7">
            <a:extLst>
              <a:ext uri="{FF2B5EF4-FFF2-40B4-BE49-F238E27FC236}">
                <a16:creationId xmlns:a16="http://schemas.microsoft.com/office/drawing/2014/main" id="{A7765DD8-53F4-504E-808D-46655E497C93}"/>
              </a:ext>
            </a:extLst>
          </p:cNvPr>
          <p:cNvSpPr/>
          <p:nvPr userDrawn="1"/>
        </p:nvSpPr>
        <p:spPr>
          <a:xfrm>
            <a:off x="8655766" y="318744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0" name="Graphic 7">
            <a:extLst>
              <a:ext uri="{FF2B5EF4-FFF2-40B4-BE49-F238E27FC236}">
                <a16:creationId xmlns:a16="http://schemas.microsoft.com/office/drawing/2014/main" id="{6BCD91EC-9506-1B43-B86E-E4AD768D51EF}"/>
              </a:ext>
            </a:extLst>
          </p:cNvPr>
          <p:cNvSpPr/>
          <p:nvPr userDrawn="1"/>
        </p:nvSpPr>
        <p:spPr>
          <a:xfrm>
            <a:off x="8655766" y="40827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1" name="Graphic 7">
            <a:extLst>
              <a:ext uri="{FF2B5EF4-FFF2-40B4-BE49-F238E27FC236}">
                <a16:creationId xmlns:a16="http://schemas.microsoft.com/office/drawing/2014/main" id="{F9CFE325-2852-6D44-A310-50C1F74BAE57}"/>
              </a:ext>
            </a:extLst>
          </p:cNvPr>
          <p:cNvSpPr/>
          <p:nvPr userDrawn="1"/>
        </p:nvSpPr>
        <p:spPr>
          <a:xfrm>
            <a:off x="8655766" y="4997198"/>
            <a:ext cx="407669" cy="322897"/>
          </a:xfrm>
          <a:custGeom>
            <a:avLst/>
            <a:gdLst>
              <a:gd name="connsiteX0" fmla="*/ 0 w 407669"/>
              <a:gd name="connsiteY0" fmla="*/ 0 h 322897"/>
              <a:gd name="connsiteX1" fmla="*/ 407670 w 407669"/>
              <a:gd name="connsiteY1" fmla="*/ 0 h 322897"/>
              <a:gd name="connsiteX2" fmla="*/ 407670 w 407669"/>
              <a:gd name="connsiteY2" fmla="*/ 322898 h 322897"/>
              <a:gd name="connsiteX3" fmla="*/ 0 w 407669"/>
              <a:gd name="connsiteY3" fmla="*/ 322898 h 322897"/>
            </a:gdLst>
            <a:ahLst/>
            <a:cxnLst>
              <a:cxn ang="0">
                <a:pos x="connsiteX0" y="connsiteY0"/>
              </a:cxn>
              <a:cxn ang="0">
                <a:pos x="connsiteX1" y="connsiteY1"/>
              </a:cxn>
              <a:cxn ang="0">
                <a:pos x="connsiteX2" y="connsiteY2"/>
              </a:cxn>
              <a:cxn ang="0">
                <a:pos x="connsiteX3" y="connsiteY3"/>
              </a:cxn>
            </a:cxnLst>
            <a:rect l="l" t="t" r="r" b="b"/>
            <a:pathLst>
              <a:path w="407669" h="322897">
                <a:moveTo>
                  <a:pt x="0" y="0"/>
                </a:moveTo>
                <a:lnTo>
                  <a:pt x="407670" y="0"/>
                </a:lnTo>
                <a:lnTo>
                  <a:pt x="407670" y="322898"/>
                </a:lnTo>
                <a:lnTo>
                  <a:pt x="0" y="322898"/>
                </a:lnTo>
                <a:close/>
              </a:path>
            </a:pathLst>
          </a:custGeom>
          <a:noFill/>
          <a:ln w="9525" cap="flat">
            <a:noFill/>
            <a:prstDash val="solid"/>
            <a:miter/>
          </a:ln>
        </p:spPr>
        <p:txBody>
          <a:bodyPr rtlCol="0" anchor="ctr"/>
          <a:lstStyle/>
          <a:p>
            <a:endParaRPr lang="en-US"/>
          </a:p>
        </p:txBody>
      </p:sp>
      <p:sp>
        <p:nvSpPr>
          <p:cNvPr id="52" name="Text Placeholder 425">
            <a:extLst>
              <a:ext uri="{FF2B5EF4-FFF2-40B4-BE49-F238E27FC236}">
                <a16:creationId xmlns:a16="http://schemas.microsoft.com/office/drawing/2014/main" id="{757A6B1B-A6A8-784E-97F2-425EF060B4D1}"/>
              </a:ext>
            </a:extLst>
          </p:cNvPr>
          <p:cNvSpPr>
            <a:spLocks noGrp="1"/>
          </p:cNvSpPr>
          <p:nvPr>
            <p:ph type="body" sz="quarter" idx="22" hasCustomPrompt="1"/>
          </p:nvPr>
        </p:nvSpPr>
        <p:spPr>
          <a:xfrm>
            <a:off x="8603378" y="209112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3"/>
          </a:solidFill>
        </p:spPr>
        <p:txBody>
          <a:bodyPr wrap="square" anchor="ctr">
            <a:noAutofit/>
          </a:bodyPr>
          <a:lstStyle>
            <a:lvl1pPr marL="0" indent="0" algn="ctr">
              <a:buNone/>
              <a:defRPr sz="1600">
                <a:solidFill>
                  <a:schemeClr val="bg1"/>
                </a:solidFill>
              </a:defRPr>
            </a:lvl1pPr>
          </a:lstStyle>
          <a:p>
            <a:pPr lvl="0"/>
            <a:r>
              <a:rPr lang="en-US"/>
              <a:t>05</a:t>
            </a:r>
          </a:p>
        </p:txBody>
      </p:sp>
      <p:sp>
        <p:nvSpPr>
          <p:cNvPr id="53" name="Text Placeholder 58">
            <a:extLst>
              <a:ext uri="{FF2B5EF4-FFF2-40B4-BE49-F238E27FC236}">
                <a16:creationId xmlns:a16="http://schemas.microsoft.com/office/drawing/2014/main" id="{F1A21E99-1494-7040-B018-195D86C1C969}"/>
              </a:ext>
            </a:extLst>
          </p:cNvPr>
          <p:cNvSpPr>
            <a:spLocks noGrp="1"/>
          </p:cNvSpPr>
          <p:nvPr>
            <p:ph type="body" sz="quarter" idx="23" hasCustomPrompt="1"/>
          </p:nvPr>
        </p:nvSpPr>
        <p:spPr>
          <a:xfrm>
            <a:off x="9231901" y="215239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4" name="Text Placeholder 432">
            <a:extLst>
              <a:ext uri="{FF2B5EF4-FFF2-40B4-BE49-F238E27FC236}">
                <a16:creationId xmlns:a16="http://schemas.microsoft.com/office/drawing/2014/main" id="{2065BFA1-497A-6E46-BEAE-C4EFC820A526}"/>
              </a:ext>
            </a:extLst>
          </p:cNvPr>
          <p:cNvSpPr>
            <a:spLocks noGrp="1"/>
          </p:cNvSpPr>
          <p:nvPr>
            <p:ph type="body" sz="quarter" idx="24" hasCustomPrompt="1"/>
          </p:nvPr>
        </p:nvSpPr>
        <p:spPr>
          <a:xfrm>
            <a:off x="8616841" y="2993351"/>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4"/>
          </a:solidFill>
        </p:spPr>
        <p:txBody>
          <a:bodyPr wrap="square" anchor="ctr">
            <a:noAutofit/>
          </a:bodyPr>
          <a:lstStyle>
            <a:lvl1pPr marL="0" indent="0" algn="ctr">
              <a:buNone/>
              <a:defRPr sz="1600">
                <a:solidFill>
                  <a:schemeClr val="bg1"/>
                </a:solidFill>
              </a:defRPr>
            </a:lvl1pPr>
          </a:lstStyle>
          <a:p>
            <a:pPr lvl="0"/>
            <a:r>
              <a:rPr lang="en-US"/>
              <a:t>06</a:t>
            </a:r>
          </a:p>
        </p:txBody>
      </p:sp>
      <p:sp>
        <p:nvSpPr>
          <p:cNvPr id="55" name="Text Placeholder 58">
            <a:extLst>
              <a:ext uri="{FF2B5EF4-FFF2-40B4-BE49-F238E27FC236}">
                <a16:creationId xmlns:a16="http://schemas.microsoft.com/office/drawing/2014/main" id="{680BD8E3-BF14-4F4B-81EC-174C49627E94}"/>
              </a:ext>
            </a:extLst>
          </p:cNvPr>
          <p:cNvSpPr>
            <a:spLocks noGrp="1"/>
          </p:cNvSpPr>
          <p:nvPr>
            <p:ph type="body" sz="quarter" idx="25" hasCustomPrompt="1"/>
          </p:nvPr>
        </p:nvSpPr>
        <p:spPr>
          <a:xfrm>
            <a:off x="9245364" y="3054628"/>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6" name="Text Placeholder 438">
            <a:extLst>
              <a:ext uri="{FF2B5EF4-FFF2-40B4-BE49-F238E27FC236}">
                <a16:creationId xmlns:a16="http://schemas.microsoft.com/office/drawing/2014/main" id="{D5533E89-6BF3-DD46-84AD-AAD09D5B4A5C}"/>
              </a:ext>
            </a:extLst>
          </p:cNvPr>
          <p:cNvSpPr>
            <a:spLocks noGrp="1"/>
          </p:cNvSpPr>
          <p:nvPr>
            <p:ph type="body" sz="quarter" idx="26" hasCustomPrompt="1"/>
          </p:nvPr>
        </p:nvSpPr>
        <p:spPr>
          <a:xfrm>
            <a:off x="8603378" y="3847287"/>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5"/>
          </a:solidFill>
        </p:spPr>
        <p:txBody>
          <a:bodyPr wrap="square" anchor="ctr">
            <a:noAutofit/>
          </a:bodyPr>
          <a:lstStyle>
            <a:lvl1pPr marL="0" indent="0" algn="ctr">
              <a:buNone/>
              <a:defRPr sz="1600">
                <a:solidFill>
                  <a:schemeClr val="bg1"/>
                </a:solidFill>
              </a:defRPr>
            </a:lvl1pPr>
          </a:lstStyle>
          <a:p>
            <a:pPr lvl="0"/>
            <a:r>
              <a:rPr lang="en-US"/>
              <a:t>07</a:t>
            </a:r>
          </a:p>
        </p:txBody>
      </p:sp>
      <p:sp>
        <p:nvSpPr>
          <p:cNvPr id="57" name="Text Placeholder 58">
            <a:extLst>
              <a:ext uri="{FF2B5EF4-FFF2-40B4-BE49-F238E27FC236}">
                <a16:creationId xmlns:a16="http://schemas.microsoft.com/office/drawing/2014/main" id="{F4E6EF87-6748-1948-9073-EA9DDC74F37B}"/>
              </a:ext>
            </a:extLst>
          </p:cNvPr>
          <p:cNvSpPr>
            <a:spLocks noGrp="1"/>
          </p:cNvSpPr>
          <p:nvPr>
            <p:ph type="body" sz="quarter" idx="27" hasCustomPrompt="1"/>
          </p:nvPr>
        </p:nvSpPr>
        <p:spPr>
          <a:xfrm>
            <a:off x="9231901" y="3908564"/>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sp>
        <p:nvSpPr>
          <p:cNvPr id="58" name="Text Placeholder 440">
            <a:extLst>
              <a:ext uri="{FF2B5EF4-FFF2-40B4-BE49-F238E27FC236}">
                <a16:creationId xmlns:a16="http://schemas.microsoft.com/office/drawing/2014/main" id="{3BEB34E5-3A11-2548-BA3E-0A8AC3B99E05}"/>
              </a:ext>
            </a:extLst>
          </p:cNvPr>
          <p:cNvSpPr>
            <a:spLocks noGrp="1"/>
          </p:cNvSpPr>
          <p:nvPr>
            <p:ph type="body" sz="quarter" idx="28" hasCustomPrompt="1"/>
          </p:nvPr>
        </p:nvSpPr>
        <p:spPr>
          <a:xfrm>
            <a:off x="8589915" y="4701223"/>
            <a:ext cx="511493" cy="573405"/>
          </a:xfrm>
          <a:custGeom>
            <a:avLst/>
            <a:gdLst>
              <a:gd name="connsiteX0" fmla="*/ 262890 w 511493"/>
              <a:gd name="connsiteY0" fmla="*/ 0 h 573405"/>
              <a:gd name="connsiteX1" fmla="*/ 377190 w 511493"/>
              <a:gd name="connsiteY1" fmla="*/ 20955 h 573405"/>
              <a:gd name="connsiteX2" fmla="*/ 449580 w 511493"/>
              <a:gd name="connsiteY2" fmla="*/ 69533 h 573405"/>
              <a:gd name="connsiteX3" fmla="*/ 493395 w 511493"/>
              <a:gd name="connsiteY3" fmla="*/ 149542 h 573405"/>
              <a:gd name="connsiteX4" fmla="*/ 511493 w 511493"/>
              <a:gd name="connsiteY4" fmla="*/ 271463 h 573405"/>
              <a:gd name="connsiteX5" fmla="*/ 436245 w 511493"/>
              <a:gd name="connsiteY5" fmla="*/ 496253 h 573405"/>
              <a:gd name="connsiteX6" fmla="*/ 245745 w 511493"/>
              <a:gd name="connsiteY6" fmla="*/ 573405 h 573405"/>
              <a:gd name="connsiteX7" fmla="*/ 64770 w 511493"/>
              <a:gd name="connsiteY7" fmla="*/ 502920 h 573405"/>
              <a:gd name="connsiteX8" fmla="*/ 0 w 511493"/>
              <a:gd name="connsiteY8" fmla="*/ 294322 h 573405"/>
              <a:gd name="connsiteX9" fmla="*/ 25718 w 511493"/>
              <a:gd name="connsiteY9" fmla="*/ 150495 h 573405"/>
              <a:gd name="connsiteX10" fmla="*/ 92393 w 511493"/>
              <a:gd name="connsiteY10" fmla="*/ 59055 h 573405"/>
              <a:gd name="connsiteX11" fmla="*/ 262890 w 511493"/>
              <a:gd name="connsiteY11" fmla="*/ 0 h 5734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1493" h="573405">
                <a:moveTo>
                  <a:pt x="262890" y="0"/>
                </a:moveTo>
                <a:cubicBezTo>
                  <a:pt x="308610" y="0"/>
                  <a:pt x="345757" y="6667"/>
                  <a:pt x="377190" y="20955"/>
                </a:cubicBezTo>
                <a:cubicBezTo>
                  <a:pt x="407670" y="35242"/>
                  <a:pt x="432435" y="51435"/>
                  <a:pt x="449580" y="69533"/>
                </a:cubicBezTo>
                <a:cubicBezTo>
                  <a:pt x="466725" y="88583"/>
                  <a:pt x="481013" y="115253"/>
                  <a:pt x="493395" y="149542"/>
                </a:cubicBezTo>
                <a:cubicBezTo>
                  <a:pt x="505778" y="184785"/>
                  <a:pt x="511493" y="224790"/>
                  <a:pt x="511493" y="271463"/>
                </a:cubicBezTo>
                <a:cubicBezTo>
                  <a:pt x="511493" y="369570"/>
                  <a:pt x="486728" y="444818"/>
                  <a:pt x="436245" y="496253"/>
                </a:cubicBezTo>
                <a:cubicBezTo>
                  <a:pt x="386715" y="547688"/>
                  <a:pt x="322898" y="573405"/>
                  <a:pt x="245745" y="573405"/>
                </a:cubicBezTo>
                <a:cubicBezTo>
                  <a:pt x="168593" y="573405"/>
                  <a:pt x="107632" y="549593"/>
                  <a:pt x="64770" y="502920"/>
                </a:cubicBezTo>
                <a:cubicBezTo>
                  <a:pt x="21907" y="456247"/>
                  <a:pt x="0" y="386715"/>
                  <a:pt x="0" y="294322"/>
                </a:cubicBezTo>
                <a:cubicBezTo>
                  <a:pt x="0" y="239078"/>
                  <a:pt x="8573" y="191453"/>
                  <a:pt x="25718" y="150495"/>
                </a:cubicBezTo>
                <a:cubicBezTo>
                  <a:pt x="42863" y="110490"/>
                  <a:pt x="64770" y="80010"/>
                  <a:pt x="92393" y="59055"/>
                </a:cubicBezTo>
                <a:cubicBezTo>
                  <a:pt x="144780" y="20003"/>
                  <a:pt x="201930" y="0"/>
                  <a:pt x="262890" y="0"/>
                </a:cubicBezTo>
                <a:close/>
              </a:path>
            </a:pathLst>
          </a:custGeom>
          <a:solidFill>
            <a:schemeClr val="accent6"/>
          </a:solidFill>
        </p:spPr>
        <p:txBody>
          <a:bodyPr wrap="square" anchor="ctr">
            <a:noAutofit/>
          </a:bodyPr>
          <a:lstStyle>
            <a:lvl1pPr marL="0" indent="0" algn="ctr">
              <a:buNone/>
              <a:defRPr sz="1600">
                <a:solidFill>
                  <a:schemeClr val="bg1"/>
                </a:solidFill>
              </a:defRPr>
            </a:lvl1pPr>
          </a:lstStyle>
          <a:p>
            <a:pPr lvl="0"/>
            <a:r>
              <a:rPr lang="en-US"/>
              <a:t>08</a:t>
            </a:r>
          </a:p>
        </p:txBody>
      </p:sp>
      <p:sp>
        <p:nvSpPr>
          <p:cNvPr id="59" name="Text Placeholder 58">
            <a:extLst>
              <a:ext uri="{FF2B5EF4-FFF2-40B4-BE49-F238E27FC236}">
                <a16:creationId xmlns:a16="http://schemas.microsoft.com/office/drawing/2014/main" id="{5EA3FDA0-F640-134E-8CB3-B24E89D87D39}"/>
              </a:ext>
            </a:extLst>
          </p:cNvPr>
          <p:cNvSpPr>
            <a:spLocks noGrp="1"/>
          </p:cNvSpPr>
          <p:nvPr>
            <p:ph type="body" sz="quarter" idx="29" hasCustomPrompt="1"/>
          </p:nvPr>
        </p:nvSpPr>
        <p:spPr>
          <a:xfrm>
            <a:off x="9218438" y="4762500"/>
            <a:ext cx="2624604" cy="398568"/>
          </a:xfrm>
        </p:spPr>
        <p:txBody>
          <a:bodyPr anchor="ctr">
            <a:normAutofit/>
          </a:bodyPr>
          <a:lstStyle>
            <a:lvl1pPr marL="0" indent="0" algn="l">
              <a:buNone/>
              <a:defRPr sz="1600" b="0">
                <a:solidFill>
                  <a:schemeClr val="accent3"/>
                </a:solidFill>
                <a:latin typeface="+mn-lt"/>
              </a:defRPr>
            </a:lvl1pPr>
          </a:lstStyle>
          <a:p>
            <a:pPr lvl="0"/>
            <a:r>
              <a:rPr lang="en-US"/>
              <a:t>Table of Content</a:t>
            </a:r>
          </a:p>
        </p:txBody>
      </p:sp>
      <p:grpSp>
        <p:nvGrpSpPr>
          <p:cNvPr id="60" name="Groep 12">
            <a:extLst>
              <a:ext uri="{FF2B5EF4-FFF2-40B4-BE49-F238E27FC236}">
                <a16:creationId xmlns:a16="http://schemas.microsoft.com/office/drawing/2014/main" id="{B2EE1390-8CA4-4393-9B3C-9232EC5596FD}"/>
              </a:ext>
            </a:extLst>
          </p:cNvPr>
          <p:cNvGrpSpPr/>
          <p:nvPr userDrawn="1"/>
        </p:nvGrpSpPr>
        <p:grpSpPr>
          <a:xfrm>
            <a:off x="12447223" y="266938"/>
            <a:ext cx="3322320" cy="6324124"/>
            <a:chOff x="-3619025" y="0"/>
            <a:chExt cx="3322320" cy="6324124"/>
          </a:xfrm>
        </p:grpSpPr>
        <p:grpSp>
          <p:nvGrpSpPr>
            <p:cNvPr id="61" name="Groep 13">
              <a:extLst>
                <a:ext uri="{FF2B5EF4-FFF2-40B4-BE49-F238E27FC236}">
                  <a16:creationId xmlns:a16="http://schemas.microsoft.com/office/drawing/2014/main" id="{03597701-C1C1-4B25-BC25-78B92252FC03}"/>
                </a:ext>
              </a:extLst>
            </p:cNvPr>
            <p:cNvGrpSpPr/>
            <p:nvPr/>
          </p:nvGrpSpPr>
          <p:grpSpPr>
            <a:xfrm>
              <a:off x="-3619025" y="0"/>
              <a:ext cx="3322320" cy="6324124"/>
              <a:chOff x="12390120" y="132973"/>
              <a:chExt cx="3322320" cy="6324124"/>
            </a:xfrm>
          </p:grpSpPr>
          <p:sp>
            <p:nvSpPr>
              <p:cNvPr id="65" name="TextBox 7">
                <a:extLst>
                  <a:ext uri="{FF2B5EF4-FFF2-40B4-BE49-F238E27FC236}">
                    <a16:creationId xmlns:a16="http://schemas.microsoft.com/office/drawing/2014/main" id="{12DC6D80-D41B-4DCE-A1EA-9A0D6DEF09D9}"/>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66" name="TextBox 10">
                <a:extLst>
                  <a:ext uri="{FF2B5EF4-FFF2-40B4-BE49-F238E27FC236}">
                    <a16:creationId xmlns:a16="http://schemas.microsoft.com/office/drawing/2014/main" id="{94F5EC1C-7A38-43FD-8E0D-22D75B37ECE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62" name="Afbeelding 14">
              <a:extLst>
                <a:ext uri="{FF2B5EF4-FFF2-40B4-BE49-F238E27FC236}">
                  <a16:creationId xmlns:a16="http://schemas.microsoft.com/office/drawing/2014/main" id="{F5F3CE14-1689-4F50-95ED-A5FCC923816B}"/>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64" name="Afbeelding 15" descr="Afbeelding met tekst, antenne&#10;&#10;Automatisch gegenereerde beschrijving">
              <a:extLst>
                <a:ext uri="{FF2B5EF4-FFF2-40B4-BE49-F238E27FC236}">
                  <a16:creationId xmlns:a16="http://schemas.microsoft.com/office/drawing/2014/main" id="{9BF2A5A9-61CB-4589-A06F-C8ADBCCFF3D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67" name="Graphic 66">
            <a:extLst>
              <a:ext uri="{FF2B5EF4-FFF2-40B4-BE49-F238E27FC236}">
                <a16:creationId xmlns:a16="http://schemas.microsoft.com/office/drawing/2014/main" id="{3E4580C8-9A38-42AD-B73D-08039DC40E6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13654718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522" userDrawn="1">
          <p15:clr>
            <a:srgbClr val="FBAE40"/>
          </p15:clr>
        </p15:guide>
        <p15:guide id="3" pos="72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icture with headline">
    <p:bg>
      <p:bgPr>
        <a:solidFill>
          <a:schemeClr val="accent1"/>
        </a:solidFill>
        <a:effectLst/>
      </p:bgPr>
    </p:bg>
    <p:spTree>
      <p:nvGrpSpPr>
        <p:cNvPr id="1" name=""/>
        <p:cNvGrpSpPr/>
        <p:nvPr/>
      </p:nvGrpSpPr>
      <p:grpSpPr>
        <a:xfrm>
          <a:off x="0" y="0"/>
          <a:ext cx="0" cy="0"/>
          <a:chOff x="0" y="0"/>
          <a:chExt cx="0" cy="0"/>
        </a:xfrm>
      </p:grpSpPr>
      <p:sp>
        <p:nvSpPr>
          <p:cNvPr id="177" name="Freeform 176">
            <a:extLst>
              <a:ext uri="{FF2B5EF4-FFF2-40B4-BE49-F238E27FC236}">
                <a16:creationId xmlns:a16="http://schemas.microsoft.com/office/drawing/2014/main" id="{C579C464-2946-114E-B336-A956F32A3610}"/>
              </a:ext>
            </a:extLst>
          </p:cNvPr>
          <p:cNvSpPr/>
          <p:nvPr userDrawn="1"/>
        </p:nvSpPr>
        <p:spPr>
          <a:xfrm flipH="1">
            <a:off x="-257985" y="1"/>
            <a:ext cx="7044548" cy="6871271"/>
          </a:xfrm>
          <a:custGeom>
            <a:avLst/>
            <a:gdLst>
              <a:gd name="connsiteX0" fmla="*/ 7044548 w 7044548"/>
              <a:gd name="connsiteY0" fmla="*/ 0 h 6871271"/>
              <a:gd name="connsiteX1" fmla="*/ 736477 w 7044548"/>
              <a:gd name="connsiteY1" fmla="*/ 0 h 6871271"/>
              <a:gd name="connsiteX2" fmla="*/ 651556 w 7044548"/>
              <a:gd name="connsiteY2" fmla="*/ 96774 h 6871271"/>
              <a:gd name="connsiteX3" fmla="*/ 268107 w 7044548"/>
              <a:gd name="connsiteY3" fmla="*/ 972572 h 6871271"/>
              <a:gd name="connsiteX4" fmla="*/ 242680 w 7044548"/>
              <a:gd name="connsiteY4" fmla="*/ 2225604 h 6871271"/>
              <a:gd name="connsiteX5" fmla="*/ 341339 w 7044548"/>
              <a:gd name="connsiteY5" fmla="*/ 2755054 h 6871271"/>
              <a:gd name="connsiteX6" fmla="*/ 91132 w 7044548"/>
              <a:gd name="connsiteY6" fmla="*/ 3413558 h 6871271"/>
              <a:gd name="connsiteX7" fmla="*/ 132833 w 7044548"/>
              <a:gd name="connsiteY7" fmla="*/ 4956684 h 6871271"/>
              <a:gd name="connsiteX8" fmla="*/ 637317 w 7044548"/>
              <a:gd name="connsiteY8" fmla="*/ 5717769 h 6871271"/>
              <a:gd name="connsiteX9" fmla="*/ 1342171 w 7044548"/>
              <a:gd name="connsiteY9" fmla="*/ 6165595 h 6871271"/>
              <a:gd name="connsiteX10" fmla="*/ 1369632 w 7044548"/>
              <a:gd name="connsiteY10" fmla="*/ 6310092 h 6871271"/>
              <a:gd name="connsiteX11" fmla="*/ 1455625 w 7044548"/>
              <a:gd name="connsiteY11" fmla="*/ 6621954 h 6871271"/>
              <a:gd name="connsiteX12" fmla="*/ 1560534 w 7044548"/>
              <a:gd name="connsiteY12" fmla="*/ 6871271 h 6871271"/>
              <a:gd name="connsiteX13" fmla="*/ 6786565 w 7044548"/>
              <a:gd name="connsiteY13" fmla="*/ 6871271 h 6871271"/>
              <a:gd name="connsiteX14" fmla="*/ 6786565 w 7044548"/>
              <a:gd name="connsiteY14" fmla="*/ 2 h 6871271"/>
              <a:gd name="connsiteX15" fmla="*/ 7044548 w 7044548"/>
              <a:gd name="connsiteY15" fmla="*/ 2 h 6871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71271">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2" y="6521596"/>
                  <a:pt x="1455625" y="6621954"/>
                </a:cubicBezTo>
                <a:lnTo>
                  <a:pt x="1560534" y="6871271"/>
                </a:lnTo>
                <a:lnTo>
                  <a:pt x="6786565" y="6871271"/>
                </a:lnTo>
                <a:lnTo>
                  <a:pt x="6786565" y="2"/>
                </a:lnTo>
                <a:lnTo>
                  <a:pt x="7044548" y="2"/>
                </a:lnTo>
                <a:close/>
              </a:path>
            </a:pathLst>
          </a:custGeom>
          <a:solidFill>
            <a:schemeClr val="bg1"/>
          </a:solidFill>
          <a:ln w="9525" cap="flat">
            <a:noFill/>
            <a:prstDash val="solid"/>
            <a:miter/>
          </a:ln>
        </p:spPr>
        <p:txBody>
          <a:bodyPr wrap="square" rtlCol="0" anchor="ctr">
            <a:noAutofit/>
          </a:bodyPr>
          <a:lstStyle/>
          <a:p>
            <a:endParaRPr lang="en-US"/>
          </a:p>
        </p:txBody>
      </p:sp>
      <p:sp>
        <p:nvSpPr>
          <p:cNvPr id="142" name="Freeform 141">
            <a:extLst>
              <a:ext uri="{FF2B5EF4-FFF2-40B4-BE49-F238E27FC236}">
                <a16:creationId xmlns:a16="http://schemas.microsoft.com/office/drawing/2014/main" id="{B08F3A45-2A61-A54E-A815-F2DBB7D152E7}"/>
              </a:ext>
            </a:extLst>
          </p:cNvPr>
          <p:cNvSpPr/>
          <p:nvPr userDrawn="1"/>
        </p:nvSpPr>
        <p:spPr>
          <a:xfrm flipH="1">
            <a:off x="37386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38003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38687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40010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41333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42678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44023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45378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46734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48079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49424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50768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52102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53425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54737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56016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57274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58498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59668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60772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61800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62729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63516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64162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64654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64982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65146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65091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64883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64544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64085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63527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62860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62139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61363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60575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59821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59121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58520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58072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57777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57645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57613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57645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57755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57930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58137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58367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58586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58771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58903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58957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58870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58673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58312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57809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57110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56301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50112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51512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48921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55328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52102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48888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54169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52868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51326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50003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50255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49041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47740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46373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44996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43574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108597" y="1126543"/>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0" name="Picture Placeholder 29">
            <a:extLst>
              <a:ext uri="{FF2B5EF4-FFF2-40B4-BE49-F238E27FC236}">
                <a16:creationId xmlns:a16="http://schemas.microsoft.com/office/drawing/2014/main" id="{7EDD3F9A-96E2-BE46-9426-AF0EB430F809}"/>
              </a:ext>
            </a:extLst>
          </p:cNvPr>
          <p:cNvSpPr>
            <a:spLocks noGrp="1"/>
          </p:cNvSpPr>
          <p:nvPr>
            <p:ph type="pic" sz="quarter" idx="10" hasCustomPrompt="1"/>
          </p:nvPr>
        </p:nvSpPr>
        <p:spPr>
          <a:xfrm>
            <a:off x="-6317" y="100013"/>
            <a:ext cx="5991088" cy="6643687"/>
          </a:xfrm>
          <a:custGeom>
            <a:avLst/>
            <a:gdLst>
              <a:gd name="connsiteX0" fmla="*/ 3250822 w 5991088"/>
              <a:gd name="connsiteY0" fmla="*/ 1816 h 6643687"/>
              <a:gd name="connsiteX1" fmla="*/ 3979303 w 5991088"/>
              <a:gd name="connsiteY1" fmla="*/ 112292 h 6643687"/>
              <a:gd name="connsiteX2" fmla="*/ 4914444 w 5991088"/>
              <a:gd name="connsiteY2" fmla="*/ 565933 h 6643687"/>
              <a:gd name="connsiteX3" fmla="*/ 5556267 w 5991088"/>
              <a:gd name="connsiteY3" fmla="*/ 1414130 h 6643687"/>
              <a:gd name="connsiteX4" fmla="*/ 5946676 w 5991088"/>
              <a:gd name="connsiteY4" fmla="*/ 2780059 h 6643687"/>
              <a:gd name="connsiteX5" fmla="*/ 5374349 w 5991088"/>
              <a:gd name="connsiteY5" fmla="*/ 5461846 h 6643687"/>
              <a:gd name="connsiteX6" fmla="*/ 3203596 w 5991088"/>
              <a:gd name="connsiteY6" fmla="*/ 6612472 h 6643687"/>
              <a:gd name="connsiteX7" fmla="*/ 942906 w 5991088"/>
              <a:gd name="connsiteY7" fmla="*/ 6066700 h 6643687"/>
              <a:gd name="connsiteX8" fmla="*/ 14329 w 5991088"/>
              <a:gd name="connsiteY8" fmla="*/ 4509893 h 6643687"/>
              <a:gd name="connsiteX9" fmla="*/ 0 w 5991088"/>
              <a:gd name="connsiteY9" fmla="*/ 4447008 h 6643687"/>
              <a:gd name="connsiteX10" fmla="*/ 0 w 5991088"/>
              <a:gd name="connsiteY10" fmla="*/ 2012414 h 6643687"/>
              <a:gd name="connsiteX11" fmla="*/ 32007 w 5991088"/>
              <a:gd name="connsiteY11" fmla="*/ 1914181 h 6643687"/>
              <a:gd name="connsiteX12" fmla="*/ 636303 w 5991088"/>
              <a:gd name="connsiteY12" fmla="*/ 947471 h 6643687"/>
              <a:gd name="connsiteX13" fmla="*/ 2588345 w 5991088"/>
              <a:gd name="connsiteY13" fmla="*/ 34182 h 6643687"/>
              <a:gd name="connsiteX14" fmla="*/ 2977140 w 5991088"/>
              <a:gd name="connsiteY14" fmla="*/ 3013 h 6643687"/>
              <a:gd name="connsiteX15" fmla="*/ 3250822 w 59910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991088" h="6643687">
                <a:moveTo>
                  <a:pt x="3250822" y="1816"/>
                </a:moveTo>
                <a:cubicBezTo>
                  <a:pt x="3516811" y="10124"/>
                  <a:pt x="3759698" y="46950"/>
                  <a:pt x="3979303" y="112292"/>
                </a:cubicBezTo>
                <a:cubicBezTo>
                  <a:pt x="4369711" y="228456"/>
                  <a:pt x="4681424" y="379670"/>
                  <a:pt x="4914444" y="565933"/>
                </a:cubicBezTo>
                <a:cubicBezTo>
                  <a:pt x="5147463" y="752196"/>
                  <a:pt x="5362085" y="1034595"/>
                  <a:pt x="5556267" y="1414130"/>
                </a:cubicBezTo>
                <a:cubicBezTo>
                  <a:pt x="5750449" y="1793667"/>
                  <a:pt x="5880244" y="2248309"/>
                  <a:pt x="5946676" y="2780059"/>
                </a:cubicBezTo>
                <a:cubicBezTo>
                  <a:pt x="6086691" y="3910656"/>
                  <a:pt x="5895575" y="4803918"/>
                  <a:pt x="5374349" y="5461846"/>
                </a:cubicBezTo>
                <a:cubicBezTo>
                  <a:pt x="4852101" y="6118774"/>
                  <a:pt x="4128517" y="6502316"/>
                  <a:pt x="3203596" y="6612472"/>
                </a:cubicBezTo>
                <a:cubicBezTo>
                  <a:pt x="2278676" y="6722627"/>
                  <a:pt x="1524431" y="6541371"/>
                  <a:pt x="942906" y="6066700"/>
                </a:cubicBezTo>
                <a:cubicBezTo>
                  <a:pt x="506763" y="5710698"/>
                  <a:pt x="197094" y="5191903"/>
                  <a:pt x="14329" y="4509893"/>
                </a:cubicBezTo>
                <a:lnTo>
                  <a:pt x="0" y="4447008"/>
                </a:lnTo>
                <a:lnTo>
                  <a:pt x="0" y="2012414"/>
                </a:lnTo>
                <a:lnTo>
                  <a:pt x="32007" y="1914181"/>
                </a:lnTo>
                <a:cubicBezTo>
                  <a:pt x="175535" y="1510673"/>
                  <a:pt x="376967" y="1188437"/>
                  <a:pt x="636303" y="947471"/>
                </a:cubicBezTo>
                <a:cubicBezTo>
                  <a:pt x="1206585" y="425735"/>
                  <a:pt x="1856585" y="121304"/>
                  <a:pt x="2588345" y="34182"/>
                </a:cubicBezTo>
                <a:cubicBezTo>
                  <a:pt x="2722484" y="18159"/>
                  <a:pt x="2852088" y="7770"/>
                  <a:pt x="2977140" y="3013"/>
                </a:cubicBezTo>
                <a:cubicBezTo>
                  <a:pt x="3070930" y="-554"/>
                  <a:pt x="3162160" y="-954"/>
                  <a:pt x="3250822" y="1816"/>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grpSp>
        <p:nvGrpSpPr>
          <p:cNvPr id="141" name="Groep 12">
            <a:extLst>
              <a:ext uri="{FF2B5EF4-FFF2-40B4-BE49-F238E27FC236}">
                <a16:creationId xmlns:a16="http://schemas.microsoft.com/office/drawing/2014/main" id="{BBFFA76B-BE7D-427C-B648-F72C74744A34}"/>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2BFF2EF5-5C42-4CE7-AA39-0F4E5C7F4E97}"/>
                </a:ext>
              </a:extLst>
            </p:cNvPr>
            <p:cNvGrpSpPr/>
            <p:nvPr/>
          </p:nvGrpSpPr>
          <p:grpSpPr>
            <a:xfrm>
              <a:off x="-3619025" y="0"/>
              <a:ext cx="3322320" cy="6324124"/>
              <a:chOff x="12390120" y="132973"/>
              <a:chExt cx="3322320" cy="6324124"/>
            </a:xfrm>
          </p:grpSpPr>
          <p:sp>
            <p:nvSpPr>
              <p:cNvPr id="146" name="TextBox 7">
                <a:extLst>
                  <a:ext uri="{FF2B5EF4-FFF2-40B4-BE49-F238E27FC236}">
                    <a16:creationId xmlns:a16="http://schemas.microsoft.com/office/drawing/2014/main" id="{78108CE7-9BD0-472C-9321-DE7C9E332192}"/>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7" name="TextBox 10">
                <a:extLst>
                  <a:ext uri="{FF2B5EF4-FFF2-40B4-BE49-F238E27FC236}">
                    <a16:creationId xmlns:a16="http://schemas.microsoft.com/office/drawing/2014/main" id="{09E4622C-FE40-4436-B31B-5B10409E2D10}"/>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FB933C71-4E50-4D21-A348-842A3DC3D9F1}"/>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BAA51BEA-2045-43F2-8518-0C9410D1404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48" name="Graphic 147">
            <a:extLst>
              <a:ext uri="{FF2B5EF4-FFF2-40B4-BE49-F238E27FC236}">
                <a16:creationId xmlns:a16="http://schemas.microsoft.com/office/drawing/2014/main" id="{B5083231-D33D-4358-9107-1378930F9E57}"/>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3743880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icture with headline-bigger">
    <p:bg>
      <p:bgPr>
        <a:solidFill>
          <a:schemeClr val="accent1"/>
        </a:solidFill>
        <a:effectLst/>
      </p:bgPr>
    </p:bg>
    <p:spTree>
      <p:nvGrpSpPr>
        <p:cNvPr id="1" name=""/>
        <p:cNvGrpSpPr/>
        <p:nvPr/>
      </p:nvGrpSpPr>
      <p:grpSpPr>
        <a:xfrm>
          <a:off x="0" y="0"/>
          <a:ext cx="0" cy="0"/>
          <a:chOff x="0" y="0"/>
          <a:chExt cx="0" cy="0"/>
        </a:xfrm>
      </p:grpSpPr>
      <p:sp>
        <p:nvSpPr>
          <p:cNvPr id="146" name="Freeform 145">
            <a:extLst>
              <a:ext uri="{FF2B5EF4-FFF2-40B4-BE49-F238E27FC236}">
                <a16:creationId xmlns:a16="http://schemas.microsoft.com/office/drawing/2014/main" id="{D503145A-082C-1949-A6AB-B72DA418FD79}"/>
              </a:ext>
            </a:extLst>
          </p:cNvPr>
          <p:cNvSpPr/>
          <p:nvPr userDrawn="1"/>
        </p:nvSpPr>
        <p:spPr>
          <a:xfrm flipH="1">
            <a:off x="-319958" y="1"/>
            <a:ext cx="8438002" cy="6867261"/>
          </a:xfrm>
          <a:custGeom>
            <a:avLst/>
            <a:gdLst>
              <a:gd name="connsiteX0" fmla="*/ 8438002 w 8438002"/>
              <a:gd name="connsiteY0" fmla="*/ 0 h 6867261"/>
              <a:gd name="connsiteX1" fmla="*/ 442771 w 8438002"/>
              <a:gd name="connsiteY1" fmla="*/ 0 h 6867261"/>
              <a:gd name="connsiteX2" fmla="*/ 417979 w 8438002"/>
              <a:gd name="connsiteY2" fmla="*/ 72626 h 6867261"/>
              <a:gd name="connsiteX3" fmla="*/ 333348 w 8438002"/>
              <a:gd name="connsiteY3" fmla="*/ 398212 h 6867261"/>
              <a:gd name="connsiteX4" fmla="*/ 301734 w 8438002"/>
              <a:gd name="connsiteY4" fmla="*/ 1956156 h 6867261"/>
              <a:gd name="connsiteX5" fmla="*/ 424400 w 8438002"/>
              <a:gd name="connsiteY5" fmla="*/ 2614442 h 6867261"/>
              <a:gd name="connsiteX6" fmla="*/ 113308 w 8438002"/>
              <a:gd name="connsiteY6" fmla="*/ 3433185 h 6867261"/>
              <a:gd name="connsiteX7" fmla="*/ 165157 w 8438002"/>
              <a:gd name="connsiteY7" fmla="*/ 5351814 h 6867261"/>
              <a:gd name="connsiteX8" fmla="*/ 792401 w 8438002"/>
              <a:gd name="connsiteY8" fmla="*/ 6298101 h 6867261"/>
              <a:gd name="connsiteX9" fmla="*/ 1668774 w 8438002"/>
              <a:gd name="connsiteY9" fmla="*/ 6854901 h 6867261"/>
              <a:gd name="connsiteX10" fmla="*/ 1671123 w 8438002"/>
              <a:gd name="connsiteY10" fmla="*/ 6867261 h 6867261"/>
              <a:gd name="connsiteX11" fmla="*/ 8438002 w 8438002"/>
              <a:gd name="connsiteY11" fmla="*/ 6867261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438002" h="6867261">
                <a:moveTo>
                  <a:pt x="8438002" y="0"/>
                </a:moveTo>
                <a:lnTo>
                  <a:pt x="442771" y="0"/>
                </a:lnTo>
                <a:lnTo>
                  <a:pt x="417979" y="72626"/>
                </a:lnTo>
                <a:cubicBezTo>
                  <a:pt x="385909" y="175183"/>
                  <a:pt x="357692" y="283698"/>
                  <a:pt x="333348" y="398212"/>
                </a:cubicBezTo>
                <a:cubicBezTo>
                  <a:pt x="234709" y="856269"/>
                  <a:pt x="224593" y="1374670"/>
                  <a:pt x="301734" y="1956156"/>
                </a:cubicBezTo>
                <a:cubicBezTo>
                  <a:pt x="333348" y="2192042"/>
                  <a:pt x="373816" y="2411470"/>
                  <a:pt x="424400" y="2614442"/>
                </a:cubicBezTo>
                <a:cubicBezTo>
                  <a:pt x="300471" y="2844842"/>
                  <a:pt x="196771" y="3116385"/>
                  <a:pt x="113308" y="3433185"/>
                </a:cubicBezTo>
                <a:cubicBezTo>
                  <a:pt x="-53619" y="4062672"/>
                  <a:pt x="-35917" y="4701757"/>
                  <a:pt x="165157" y="5351814"/>
                </a:cubicBezTo>
                <a:cubicBezTo>
                  <a:pt x="272647" y="5691929"/>
                  <a:pt x="481308" y="6007357"/>
                  <a:pt x="792401" y="6298101"/>
                </a:cubicBezTo>
                <a:cubicBezTo>
                  <a:pt x="1032677" y="6523015"/>
                  <a:pt x="1324800" y="6708159"/>
                  <a:pt x="1668774" y="6854901"/>
                </a:cubicBezTo>
                <a:lnTo>
                  <a:pt x="1671123" y="6867261"/>
                </a:lnTo>
                <a:lnTo>
                  <a:pt x="8438002" y="6867261"/>
                </a:lnTo>
                <a:close/>
              </a:path>
            </a:pathLst>
          </a:custGeom>
          <a:solidFill>
            <a:schemeClr val="bg1"/>
          </a:solidFill>
          <a:ln w="9525" cap="flat">
            <a:noFill/>
            <a:prstDash val="solid"/>
            <a:miter/>
          </a:ln>
        </p:spPr>
        <p:txBody>
          <a:bodyPr wrap="square" rtlCol="0" anchor="ctr">
            <a:noAutofit/>
          </a:bodyPr>
          <a:lstStyle/>
          <a:p>
            <a:endParaRPr lang="en-US"/>
          </a:p>
        </p:txBody>
      </p:sp>
      <p:grpSp>
        <p:nvGrpSpPr>
          <p:cNvPr id="2" name="Groep 1">
            <a:extLst>
              <a:ext uri="{FF2B5EF4-FFF2-40B4-BE49-F238E27FC236}">
                <a16:creationId xmlns:a16="http://schemas.microsoft.com/office/drawing/2014/main" id="{81545C2F-42F4-4597-8AFC-1EA2989C7283}"/>
              </a:ext>
            </a:extLst>
          </p:cNvPr>
          <p:cNvGrpSpPr/>
          <p:nvPr userDrawn="1"/>
        </p:nvGrpSpPr>
        <p:grpSpPr>
          <a:xfrm>
            <a:off x="4959563" y="-47256"/>
            <a:ext cx="2796713" cy="6968821"/>
            <a:chOff x="4959563" y="-47256"/>
            <a:chExt cx="2796713" cy="6968821"/>
          </a:xfrm>
        </p:grpSpPr>
        <p:sp>
          <p:nvSpPr>
            <p:cNvPr id="142" name="Freeform 141">
              <a:extLst>
                <a:ext uri="{FF2B5EF4-FFF2-40B4-BE49-F238E27FC236}">
                  <a16:creationId xmlns:a16="http://schemas.microsoft.com/office/drawing/2014/main" id="{B08F3A45-2A61-A54E-A815-F2DBB7D152E7}"/>
                </a:ext>
              </a:extLst>
            </p:cNvPr>
            <p:cNvSpPr/>
            <p:nvPr userDrawn="1"/>
          </p:nvSpPr>
          <p:spPr>
            <a:xfrm flipH="1">
              <a:off x="4959563" y="-47256"/>
              <a:ext cx="73253" cy="47256"/>
            </a:xfrm>
            <a:custGeom>
              <a:avLst/>
              <a:gdLst>
                <a:gd name="connsiteX0" fmla="*/ 64505 w 73253"/>
                <a:gd name="connsiteY0" fmla="*/ 0 h 47256"/>
                <a:gd name="connsiteX1" fmla="*/ 0 w 73253"/>
                <a:gd name="connsiteY1" fmla="*/ 32800 h 47256"/>
                <a:gd name="connsiteX2" fmla="*/ 6747 w 73253"/>
                <a:gd name="connsiteY2" fmla="*/ 47256 h 47256"/>
                <a:gd name="connsiteX3" fmla="*/ 11540 w 73253"/>
                <a:gd name="connsiteY3" fmla="*/ 47256 h 47256"/>
                <a:gd name="connsiteX4" fmla="*/ 73253 w 73253"/>
                <a:gd name="connsiteY4" fmla="*/ 16399 h 47256"/>
                <a:gd name="connsiteX5" fmla="*/ 64505 w 73253"/>
                <a:gd name="connsiteY5" fmla="*/ 0 h 4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3253" h="47256">
                  <a:moveTo>
                    <a:pt x="64505" y="0"/>
                  </a:moveTo>
                  <a:cubicBezTo>
                    <a:pt x="42639" y="10933"/>
                    <a:pt x="21866" y="21867"/>
                    <a:pt x="0" y="32800"/>
                  </a:cubicBezTo>
                  <a:lnTo>
                    <a:pt x="6747" y="47256"/>
                  </a:lnTo>
                  <a:lnTo>
                    <a:pt x="11540" y="47256"/>
                  </a:lnTo>
                  <a:lnTo>
                    <a:pt x="73253" y="16399"/>
                  </a:ln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40" name="Freeform 139">
              <a:extLst>
                <a:ext uri="{FF2B5EF4-FFF2-40B4-BE49-F238E27FC236}">
                  <a16:creationId xmlns:a16="http://schemas.microsoft.com/office/drawing/2014/main" id="{210A564C-5EE6-BE42-9140-6412FCA609D4}"/>
                </a:ext>
              </a:extLst>
            </p:cNvPr>
            <p:cNvSpPr/>
            <p:nvPr userDrawn="1"/>
          </p:nvSpPr>
          <p:spPr>
            <a:xfrm flipH="1">
              <a:off x="5021276" y="0"/>
              <a:ext cx="4793" cy="1943"/>
            </a:xfrm>
            <a:custGeom>
              <a:avLst/>
              <a:gdLst>
                <a:gd name="connsiteX0" fmla="*/ 4793 w 4793"/>
                <a:gd name="connsiteY0" fmla="*/ 0 h 1943"/>
                <a:gd name="connsiteX1" fmla="*/ 0 w 4793"/>
                <a:gd name="connsiteY1" fmla="*/ 0 h 1943"/>
                <a:gd name="connsiteX2" fmla="*/ 907 w 4793"/>
                <a:gd name="connsiteY2" fmla="*/ 1943 h 1943"/>
                <a:gd name="connsiteX3" fmla="*/ 4793 w 4793"/>
                <a:gd name="connsiteY3" fmla="*/ 0 h 1943"/>
              </a:gdLst>
              <a:ahLst/>
              <a:cxnLst>
                <a:cxn ang="0">
                  <a:pos x="connsiteX0" y="connsiteY0"/>
                </a:cxn>
                <a:cxn ang="0">
                  <a:pos x="connsiteX1" y="connsiteY1"/>
                </a:cxn>
                <a:cxn ang="0">
                  <a:pos x="connsiteX2" y="connsiteY2"/>
                </a:cxn>
                <a:cxn ang="0">
                  <a:pos x="connsiteX3" y="connsiteY3"/>
                </a:cxn>
              </a:cxnLst>
              <a:rect l="l" t="t" r="r" b="b"/>
              <a:pathLst>
                <a:path w="4793" h="1943">
                  <a:moveTo>
                    <a:pt x="4793" y="0"/>
                  </a:moveTo>
                  <a:lnTo>
                    <a:pt x="0" y="0"/>
                  </a:lnTo>
                  <a:lnTo>
                    <a:pt x="907" y="1943"/>
                  </a:lnTo>
                  <a:lnTo>
                    <a:pt x="47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9" name="Freeform 138">
              <a:extLst>
                <a:ext uri="{FF2B5EF4-FFF2-40B4-BE49-F238E27FC236}">
                  <a16:creationId xmlns:a16="http://schemas.microsoft.com/office/drawing/2014/main" id="{BAF4495F-51DF-5546-9F2F-F8EC6D4A174B}"/>
                </a:ext>
              </a:extLst>
            </p:cNvPr>
            <p:cNvSpPr/>
            <p:nvPr userDrawn="1"/>
          </p:nvSpPr>
          <p:spPr>
            <a:xfrm flipH="1">
              <a:off x="5089669" y="18344"/>
              <a:ext cx="73253" cy="47012"/>
            </a:xfrm>
            <a:custGeom>
              <a:avLst/>
              <a:gdLst>
                <a:gd name="connsiteX0" fmla="*/ 65599 w 73253"/>
                <a:gd name="connsiteY0" fmla="*/ 0 h 47012"/>
                <a:gd name="connsiteX1" fmla="*/ 0 w 73253"/>
                <a:gd name="connsiteY1" fmla="*/ 30612 h 47012"/>
                <a:gd name="connsiteX2" fmla="*/ 7654 w 73253"/>
                <a:gd name="connsiteY2" fmla="*/ 47012 h 47012"/>
                <a:gd name="connsiteX3" fmla="*/ 73253 w 73253"/>
                <a:gd name="connsiteY3" fmla="*/ 16399 h 47012"/>
                <a:gd name="connsiteX4" fmla="*/ 65599 w 73253"/>
                <a:gd name="connsiteY4" fmla="*/ 0 h 470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2">
                  <a:moveTo>
                    <a:pt x="65599" y="0"/>
                  </a:moveTo>
                  <a:cubicBezTo>
                    <a:pt x="43733" y="9839"/>
                    <a:pt x="21867" y="20772"/>
                    <a:pt x="0" y="30612"/>
                  </a:cubicBezTo>
                  <a:lnTo>
                    <a:pt x="7654" y="47012"/>
                  </a:lnTo>
                  <a:cubicBezTo>
                    <a:pt x="29520" y="36078"/>
                    <a:pt x="51387" y="26239"/>
                    <a:pt x="73253" y="16399"/>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8" name="Freeform 137">
              <a:extLst>
                <a:ext uri="{FF2B5EF4-FFF2-40B4-BE49-F238E27FC236}">
                  <a16:creationId xmlns:a16="http://schemas.microsoft.com/office/drawing/2014/main" id="{285DAC43-EA10-004C-AF7D-C134B84B2B49}"/>
                </a:ext>
              </a:extLst>
            </p:cNvPr>
            <p:cNvSpPr/>
            <p:nvPr userDrawn="1"/>
          </p:nvSpPr>
          <p:spPr>
            <a:xfrm flipH="1">
              <a:off x="5221960" y="78476"/>
              <a:ext cx="73253" cy="45919"/>
            </a:xfrm>
            <a:custGeom>
              <a:avLst/>
              <a:gdLst>
                <a:gd name="connsiteX0" fmla="*/ 65599 w 73253"/>
                <a:gd name="connsiteY0" fmla="*/ 0 h 45919"/>
                <a:gd name="connsiteX1" fmla="*/ 0 w 73253"/>
                <a:gd name="connsiteY1" fmla="*/ 29520 h 45919"/>
                <a:gd name="connsiteX2" fmla="*/ 7654 w 73253"/>
                <a:gd name="connsiteY2" fmla="*/ 45919 h 45919"/>
                <a:gd name="connsiteX3" fmla="*/ 73253 w 73253"/>
                <a:gd name="connsiteY3" fmla="*/ 16400 h 45919"/>
                <a:gd name="connsiteX4" fmla="*/ 65599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65599" y="0"/>
                  </a:moveTo>
                  <a:cubicBezTo>
                    <a:pt x="43733" y="9840"/>
                    <a:pt x="21866" y="19679"/>
                    <a:pt x="0" y="29520"/>
                  </a:cubicBezTo>
                  <a:lnTo>
                    <a:pt x="7654" y="45919"/>
                  </a:lnTo>
                  <a:cubicBezTo>
                    <a:pt x="29520" y="36080"/>
                    <a:pt x="51387" y="26239"/>
                    <a:pt x="73253" y="16400"/>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7" name="Freeform 136">
              <a:extLst>
                <a:ext uri="{FF2B5EF4-FFF2-40B4-BE49-F238E27FC236}">
                  <a16:creationId xmlns:a16="http://schemas.microsoft.com/office/drawing/2014/main" id="{6C733C64-D805-114F-B633-C3C2B987A94D}"/>
                </a:ext>
              </a:extLst>
            </p:cNvPr>
            <p:cNvSpPr/>
            <p:nvPr userDrawn="1"/>
          </p:nvSpPr>
          <p:spPr>
            <a:xfrm flipH="1">
              <a:off x="5354252" y="136422"/>
              <a:ext cx="73253" cy="44826"/>
            </a:xfrm>
            <a:custGeom>
              <a:avLst/>
              <a:gdLst>
                <a:gd name="connsiteX0" fmla="*/ 66693 w 73253"/>
                <a:gd name="connsiteY0" fmla="*/ 0 h 44826"/>
                <a:gd name="connsiteX1" fmla="*/ 0 w 73253"/>
                <a:gd name="connsiteY1" fmla="*/ 28426 h 44826"/>
                <a:gd name="connsiteX2" fmla="*/ 6560 w 73253"/>
                <a:gd name="connsiteY2" fmla="*/ 44826 h 44826"/>
                <a:gd name="connsiteX3" fmla="*/ 73253 w 73253"/>
                <a:gd name="connsiteY3" fmla="*/ 16399 h 44826"/>
                <a:gd name="connsiteX4" fmla="*/ 66693 w 73253"/>
                <a:gd name="connsiteY4" fmla="*/ 0 h 448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4826">
                  <a:moveTo>
                    <a:pt x="66693" y="0"/>
                  </a:moveTo>
                  <a:cubicBezTo>
                    <a:pt x="44827" y="9839"/>
                    <a:pt x="21866" y="19680"/>
                    <a:pt x="0" y="28426"/>
                  </a:cubicBezTo>
                  <a:lnTo>
                    <a:pt x="6560" y="44826"/>
                  </a:lnTo>
                  <a:cubicBezTo>
                    <a:pt x="28426" y="36079"/>
                    <a:pt x="50293" y="26240"/>
                    <a:pt x="73253"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6" name="Freeform 135">
              <a:extLst>
                <a:ext uri="{FF2B5EF4-FFF2-40B4-BE49-F238E27FC236}">
                  <a16:creationId xmlns:a16="http://schemas.microsoft.com/office/drawing/2014/main" id="{1812E2A8-FE92-544E-8EB7-A67D7390BAE0}"/>
                </a:ext>
              </a:extLst>
            </p:cNvPr>
            <p:cNvSpPr/>
            <p:nvPr userDrawn="1"/>
          </p:nvSpPr>
          <p:spPr>
            <a:xfrm flipH="1">
              <a:off x="5488731" y="193275"/>
              <a:ext cx="73252" cy="42639"/>
            </a:xfrm>
            <a:custGeom>
              <a:avLst/>
              <a:gdLst>
                <a:gd name="connsiteX0" fmla="*/ 66693 w 73252"/>
                <a:gd name="connsiteY0" fmla="*/ 0 h 42639"/>
                <a:gd name="connsiteX1" fmla="*/ 0 w 73252"/>
                <a:gd name="connsiteY1" fmla="*/ 26239 h 42639"/>
                <a:gd name="connsiteX2" fmla="*/ 6560 w 73252"/>
                <a:gd name="connsiteY2" fmla="*/ 42639 h 42639"/>
                <a:gd name="connsiteX3" fmla="*/ 73252 w 73252"/>
                <a:gd name="connsiteY3" fmla="*/ 16399 h 42639"/>
                <a:gd name="connsiteX4" fmla="*/ 66693 w 73252"/>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2639">
                  <a:moveTo>
                    <a:pt x="66693" y="0"/>
                  </a:moveTo>
                  <a:cubicBezTo>
                    <a:pt x="44827" y="8746"/>
                    <a:pt x="21866" y="17493"/>
                    <a:pt x="0" y="26239"/>
                  </a:cubicBezTo>
                  <a:lnTo>
                    <a:pt x="6560" y="42639"/>
                  </a:lnTo>
                  <a:cubicBezTo>
                    <a:pt x="28426" y="32799"/>
                    <a:pt x="51386" y="24053"/>
                    <a:pt x="73252" y="16399"/>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5" name="Freeform 134">
              <a:extLst>
                <a:ext uri="{FF2B5EF4-FFF2-40B4-BE49-F238E27FC236}">
                  <a16:creationId xmlns:a16="http://schemas.microsoft.com/office/drawing/2014/main" id="{7A0D170A-0AF9-724D-839A-379F996F5372}"/>
                </a:ext>
              </a:extLst>
            </p:cNvPr>
            <p:cNvSpPr/>
            <p:nvPr userDrawn="1"/>
          </p:nvSpPr>
          <p:spPr>
            <a:xfrm flipH="1">
              <a:off x="5623209" y="244660"/>
              <a:ext cx="74346" cy="42640"/>
            </a:xfrm>
            <a:custGeom>
              <a:avLst/>
              <a:gdLst>
                <a:gd name="connsiteX0" fmla="*/ 67786 w 74346"/>
                <a:gd name="connsiteY0" fmla="*/ 0 h 42640"/>
                <a:gd name="connsiteX1" fmla="*/ 0 w 74346"/>
                <a:gd name="connsiteY1" fmla="*/ 26240 h 42640"/>
                <a:gd name="connsiteX2" fmla="*/ 6560 w 74346"/>
                <a:gd name="connsiteY2" fmla="*/ 42640 h 42640"/>
                <a:gd name="connsiteX3" fmla="*/ 74346 w 74346"/>
                <a:gd name="connsiteY3" fmla="*/ 16401 h 42640"/>
                <a:gd name="connsiteX4" fmla="*/ 67786 w 74346"/>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40">
                  <a:moveTo>
                    <a:pt x="67786" y="0"/>
                  </a:moveTo>
                  <a:cubicBezTo>
                    <a:pt x="44826" y="8747"/>
                    <a:pt x="22960" y="17493"/>
                    <a:pt x="0" y="26240"/>
                  </a:cubicBezTo>
                  <a:lnTo>
                    <a:pt x="6560" y="42640"/>
                  </a:lnTo>
                  <a:cubicBezTo>
                    <a:pt x="29519" y="33894"/>
                    <a:pt x="51386" y="26240"/>
                    <a:pt x="74346" y="16401"/>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4" name="Freeform 133">
              <a:extLst>
                <a:ext uri="{FF2B5EF4-FFF2-40B4-BE49-F238E27FC236}">
                  <a16:creationId xmlns:a16="http://schemas.microsoft.com/office/drawing/2014/main" id="{71036991-A184-4141-ABCE-F3BEA54E0B31}"/>
                </a:ext>
              </a:extLst>
            </p:cNvPr>
            <p:cNvSpPr/>
            <p:nvPr userDrawn="1"/>
          </p:nvSpPr>
          <p:spPr>
            <a:xfrm flipH="1">
              <a:off x="5758781" y="297140"/>
              <a:ext cx="74345" cy="42640"/>
            </a:xfrm>
            <a:custGeom>
              <a:avLst/>
              <a:gdLst>
                <a:gd name="connsiteX0" fmla="*/ 67786 w 74345"/>
                <a:gd name="connsiteY0" fmla="*/ 0 h 42640"/>
                <a:gd name="connsiteX1" fmla="*/ 0 w 74345"/>
                <a:gd name="connsiteY1" fmla="*/ 26239 h 42640"/>
                <a:gd name="connsiteX2" fmla="*/ 6560 w 74345"/>
                <a:gd name="connsiteY2" fmla="*/ 42640 h 42640"/>
                <a:gd name="connsiteX3" fmla="*/ 74345 w 74345"/>
                <a:gd name="connsiteY3" fmla="*/ 16400 h 42640"/>
                <a:gd name="connsiteX4" fmla="*/ 67786 w 74345"/>
                <a:gd name="connsiteY4" fmla="*/ 0 h 426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2640">
                  <a:moveTo>
                    <a:pt x="67786" y="0"/>
                  </a:moveTo>
                  <a:lnTo>
                    <a:pt x="0" y="26239"/>
                  </a:lnTo>
                  <a:lnTo>
                    <a:pt x="6560" y="42640"/>
                  </a:lnTo>
                  <a:lnTo>
                    <a:pt x="74345" y="16400"/>
                  </a:ln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3" name="Freeform 132">
              <a:extLst>
                <a:ext uri="{FF2B5EF4-FFF2-40B4-BE49-F238E27FC236}">
                  <a16:creationId xmlns:a16="http://schemas.microsoft.com/office/drawing/2014/main" id="{5C007EC1-8F6A-F94F-B6C6-D14BA1A87165}"/>
                </a:ext>
              </a:extLst>
            </p:cNvPr>
            <p:cNvSpPr/>
            <p:nvPr userDrawn="1"/>
          </p:nvSpPr>
          <p:spPr>
            <a:xfrm flipH="1">
              <a:off x="5894352" y="348526"/>
              <a:ext cx="74346" cy="42639"/>
            </a:xfrm>
            <a:custGeom>
              <a:avLst/>
              <a:gdLst>
                <a:gd name="connsiteX0" fmla="*/ 67786 w 74346"/>
                <a:gd name="connsiteY0" fmla="*/ 0 h 42639"/>
                <a:gd name="connsiteX1" fmla="*/ 0 w 74346"/>
                <a:gd name="connsiteY1" fmla="*/ 26240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7"/>
                    <a:pt x="22959" y="17493"/>
                    <a:pt x="0" y="26240"/>
                  </a:cubicBezTo>
                  <a:lnTo>
                    <a:pt x="6560" y="42639"/>
                  </a:lnTo>
                  <a:cubicBezTo>
                    <a:pt x="29519" y="33892"/>
                    <a:pt x="52479"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2" name="Freeform 131">
              <a:extLst>
                <a:ext uri="{FF2B5EF4-FFF2-40B4-BE49-F238E27FC236}">
                  <a16:creationId xmlns:a16="http://schemas.microsoft.com/office/drawing/2014/main" id="{50F3014A-40B4-A045-9D71-BA5BE3E397B6}"/>
                </a:ext>
              </a:extLst>
            </p:cNvPr>
            <p:cNvSpPr/>
            <p:nvPr userDrawn="1"/>
          </p:nvSpPr>
          <p:spPr>
            <a:xfrm flipH="1">
              <a:off x="6028831" y="401005"/>
              <a:ext cx="74346" cy="42639"/>
            </a:xfrm>
            <a:custGeom>
              <a:avLst/>
              <a:gdLst>
                <a:gd name="connsiteX0" fmla="*/ 67786 w 74346"/>
                <a:gd name="connsiteY0" fmla="*/ 0 h 42639"/>
                <a:gd name="connsiteX1" fmla="*/ 0 w 74346"/>
                <a:gd name="connsiteY1" fmla="*/ 26240 h 42639"/>
                <a:gd name="connsiteX2" fmla="*/ 6561 w 74346"/>
                <a:gd name="connsiteY2" fmla="*/ 42639 h 42639"/>
                <a:gd name="connsiteX3" fmla="*/ 74346 w 74346"/>
                <a:gd name="connsiteY3" fmla="*/ 16400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7" y="8747"/>
                    <a:pt x="22960" y="17494"/>
                    <a:pt x="0" y="26240"/>
                  </a:cubicBezTo>
                  <a:lnTo>
                    <a:pt x="6561" y="42639"/>
                  </a:lnTo>
                  <a:cubicBezTo>
                    <a:pt x="28428" y="33893"/>
                    <a:pt x="51387" y="25146"/>
                    <a:pt x="74346" y="16400"/>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1" name="Freeform 130">
              <a:extLst>
                <a:ext uri="{FF2B5EF4-FFF2-40B4-BE49-F238E27FC236}">
                  <a16:creationId xmlns:a16="http://schemas.microsoft.com/office/drawing/2014/main" id="{F41E8EB9-D117-C943-B5D2-04CF9502ACC0}"/>
                </a:ext>
              </a:extLst>
            </p:cNvPr>
            <p:cNvSpPr/>
            <p:nvPr userDrawn="1"/>
          </p:nvSpPr>
          <p:spPr>
            <a:xfrm flipH="1">
              <a:off x="6163309" y="453485"/>
              <a:ext cx="74346" cy="42639"/>
            </a:xfrm>
            <a:custGeom>
              <a:avLst/>
              <a:gdLst>
                <a:gd name="connsiteX0" fmla="*/ 67786 w 74346"/>
                <a:gd name="connsiteY0" fmla="*/ 0 h 42639"/>
                <a:gd name="connsiteX1" fmla="*/ 0 w 74346"/>
                <a:gd name="connsiteY1" fmla="*/ 26239 h 42639"/>
                <a:gd name="connsiteX2" fmla="*/ 6560 w 74346"/>
                <a:gd name="connsiteY2" fmla="*/ 42639 h 42639"/>
                <a:gd name="connsiteX3" fmla="*/ 74346 w 74346"/>
                <a:gd name="connsiteY3" fmla="*/ 16399 h 42639"/>
                <a:gd name="connsiteX4" fmla="*/ 67786 w 74346"/>
                <a:gd name="connsiteY4" fmla="*/ 0 h 426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42639">
                  <a:moveTo>
                    <a:pt x="67786" y="0"/>
                  </a:moveTo>
                  <a:cubicBezTo>
                    <a:pt x="44826" y="8746"/>
                    <a:pt x="21867" y="17493"/>
                    <a:pt x="0" y="26239"/>
                  </a:cubicBezTo>
                  <a:lnTo>
                    <a:pt x="6560" y="42639"/>
                  </a:lnTo>
                  <a:cubicBezTo>
                    <a:pt x="28427" y="33892"/>
                    <a:pt x="51386" y="25146"/>
                    <a:pt x="74346" y="16399"/>
                  </a:cubicBezTo>
                  <a:lnTo>
                    <a:pt x="677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30" name="Freeform 129">
              <a:extLst>
                <a:ext uri="{FF2B5EF4-FFF2-40B4-BE49-F238E27FC236}">
                  <a16:creationId xmlns:a16="http://schemas.microsoft.com/office/drawing/2014/main" id="{35A1002D-703E-2043-B2CE-6D4A73C90AE1}"/>
                </a:ext>
              </a:extLst>
            </p:cNvPr>
            <p:cNvSpPr/>
            <p:nvPr userDrawn="1"/>
          </p:nvSpPr>
          <p:spPr>
            <a:xfrm flipH="1">
              <a:off x="6297788" y="507057"/>
              <a:ext cx="73252" cy="43733"/>
            </a:xfrm>
            <a:custGeom>
              <a:avLst/>
              <a:gdLst>
                <a:gd name="connsiteX0" fmla="*/ 66694 w 73252"/>
                <a:gd name="connsiteY0" fmla="*/ 0 h 43733"/>
                <a:gd name="connsiteX1" fmla="*/ 0 w 73252"/>
                <a:gd name="connsiteY1" fmla="*/ 27333 h 43733"/>
                <a:gd name="connsiteX2" fmla="*/ 6560 w 73252"/>
                <a:gd name="connsiteY2" fmla="*/ 43733 h 43733"/>
                <a:gd name="connsiteX3" fmla="*/ 73252 w 73252"/>
                <a:gd name="connsiteY3" fmla="*/ 16400 h 43733"/>
                <a:gd name="connsiteX4" fmla="*/ 66694 w 73252"/>
                <a:gd name="connsiteY4" fmla="*/ 0 h 437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2" h="43733">
                  <a:moveTo>
                    <a:pt x="66694" y="0"/>
                  </a:moveTo>
                  <a:cubicBezTo>
                    <a:pt x="44827" y="8746"/>
                    <a:pt x="21867" y="17493"/>
                    <a:pt x="0" y="27333"/>
                  </a:cubicBezTo>
                  <a:lnTo>
                    <a:pt x="6560" y="43733"/>
                  </a:lnTo>
                  <a:cubicBezTo>
                    <a:pt x="28427" y="34986"/>
                    <a:pt x="50293" y="25147"/>
                    <a:pt x="73252" y="16400"/>
                  </a:cubicBezTo>
                  <a:lnTo>
                    <a:pt x="6669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9" name="Freeform 128">
              <a:extLst>
                <a:ext uri="{FF2B5EF4-FFF2-40B4-BE49-F238E27FC236}">
                  <a16:creationId xmlns:a16="http://schemas.microsoft.com/office/drawing/2014/main" id="{7301CD1B-56C5-794F-AE88-DAA4331E85E8}"/>
                </a:ext>
              </a:extLst>
            </p:cNvPr>
            <p:cNvSpPr/>
            <p:nvPr userDrawn="1"/>
          </p:nvSpPr>
          <p:spPr>
            <a:xfrm flipH="1">
              <a:off x="6431173" y="561723"/>
              <a:ext cx="74345" cy="45919"/>
            </a:xfrm>
            <a:custGeom>
              <a:avLst/>
              <a:gdLst>
                <a:gd name="connsiteX0" fmla="*/ 66693 w 74345"/>
                <a:gd name="connsiteY0" fmla="*/ 0 h 45919"/>
                <a:gd name="connsiteX1" fmla="*/ 0 w 74345"/>
                <a:gd name="connsiteY1" fmla="*/ 29520 h 45919"/>
                <a:gd name="connsiteX2" fmla="*/ 7653 w 74345"/>
                <a:gd name="connsiteY2" fmla="*/ 45919 h 45919"/>
                <a:gd name="connsiteX3" fmla="*/ 74345 w 74345"/>
                <a:gd name="connsiteY3" fmla="*/ 16400 h 45919"/>
                <a:gd name="connsiteX4" fmla="*/ 66693 w 74345"/>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45919">
                  <a:moveTo>
                    <a:pt x="66693" y="0"/>
                  </a:moveTo>
                  <a:cubicBezTo>
                    <a:pt x="43732" y="9840"/>
                    <a:pt x="21866" y="19680"/>
                    <a:pt x="0" y="29520"/>
                  </a:cubicBezTo>
                  <a:lnTo>
                    <a:pt x="7653" y="45919"/>
                  </a:lnTo>
                  <a:cubicBezTo>
                    <a:pt x="29520" y="37173"/>
                    <a:pt x="52479" y="27333"/>
                    <a:pt x="74345" y="16400"/>
                  </a:cubicBezTo>
                  <a:lnTo>
                    <a:pt x="6669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8" name="Freeform 127">
              <a:extLst>
                <a:ext uri="{FF2B5EF4-FFF2-40B4-BE49-F238E27FC236}">
                  <a16:creationId xmlns:a16="http://schemas.microsoft.com/office/drawing/2014/main" id="{C3C82620-EF24-6C45-994E-E089E6DD5288}"/>
                </a:ext>
              </a:extLst>
            </p:cNvPr>
            <p:cNvSpPr/>
            <p:nvPr userDrawn="1"/>
          </p:nvSpPr>
          <p:spPr>
            <a:xfrm flipH="1">
              <a:off x="6563464" y="620762"/>
              <a:ext cx="73253" cy="47013"/>
            </a:xfrm>
            <a:custGeom>
              <a:avLst/>
              <a:gdLst>
                <a:gd name="connsiteX0" fmla="*/ 65599 w 73253"/>
                <a:gd name="connsiteY0" fmla="*/ 0 h 47013"/>
                <a:gd name="connsiteX1" fmla="*/ 0 w 73253"/>
                <a:gd name="connsiteY1" fmla="*/ 30613 h 47013"/>
                <a:gd name="connsiteX2" fmla="*/ 7654 w 73253"/>
                <a:gd name="connsiteY2" fmla="*/ 47013 h 47013"/>
                <a:gd name="connsiteX3" fmla="*/ 73253 w 73253"/>
                <a:gd name="connsiteY3" fmla="*/ 16401 h 47013"/>
                <a:gd name="connsiteX4" fmla="*/ 65599 w 73253"/>
                <a:gd name="connsiteY4" fmla="*/ 0 h 470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7013">
                  <a:moveTo>
                    <a:pt x="65599" y="0"/>
                  </a:moveTo>
                  <a:cubicBezTo>
                    <a:pt x="43733" y="9841"/>
                    <a:pt x="21867" y="20774"/>
                    <a:pt x="0" y="30613"/>
                  </a:cubicBezTo>
                  <a:lnTo>
                    <a:pt x="7654" y="47013"/>
                  </a:lnTo>
                  <a:cubicBezTo>
                    <a:pt x="29520" y="37173"/>
                    <a:pt x="51387" y="27334"/>
                    <a:pt x="73253" y="16401"/>
                  </a:cubicBezTo>
                  <a:lnTo>
                    <a:pt x="6559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7" name="Freeform 126">
              <a:extLst>
                <a:ext uri="{FF2B5EF4-FFF2-40B4-BE49-F238E27FC236}">
                  <a16:creationId xmlns:a16="http://schemas.microsoft.com/office/drawing/2014/main" id="{662C4EAE-C971-5845-BB4C-AC9643A3E216}"/>
                </a:ext>
              </a:extLst>
            </p:cNvPr>
            <p:cNvSpPr/>
            <p:nvPr userDrawn="1"/>
          </p:nvSpPr>
          <p:spPr>
            <a:xfrm flipH="1">
              <a:off x="6694662" y="683082"/>
              <a:ext cx="72159" cy="49199"/>
            </a:xfrm>
            <a:custGeom>
              <a:avLst/>
              <a:gdLst>
                <a:gd name="connsiteX0" fmla="*/ 64505 w 72159"/>
                <a:gd name="connsiteY0" fmla="*/ 0 h 49199"/>
                <a:gd name="connsiteX1" fmla="*/ 0 w 72159"/>
                <a:gd name="connsiteY1" fmla="*/ 32800 h 49199"/>
                <a:gd name="connsiteX2" fmla="*/ 8746 w 72159"/>
                <a:gd name="connsiteY2" fmla="*/ 49199 h 49199"/>
                <a:gd name="connsiteX3" fmla="*/ 72159 w 72159"/>
                <a:gd name="connsiteY3" fmla="*/ 16399 h 49199"/>
                <a:gd name="connsiteX4" fmla="*/ 64505 w 72159"/>
                <a:gd name="connsiteY4" fmla="*/ 0 h 4919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49199">
                  <a:moveTo>
                    <a:pt x="64505" y="0"/>
                  </a:moveTo>
                  <a:cubicBezTo>
                    <a:pt x="42639" y="10933"/>
                    <a:pt x="21866" y="21866"/>
                    <a:pt x="0" y="32800"/>
                  </a:cubicBezTo>
                  <a:lnTo>
                    <a:pt x="8746" y="49199"/>
                  </a:lnTo>
                  <a:cubicBezTo>
                    <a:pt x="29519" y="38266"/>
                    <a:pt x="51385" y="27332"/>
                    <a:pt x="72159" y="16399"/>
                  </a:cubicBezTo>
                  <a:lnTo>
                    <a:pt x="64505"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6" name="Freeform 125">
              <a:extLst>
                <a:ext uri="{FF2B5EF4-FFF2-40B4-BE49-F238E27FC236}">
                  <a16:creationId xmlns:a16="http://schemas.microsoft.com/office/drawing/2014/main" id="{18EAD7ED-831D-804B-9D5C-75FE326C5E71}"/>
                </a:ext>
              </a:extLst>
            </p:cNvPr>
            <p:cNvSpPr/>
            <p:nvPr userDrawn="1"/>
          </p:nvSpPr>
          <p:spPr>
            <a:xfrm flipH="1">
              <a:off x="6822581" y="749774"/>
              <a:ext cx="72159" cy="50293"/>
            </a:xfrm>
            <a:custGeom>
              <a:avLst/>
              <a:gdLst>
                <a:gd name="connsiteX0" fmla="*/ 63412 w 72159"/>
                <a:gd name="connsiteY0" fmla="*/ 0 h 50293"/>
                <a:gd name="connsiteX1" fmla="*/ 0 w 72159"/>
                <a:gd name="connsiteY1" fmla="*/ 34986 h 50293"/>
                <a:gd name="connsiteX2" fmla="*/ 8746 w 72159"/>
                <a:gd name="connsiteY2" fmla="*/ 50293 h 50293"/>
                <a:gd name="connsiteX3" fmla="*/ 72159 w 72159"/>
                <a:gd name="connsiteY3" fmla="*/ 16400 h 50293"/>
                <a:gd name="connsiteX4" fmla="*/ 63412 w 72159"/>
                <a:gd name="connsiteY4" fmla="*/ 0 h 502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0293">
                  <a:moveTo>
                    <a:pt x="63412" y="0"/>
                  </a:moveTo>
                  <a:cubicBezTo>
                    <a:pt x="41546" y="12027"/>
                    <a:pt x="20773" y="22960"/>
                    <a:pt x="0" y="34986"/>
                  </a:cubicBezTo>
                  <a:lnTo>
                    <a:pt x="8746" y="50293"/>
                  </a:lnTo>
                  <a:cubicBezTo>
                    <a:pt x="29520" y="39359"/>
                    <a:pt x="50292" y="27333"/>
                    <a:pt x="72159" y="16400"/>
                  </a:cubicBezTo>
                  <a:lnTo>
                    <a:pt x="6341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5" name="Freeform 124">
              <a:extLst>
                <a:ext uri="{FF2B5EF4-FFF2-40B4-BE49-F238E27FC236}">
                  <a16:creationId xmlns:a16="http://schemas.microsoft.com/office/drawing/2014/main" id="{F289C4D9-3561-EF4A-B6EF-503FDE3F660C}"/>
                </a:ext>
              </a:extLst>
            </p:cNvPr>
            <p:cNvSpPr/>
            <p:nvPr userDrawn="1"/>
          </p:nvSpPr>
          <p:spPr>
            <a:xfrm flipH="1">
              <a:off x="6948312" y="820840"/>
              <a:ext cx="71067" cy="53572"/>
            </a:xfrm>
            <a:custGeom>
              <a:avLst/>
              <a:gdLst>
                <a:gd name="connsiteX0" fmla="*/ 62320 w 71067"/>
                <a:gd name="connsiteY0" fmla="*/ 0 h 53572"/>
                <a:gd name="connsiteX1" fmla="*/ 0 w 71067"/>
                <a:gd name="connsiteY1" fmla="*/ 38266 h 53572"/>
                <a:gd name="connsiteX2" fmla="*/ 9841 w 71067"/>
                <a:gd name="connsiteY2" fmla="*/ 53572 h 53572"/>
                <a:gd name="connsiteX3" fmla="*/ 71067 w 71067"/>
                <a:gd name="connsiteY3" fmla="*/ 15307 h 53572"/>
                <a:gd name="connsiteX4" fmla="*/ 62320 w 71067"/>
                <a:gd name="connsiteY4" fmla="*/ 0 h 53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7" h="53572">
                  <a:moveTo>
                    <a:pt x="62320" y="0"/>
                  </a:moveTo>
                  <a:cubicBezTo>
                    <a:pt x="40454" y="13120"/>
                    <a:pt x="19680" y="26240"/>
                    <a:pt x="0" y="38266"/>
                  </a:cubicBezTo>
                  <a:lnTo>
                    <a:pt x="9841" y="53572"/>
                  </a:lnTo>
                  <a:cubicBezTo>
                    <a:pt x="29520" y="41546"/>
                    <a:pt x="50293" y="28427"/>
                    <a:pt x="71067" y="15307"/>
                  </a:cubicBezTo>
                  <a:lnTo>
                    <a:pt x="6232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4" name="Freeform 123">
              <a:extLst>
                <a:ext uri="{FF2B5EF4-FFF2-40B4-BE49-F238E27FC236}">
                  <a16:creationId xmlns:a16="http://schemas.microsoft.com/office/drawing/2014/main" id="{4862E275-4E1E-9C44-90CC-92C01701F5E7}"/>
                </a:ext>
              </a:extLst>
            </p:cNvPr>
            <p:cNvSpPr/>
            <p:nvPr userDrawn="1"/>
          </p:nvSpPr>
          <p:spPr>
            <a:xfrm flipH="1">
              <a:off x="7070764" y="898465"/>
              <a:ext cx="69973" cy="55760"/>
            </a:xfrm>
            <a:custGeom>
              <a:avLst/>
              <a:gdLst>
                <a:gd name="connsiteX0" fmla="*/ 60132 w 69973"/>
                <a:gd name="connsiteY0" fmla="*/ 0 h 55760"/>
                <a:gd name="connsiteX1" fmla="*/ 0 w 69973"/>
                <a:gd name="connsiteY1" fmla="*/ 41547 h 55760"/>
                <a:gd name="connsiteX2" fmla="*/ 10934 w 69973"/>
                <a:gd name="connsiteY2" fmla="*/ 55760 h 55760"/>
                <a:gd name="connsiteX3" fmla="*/ 69973 w 69973"/>
                <a:gd name="connsiteY3" fmla="*/ 15307 h 55760"/>
                <a:gd name="connsiteX4" fmla="*/ 60132 w 69973"/>
                <a:gd name="connsiteY4" fmla="*/ 0 h 557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973" h="55760">
                  <a:moveTo>
                    <a:pt x="60132" y="0"/>
                  </a:moveTo>
                  <a:cubicBezTo>
                    <a:pt x="39360" y="14214"/>
                    <a:pt x="19680" y="27334"/>
                    <a:pt x="0" y="41547"/>
                  </a:cubicBezTo>
                  <a:lnTo>
                    <a:pt x="10934" y="55760"/>
                  </a:lnTo>
                  <a:cubicBezTo>
                    <a:pt x="30613" y="42640"/>
                    <a:pt x="50293" y="28427"/>
                    <a:pt x="69973" y="15307"/>
                  </a:cubicBezTo>
                  <a:lnTo>
                    <a:pt x="6013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3" name="Freeform 122">
              <a:extLst>
                <a:ext uri="{FF2B5EF4-FFF2-40B4-BE49-F238E27FC236}">
                  <a16:creationId xmlns:a16="http://schemas.microsoft.com/office/drawing/2014/main" id="{34F4BF74-FE30-CE48-8D5A-F18076FC6A0E}"/>
                </a:ext>
              </a:extLst>
            </p:cNvPr>
            <p:cNvSpPr/>
            <p:nvPr userDrawn="1"/>
          </p:nvSpPr>
          <p:spPr>
            <a:xfrm flipH="1">
              <a:off x="7187750" y="983744"/>
              <a:ext cx="67786" cy="59040"/>
            </a:xfrm>
            <a:custGeom>
              <a:avLst/>
              <a:gdLst>
                <a:gd name="connsiteX0" fmla="*/ 56853 w 67786"/>
                <a:gd name="connsiteY0" fmla="*/ 0 h 59040"/>
                <a:gd name="connsiteX1" fmla="*/ 0 w 67786"/>
                <a:gd name="connsiteY1" fmla="*/ 44827 h 59040"/>
                <a:gd name="connsiteX2" fmla="*/ 12027 w 67786"/>
                <a:gd name="connsiteY2" fmla="*/ 59040 h 59040"/>
                <a:gd name="connsiteX3" fmla="*/ 67786 w 67786"/>
                <a:gd name="connsiteY3" fmla="*/ 14214 h 59040"/>
                <a:gd name="connsiteX4" fmla="*/ 56853 w 67786"/>
                <a:gd name="connsiteY4" fmla="*/ 0 h 590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40">
                  <a:moveTo>
                    <a:pt x="56853" y="0"/>
                  </a:moveTo>
                  <a:cubicBezTo>
                    <a:pt x="37173" y="14214"/>
                    <a:pt x="18587" y="29521"/>
                    <a:pt x="0" y="44827"/>
                  </a:cubicBezTo>
                  <a:lnTo>
                    <a:pt x="12027" y="59040"/>
                  </a:lnTo>
                  <a:cubicBezTo>
                    <a:pt x="29520" y="43733"/>
                    <a:pt x="49200" y="28427"/>
                    <a:pt x="67786" y="14214"/>
                  </a:cubicBezTo>
                  <a:lnTo>
                    <a:pt x="568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2" name="Freeform 121">
              <a:extLst>
                <a:ext uri="{FF2B5EF4-FFF2-40B4-BE49-F238E27FC236}">
                  <a16:creationId xmlns:a16="http://schemas.microsoft.com/office/drawing/2014/main" id="{1B566C17-6FB8-B048-9D95-699D999B9BE8}"/>
                </a:ext>
              </a:extLst>
            </p:cNvPr>
            <p:cNvSpPr/>
            <p:nvPr userDrawn="1"/>
          </p:nvSpPr>
          <p:spPr>
            <a:xfrm flipH="1">
              <a:off x="7298175" y="1075583"/>
              <a:ext cx="65599" cy="63413"/>
            </a:xfrm>
            <a:custGeom>
              <a:avLst/>
              <a:gdLst>
                <a:gd name="connsiteX0" fmla="*/ 53572 w 65599"/>
                <a:gd name="connsiteY0" fmla="*/ 0 h 63413"/>
                <a:gd name="connsiteX1" fmla="*/ 0 w 65599"/>
                <a:gd name="connsiteY1" fmla="*/ 50293 h 63413"/>
                <a:gd name="connsiteX2" fmla="*/ 13120 w 65599"/>
                <a:gd name="connsiteY2" fmla="*/ 63413 h 63413"/>
                <a:gd name="connsiteX3" fmla="*/ 65599 w 65599"/>
                <a:gd name="connsiteY3" fmla="*/ 13120 h 63413"/>
                <a:gd name="connsiteX4" fmla="*/ 53572 w 65599"/>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5599" h="63413">
                  <a:moveTo>
                    <a:pt x="53572" y="0"/>
                  </a:moveTo>
                  <a:cubicBezTo>
                    <a:pt x="34986" y="16401"/>
                    <a:pt x="17493" y="33894"/>
                    <a:pt x="0" y="50293"/>
                  </a:cubicBezTo>
                  <a:lnTo>
                    <a:pt x="13120" y="63413"/>
                  </a:lnTo>
                  <a:cubicBezTo>
                    <a:pt x="29519" y="47013"/>
                    <a:pt x="48106" y="29520"/>
                    <a:pt x="65599" y="13120"/>
                  </a:cubicBezTo>
                  <a:lnTo>
                    <a:pt x="53572"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1" name="Freeform 120">
              <a:extLst>
                <a:ext uri="{FF2B5EF4-FFF2-40B4-BE49-F238E27FC236}">
                  <a16:creationId xmlns:a16="http://schemas.microsoft.com/office/drawing/2014/main" id="{A334097F-1CB7-4345-A515-BB088AB6DD7A}"/>
                </a:ext>
              </a:extLst>
            </p:cNvPr>
            <p:cNvSpPr/>
            <p:nvPr userDrawn="1"/>
          </p:nvSpPr>
          <p:spPr>
            <a:xfrm flipH="1">
              <a:off x="7400947" y="1177262"/>
              <a:ext cx="61226" cy="66692"/>
            </a:xfrm>
            <a:custGeom>
              <a:avLst/>
              <a:gdLst>
                <a:gd name="connsiteX0" fmla="*/ 48106 w 61226"/>
                <a:gd name="connsiteY0" fmla="*/ 0 h 66692"/>
                <a:gd name="connsiteX1" fmla="*/ 0 w 61226"/>
                <a:gd name="connsiteY1" fmla="*/ 54667 h 66692"/>
                <a:gd name="connsiteX2" fmla="*/ 14213 w 61226"/>
                <a:gd name="connsiteY2" fmla="*/ 66692 h 66692"/>
                <a:gd name="connsiteX3" fmla="*/ 61226 w 61226"/>
                <a:gd name="connsiteY3" fmla="*/ 12026 h 66692"/>
                <a:gd name="connsiteX4" fmla="*/ 48106 w 61226"/>
                <a:gd name="connsiteY4" fmla="*/ 0 h 666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226" h="66692">
                  <a:moveTo>
                    <a:pt x="48106" y="0"/>
                  </a:moveTo>
                  <a:cubicBezTo>
                    <a:pt x="31706" y="17494"/>
                    <a:pt x="15307" y="36080"/>
                    <a:pt x="0" y="54667"/>
                  </a:cubicBezTo>
                  <a:lnTo>
                    <a:pt x="14213" y="66692"/>
                  </a:lnTo>
                  <a:cubicBezTo>
                    <a:pt x="29519" y="49199"/>
                    <a:pt x="44826" y="30613"/>
                    <a:pt x="61226" y="12026"/>
                  </a:cubicBezTo>
                  <a:lnTo>
                    <a:pt x="4810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20" name="Freeform 119">
              <a:extLst>
                <a:ext uri="{FF2B5EF4-FFF2-40B4-BE49-F238E27FC236}">
                  <a16:creationId xmlns:a16="http://schemas.microsoft.com/office/drawing/2014/main" id="{415F1F46-95CB-C641-A2BE-28AF90CD7802}"/>
                </a:ext>
              </a:extLst>
            </p:cNvPr>
            <p:cNvSpPr/>
            <p:nvPr userDrawn="1"/>
          </p:nvSpPr>
          <p:spPr>
            <a:xfrm flipH="1">
              <a:off x="7493880" y="1289874"/>
              <a:ext cx="55758" cy="68880"/>
            </a:xfrm>
            <a:custGeom>
              <a:avLst/>
              <a:gdLst>
                <a:gd name="connsiteX0" fmla="*/ 41546 w 55758"/>
                <a:gd name="connsiteY0" fmla="*/ 0 h 68880"/>
                <a:gd name="connsiteX1" fmla="*/ 0 w 55758"/>
                <a:gd name="connsiteY1" fmla="*/ 59039 h 68880"/>
                <a:gd name="connsiteX2" fmla="*/ 15306 w 55758"/>
                <a:gd name="connsiteY2" fmla="*/ 68880 h 68880"/>
                <a:gd name="connsiteX3" fmla="*/ 55758 w 55758"/>
                <a:gd name="connsiteY3" fmla="*/ 10933 h 68880"/>
                <a:gd name="connsiteX4" fmla="*/ 41546 w 55758"/>
                <a:gd name="connsiteY4" fmla="*/ 0 h 688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758" h="68880">
                  <a:moveTo>
                    <a:pt x="41546" y="0"/>
                  </a:moveTo>
                  <a:cubicBezTo>
                    <a:pt x="27332" y="18587"/>
                    <a:pt x="13120" y="39359"/>
                    <a:pt x="0" y="59039"/>
                  </a:cubicBezTo>
                  <a:lnTo>
                    <a:pt x="15306" y="68880"/>
                  </a:lnTo>
                  <a:cubicBezTo>
                    <a:pt x="28426" y="49200"/>
                    <a:pt x="42639" y="29520"/>
                    <a:pt x="55758" y="10933"/>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9" name="Freeform 118">
              <a:extLst>
                <a:ext uri="{FF2B5EF4-FFF2-40B4-BE49-F238E27FC236}">
                  <a16:creationId xmlns:a16="http://schemas.microsoft.com/office/drawing/2014/main" id="{9EDCD65B-9CC7-1242-8BC8-898053F6EF25}"/>
                </a:ext>
              </a:extLst>
            </p:cNvPr>
            <p:cNvSpPr/>
            <p:nvPr userDrawn="1"/>
          </p:nvSpPr>
          <p:spPr>
            <a:xfrm flipH="1">
              <a:off x="7572599" y="1411233"/>
              <a:ext cx="50292" cy="72159"/>
            </a:xfrm>
            <a:custGeom>
              <a:avLst/>
              <a:gdLst>
                <a:gd name="connsiteX0" fmla="*/ 34986 w 50292"/>
                <a:gd name="connsiteY0" fmla="*/ 0 h 72159"/>
                <a:gd name="connsiteX1" fmla="*/ 0 w 50292"/>
                <a:gd name="connsiteY1" fmla="*/ 64505 h 72159"/>
                <a:gd name="connsiteX2" fmla="*/ 16400 w 50292"/>
                <a:gd name="connsiteY2" fmla="*/ 72159 h 72159"/>
                <a:gd name="connsiteX3" fmla="*/ 50292 w 50292"/>
                <a:gd name="connsiteY3" fmla="*/ 8747 h 72159"/>
                <a:gd name="connsiteX4" fmla="*/ 34986 w 50292"/>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2" h="72159">
                  <a:moveTo>
                    <a:pt x="34986" y="0"/>
                  </a:moveTo>
                  <a:cubicBezTo>
                    <a:pt x="22960" y="21866"/>
                    <a:pt x="10933" y="42639"/>
                    <a:pt x="0" y="64505"/>
                  </a:cubicBezTo>
                  <a:lnTo>
                    <a:pt x="16400" y="72159"/>
                  </a:lnTo>
                  <a:cubicBezTo>
                    <a:pt x="27333" y="51385"/>
                    <a:pt x="38267" y="29519"/>
                    <a:pt x="50292" y="8747"/>
                  </a:cubicBezTo>
                  <a:lnTo>
                    <a:pt x="349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8" name="Freeform 117">
              <a:extLst>
                <a:ext uri="{FF2B5EF4-FFF2-40B4-BE49-F238E27FC236}">
                  <a16:creationId xmlns:a16="http://schemas.microsoft.com/office/drawing/2014/main" id="{26E71687-902B-1446-B249-ECC74F89D5E5}"/>
                </a:ext>
              </a:extLst>
            </p:cNvPr>
            <p:cNvSpPr/>
            <p:nvPr userDrawn="1"/>
          </p:nvSpPr>
          <p:spPr>
            <a:xfrm flipH="1">
              <a:off x="7637104" y="1540245"/>
              <a:ext cx="43733" cy="74345"/>
            </a:xfrm>
            <a:custGeom>
              <a:avLst/>
              <a:gdLst>
                <a:gd name="connsiteX0" fmla="*/ 27333 w 43733"/>
                <a:gd name="connsiteY0" fmla="*/ 0 h 74345"/>
                <a:gd name="connsiteX1" fmla="*/ 0 w 43733"/>
                <a:gd name="connsiteY1" fmla="*/ 67786 h 74345"/>
                <a:gd name="connsiteX2" fmla="*/ 17494 w 43733"/>
                <a:gd name="connsiteY2" fmla="*/ 74345 h 74345"/>
                <a:gd name="connsiteX3" fmla="*/ 43733 w 43733"/>
                <a:gd name="connsiteY3" fmla="*/ 7652 h 74345"/>
                <a:gd name="connsiteX4" fmla="*/ 27333 w 437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3" h="74345">
                  <a:moveTo>
                    <a:pt x="27333" y="0"/>
                  </a:moveTo>
                  <a:cubicBezTo>
                    <a:pt x="17494" y="21866"/>
                    <a:pt x="8747" y="44825"/>
                    <a:pt x="0" y="67786"/>
                  </a:cubicBezTo>
                  <a:lnTo>
                    <a:pt x="17494" y="74345"/>
                  </a:lnTo>
                  <a:cubicBezTo>
                    <a:pt x="25146" y="52479"/>
                    <a:pt x="33893" y="30613"/>
                    <a:pt x="43733" y="7652"/>
                  </a:cubicBezTo>
                  <a:lnTo>
                    <a:pt x="2733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7" name="Freeform 116">
              <a:extLst>
                <a:ext uri="{FF2B5EF4-FFF2-40B4-BE49-F238E27FC236}">
                  <a16:creationId xmlns:a16="http://schemas.microsoft.com/office/drawing/2014/main" id="{611E9B10-DE46-014B-AB59-9F81FF6DF018}"/>
                </a:ext>
              </a:extLst>
            </p:cNvPr>
            <p:cNvSpPr/>
            <p:nvPr userDrawn="1"/>
          </p:nvSpPr>
          <p:spPr>
            <a:xfrm flipH="1">
              <a:off x="7686304" y="1678003"/>
              <a:ext cx="36079" cy="74346"/>
            </a:xfrm>
            <a:custGeom>
              <a:avLst/>
              <a:gdLst>
                <a:gd name="connsiteX0" fmla="*/ 18586 w 36079"/>
                <a:gd name="connsiteY0" fmla="*/ 0 h 74346"/>
                <a:gd name="connsiteX1" fmla="*/ 0 w 36079"/>
                <a:gd name="connsiteY1" fmla="*/ 69972 h 74346"/>
                <a:gd name="connsiteX2" fmla="*/ 17493 w 36079"/>
                <a:gd name="connsiteY2" fmla="*/ 74346 h 74346"/>
                <a:gd name="connsiteX3" fmla="*/ 36079 w 36079"/>
                <a:gd name="connsiteY3" fmla="*/ 5466 h 74346"/>
                <a:gd name="connsiteX4" fmla="*/ 18586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8586" y="0"/>
                  </a:moveTo>
                  <a:cubicBezTo>
                    <a:pt x="12026" y="22959"/>
                    <a:pt x="5466" y="45919"/>
                    <a:pt x="0" y="69972"/>
                  </a:cubicBezTo>
                  <a:lnTo>
                    <a:pt x="17493" y="74346"/>
                  </a:lnTo>
                  <a:cubicBezTo>
                    <a:pt x="22959" y="51385"/>
                    <a:pt x="29519" y="28426"/>
                    <a:pt x="36079" y="5466"/>
                  </a:cubicBezTo>
                  <a:lnTo>
                    <a:pt x="185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6" name="Freeform 115">
              <a:extLst>
                <a:ext uri="{FF2B5EF4-FFF2-40B4-BE49-F238E27FC236}">
                  <a16:creationId xmlns:a16="http://schemas.microsoft.com/office/drawing/2014/main" id="{083AF04F-3333-2B4B-BD97-44A25DE76F71}"/>
                </a:ext>
              </a:extLst>
            </p:cNvPr>
            <p:cNvSpPr/>
            <p:nvPr userDrawn="1"/>
          </p:nvSpPr>
          <p:spPr>
            <a:xfrm flipH="1">
              <a:off x="7719103" y="1820135"/>
              <a:ext cx="27333" cy="74345"/>
            </a:xfrm>
            <a:custGeom>
              <a:avLst/>
              <a:gdLst>
                <a:gd name="connsiteX0" fmla="*/ 9840 w 27333"/>
                <a:gd name="connsiteY0" fmla="*/ 0 h 74345"/>
                <a:gd name="connsiteX1" fmla="*/ 0 w 27333"/>
                <a:gd name="connsiteY1" fmla="*/ 72159 h 74345"/>
                <a:gd name="connsiteX2" fmla="*/ 17493 w 27333"/>
                <a:gd name="connsiteY2" fmla="*/ 74345 h 74345"/>
                <a:gd name="connsiteX3" fmla="*/ 27333 w 27333"/>
                <a:gd name="connsiteY3" fmla="*/ 3279 h 74345"/>
                <a:gd name="connsiteX4" fmla="*/ 9840 w 2733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4345">
                  <a:moveTo>
                    <a:pt x="9840" y="0"/>
                  </a:moveTo>
                  <a:cubicBezTo>
                    <a:pt x="6560" y="24053"/>
                    <a:pt x="3280" y="48106"/>
                    <a:pt x="0" y="72159"/>
                  </a:cubicBezTo>
                  <a:lnTo>
                    <a:pt x="17493" y="74345"/>
                  </a:lnTo>
                  <a:cubicBezTo>
                    <a:pt x="19680" y="50292"/>
                    <a:pt x="24053" y="26239"/>
                    <a:pt x="27333" y="3279"/>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5" name="Freeform 114">
              <a:extLst>
                <a:ext uri="{FF2B5EF4-FFF2-40B4-BE49-F238E27FC236}">
                  <a16:creationId xmlns:a16="http://schemas.microsoft.com/office/drawing/2014/main" id="{DAA6D9AA-18BE-2A40-B000-D6BBA46D62AD}"/>
                </a:ext>
              </a:extLst>
            </p:cNvPr>
            <p:cNvSpPr/>
            <p:nvPr userDrawn="1"/>
          </p:nvSpPr>
          <p:spPr>
            <a:xfrm flipH="1">
              <a:off x="7735503" y="1964453"/>
              <a:ext cx="20773" cy="73252"/>
            </a:xfrm>
            <a:custGeom>
              <a:avLst/>
              <a:gdLst>
                <a:gd name="connsiteX0" fmla="*/ 2186 w 20773"/>
                <a:gd name="connsiteY0" fmla="*/ 0 h 73252"/>
                <a:gd name="connsiteX1" fmla="*/ 0 w 20773"/>
                <a:gd name="connsiteY1" fmla="*/ 73252 h 73252"/>
                <a:gd name="connsiteX2" fmla="*/ 18587 w 20773"/>
                <a:gd name="connsiteY2" fmla="*/ 73252 h 73252"/>
                <a:gd name="connsiteX3" fmla="*/ 20773 w 20773"/>
                <a:gd name="connsiteY3" fmla="*/ 1093 h 73252"/>
                <a:gd name="connsiteX4" fmla="*/ 2186 w 2077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773" h="73252">
                  <a:moveTo>
                    <a:pt x="2186" y="0"/>
                  </a:moveTo>
                  <a:cubicBezTo>
                    <a:pt x="1094" y="24053"/>
                    <a:pt x="0" y="49199"/>
                    <a:pt x="0" y="73252"/>
                  </a:cubicBezTo>
                  <a:lnTo>
                    <a:pt x="18587" y="73252"/>
                  </a:lnTo>
                  <a:cubicBezTo>
                    <a:pt x="18587" y="49199"/>
                    <a:pt x="19680" y="25146"/>
                    <a:pt x="20773" y="1093"/>
                  </a:cubicBezTo>
                  <a:lnTo>
                    <a:pt x="218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114" name="Freeform 113">
              <a:extLst>
                <a:ext uri="{FF2B5EF4-FFF2-40B4-BE49-F238E27FC236}">
                  <a16:creationId xmlns:a16="http://schemas.microsoft.com/office/drawing/2014/main" id="{EDDD6B94-9D2A-5E4B-831C-56D439903B04}"/>
                </a:ext>
              </a:extLst>
            </p:cNvPr>
            <p:cNvSpPr/>
            <p:nvPr userDrawn="1"/>
          </p:nvSpPr>
          <p:spPr>
            <a:xfrm flipH="1">
              <a:off x="7730037" y="2109864"/>
              <a:ext cx="24053" cy="73253"/>
            </a:xfrm>
            <a:custGeom>
              <a:avLst/>
              <a:gdLst>
                <a:gd name="connsiteX0" fmla="*/ 18587 w 24053"/>
                <a:gd name="connsiteY0" fmla="*/ 0 h 73253"/>
                <a:gd name="connsiteX1" fmla="*/ 0 w 24053"/>
                <a:gd name="connsiteY1" fmla="*/ 1094 h 73253"/>
                <a:gd name="connsiteX2" fmla="*/ 5468 w 24053"/>
                <a:gd name="connsiteY2" fmla="*/ 73253 h 73253"/>
                <a:gd name="connsiteX3" fmla="*/ 24053 w 24053"/>
                <a:gd name="connsiteY3" fmla="*/ 72159 h 73253"/>
                <a:gd name="connsiteX4" fmla="*/ 18587 w 2405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3">
                  <a:moveTo>
                    <a:pt x="18587" y="0"/>
                  </a:moveTo>
                  <a:lnTo>
                    <a:pt x="0" y="1094"/>
                  </a:lnTo>
                  <a:cubicBezTo>
                    <a:pt x="1094" y="24053"/>
                    <a:pt x="3281" y="49200"/>
                    <a:pt x="5468" y="73253"/>
                  </a:cubicBezTo>
                  <a:lnTo>
                    <a:pt x="24053" y="72159"/>
                  </a:lnTo>
                  <a:cubicBezTo>
                    <a:pt x="21867" y="48106"/>
                    <a:pt x="19680" y="24053"/>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3" name="Freeform 112">
              <a:extLst>
                <a:ext uri="{FF2B5EF4-FFF2-40B4-BE49-F238E27FC236}">
                  <a16:creationId xmlns:a16="http://schemas.microsoft.com/office/drawing/2014/main" id="{5F9BAF4C-61A6-A849-9CFE-7125A17CB7FE}"/>
                </a:ext>
              </a:extLst>
            </p:cNvPr>
            <p:cNvSpPr/>
            <p:nvPr userDrawn="1"/>
          </p:nvSpPr>
          <p:spPr>
            <a:xfrm flipH="1">
              <a:off x="7709263" y="2251995"/>
              <a:ext cx="29520" cy="74346"/>
            </a:xfrm>
            <a:custGeom>
              <a:avLst/>
              <a:gdLst>
                <a:gd name="connsiteX0" fmla="*/ 17493 w 29520"/>
                <a:gd name="connsiteY0" fmla="*/ 0 h 74346"/>
                <a:gd name="connsiteX1" fmla="*/ 0 w 29520"/>
                <a:gd name="connsiteY1" fmla="*/ 2187 h 74346"/>
                <a:gd name="connsiteX2" fmla="*/ 12027 w 29520"/>
                <a:gd name="connsiteY2" fmla="*/ 74346 h 74346"/>
                <a:gd name="connsiteX3" fmla="*/ 29520 w 29520"/>
                <a:gd name="connsiteY3" fmla="*/ 71067 h 74346"/>
                <a:gd name="connsiteX4" fmla="*/ 17493 w 29520"/>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0" h="74346">
                  <a:moveTo>
                    <a:pt x="17493" y="0"/>
                  </a:moveTo>
                  <a:lnTo>
                    <a:pt x="0" y="2187"/>
                  </a:lnTo>
                  <a:cubicBezTo>
                    <a:pt x="3280" y="26240"/>
                    <a:pt x="7654" y="50293"/>
                    <a:pt x="12027" y="74346"/>
                  </a:cubicBezTo>
                  <a:lnTo>
                    <a:pt x="29520" y="71067"/>
                  </a:lnTo>
                  <a:cubicBezTo>
                    <a:pt x="25147" y="47014"/>
                    <a:pt x="20774" y="22961"/>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2" name="Freeform 111">
              <a:extLst>
                <a:ext uri="{FF2B5EF4-FFF2-40B4-BE49-F238E27FC236}">
                  <a16:creationId xmlns:a16="http://schemas.microsoft.com/office/drawing/2014/main" id="{E3C7E7D8-2F5F-B749-9CC8-8D3846A1E09E}"/>
                </a:ext>
              </a:extLst>
            </p:cNvPr>
            <p:cNvSpPr/>
            <p:nvPr userDrawn="1"/>
          </p:nvSpPr>
          <p:spPr>
            <a:xfrm flipH="1">
              <a:off x="7675371" y="2394127"/>
              <a:ext cx="36079" cy="74346"/>
            </a:xfrm>
            <a:custGeom>
              <a:avLst/>
              <a:gdLst>
                <a:gd name="connsiteX0" fmla="*/ 17494 w 36079"/>
                <a:gd name="connsiteY0" fmla="*/ 0 h 74346"/>
                <a:gd name="connsiteX1" fmla="*/ 0 w 36079"/>
                <a:gd name="connsiteY1" fmla="*/ 4373 h 74346"/>
                <a:gd name="connsiteX2" fmla="*/ 18586 w 36079"/>
                <a:gd name="connsiteY2" fmla="*/ 74346 h 74346"/>
                <a:gd name="connsiteX3" fmla="*/ 36079 w 36079"/>
                <a:gd name="connsiteY3" fmla="*/ 69972 h 74346"/>
                <a:gd name="connsiteX4" fmla="*/ 17494 w 36079"/>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6079" h="74346">
                  <a:moveTo>
                    <a:pt x="17494" y="0"/>
                  </a:moveTo>
                  <a:lnTo>
                    <a:pt x="0" y="4373"/>
                  </a:lnTo>
                  <a:cubicBezTo>
                    <a:pt x="5466" y="27333"/>
                    <a:pt x="12026" y="51386"/>
                    <a:pt x="18586" y="74346"/>
                  </a:cubicBezTo>
                  <a:lnTo>
                    <a:pt x="36079" y="69972"/>
                  </a:lnTo>
                  <a:cubicBezTo>
                    <a:pt x="29519" y="47013"/>
                    <a:pt x="22960" y="22960"/>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1" name="Freeform 110">
              <a:extLst>
                <a:ext uri="{FF2B5EF4-FFF2-40B4-BE49-F238E27FC236}">
                  <a16:creationId xmlns:a16="http://schemas.microsoft.com/office/drawing/2014/main" id="{340039BD-3779-9540-B62C-516D2E35DE87}"/>
                </a:ext>
              </a:extLst>
            </p:cNvPr>
            <p:cNvSpPr/>
            <p:nvPr userDrawn="1"/>
          </p:nvSpPr>
          <p:spPr>
            <a:xfrm flipH="1">
              <a:off x="7629451" y="2531885"/>
              <a:ext cx="41546" cy="74346"/>
            </a:xfrm>
            <a:custGeom>
              <a:avLst/>
              <a:gdLst>
                <a:gd name="connsiteX0" fmla="*/ 17493 w 41546"/>
                <a:gd name="connsiteY0" fmla="*/ 0 h 74346"/>
                <a:gd name="connsiteX1" fmla="*/ 0 w 41546"/>
                <a:gd name="connsiteY1" fmla="*/ 5467 h 74346"/>
                <a:gd name="connsiteX2" fmla="*/ 24053 w 41546"/>
                <a:gd name="connsiteY2" fmla="*/ 74346 h 74346"/>
                <a:gd name="connsiteX3" fmla="*/ 41546 w 41546"/>
                <a:gd name="connsiteY3" fmla="*/ 67786 h 74346"/>
                <a:gd name="connsiteX4" fmla="*/ 17493 w 415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46" h="74346">
                  <a:moveTo>
                    <a:pt x="17493" y="0"/>
                  </a:moveTo>
                  <a:lnTo>
                    <a:pt x="0" y="5467"/>
                  </a:lnTo>
                  <a:cubicBezTo>
                    <a:pt x="7654" y="28426"/>
                    <a:pt x="15306" y="51387"/>
                    <a:pt x="24053" y="74346"/>
                  </a:cubicBezTo>
                  <a:lnTo>
                    <a:pt x="41546" y="67786"/>
                  </a:lnTo>
                  <a:cubicBezTo>
                    <a:pt x="32799" y="45920"/>
                    <a:pt x="25147"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10" name="Freeform 109">
              <a:extLst>
                <a:ext uri="{FF2B5EF4-FFF2-40B4-BE49-F238E27FC236}">
                  <a16:creationId xmlns:a16="http://schemas.microsoft.com/office/drawing/2014/main" id="{2ED4D871-B103-DC40-BE79-33D3919AA787}"/>
                </a:ext>
              </a:extLst>
            </p:cNvPr>
            <p:cNvSpPr/>
            <p:nvPr userDrawn="1"/>
          </p:nvSpPr>
          <p:spPr>
            <a:xfrm flipH="1">
              <a:off x="7573691" y="2667457"/>
              <a:ext cx="45920" cy="73253"/>
            </a:xfrm>
            <a:custGeom>
              <a:avLst/>
              <a:gdLst>
                <a:gd name="connsiteX0" fmla="*/ 16400 w 45920"/>
                <a:gd name="connsiteY0" fmla="*/ 0 h 73253"/>
                <a:gd name="connsiteX1" fmla="*/ 0 w 45920"/>
                <a:gd name="connsiteY1" fmla="*/ 6560 h 73253"/>
                <a:gd name="connsiteX2" fmla="*/ 29519 w 45920"/>
                <a:gd name="connsiteY2" fmla="*/ 73253 h 73253"/>
                <a:gd name="connsiteX3" fmla="*/ 45920 w 45920"/>
                <a:gd name="connsiteY3" fmla="*/ 65599 h 73253"/>
                <a:gd name="connsiteX4" fmla="*/ 16400 w 45920"/>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5920" h="73253">
                  <a:moveTo>
                    <a:pt x="16400" y="0"/>
                  </a:moveTo>
                  <a:lnTo>
                    <a:pt x="0" y="6560"/>
                  </a:lnTo>
                  <a:cubicBezTo>
                    <a:pt x="8747" y="28426"/>
                    <a:pt x="19680" y="51386"/>
                    <a:pt x="29519" y="73253"/>
                  </a:cubicBezTo>
                  <a:lnTo>
                    <a:pt x="45920" y="65599"/>
                  </a:lnTo>
                  <a:cubicBezTo>
                    <a:pt x="36079" y="43733"/>
                    <a:pt x="25146" y="21866"/>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9" name="Freeform 108">
              <a:extLst>
                <a:ext uri="{FF2B5EF4-FFF2-40B4-BE49-F238E27FC236}">
                  <a16:creationId xmlns:a16="http://schemas.microsoft.com/office/drawing/2014/main" id="{786F0D27-3951-C44E-BED5-A78BB8434B60}"/>
                </a:ext>
              </a:extLst>
            </p:cNvPr>
            <p:cNvSpPr/>
            <p:nvPr userDrawn="1"/>
          </p:nvSpPr>
          <p:spPr>
            <a:xfrm flipH="1">
              <a:off x="7506999" y="2796469"/>
              <a:ext cx="50293" cy="73253"/>
            </a:xfrm>
            <a:custGeom>
              <a:avLst/>
              <a:gdLst>
                <a:gd name="connsiteX0" fmla="*/ 16400 w 50293"/>
                <a:gd name="connsiteY0" fmla="*/ 0 h 73253"/>
                <a:gd name="connsiteX1" fmla="*/ 0 w 50293"/>
                <a:gd name="connsiteY1" fmla="*/ 8746 h 73253"/>
                <a:gd name="connsiteX2" fmla="*/ 33893 w 50293"/>
                <a:gd name="connsiteY2" fmla="*/ 73253 h 73253"/>
                <a:gd name="connsiteX3" fmla="*/ 50293 w 50293"/>
                <a:gd name="connsiteY3" fmla="*/ 63412 h 73253"/>
                <a:gd name="connsiteX4" fmla="*/ 16400 w 5029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3253">
                  <a:moveTo>
                    <a:pt x="16400" y="0"/>
                  </a:moveTo>
                  <a:lnTo>
                    <a:pt x="0" y="8746"/>
                  </a:lnTo>
                  <a:cubicBezTo>
                    <a:pt x="10933" y="30612"/>
                    <a:pt x="21866" y="52479"/>
                    <a:pt x="33893" y="73253"/>
                  </a:cubicBezTo>
                  <a:lnTo>
                    <a:pt x="50293" y="63412"/>
                  </a:lnTo>
                  <a:cubicBezTo>
                    <a:pt x="38267" y="42640"/>
                    <a:pt x="27334" y="20773"/>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8" name="Freeform 107">
              <a:extLst>
                <a:ext uri="{FF2B5EF4-FFF2-40B4-BE49-F238E27FC236}">
                  <a16:creationId xmlns:a16="http://schemas.microsoft.com/office/drawing/2014/main" id="{201613F8-A7B9-FB4C-820C-2384D3CA3A63}"/>
                </a:ext>
              </a:extLst>
            </p:cNvPr>
            <p:cNvSpPr/>
            <p:nvPr userDrawn="1"/>
          </p:nvSpPr>
          <p:spPr>
            <a:xfrm flipH="1">
              <a:off x="7434840" y="2923294"/>
              <a:ext cx="52480" cy="71066"/>
            </a:xfrm>
            <a:custGeom>
              <a:avLst/>
              <a:gdLst>
                <a:gd name="connsiteX0" fmla="*/ 15307 w 52480"/>
                <a:gd name="connsiteY0" fmla="*/ 0 h 71066"/>
                <a:gd name="connsiteX1" fmla="*/ 0 w 52480"/>
                <a:gd name="connsiteY1" fmla="*/ 8746 h 71066"/>
                <a:gd name="connsiteX2" fmla="*/ 37173 w 52480"/>
                <a:gd name="connsiteY2" fmla="*/ 71066 h 71066"/>
                <a:gd name="connsiteX3" fmla="*/ 52480 w 52480"/>
                <a:gd name="connsiteY3" fmla="*/ 61226 h 71066"/>
                <a:gd name="connsiteX4" fmla="*/ 15307 w 52480"/>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1066">
                  <a:moveTo>
                    <a:pt x="15307" y="0"/>
                  </a:moveTo>
                  <a:lnTo>
                    <a:pt x="0" y="8746"/>
                  </a:lnTo>
                  <a:cubicBezTo>
                    <a:pt x="12028" y="29520"/>
                    <a:pt x="24053" y="50292"/>
                    <a:pt x="37173" y="71066"/>
                  </a:cubicBezTo>
                  <a:lnTo>
                    <a:pt x="52480" y="61226"/>
                  </a:lnTo>
                  <a:cubicBezTo>
                    <a:pt x="40454" y="41546"/>
                    <a:pt x="27334"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7" name="Freeform 106">
              <a:extLst>
                <a:ext uri="{FF2B5EF4-FFF2-40B4-BE49-F238E27FC236}">
                  <a16:creationId xmlns:a16="http://schemas.microsoft.com/office/drawing/2014/main" id="{54F306DB-3758-614B-9470-AC5CB7211042}"/>
                </a:ext>
              </a:extLst>
            </p:cNvPr>
            <p:cNvSpPr/>
            <p:nvPr userDrawn="1"/>
          </p:nvSpPr>
          <p:spPr>
            <a:xfrm flipH="1">
              <a:off x="7357214" y="3045745"/>
              <a:ext cx="54666" cy="71067"/>
            </a:xfrm>
            <a:custGeom>
              <a:avLst/>
              <a:gdLst>
                <a:gd name="connsiteX0" fmla="*/ 15307 w 54666"/>
                <a:gd name="connsiteY0" fmla="*/ 0 h 71067"/>
                <a:gd name="connsiteX1" fmla="*/ 0 w 54666"/>
                <a:gd name="connsiteY1" fmla="*/ 9841 h 71067"/>
                <a:gd name="connsiteX2" fmla="*/ 39360 w 54666"/>
                <a:gd name="connsiteY2" fmla="*/ 71067 h 71067"/>
                <a:gd name="connsiteX3" fmla="*/ 54666 w 54666"/>
                <a:gd name="connsiteY3" fmla="*/ 61226 h 71067"/>
                <a:gd name="connsiteX4" fmla="*/ 15307 w 54666"/>
                <a:gd name="connsiteY4" fmla="*/ 0 h 7106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7">
                  <a:moveTo>
                    <a:pt x="15307" y="0"/>
                  </a:moveTo>
                  <a:lnTo>
                    <a:pt x="0" y="9841"/>
                  </a:lnTo>
                  <a:cubicBezTo>
                    <a:pt x="13120" y="30613"/>
                    <a:pt x="26240" y="50293"/>
                    <a:pt x="39360" y="71067"/>
                  </a:cubicBezTo>
                  <a:lnTo>
                    <a:pt x="54666" y="61226"/>
                  </a:lnTo>
                  <a:cubicBezTo>
                    <a:pt x="41546" y="40454"/>
                    <a:pt x="28426" y="20774"/>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6" name="Freeform 105">
              <a:extLst>
                <a:ext uri="{FF2B5EF4-FFF2-40B4-BE49-F238E27FC236}">
                  <a16:creationId xmlns:a16="http://schemas.microsoft.com/office/drawing/2014/main" id="{29E56465-7209-1B4E-818B-3702D986ADB1}"/>
                </a:ext>
              </a:extLst>
            </p:cNvPr>
            <p:cNvSpPr/>
            <p:nvPr userDrawn="1"/>
          </p:nvSpPr>
          <p:spPr>
            <a:xfrm flipH="1">
              <a:off x="7278495" y="3167104"/>
              <a:ext cx="54666" cy="71066"/>
            </a:xfrm>
            <a:custGeom>
              <a:avLst/>
              <a:gdLst>
                <a:gd name="connsiteX0" fmla="*/ 15307 w 54666"/>
                <a:gd name="connsiteY0" fmla="*/ 0 h 71066"/>
                <a:gd name="connsiteX1" fmla="*/ 0 w 54666"/>
                <a:gd name="connsiteY1" fmla="*/ 9840 h 71066"/>
                <a:gd name="connsiteX2" fmla="*/ 39360 w 54666"/>
                <a:gd name="connsiteY2" fmla="*/ 71066 h 71066"/>
                <a:gd name="connsiteX3" fmla="*/ 54666 w 54666"/>
                <a:gd name="connsiteY3" fmla="*/ 61226 h 71066"/>
                <a:gd name="connsiteX4" fmla="*/ 15307 w 54666"/>
                <a:gd name="connsiteY4" fmla="*/ 0 h 710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666" h="71066">
                  <a:moveTo>
                    <a:pt x="15307" y="0"/>
                  </a:moveTo>
                  <a:lnTo>
                    <a:pt x="0" y="9840"/>
                  </a:lnTo>
                  <a:cubicBezTo>
                    <a:pt x="13120" y="30613"/>
                    <a:pt x="26240" y="50293"/>
                    <a:pt x="39360" y="71066"/>
                  </a:cubicBezTo>
                  <a:lnTo>
                    <a:pt x="54666" y="61226"/>
                  </a:lnTo>
                  <a:cubicBezTo>
                    <a:pt x="41546" y="40453"/>
                    <a:pt x="28426" y="20773"/>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5" name="Freeform 104">
              <a:extLst>
                <a:ext uri="{FF2B5EF4-FFF2-40B4-BE49-F238E27FC236}">
                  <a16:creationId xmlns:a16="http://schemas.microsoft.com/office/drawing/2014/main" id="{DE2E130A-BEFC-B549-8C68-5AAF2C82B7A8}"/>
                </a:ext>
              </a:extLst>
            </p:cNvPr>
            <p:cNvSpPr/>
            <p:nvPr userDrawn="1"/>
          </p:nvSpPr>
          <p:spPr>
            <a:xfrm flipH="1">
              <a:off x="7203056" y="3289556"/>
              <a:ext cx="52480" cy="72160"/>
            </a:xfrm>
            <a:custGeom>
              <a:avLst/>
              <a:gdLst>
                <a:gd name="connsiteX0" fmla="*/ 15307 w 52480"/>
                <a:gd name="connsiteY0" fmla="*/ 0 h 72160"/>
                <a:gd name="connsiteX1" fmla="*/ 0 w 52480"/>
                <a:gd name="connsiteY1" fmla="*/ 9840 h 72160"/>
                <a:gd name="connsiteX2" fmla="*/ 37173 w 52480"/>
                <a:gd name="connsiteY2" fmla="*/ 72160 h 72160"/>
                <a:gd name="connsiteX3" fmla="*/ 52480 w 52480"/>
                <a:gd name="connsiteY3" fmla="*/ 62319 h 72160"/>
                <a:gd name="connsiteX4" fmla="*/ 15307 w 52480"/>
                <a:gd name="connsiteY4" fmla="*/ 0 h 721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60">
                  <a:moveTo>
                    <a:pt x="15307" y="0"/>
                  </a:moveTo>
                  <a:lnTo>
                    <a:pt x="0" y="9840"/>
                  </a:lnTo>
                  <a:cubicBezTo>
                    <a:pt x="13120" y="31706"/>
                    <a:pt x="25147" y="52480"/>
                    <a:pt x="37173" y="72160"/>
                  </a:cubicBezTo>
                  <a:lnTo>
                    <a:pt x="52480" y="62319"/>
                  </a:lnTo>
                  <a:cubicBezTo>
                    <a:pt x="41546" y="42639"/>
                    <a:pt x="28427" y="21867"/>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4" name="Freeform 103">
              <a:extLst>
                <a:ext uri="{FF2B5EF4-FFF2-40B4-BE49-F238E27FC236}">
                  <a16:creationId xmlns:a16="http://schemas.microsoft.com/office/drawing/2014/main" id="{B10D46D2-1AB6-8442-AFF7-561970D6D875}"/>
                </a:ext>
              </a:extLst>
            </p:cNvPr>
            <p:cNvSpPr/>
            <p:nvPr userDrawn="1"/>
          </p:nvSpPr>
          <p:spPr>
            <a:xfrm flipH="1">
              <a:off x="7133084" y="3416382"/>
              <a:ext cx="50293" cy="72159"/>
            </a:xfrm>
            <a:custGeom>
              <a:avLst/>
              <a:gdLst>
                <a:gd name="connsiteX0" fmla="*/ 16401 w 50293"/>
                <a:gd name="connsiteY0" fmla="*/ 0 h 72159"/>
                <a:gd name="connsiteX1" fmla="*/ 0 w 50293"/>
                <a:gd name="connsiteY1" fmla="*/ 8746 h 72159"/>
                <a:gd name="connsiteX2" fmla="*/ 33894 w 50293"/>
                <a:gd name="connsiteY2" fmla="*/ 72159 h 72159"/>
                <a:gd name="connsiteX3" fmla="*/ 50293 w 50293"/>
                <a:gd name="connsiteY3" fmla="*/ 64505 h 72159"/>
                <a:gd name="connsiteX4" fmla="*/ 16401 w 50293"/>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93" h="72159">
                  <a:moveTo>
                    <a:pt x="16401" y="0"/>
                  </a:moveTo>
                  <a:lnTo>
                    <a:pt x="0" y="8746"/>
                  </a:lnTo>
                  <a:cubicBezTo>
                    <a:pt x="12027" y="30612"/>
                    <a:pt x="24053" y="51385"/>
                    <a:pt x="33894" y="72159"/>
                  </a:cubicBezTo>
                  <a:lnTo>
                    <a:pt x="50293" y="64505"/>
                  </a:lnTo>
                  <a:cubicBezTo>
                    <a:pt x="39360" y="43732"/>
                    <a:pt x="28427" y="21866"/>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3" name="Freeform 102">
              <a:extLst>
                <a:ext uri="{FF2B5EF4-FFF2-40B4-BE49-F238E27FC236}">
                  <a16:creationId xmlns:a16="http://schemas.microsoft.com/office/drawing/2014/main" id="{0369A172-A184-E24F-A1FE-340C9A504667}"/>
                </a:ext>
              </a:extLst>
            </p:cNvPr>
            <p:cNvSpPr/>
            <p:nvPr userDrawn="1"/>
          </p:nvSpPr>
          <p:spPr>
            <a:xfrm flipH="1">
              <a:off x="7072951" y="3545393"/>
              <a:ext cx="44827" cy="74346"/>
            </a:xfrm>
            <a:custGeom>
              <a:avLst/>
              <a:gdLst>
                <a:gd name="connsiteX0" fmla="*/ 16401 w 44827"/>
                <a:gd name="connsiteY0" fmla="*/ 0 h 74346"/>
                <a:gd name="connsiteX1" fmla="*/ 0 w 44827"/>
                <a:gd name="connsiteY1" fmla="*/ 7653 h 74346"/>
                <a:gd name="connsiteX2" fmla="*/ 27334 w 44827"/>
                <a:gd name="connsiteY2" fmla="*/ 74346 h 74346"/>
                <a:gd name="connsiteX3" fmla="*/ 44827 w 44827"/>
                <a:gd name="connsiteY3" fmla="*/ 66692 h 74346"/>
                <a:gd name="connsiteX4" fmla="*/ 16401 w 448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27" h="74346">
                  <a:moveTo>
                    <a:pt x="16401" y="0"/>
                  </a:moveTo>
                  <a:lnTo>
                    <a:pt x="0" y="7653"/>
                  </a:lnTo>
                  <a:cubicBezTo>
                    <a:pt x="9841" y="30613"/>
                    <a:pt x="18587" y="52480"/>
                    <a:pt x="27334" y="74346"/>
                  </a:cubicBezTo>
                  <a:lnTo>
                    <a:pt x="44827" y="66692"/>
                  </a:lnTo>
                  <a:cubicBezTo>
                    <a:pt x="36081" y="44826"/>
                    <a:pt x="26240" y="22959"/>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2" name="Freeform 101">
              <a:extLst>
                <a:ext uri="{FF2B5EF4-FFF2-40B4-BE49-F238E27FC236}">
                  <a16:creationId xmlns:a16="http://schemas.microsoft.com/office/drawing/2014/main" id="{2AE76057-CD97-3F48-A423-E68C2BDE52A5}"/>
                </a:ext>
              </a:extLst>
            </p:cNvPr>
            <p:cNvSpPr/>
            <p:nvPr userDrawn="1"/>
          </p:nvSpPr>
          <p:spPr>
            <a:xfrm flipH="1">
              <a:off x="7028125" y="3682058"/>
              <a:ext cx="38266" cy="74345"/>
            </a:xfrm>
            <a:custGeom>
              <a:avLst/>
              <a:gdLst>
                <a:gd name="connsiteX0" fmla="*/ 17493 w 38266"/>
                <a:gd name="connsiteY0" fmla="*/ 0 h 74345"/>
                <a:gd name="connsiteX1" fmla="*/ 0 w 38266"/>
                <a:gd name="connsiteY1" fmla="*/ 5467 h 74345"/>
                <a:gd name="connsiteX2" fmla="*/ 19680 w 38266"/>
                <a:gd name="connsiteY2" fmla="*/ 74345 h 74345"/>
                <a:gd name="connsiteX3" fmla="*/ 38266 w 38266"/>
                <a:gd name="connsiteY3" fmla="*/ 69972 h 74345"/>
                <a:gd name="connsiteX4" fmla="*/ 17493 w 38266"/>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266" h="74345">
                  <a:moveTo>
                    <a:pt x="17493" y="0"/>
                  </a:moveTo>
                  <a:lnTo>
                    <a:pt x="0" y="5467"/>
                  </a:lnTo>
                  <a:cubicBezTo>
                    <a:pt x="6560" y="28426"/>
                    <a:pt x="13120" y="51386"/>
                    <a:pt x="19680" y="74345"/>
                  </a:cubicBezTo>
                  <a:lnTo>
                    <a:pt x="38266" y="69972"/>
                  </a:lnTo>
                  <a:cubicBezTo>
                    <a:pt x="31706" y="45919"/>
                    <a:pt x="2514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1" name="Freeform 100">
              <a:extLst>
                <a:ext uri="{FF2B5EF4-FFF2-40B4-BE49-F238E27FC236}">
                  <a16:creationId xmlns:a16="http://schemas.microsoft.com/office/drawing/2014/main" id="{076BFA55-2534-8D47-AADF-C1A1B287FD13}"/>
                </a:ext>
              </a:extLst>
            </p:cNvPr>
            <p:cNvSpPr/>
            <p:nvPr userDrawn="1"/>
          </p:nvSpPr>
          <p:spPr>
            <a:xfrm flipH="1">
              <a:off x="6998605" y="3822003"/>
              <a:ext cx="30613" cy="74345"/>
            </a:xfrm>
            <a:custGeom>
              <a:avLst/>
              <a:gdLst>
                <a:gd name="connsiteX0" fmla="*/ 17493 w 30613"/>
                <a:gd name="connsiteY0" fmla="*/ 0 h 74345"/>
                <a:gd name="connsiteX1" fmla="*/ 0 w 30613"/>
                <a:gd name="connsiteY1" fmla="*/ 3280 h 74345"/>
                <a:gd name="connsiteX2" fmla="*/ 12026 w 30613"/>
                <a:gd name="connsiteY2" fmla="*/ 74345 h 74345"/>
                <a:gd name="connsiteX3" fmla="*/ 30613 w 30613"/>
                <a:gd name="connsiteY3" fmla="*/ 72159 h 74345"/>
                <a:gd name="connsiteX4" fmla="*/ 17493 w 30613"/>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613" h="74345">
                  <a:moveTo>
                    <a:pt x="17493" y="0"/>
                  </a:moveTo>
                  <a:lnTo>
                    <a:pt x="0" y="3280"/>
                  </a:lnTo>
                  <a:cubicBezTo>
                    <a:pt x="4373" y="26239"/>
                    <a:pt x="8747" y="50292"/>
                    <a:pt x="12026" y="74345"/>
                  </a:cubicBezTo>
                  <a:lnTo>
                    <a:pt x="30613" y="72159"/>
                  </a:lnTo>
                  <a:cubicBezTo>
                    <a:pt x="26240" y="47013"/>
                    <a:pt x="21866"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100" name="Freeform 99">
              <a:extLst>
                <a:ext uri="{FF2B5EF4-FFF2-40B4-BE49-F238E27FC236}">
                  <a16:creationId xmlns:a16="http://schemas.microsoft.com/office/drawing/2014/main" id="{102E6391-287A-2043-B323-6131AC2902D2}"/>
                </a:ext>
              </a:extLst>
            </p:cNvPr>
            <p:cNvSpPr/>
            <p:nvPr userDrawn="1"/>
          </p:nvSpPr>
          <p:spPr>
            <a:xfrm flipH="1">
              <a:off x="6985485" y="3965228"/>
              <a:ext cx="22961" cy="74346"/>
            </a:xfrm>
            <a:custGeom>
              <a:avLst/>
              <a:gdLst>
                <a:gd name="connsiteX0" fmla="*/ 17494 w 22961"/>
                <a:gd name="connsiteY0" fmla="*/ 0 h 74346"/>
                <a:gd name="connsiteX1" fmla="*/ 0 w 22961"/>
                <a:gd name="connsiteY1" fmla="*/ 2187 h 74346"/>
                <a:gd name="connsiteX2" fmla="*/ 5468 w 22961"/>
                <a:gd name="connsiteY2" fmla="*/ 74346 h 74346"/>
                <a:gd name="connsiteX3" fmla="*/ 22961 w 22961"/>
                <a:gd name="connsiteY3" fmla="*/ 72159 h 74346"/>
                <a:gd name="connsiteX4" fmla="*/ 17494 w 2296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4346">
                  <a:moveTo>
                    <a:pt x="17494" y="0"/>
                  </a:moveTo>
                  <a:lnTo>
                    <a:pt x="0" y="2187"/>
                  </a:lnTo>
                  <a:cubicBezTo>
                    <a:pt x="2187" y="26240"/>
                    <a:pt x="4374" y="50293"/>
                    <a:pt x="5468" y="74346"/>
                  </a:cubicBezTo>
                  <a:lnTo>
                    <a:pt x="22961" y="72159"/>
                  </a:lnTo>
                  <a:cubicBezTo>
                    <a:pt x="21867" y="48106"/>
                    <a:pt x="19680"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9" name="Freeform 98">
              <a:extLst>
                <a:ext uri="{FF2B5EF4-FFF2-40B4-BE49-F238E27FC236}">
                  <a16:creationId xmlns:a16="http://schemas.microsoft.com/office/drawing/2014/main" id="{C751044C-52DB-DE46-9179-4F06F7BDF6C4}"/>
                </a:ext>
              </a:extLst>
            </p:cNvPr>
            <p:cNvSpPr/>
            <p:nvPr userDrawn="1"/>
          </p:nvSpPr>
          <p:spPr>
            <a:xfrm flipH="1">
              <a:off x="6982206" y="4111733"/>
              <a:ext cx="18586" cy="72159"/>
            </a:xfrm>
            <a:custGeom>
              <a:avLst/>
              <a:gdLst>
                <a:gd name="connsiteX0" fmla="*/ 18586 w 18586"/>
                <a:gd name="connsiteY0" fmla="*/ 0 h 72159"/>
                <a:gd name="connsiteX1" fmla="*/ 0 w 18586"/>
                <a:gd name="connsiteY1" fmla="*/ 0 h 72159"/>
                <a:gd name="connsiteX2" fmla="*/ 0 w 18586"/>
                <a:gd name="connsiteY2" fmla="*/ 33892 h 72159"/>
                <a:gd name="connsiteX3" fmla="*/ 0 w 18586"/>
                <a:gd name="connsiteY3" fmla="*/ 72159 h 72159"/>
                <a:gd name="connsiteX4" fmla="*/ 18586 w 18586"/>
                <a:gd name="connsiteY4" fmla="*/ 72159 h 72159"/>
                <a:gd name="connsiteX5" fmla="*/ 18586 w 18586"/>
                <a:gd name="connsiteY5" fmla="*/ 33892 h 72159"/>
                <a:gd name="connsiteX6" fmla="*/ 18586 w 18586"/>
                <a:gd name="connsiteY6" fmla="*/ 0 h 721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6" h="72159">
                  <a:moveTo>
                    <a:pt x="18586" y="0"/>
                  </a:moveTo>
                  <a:lnTo>
                    <a:pt x="0" y="0"/>
                  </a:lnTo>
                  <a:cubicBezTo>
                    <a:pt x="0" y="12026"/>
                    <a:pt x="0" y="22959"/>
                    <a:pt x="0" y="33892"/>
                  </a:cubicBezTo>
                  <a:cubicBezTo>
                    <a:pt x="0" y="47012"/>
                    <a:pt x="0" y="59039"/>
                    <a:pt x="0" y="72159"/>
                  </a:cubicBezTo>
                  <a:lnTo>
                    <a:pt x="18586" y="72159"/>
                  </a:lnTo>
                  <a:cubicBezTo>
                    <a:pt x="18586" y="59039"/>
                    <a:pt x="18586" y="47012"/>
                    <a:pt x="18586" y="33892"/>
                  </a:cubicBezTo>
                  <a:cubicBezTo>
                    <a:pt x="18586" y="22959"/>
                    <a:pt x="18586" y="1093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98" name="Freeform 97">
              <a:extLst>
                <a:ext uri="{FF2B5EF4-FFF2-40B4-BE49-F238E27FC236}">
                  <a16:creationId xmlns:a16="http://schemas.microsoft.com/office/drawing/2014/main" id="{8F228DE0-1541-B342-9232-5372589F1AF0}"/>
                </a:ext>
              </a:extLst>
            </p:cNvPr>
            <p:cNvSpPr/>
            <p:nvPr userDrawn="1"/>
          </p:nvSpPr>
          <p:spPr>
            <a:xfrm flipH="1">
              <a:off x="6985485" y="4256051"/>
              <a:ext cx="22961" cy="73252"/>
            </a:xfrm>
            <a:custGeom>
              <a:avLst/>
              <a:gdLst>
                <a:gd name="connsiteX0" fmla="*/ 4374 w 22961"/>
                <a:gd name="connsiteY0" fmla="*/ 0 h 73252"/>
                <a:gd name="connsiteX1" fmla="*/ 0 w 22961"/>
                <a:gd name="connsiteY1" fmla="*/ 72159 h 73252"/>
                <a:gd name="connsiteX2" fmla="*/ 18587 w 22961"/>
                <a:gd name="connsiteY2" fmla="*/ 73252 h 73252"/>
                <a:gd name="connsiteX3" fmla="*/ 22961 w 22961"/>
                <a:gd name="connsiteY3" fmla="*/ 1093 h 73252"/>
                <a:gd name="connsiteX4" fmla="*/ 4374 w 22961"/>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61" h="73252">
                  <a:moveTo>
                    <a:pt x="4374" y="0"/>
                  </a:moveTo>
                  <a:cubicBezTo>
                    <a:pt x="3281" y="22959"/>
                    <a:pt x="2187" y="48106"/>
                    <a:pt x="0" y="72159"/>
                  </a:cubicBezTo>
                  <a:lnTo>
                    <a:pt x="18587" y="73252"/>
                  </a:lnTo>
                  <a:cubicBezTo>
                    <a:pt x="20774" y="48106"/>
                    <a:pt x="21867" y="24053"/>
                    <a:pt x="22961" y="1093"/>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7" name="Freeform 96">
              <a:extLst>
                <a:ext uri="{FF2B5EF4-FFF2-40B4-BE49-F238E27FC236}">
                  <a16:creationId xmlns:a16="http://schemas.microsoft.com/office/drawing/2014/main" id="{9DA03640-FFA5-3844-A6A4-71FAAECB85E9}"/>
                </a:ext>
              </a:extLst>
            </p:cNvPr>
            <p:cNvSpPr/>
            <p:nvPr userDrawn="1"/>
          </p:nvSpPr>
          <p:spPr>
            <a:xfrm flipH="1">
              <a:off x="6996418" y="4399275"/>
              <a:ext cx="25147" cy="74346"/>
            </a:xfrm>
            <a:custGeom>
              <a:avLst/>
              <a:gdLst>
                <a:gd name="connsiteX0" fmla="*/ 7653 w 25147"/>
                <a:gd name="connsiteY0" fmla="*/ 0 h 74346"/>
                <a:gd name="connsiteX1" fmla="*/ 0 w 25147"/>
                <a:gd name="connsiteY1" fmla="*/ 72159 h 74346"/>
                <a:gd name="connsiteX2" fmla="*/ 17493 w 25147"/>
                <a:gd name="connsiteY2" fmla="*/ 74346 h 74346"/>
                <a:gd name="connsiteX3" fmla="*/ 25147 w 25147"/>
                <a:gd name="connsiteY3" fmla="*/ 2187 h 74346"/>
                <a:gd name="connsiteX4" fmla="*/ 7653 w 2514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7" h="74346">
                  <a:moveTo>
                    <a:pt x="7653" y="0"/>
                  </a:moveTo>
                  <a:cubicBezTo>
                    <a:pt x="5467" y="24053"/>
                    <a:pt x="3280" y="48106"/>
                    <a:pt x="0" y="72159"/>
                  </a:cubicBezTo>
                  <a:lnTo>
                    <a:pt x="17493" y="74346"/>
                  </a:lnTo>
                  <a:cubicBezTo>
                    <a:pt x="20773" y="50293"/>
                    <a:pt x="22960" y="26240"/>
                    <a:pt x="25147"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6" name="Freeform 95">
              <a:extLst>
                <a:ext uri="{FF2B5EF4-FFF2-40B4-BE49-F238E27FC236}">
                  <a16:creationId xmlns:a16="http://schemas.microsoft.com/office/drawing/2014/main" id="{EF9CC55C-3539-B842-B31C-457CDB865D34}"/>
                </a:ext>
              </a:extLst>
            </p:cNvPr>
            <p:cNvSpPr/>
            <p:nvPr userDrawn="1"/>
          </p:nvSpPr>
          <p:spPr>
            <a:xfrm flipH="1">
              <a:off x="7013912" y="4543594"/>
              <a:ext cx="27333" cy="73253"/>
            </a:xfrm>
            <a:custGeom>
              <a:avLst/>
              <a:gdLst>
                <a:gd name="connsiteX0" fmla="*/ 9840 w 27333"/>
                <a:gd name="connsiteY0" fmla="*/ 0 h 73253"/>
                <a:gd name="connsiteX1" fmla="*/ 0 w 27333"/>
                <a:gd name="connsiteY1" fmla="*/ 71066 h 73253"/>
                <a:gd name="connsiteX2" fmla="*/ 17493 w 27333"/>
                <a:gd name="connsiteY2" fmla="*/ 73253 h 73253"/>
                <a:gd name="connsiteX3" fmla="*/ 27333 w 27333"/>
                <a:gd name="connsiteY3" fmla="*/ 2186 h 73253"/>
                <a:gd name="connsiteX4" fmla="*/ 9840 w 27333"/>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33" h="73253">
                  <a:moveTo>
                    <a:pt x="9840" y="0"/>
                  </a:moveTo>
                  <a:cubicBezTo>
                    <a:pt x="6560" y="22960"/>
                    <a:pt x="3280" y="47013"/>
                    <a:pt x="0" y="71066"/>
                  </a:cubicBezTo>
                  <a:lnTo>
                    <a:pt x="17493" y="73253"/>
                  </a:lnTo>
                  <a:cubicBezTo>
                    <a:pt x="21866" y="50292"/>
                    <a:pt x="25147" y="26239"/>
                    <a:pt x="27333" y="2186"/>
                  </a:cubicBez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5" name="Freeform 94">
              <a:extLst>
                <a:ext uri="{FF2B5EF4-FFF2-40B4-BE49-F238E27FC236}">
                  <a16:creationId xmlns:a16="http://schemas.microsoft.com/office/drawing/2014/main" id="{91727F80-7447-F44C-B2A7-516E9AE631A0}"/>
                </a:ext>
              </a:extLst>
            </p:cNvPr>
            <p:cNvSpPr/>
            <p:nvPr userDrawn="1"/>
          </p:nvSpPr>
          <p:spPr>
            <a:xfrm flipH="1">
              <a:off x="7034685" y="4685725"/>
              <a:ext cx="28427" cy="74346"/>
            </a:xfrm>
            <a:custGeom>
              <a:avLst/>
              <a:gdLst>
                <a:gd name="connsiteX0" fmla="*/ 10934 w 28427"/>
                <a:gd name="connsiteY0" fmla="*/ 0 h 74346"/>
                <a:gd name="connsiteX1" fmla="*/ 0 w 28427"/>
                <a:gd name="connsiteY1" fmla="*/ 71067 h 74346"/>
                <a:gd name="connsiteX2" fmla="*/ 17494 w 28427"/>
                <a:gd name="connsiteY2" fmla="*/ 74346 h 74346"/>
                <a:gd name="connsiteX3" fmla="*/ 28427 w 28427"/>
                <a:gd name="connsiteY3" fmla="*/ 3281 h 74346"/>
                <a:gd name="connsiteX4" fmla="*/ 10934 w 28427"/>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6">
                  <a:moveTo>
                    <a:pt x="10934" y="0"/>
                  </a:moveTo>
                  <a:cubicBezTo>
                    <a:pt x="7654" y="22960"/>
                    <a:pt x="3281" y="47013"/>
                    <a:pt x="0" y="71067"/>
                  </a:cubicBezTo>
                  <a:lnTo>
                    <a:pt x="17494" y="74346"/>
                  </a:lnTo>
                  <a:cubicBezTo>
                    <a:pt x="21867" y="51387"/>
                    <a:pt x="25147" y="27334"/>
                    <a:pt x="28427" y="3281"/>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4" name="Freeform 93">
              <a:extLst>
                <a:ext uri="{FF2B5EF4-FFF2-40B4-BE49-F238E27FC236}">
                  <a16:creationId xmlns:a16="http://schemas.microsoft.com/office/drawing/2014/main" id="{18F7FBE9-A548-5248-85D9-024094EB766F}"/>
                </a:ext>
              </a:extLst>
            </p:cNvPr>
            <p:cNvSpPr/>
            <p:nvPr userDrawn="1"/>
          </p:nvSpPr>
          <p:spPr>
            <a:xfrm flipH="1">
              <a:off x="7057644" y="4828951"/>
              <a:ext cx="28427" cy="74345"/>
            </a:xfrm>
            <a:custGeom>
              <a:avLst/>
              <a:gdLst>
                <a:gd name="connsiteX0" fmla="*/ 10934 w 28427"/>
                <a:gd name="connsiteY0" fmla="*/ 0 h 74345"/>
                <a:gd name="connsiteX1" fmla="*/ 0 w 28427"/>
                <a:gd name="connsiteY1" fmla="*/ 71065 h 74345"/>
                <a:gd name="connsiteX2" fmla="*/ 17493 w 28427"/>
                <a:gd name="connsiteY2" fmla="*/ 74345 h 74345"/>
                <a:gd name="connsiteX3" fmla="*/ 28427 w 28427"/>
                <a:gd name="connsiteY3" fmla="*/ 3279 h 74345"/>
                <a:gd name="connsiteX4" fmla="*/ 10934 w 28427"/>
                <a:gd name="connsiteY4" fmla="*/ 0 h 743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427" h="74345">
                  <a:moveTo>
                    <a:pt x="10934" y="0"/>
                  </a:moveTo>
                  <a:cubicBezTo>
                    <a:pt x="7653" y="22959"/>
                    <a:pt x="3280" y="47012"/>
                    <a:pt x="0" y="71065"/>
                  </a:cubicBezTo>
                  <a:lnTo>
                    <a:pt x="17493" y="74345"/>
                  </a:lnTo>
                  <a:cubicBezTo>
                    <a:pt x="21867" y="50292"/>
                    <a:pt x="25146" y="27332"/>
                    <a:pt x="28427" y="3279"/>
                  </a:cubicBezTo>
                  <a:lnTo>
                    <a:pt x="1093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3" name="Freeform 92">
              <a:extLst>
                <a:ext uri="{FF2B5EF4-FFF2-40B4-BE49-F238E27FC236}">
                  <a16:creationId xmlns:a16="http://schemas.microsoft.com/office/drawing/2014/main" id="{A03AF0D0-C0FD-F944-BF0F-BBEE16F6A52B}"/>
                </a:ext>
              </a:extLst>
            </p:cNvPr>
            <p:cNvSpPr/>
            <p:nvPr userDrawn="1"/>
          </p:nvSpPr>
          <p:spPr>
            <a:xfrm flipH="1">
              <a:off x="7079511" y="4972175"/>
              <a:ext cx="27333" cy="74346"/>
            </a:xfrm>
            <a:custGeom>
              <a:avLst/>
              <a:gdLst>
                <a:gd name="connsiteX0" fmla="*/ 9840 w 27333"/>
                <a:gd name="connsiteY0" fmla="*/ 0 h 74346"/>
                <a:gd name="connsiteX1" fmla="*/ 8746 w 27333"/>
                <a:gd name="connsiteY1" fmla="*/ 10933 h 74346"/>
                <a:gd name="connsiteX2" fmla="*/ 0 w 27333"/>
                <a:gd name="connsiteY2" fmla="*/ 72159 h 74346"/>
                <a:gd name="connsiteX3" fmla="*/ 17493 w 27333"/>
                <a:gd name="connsiteY3" fmla="*/ 74346 h 74346"/>
                <a:gd name="connsiteX4" fmla="*/ 26239 w 27333"/>
                <a:gd name="connsiteY4" fmla="*/ 13120 h 74346"/>
                <a:gd name="connsiteX5" fmla="*/ 27333 w 27333"/>
                <a:gd name="connsiteY5" fmla="*/ 2187 h 74346"/>
                <a:gd name="connsiteX6" fmla="*/ 9840 w 27333"/>
                <a:gd name="connsiteY6" fmla="*/ 0 h 743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333" h="74346">
                  <a:moveTo>
                    <a:pt x="9840" y="0"/>
                  </a:moveTo>
                  <a:lnTo>
                    <a:pt x="8746" y="10933"/>
                  </a:lnTo>
                  <a:cubicBezTo>
                    <a:pt x="5467" y="31707"/>
                    <a:pt x="3280" y="51387"/>
                    <a:pt x="0" y="72159"/>
                  </a:cubicBezTo>
                  <a:lnTo>
                    <a:pt x="17493" y="74346"/>
                  </a:lnTo>
                  <a:cubicBezTo>
                    <a:pt x="20773" y="53573"/>
                    <a:pt x="22960" y="33893"/>
                    <a:pt x="26239" y="13120"/>
                  </a:cubicBezTo>
                  <a:lnTo>
                    <a:pt x="27333" y="2187"/>
                  </a:lnTo>
                  <a:lnTo>
                    <a:pt x="9840"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2" name="Freeform 91">
              <a:extLst>
                <a:ext uri="{FF2B5EF4-FFF2-40B4-BE49-F238E27FC236}">
                  <a16:creationId xmlns:a16="http://schemas.microsoft.com/office/drawing/2014/main" id="{87472C5C-41B5-1848-A8A3-3DB0425529EA}"/>
                </a:ext>
              </a:extLst>
            </p:cNvPr>
            <p:cNvSpPr/>
            <p:nvPr userDrawn="1"/>
          </p:nvSpPr>
          <p:spPr>
            <a:xfrm flipH="1">
              <a:off x="7098098" y="5115400"/>
              <a:ext cx="25146" cy="74346"/>
            </a:xfrm>
            <a:custGeom>
              <a:avLst/>
              <a:gdLst>
                <a:gd name="connsiteX0" fmla="*/ 7653 w 25146"/>
                <a:gd name="connsiteY0" fmla="*/ 0 h 74346"/>
                <a:gd name="connsiteX1" fmla="*/ 0 w 25146"/>
                <a:gd name="connsiteY1" fmla="*/ 72160 h 74346"/>
                <a:gd name="connsiteX2" fmla="*/ 17494 w 25146"/>
                <a:gd name="connsiteY2" fmla="*/ 74346 h 74346"/>
                <a:gd name="connsiteX3" fmla="*/ 25146 w 25146"/>
                <a:gd name="connsiteY3" fmla="*/ 2187 h 74346"/>
                <a:gd name="connsiteX4" fmla="*/ 7653 w 25146"/>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5146" h="74346">
                  <a:moveTo>
                    <a:pt x="7653" y="0"/>
                  </a:moveTo>
                  <a:cubicBezTo>
                    <a:pt x="4374" y="24053"/>
                    <a:pt x="2187" y="48106"/>
                    <a:pt x="0" y="72160"/>
                  </a:cubicBezTo>
                  <a:lnTo>
                    <a:pt x="17494" y="74346"/>
                  </a:lnTo>
                  <a:cubicBezTo>
                    <a:pt x="19680" y="51386"/>
                    <a:pt x="21867" y="27333"/>
                    <a:pt x="25146" y="2187"/>
                  </a:cubicBezTo>
                  <a:lnTo>
                    <a:pt x="7653"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1" name="Freeform 90">
              <a:extLst>
                <a:ext uri="{FF2B5EF4-FFF2-40B4-BE49-F238E27FC236}">
                  <a16:creationId xmlns:a16="http://schemas.microsoft.com/office/drawing/2014/main" id="{B3AD05C7-C209-B945-92E9-6FF158BD967D}"/>
                </a:ext>
              </a:extLst>
            </p:cNvPr>
            <p:cNvSpPr/>
            <p:nvPr userDrawn="1"/>
          </p:nvSpPr>
          <p:spPr>
            <a:xfrm flipH="1">
              <a:off x="7111218" y="5260811"/>
              <a:ext cx="22959" cy="73253"/>
            </a:xfrm>
            <a:custGeom>
              <a:avLst/>
              <a:gdLst>
                <a:gd name="connsiteX0" fmla="*/ 4374 w 22959"/>
                <a:gd name="connsiteY0" fmla="*/ 0 h 73253"/>
                <a:gd name="connsiteX1" fmla="*/ 0 w 22959"/>
                <a:gd name="connsiteY1" fmla="*/ 72159 h 73253"/>
                <a:gd name="connsiteX2" fmla="*/ 18586 w 22959"/>
                <a:gd name="connsiteY2" fmla="*/ 73253 h 73253"/>
                <a:gd name="connsiteX3" fmla="*/ 22959 w 22959"/>
                <a:gd name="connsiteY3" fmla="*/ 1094 h 73253"/>
                <a:gd name="connsiteX4" fmla="*/ 4374 w 22959"/>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959" h="73253">
                  <a:moveTo>
                    <a:pt x="4374" y="0"/>
                  </a:moveTo>
                  <a:cubicBezTo>
                    <a:pt x="2187" y="24053"/>
                    <a:pt x="1093" y="49200"/>
                    <a:pt x="0" y="72159"/>
                  </a:cubicBezTo>
                  <a:lnTo>
                    <a:pt x="18586" y="73253"/>
                  </a:lnTo>
                  <a:cubicBezTo>
                    <a:pt x="19680" y="49200"/>
                    <a:pt x="20773" y="25147"/>
                    <a:pt x="22959" y="1094"/>
                  </a:cubicBezTo>
                  <a:lnTo>
                    <a:pt x="4374" y="0"/>
                  </a:lnTo>
                  <a:close/>
                </a:path>
              </a:pathLst>
            </a:custGeom>
            <a:solidFill>
              <a:srgbClr val="231F20"/>
            </a:solidFill>
            <a:ln w="9525" cap="flat">
              <a:noFill/>
              <a:prstDash val="solid"/>
              <a:miter/>
            </a:ln>
          </p:spPr>
          <p:txBody>
            <a:bodyPr wrap="square" rtlCol="0" anchor="ctr">
              <a:noAutofit/>
            </a:bodyPr>
            <a:lstStyle/>
            <a:p>
              <a:endParaRPr lang="en-US"/>
            </a:p>
          </p:txBody>
        </p:sp>
        <p:sp>
          <p:nvSpPr>
            <p:cNvPr id="90" name="Freeform 89">
              <a:extLst>
                <a:ext uri="{FF2B5EF4-FFF2-40B4-BE49-F238E27FC236}">
                  <a16:creationId xmlns:a16="http://schemas.microsoft.com/office/drawing/2014/main" id="{C25D89F3-4BEA-1E45-B1AC-F115204E0A07}"/>
                </a:ext>
              </a:extLst>
            </p:cNvPr>
            <p:cNvSpPr/>
            <p:nvPr userDrawn="1"/>
          </p:nvSpPr>
          <p:spPr>
            <a:xfrm flipH="1">
              <a:off x="7116684" y="5405130"/>
              <a:ext cx="18587" cy="73253"/>
            </a:xfrm>
            <a:custGeom>
              <a:avLst/>
              <a:gdLst>
                <a:gd name="connsiteX0" fmla="*/ 18587 w 18587"/>
                <a:gd name="connsiteY0" fmla="*/ 0 h 73253"/>
                <a:gd name="connsiteX1" fmla="*/ 0 w 18587"/>
                <a:gd name="connsiteY1" fmla="*/ 0 h 73253"/>
                <a:gd name="connsiteX2" fmla="*/ 0 w 18587"/>
                <a:gd name="connsiteY2" fmla="*/ 27333 h 73253"/>
                <a:gd name="connsiteX3" fmla="*/ 0 w 18587"/>
                <a:gd name="connsiteY3" fmla="*/ 73253 h 73253"/>
                <a:gd name="connsiteX4" fmla="*/ 18587 w 18587"/>
                <a:gd name="connsiteY4" fmla="*/ 72159 h 73253"/>
                <a:gd name="connsiteX5" fmla="*/ 18587 w 18587"/>
                <a:gd name="connsiteY5" fmla="*/ 27333 h 73253"/>
                <a:gd name="connsiteX6" fmla="*/ 18587 w 18587"/>
                <a:gd name="connsiteY6" fmla="*/ 0 h 732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587" h="73253">
                  <a:moveTo>
                    <a:pt x="18587" y="0"/>
                  </a:moveTo>
                  <a:lnTo>
                    <a:pt x="0" y="0"/>
                  </a:lnTo>
                  <a:cubicBezTo>
                    <a:pt x="0" y="8746"/>
                    <a:pt x="0" y="18587"/>
                    <a:pt x="0" y="27333"/>
                  </a:cubicBezTo>
                  <a:cubicBezTo>
                    <a:pt x="0" y="42640"/>
                    <a:pt x="0" y="57946"/>
                    <a:pt x="0" y="73253"/>
                  </a:cubicBezTo>
                  <a:lnTo>
                    <a:pt x="18587" y="72159"/>
                  </a:lnTo>
                  <a:cubicBezTo>
                    <a:pt x="18587" y="57946"/>
                    <a:pt x="18587" y="42640"/>
                    <a:pt x="18587" y="27333"/>
                  </a:cubicBezTo>
                  <a:cubicBezTo>
                    <a:pt x="18587" y="17493"/>
                    <a:pt x="18587" y="8746"/>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9" name="Freeform 88">
              <a:extLst>
                <a:ext uri="{FF2B5EF4-FFF2-40B4-BE49-F238E27FC236}">
                  <a16:creationId xmlns:a16="http://schemas.microsoft.com/office/drawing/2014/main" id="{D03CFB9D-1DE9-2A4A-B505-836834228333}"/>
                </a:ext>
              </a:extLst>
            </p:cNvPr>
            <p:cNvSpPr/>
            <p:nvPr userDrawn="1"/>
          </p:nvSpPr>
          <p:spPr>
            <a:xfrm flipH="1">
              <a:off x="7107937" y="5550542"/>
              <a:ext cx="24053" cy="73252"/>
            </a:xfrm>
            <a:custGeom>
              <a:avLst/>
              <a:gdLst>
                <a:gd name="connsiteX0" fmla="*/ 18586 w 24053"/>
                <a:gd name="connsiteY0" fmla="*/ 0 h 73252"/>
                <a:gd name="connsiteX1" fmla="*/ 0 w 24053"/>
                <a:gd name="connsiteY1" fmla="*/ 1092 h 73252"/>
                <a:gd name="connsiteX2" fmla="*/ 5466 w 24053"/>
                <a:gd name="connsiteY2" fmla="*/ 73252 h 73252"/>
                <a:gd name="connsiteX3" fmla="*/ 24053 w 24053"/>
                <a:gd name="connsiteY3" fmla="*/ 72159 h 73252"/>
                <a:gd name="connsiteX4" fmla="*/ 18586 w 24053"/>
                <a:gd name="connsiteY4" fmla="*/ 0 h 732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053" h="73252">
                  <a:moveTo>
                    <a:pt x="18586" y="0"/>
                  </a:moveTo>
                  <a:lnTo>
                    <a:pt x="0" y="1092"/>
                  </a:lnTo>
                  <a:cubicBezTo>
                    <a:pt x="1093" y="25145"/>
                    <a:pt x="3279" y="49198"/>
                    <a:pt x="5466" y="73252"/>
                  </a:cubicBezTo>
                  <a:lnTo>
                    <a:pt x="24053" y="72159"/>
                  </a:lnTo>
                  <a:cubicBezTo>
                    <a:pt x="21866" y="48106"/>
                    <a:pt x="19680" y="24053"/>
                    <a:pt x="1858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8" name="Freeform 87">
              <a:extLst>
                <a:ext uri="{FF2B5EF4-FFF2-40B4-BE49-F238E27FC236}">
                  <a16:creationId xmlns:a16="http://schemas.microsoft.com/office/drawing/2014/main" id="{8E6A1224-E353-534A-81D6-A2A365DA776D}"/>
                </a:ext>
              </a:extLst>
            </p:cNvPr>
            <p:cNvSpPr/>
            <p:nvPr userDrawn="1"/>
          </p:nvSpPr>
          <p:spPr>
            <a:xfrm flipH="1">
              <a:off x="7088257" y="5692673"/>
              <a:ext cx="29521" cy="74346"/>
            </a:xfrm>
            <a:custGeom>
              <a:avLst/>
              <a:gdLst>
                <a:gd name="connsiteX0" fmla="*/ 17494 w 29521"/>
                <a:gd name="connsiteY0" fmla="*/ 0 h 74346"/>
                <a:gd name="connsiteX1" fmla="*/ 0 w 29521"/>
                <a:gd name="connsiteY1" fmla="*/ 2187 h 74346"/>
                <a:gd name="connsiteX2" fmla="*/ 12028 w 29521"/>
                <a:gd name="connsiteY2" fmla="*/ 74346 h 74346"/>
                <a:gd name="connsiteX3" fmla="*/ 29521 w 29521"/>
                <a:gd name="connsiteY3" fmla="*/ 71065 h 74346"/>
                <a:gd name="connsiteX4" fmla="*/ 17494 w 29521"/>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21" h="74346">
                  <a:moveTo>
                    <a:pt x="17494" y="0"/>
                  </a:moveTo>
                  <a:lnTo>
                    <a:pt x="0" y="2187"/>
                  </a:lnTo>
                  <a:cubicBezTo>
                    <a:pt x="3281" y="27333"/>
                    <a:pt x="7654" y="51386"/>
                    <a:pt x="12028" y="74346"/>
                  </a:cubicBezTo>
                  <a:lnTo>
                    <a:pt x="29521" y="71065"/>
                  </a:lnTo>
                  <a:cubicBezTo>
                    <a:pt x="25147" y="48106"/>
                    <a:pt x="20774" y="24053"/>
                    <a:pt x="174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7" name="Freeform 86">
              <a:extLst>
                <a:ext uri="{FF2B5EF4-FFF2-40B4-BE49-F238E27FC236}">
                  <a16:creationId xmlns:a16="http://schemas.microsoft.com/office/drawing/2014/main" id="{3705E1EA-5668-6B43-99EF-0FAB5478C6E9}"/>
                </a:ext>
              </a:extLst>
            </p:cNvPr>
            <p:cNvSpPr/>
            <p:nvPr userDrawn="1"/>
          </p:nvSpPr>
          <p:spPr>
            <a:xfrm flipH="1">
              <a:off x="7052178" y="5833711"/>
              <a:ext cx="37173" cy="74346"/>
            </a:xfrm>
            <a:custGeom>
              <a:avLst/>
              <a:gdLst>
                <a:gd name="connsiteX0" fmla="*/ 17493 w 37173"/>
                <a:gd name="connsiteY0" fmla="*/ 0 h 74346"/>
                <a:gd name="connsiteX1" fmla="*/ 0 w 37173"/>
                <a:gd name="connsiteY1" fmla="*/ 4373 h 74346"/>
                <a:gd name="connsiteX2" fmla="*/ 19680 w 37173"/>
                <a:gd name="connsiteY2" fmla="*/ 74346 h 74346"/>
                <a:gd name="connsiteX3" fmla="*/ 37173 w 37173"/>
                <a:gd name="connsiteY3" fmla="*/ 68880 h 74346"/>
                <a:gd name="connsiteX4" fmla="*/ 17493 w 37173"/>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173" h="74346">
                  <a:moveTo>
                    <a:pt x="17493" y="0"/>
                  </a:moveTo>
                  <a:lnTo>
                    <a:pt x="0" y="4373"/>
                  </a:lnTo>
                  <a:cubicBezTo>
                    <a:pt x="5467" y="28426"/>
                    <a:pt x="12027" y="51386"/>
                    <a:pt x="19680" y="74346"/>
                  </a:cubicBezTo>
                  <a:lnTo>
                    <a:pt x="37173" y="68880"/>
                  </a:lnTo>
                  <a:cubicBezTo>
                    <a:pt x="30613" y="47013"/>
                    <a:pt x="22960" y="22960"/>
                    <a:pt x="1749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6" name="Freeform 85">
              <a:extLst>
                <a:ext uri="{FF2B5EF4-FFF2-40B4-BE49-F238E27FC236}">
                  <a16:creationId xmlns:a16="http://schemas.microsoft.com/office/drawing/2014/main" id="{42009F88-01F9-9343-9B85-8E0ACF567217}"/>
                </a:ext>
              </a:extLst>
            </p:cNvPr>
            <p:cNvSpPr/>
            <p:nvPr userDrawn="1"/>
          </p:nvSpPr>
          <p:spPr>
            <a:xfrm flipH="1">
              <a:off x="7001886" y="5970376"/>
              <a:ext cx="43732" cy="74346"/>
            </a:xfrm>
            <a:custGeom>
              <a:avLst/>
              <a:gdLst>
                <a:gd name="connsiteX0" fmla="*/ 16400 w 43732"/>
                <a:gd name="connsiteY0" fmla="*/ 0 h 74346"/>
                <a:gd name="connsiteX1" fmla="*/ 0 w 43732"/>
                <a:gd name="connsiteY1" fmla="*/ 6560 h 74346"/>
                <a:gd name="connsiteX2" fmla="*/ 28426 w 43732"/>
                <a:gd name="connsiteY2" fmla="*/ 74346 h 74346"/>
                <a:gd name="connsiteX3" fmla="*/ 43732 w 43732"/>
                <a:gd name="connsiteY3" fmla="*/ 66692 h 74346"/>
                <a:gd name="connsiteX4" fmla="*/ 16400 w 43732"/>
                <a:gd name="connsiteY4" fmla="*/ 0 h 743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3732" h="74346">
                  <a:moveTo>
                    <a:pt x="16400" y="0"/>
                  </a:moveTo>
                  <a:lnTo>
                    <a:pt x="0" y="6560"/>
                  </a:lnTo>
                  <a:cubicBezTo>
                    <a:pt x="8746" y="29519"/>
                    <a:pt x="18587" y="52480"/>
                    <a:pt x="28426" y="74346"/>
                  </a:cubicBezTo>
                  <a:lnTo>
                    <a:pt x="43732" y="66692"/>
                  </a:lnTo>
                  <a:cubicBezTo>
                    <a:pt x="33893" y="44826"/>
                    <a:pt x="25147" y="21867"/>
                    <a:pt x="1640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5" name="Freeform 84">
              <a:extLst>
                <a:ext uri="{FF2B5EF4-FFF2-40B4-BE49-F238E27FC236}">
                  <a16:creationId xmlns:a16="http://schemas.microsoft.com/office/drawing/2014/main" id="{0D49888B-630E-2544-AD88-E71155B7A021}"/>
                </a:ext>
              </a:extLst>
            </p:cNvPr>
            <p:cNvSpPr/>
            <p:nvPr userDrawn="1"/>
          </p:nvSpPr>
          <p:spPr>
            <a:xfrm flipH="1">
              <a:off x="6931913" y="6101575"/>
              <a:ext cx="52480" cy="72159"/>
            </a:xfrm>
            <a:custGeom>
              <a:avLst/>
              <a:gdLst>
                <a:gd name="connsiteX0" fmla="*/ 16401 w 52480"/>
                <a:gd name="connsiteY0" fmla="*/ 0 h 72159"/>
                <a:gd name="connsiteX1" fmla="*/ 0 w 52480"/>
                <a:gd name="connsiteY1" fmla="*/ 8746 h 72159"/>
                <a:gd name="connsiteX2" fmla="*/ 36081 w 52480"/>
                <a:gd name="connsiteY2" fmla="*/ 72159 h 72159"/>
                <a:gd name="connsiteX3" fmla="*/ 52480 w 52480"/>
                <a:gd name="connsiteY3" fmla="*/ 62318 h 72159"/>
                <a:gd name="connsiteX4" fmla="*/ 16401 w 52480"/>
                <a:gd name="connsiteY4" fmla="*/ 0 h 721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2480" h="72159">
                  <a:moveTo>
                    <a:pt x="16401" y="0"/>
                  </a:moveTo>
                  <a:lnTo>
                    <a:pt x="0" y="8746"/>
                  </a:lnTo>
                  <a:cubicBezTo>
                    <a:pt x="10934" y="30613"/>
                    <a:pt x="22961" y="51385"/>
                    <a:pt x="36081" y="72159"/>
                  </a:cubicBezTo>
                  <a:lnTo>
                    <a:pt x="52480" y="62318"/>
                  </a:lnTo>
                  <a:cubicBezTo>
                    <a:pt x="39360" y="41546"/>
                    <a:pt x="27334" y="20772"/>
                    <a:pt x="16401"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4" name="Freeform 83">
              <a:extLst>
                <a:ext uri="{FF2B5EF4-FFF2-40B4-BE49-F238E27FC236}">
                  <a16:creationId xmlns:a16="http://schemas.microsoft.com/office/drawing/2014/main" id="{99ED7A03-5A02-7A46-851A-28785E9ABB6A}"/>
                </a:ext>
              </a:extLst>
            </p:cNvPr>
            <p:cNvSpPr/>
            <p:nvPr userDrawn="1"/>
          </p:nvSpPr>
          <p:spPr>
            <a:xfrm flipH="1">
              <a:off x="6851008" y="6224027"/>
              <a:ext cx="57945" cy="68878"/>
            </a:xfrm>
            <a:custGeom>
              <a:avLst/>
              <a:gdLst>
                <a:gd name="connsiteX0" fmla="*/ 15307 w 57945"/>
                <a:gd name="connsiteY0" fmla="*/ 0 h 68878"/>
                <a:gd name="connsiteX1" fmla="*/ 0 w 57945"/>
                <a:gd name="connsiteY1" fmla="*/ 10933 h 68878"/>
                <a:gd name="connsiteX2" fmla="*/ 43733 w 57945"/>
                <a:gd name="connsiteY2" fmla="*/ 68878 h 68878"/>
                <a:gd name="connsiteX3" fmla="*/ 57945 w 57945"/>
                <a:gd name="connsiteY3" fmla="*/ 57945 h 68878"/>
                <a:gd name="connsiteX4" fmla="*/ 15307 w 57945"/>
                <a:gd name="connsiteY4" fmla="*/ 0 h 688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8878">
                  <a:moveTo>
                    <a:pt x="15307" y="0"/>
                  </a:moveTo>
                  <a:lnTo>
                    <a:pt x="0" y="10933"/>
                  </a:lnTo>
                  <a:cubicBezTo>
                    <a:pt x="14213" y="30613"/>
                    <a:pt x="28426" y="50292"/>
                    <a:pt x="43733" y="68878"/>
                  </a:cubicBezTo>
                  <a:lnTo>
                    <a:pt x="57945" y="57945"/>
                  </a:lnTo>
                  <a:cubicBezTo>
                    <a:pt x="43733" y="38265"/>
                    <a:pt x="29519" y="19679"/>
                    <a:pt x="1530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3" name="Freeform 82">
              <a:extLst>
                <a:ext uri="{FF2B5EF4-FFF2-40B4-BE49-F238E27FC236}">
                  <a16:creationId xmlns:a16="http://schemas.microsoft.com/office/drawing/2014/main" id="{4F1776C7-460B-DB4B-A058-56F1DD1B68D5}"/>
                </a:ext>
              </a:extLst>
            </p:cNvPr>
            <p:cNvSpPr/>
            <p:nvPr userDrawn="1"/>
          </p:nvSpPr>
          <p:spPr>
            <a:xfrm flipH="1">
              <a:off x="6232189" y="6244799"/>
              <a:ext cx="74345" cy="31707"/>
            </a:xfrm>
            <a:custGeom>
              <a:avLst/>
              <a:gdLst>
                <a:gd name="connsiteX0" fmla="*/ 1094 w 74345"/>
                <a:gd name="connsiteY0" fmla="*/ 0 h 31707"/>
                <a:gd name="connsiteX1" fmla="*/ 0 w 74345"/>
                <a:gd name="connsiteY1" fmla="*/ 18587 h 31707"/>
                <a:gd name="connsiteX2" fmla="*/ 68879 w 74345"/>
                <a:gd name="connsiteY2" fmla="*/ 31707 h 31707"/>
                <a:gd name="connsiteX3" fmla="*/ 74345 w 74345"/>
                <a:gd name="connsiteY3" fmla="*/ 14214 h 31707"/>
                <a:gd name="connsiteX4" fmla="*/ 1094 w 74345"/>
                <a:gd name="connsiteY4" fmla="*/ 0 h 317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5" h="31707">
                  <a:moveTo>
                    <a:pt x="1094" y="0"/>
                  </a:moveTo>
                  <a:lnTo>
                    <a:pt x="0" y="18587"/>
                  </a:lnTo>
                  <a:cubicBezTo>
                    <a:pt x="22960" y="19680"/>
                    <a:pt x="45920" y="24053"/>
                    <a:pt x="68879" y="31707"/>
                  </a:cubicBezTo>
                  <a:lnTo>
                    <a:pt x="74345" y="14214"/>
                  </a:lnTo>
                  <a:cubicBezTo>
                    <a:pt x="50292" y="5467"/>
                    <a:pt x="25147" y="1094"/>
                    <a:pt x="109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2" name="Freeform 81">
              <a:extLst>
                <a:ext uri="{FF2B5EF4-FFF2-40B4-BE49-F238E27FC236}">
                  <a16:creationId xmlns:a16="http://schemas.microsoft.com/office/drawing/2014/main" id="{7DF8C3B6-0D9A-F240-9E68-584E1F223A0E}"/>
                </a:ext>
              </a:extLst>
            </p:cNvPr>
            <p:cNvSpPr/>
            <p:nvPr userDrawn="1"/>
          </p:nvSpPr>
          <p:spPr>
            <a:xfrm flipH="1">
              <a:off x="6372133" y="6256826"/>
              <a:ext cx="68879" cy="55759"/>
            </a:xfrm>
            <a:custGeom>
              <a:avLst/>
              <a:gdLst>
                <a:gd name="connsiteX0" fmla="*/ 62319 w 68879"/>
                <a:gd name="connsiteY0" fmla="*/ 0 h 55759"/>
                <a:gd name="connsiteX1" fmla="*/ 30613 w 68879"/>
                <a:gd name="connsiteY1" fmla="*/ 16399 h 55759"/>
                <a:gd name="connsiteX2" fmla="*/ 0 w 68879"/>
                <a:gd name="connsiteY2" fmla="*/ 44826 h 55759"/>
                <a:gd name="connsiteX3" fmla="*/ 14213 w 68879"/>
                <a:gd name="connsiteY3" fmla="*/ 55759 h 55759"/>
                <a:gd name="connsiteX4" fmla="*/ 41546 w 68879"/>
                <a:gd name="connsiteY4" fmla="*/ 30613 h 55759"/>
                <a:gd name="connsiteX5" fmla="*/ 68879 w 68879"/>
                <a:gd name="connsiteY5" fmla="*/ 16399 h 55759"/>
                <a:gd name="connsiteX6" fmla="*/ 62319 w 68879"/>
                <a:gd name="connsiteY6" fmla="*/ 0 h 55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8879" h="55759">
                  <a:moveTo>
                    <a:pt x="62319" y="0"/>
                  </a:moveTo>
                  <a:cubicBezTo>
                    <a:pt x="50293" y="4373"/>
                    <a:pt x="40452" y="9840"/>
                    <a:pt x="30613" y="16399"/>
                  </a:cubicBezTo>
                  <a:cubicBezTo>
                    <a:pt x="18586" y="24053"/>
                    <a:pt x="7653" y="33893"/>
                    <a:pt x="0" y="44826"/>
                  </a:cubicBezTo>
                  <a:lnTo>
                    <a:pt x="14213" y="55759"/>
                  </a:lnTo>
                  <a:cubicBezTo>
                    <a:pt x="20772" y="47012"/>
                    <a:pt x="29519" y="38266"/>
                    <a:pt x="41546" y="30613"/>
                  </a:cubicBezTo>
                  <a:cubicBezTo>
                    <a:pt x="50293" y="25146"/>
                    <a:pt x="59039" y="19680"/>
                    <a:pt x="68879" y="16399"/>
                  </a:cubicBezTo>
                  <a:lnTo>
                    <a:pt x="62319" y="0"/>
                  </a:lnTo>
                  <a:close/>
                </a:path>
              </a:pathLst>
            </a:custGeom>
            <a:solidFill>
              <a:srgbClr val="231F20"/>
            </a:solidFill>
            <a:ln w="9525" cap="flat">
              <a:noFill/>
              <a:prstDash val="solid"/>
              <a:miter/>
            </a:ln>
          </p:spPr>
          <p:txBody>
            <a:bodyPr wrap="square" rtlCol="0" anchor="ctr">
              <a:noAutofit/>
            </a:bodyPr>
            <a:lstStyle/>
            <a:p>
              <a:endParaRPr lang="en-US"/>
            </a:p>
          </p:txBody>
        </p:sp>
        <p:sp>
          <p:nvSpPr>
            <p:cNvPr id="81" name="Freeform 80">
              <a:extLst>
                <a:ext uri="{FF2B5EF4-FFF2-40B4-BE49-F238E27FC236}">
                  <a16:creationId xmlns:a16="http://schemas.microsoft.com/office/drawing/2014/main" id="{ADF2B35E-CCB2-3E4D-AEFA-A210B1B8D6EF}"/>
                </a:ext>
              </a:extLst>
            </p:cNvPr>
            <p:cNvSpPr/>
            <p:nvPr userDrawn="1"/>
          </p:nvSpPr>
          <p:spPr>
            <a:xfrm flipH="1">
              <a:off x="6113016" y="6292905"/>
              <a:ext cx="62320" cy="64507"/>
            </a:xfrm>
            <a:custGeom>
              <a:avLst/>
              <a:gdLst>
                <a:gd name="connsiteX0" fmla="*/ 10933 w 62320"/>
                <a:gd name="connsiteY0" fmla="*/ 0 h 64507"/>
                <a:gd name="connsiteX1" fmla="*/ 0 w 62320"/>
                <a:gd name="connsiteY1" fmla="*/ 15307 h 64507"/>
                <a:gd name="connsiteX2" fmla="*/ 45921 w 62320"/>
                <a:gd name="connsiteY2" fmla="*/ 64507 h 64507"/>
                <a:gd name="connsiteX3" fmla="*/ 62320 w 62320"/>
                <a:gd name="connsiteY3" fmla="*/ 55760 h 64507"/>
                <a:gd name="connsiteX4" fmla="*/ 10933 w 62320"/>
                <a:gd name="connsiteY4" fmla="*/ 0 h 645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2320" h="64507">
                  <a:moveTo>
                    <a:pt x="10933" y="0"/>
                  </a:moveTo>
                  <a:lnTo>
                    <a:pt x="0" y="15307"/>
                  </a:lnTo>
                  <a:cubicBezTo>
                    <a:pt x="20774" y="29520"/>
                    <a:pt x="37173" y="47014"/>
                    <a:pt x="45921" y="64507"/>
                  </a:cubicBezTo>
                  <a:lnTo>
                    <a:pt x="62320" y="55760"/>
                  </a:lnTo>
                  <a:cubicBezTo>
                    <a:pt x="52479" y="36080"/>
                    <a:pt x="33894" y="16401"/>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80" name="Freeform 79">
              <a:extLst>
                <a:ext uri="{FF2B5EF4-FFF2-40B4-BE49-F238E27FC236}">
                  <a16:creationId xmlns:a16="http://schemas.microsoft.com/office/drawing/2014/main" id="{536D6C64-B0B3-0844-B262-42BAE3B9BCED}"/>
                </a:ext>
              </a:extLst>
            </p:cNvPr>
            <p:cNvSpPr/>
            <p:nvPr userDrawn="1"/>
          </p:nvSpPr>
          <p:spPr>
            <a:xfrm flipH="1">
              <a:off x="6753701" y="6336638"/>
              <a:ext cx="63413" cy="63413"/>
            </a:xfrm>
            <a:custGeom>
              <a:avLst/>
              <a:gdLst>
                <a:gd name="connsiteX0" fmla="*/ 13120 w 63413"/>
                <a:gd name="connsiteY0" fmla="*/ 0 h 63413"/>
                <a:gd name="connsiteX1" fmla="*/ 0 w 63413"/>
                <a:gd name="connsiteY1" fmla="*/ 12027 h 63413"/>
                <a:gd name="connsiteX2" fmla="*/ 51385 w 63413"/>
                <a:gd name="connsiteY2" fmla="*/ 63413 h 63413"/>
                <a:gd name="connsiteX3" fmla="*/ 63413 w 63413"/>
                <a:gd name="connsiteY3" fmla="*/ 50293 h 63413"/>
                <a:gd name="connsiteX4" fmla="*/ 13120 w 63413"/>
                <a:gd name="connsiteY4" fmla="*/ 0 h 63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3413" h="63413">
                  <a:moveTo>
                    <a:pt x="13120" y="0"/>
                  </a:moveTo>
                  <a:lnTo>
                    <a:pt x="0" y="12027"/>
                  </a:lnTo>
                  <a:cubicBezTo>
                    <a:pt x="16399" y="30613"/>
                    <a:pt x="33892" y="47013"/>
                    <a:pt x="51385" y="63413"/>
                  </a:cubicBezTo>
                  <a:lnTo>
                    <a:pt x="63413" y="50293"/>
                  </a:lnTo>
                  <a:cubicBezTo>
                    <a:pt x="47012" y="34986"/>
                    <a:pt x="29519" y="18587"/>
                    <a:pt x="1312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9" name="Freeform 78">
              <a:extLst>
                <a:ext uri="{FF2B5EF4-FFF2-40B4-BE49-F238E27FC236}">
                  <a16:creationId xmlns:a16="http://schemas.microsoft.com/office/drawing/2014/main" id="{A2D8A27C-E363-FE41-B396-BF29C6B4ADA1}"/>
                </a:ext>
              </a:extLst>
            </p:cNvPr>
            <p:cNvSpPr/>
            <p:nvPr userDrawn="1"/>
          </p:nvSpPr>
          <p:spPr>
            <a:xfrm flipH="1">
              <a:off x="6431173" y="6375997"/>
              <a:ext cx="33892" cy="73253"/>
            </a:xfrm>
            <a:custGeom>
              <a:avLst/>
              <a:gdLst>
                <a:gd name="connsiteX0" fmla="*/ 18587 w 33892"/>
                <a:gd name="connsiteY0" fmla="*/ 0 h 73253"/>
                <a:gd name="connsiteX1" fmla="*/ 0 w 33892"/>
                <a:gd name="connsiteY1" fmla="*/ 0 h 73253"/>
                <a:gd name="connsiteX2" fmla="*/ 16399 w 33892"/>
                <a:gd name="connsiteY2" fmla="*/ 73253 h 73253"/>
                <a:gd name="connsiteX3" fmla="*/ 33892 w 33892"/>
                <a:gd name="connsiteY3" fmla="*/ 66694 h 73253"/>
                <a:gd name="connsiteX4" fmla="*/ 18587 w 33892"/>
                <a:gd name="connsiteY4" fmla="*/ 0 h 732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892" h="73253">
                  <a:moveTo>
                    <a:pt x="18587" y="0"/>
                  </a:moveTo>
                  <a:lnTo>
                    <a:pt x="0" y="0"/>
                  </a:lnTo>
                  <a:cubicBezTo>
                    <a:pt x="0" y="22961"/>
                    <a:pt x="5466" y="47014"/>
                    <a:pt x="16399" y="73253"/>
                  </a:cubicBezTo>
                  <a:lnTo>
                    <a:pt x="33892" y="66694"/>
                  </a:lnTo>
                  <a:cubicBezTo>
                    <a:pt x="24053" y="42641"/>
                    <a:pt x="18587" y="20774"/>
                    <a:pt x="18587"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8" name="Freeform 77">
              <a:extLst>
                <a:ext uri="{FF2B5EF4-FFF2-40B4-BE49-F238E27FC236}">
                  <a16:creationId xmlns:a16="http://schemas.microsoft.com/office/drawing/2014/main" id="{2A70D57F-6FD6-2F4D-A06F-0D176E1AD112}"/>
                </a:ext>
              </a:extLst>
            </p:cNvPr>
            <p:cNvSpPr/>
            <p:nvPr userDrawn="1"/>
          </p:nvSpPr>
          <p:spPr>
            <a:xfrm flipH="1">
              <a:off x="6109737" y="6418638"/>
              <a:ext cx="57945" cy="66691"/>
            </a:xfrm>
            <a:custGeom>
              <a:avLst/>
              <a:gdLst>
                <a:gd name="connsiteX0" fmla="*/ 41546 w 57945"/>
                <a:gd name="connsiteY0" fmla="*/ 0 h 66691"/>
                <a:gd name="connsiteX1" fmla="*/ 0 w 57945"/>
                <a:gd name="connsiteY1" fmla="*/ 52479 h 66691"/>
                <a:gd name="connsiteX2" fmla="*/ 10933 w 57945"/>
                <a:gd name="connsiteY2" fmla="*/ 66691 h 66691"/>
                <a:gd name="connsiteX3" fmla="*/ 57945 w 57945"/>
                <a:gd name="connsiteY3" fmla="*/ 6559 h 66691"/>
                <a:gd name="connsiteX4" fmla="*/ 41546 w 57945"/>
                <a:gd name="connsiteY4" fmla="*/ 0 h 666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945" h="66691">
                  <a:moveTo>
                    <a:pt x="41546" y="0"/>
                  </a:moveTo>
                  <a:cubicBezTo>
                    <a:pt x="33892" y="18585"/>
                    <a:pt x="19680" y="37172"/>
                    <a:pt x="0" y="52479"/>
                  </a:cubicBezTo>
                  <a:lnTo>
                    <a:pt x="10933" y="66691"/>
                  </a:lnTo>
                  <a:cubicBezTo>
                    <a:pt x="32800" y="49198"/>
                    <a:pt x="48106" y="29519"/>
                    <a:pt x="57945" y="6559"/>
                  </a:cubicBezTo>
                  <a:lnTo>
                    <a:pt x="41546"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7" name="Freeform 76">
              <a:extLst>
                <a:ext uri="{FF2B5EF4-FFF2-40B4-BE49-F238E27FC236}">
                  <a16:creationId xmlns:a16="http://schemas.microsoft.com/office/drawing/2014/main" id="{B30013CC-91D1-394E-B021-0C5672E6496D}"/>
                </a:ext>
              </a:extLst>
            </p:cNvPr>
            <p:cNvSpPr/>
            <p:nvPr userDrawn="1"/>
          </p:nvSpPr>
          <p:spPr>
            <a:xfrm flipH="1">
              <a:off x="6637810" y="6431757"/>
              <a:ext cx="71066" cy="54666"/>
            </a:xfrm>
            <a:custGeom>
              <a:avLst/>
              <a:gdLst>
                <a:gd name="connsiteX0" fmla="*/ 10933 w 71066"/>
                <a:gd name="connsiteY0" fmla="*/ 0 h 54666"/>
                <a:gd name="connsiteX1" fmla="*/ 0 w 71066"/>
                <a:gd name="connsiteY1" fmla="*/ 14213 h 54666"/>
                <a:gd name="connsiteX2" fmla="*/ 61226 w 71066"/>
                <a:gd name="connsiteY2" fmla="*/ 54666 h 54666"/>
                <a:gd name="connsiteX3" fmla="*/ 71066 w 71066"/>
                <a:gd name="connsiteY3" fmla="*/ 39360 h 54666"/>
                <a:gd name="connsiteX4" fmla="*/ 10933 w 71066"/>
                <a:gd name="connsiteY4" fmla="*/ 0 h 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1066" h="54666">
                  <a:moveTo>
                    <a:pt x="10933" y="0"/>
                  </a:moveTo>
                  <a:lnTo>
                    <a:pt x="0" y="14213"/>
                  </a:lnTo>
                  <a:cubicBezTo>
                    <a:pt x="19680" y="29519"/>
                    <a:pt x="40453" y="42639"/>
                    <a:pt x="61226" y="54666"/>
                  </a:cubicBezTo>
                  <a:lnTo>
                    <a:pt x="71066" y="39360"/>
                  </a:lnTo>
                  <a:cubicBezTo>
                    <a:pt x="50293" y="27333"/>
                    <a:pt x="30613" y="14213"/>
                    <a:pt x="10933"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6" name="Freeform 75">
              <a:extLst>
                <a:ext uri="{FF2B5EF4-FFF2-40B4-BE49-F238E27FC236}">
                  <a16:creationId xmlns:a16="http://schemas.microsoft.com/office/drawing/2014/main" id="{B100C0E9-FBD3-A545-967A-677F7BC73606}"/>
                </a:ext>
              </a:extLst>
            </p:cNvPr>
            <p:cNvSpPr/>
            <p:nvPr userDrawn="1"/>
          </p:nvSpPr>
          <p:spPr>
            <a:xfrm flipH="1">
              <a:off x="6507705" y="6501730"/>
              <a:ext cx="74346" cy="39359"/>
            </a:xfrm>
            <a:custGeom>
              <a:avLst/>
              <a:gdLst>
                <a:gd name="connsiteX0" fmla="*/ 6560 w 74346"/>
                <a:gd name="connsiteY0" fmla="*/ 0 h 39359"/>
                <a:gd name="connsiteX1" fmla="*/ 0 w 74346"/>
                <a:gd name="connsiteY1" fmla="*/ 16399 h 39359"/>
                <a:gd name="connsiteX2" fmla="*/ 69974 w 74346"/>
                <a:gd name="connsiteY2" fmla="*/ 39359 h 39359"/>
                <a:gd name="connsiteX3" fmla="*/ 74346 w 74346"/>
                <a:gd name="connsiteY3" fmla="*/ 21866 h 39359"/>
                <a:gd name="connsiteX4" fmla="*/ 6560 w 74346"/>
                <a:gd name="connsiteY4" fmla="*/ 0 h 39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9359">
                  <a:moveTo>
                    <a:pt x="6560" y="0"/>
                  </a:moveTo>
                  <a:lnTo>
                    <a:pt x="0" y="16399"/>
                  </a:lnTo>
                  <a:cubicBezTo>
                    <a:pt x="22960" y="26240"/>
                    <a:pt x="45920" y="33892"/>
                    <a:pt x="69974" y="39359"/>
                  </a:cubicBezTo>
                  <a:lnTo>
                    <a:pt x="74346" y="21866"/>
                  </a:lnTo>
                  <a:cubicBezTo>
                    <a:pt x="51387" y="16399"/>
                    <a:pt x="28426" y="8746"/>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5" name="Freeform 74">
              <a:extLst>
                <a:ext uri="{FF2B5EF4-FFF2-40B4-BE49-F238E27FC236}">
                  <a16:creationId xmlns:a16="http://schemas.microsoft.com/office/drawing/2014/main" id="{836E3F66-2636-D640-8624-E7C6A715322C}"/>
                </a:ext>
              </a:extLst>
            </p:cNvPr>
            <p:cNvSpPr/>
            <p:nvPr userDrawn="1"/>
          </p:nvSpPr>
          <p:spPr>
            <a:xfrm flipH="1">
              <a:off x="6353546" y="6503916"/>
              <a:ext cx="85279" cy="66692"/>
            </a:xfrm>
            <a:custGeom>
              <a:avLst/>
              <a:gdLst>
                <a:gd name="connsiteX0" fmla="*/ 42639 w 85279"/>
                <a:gd name="connsiteY0" fmla="*/ 0 h 66692"/>
                <a:gd name="connsiteX1" fmla="*/ 27332 w 85279"/>
                <a:gd name="connsiteY1" fmla="*/ 9840 h 66692"/>
                <a:gd name="connsiteX2" fmla="*/ 44825 w 85279"/>
                <a:gd name="connsiteY2" fmla="*/ 33893 h 66692"/>
                <a:gd name="connsiteX3" fmla="*/ 1092 w 85279"/>
                <a:gd name="connsiteY3" fmla="*/ 31706 h 66692"/>
                <a:gd name="connsiteX4" fmla="*/ 0 w 85279"/>
                <a:gd name="connsiteY4" fmla="*/ 50293 h 66692"/>
                <a:gd name="connsiteX5" fmla="*/ 59039 w 85279"/>
                <a:gd name="connsiteY5" fmla="*/ 51386 h 66692"/>
                <a:gd name="connsiteX6" fmla="*/ 72159 w 85279"/>
                <a:gd name="connsiteY6" fmla="*/ 66692 h 66692"/>
                <a:gd name="connsiteX7" fmla="*/ 85279 w 85279"/>
                <a:gd name="connsiteY7" fmla="*/ 55759 h 66692"/>
                <a:gd name="connsiteX8" fmla="*/ 72159 w 85279"/>
                <a:gd name="connsiteY8" fmla="*/ 40453 h 66692"/>
                <a:gd name="connsiteX9" fmla="*/ 72159 w 85279"/>
                <a:gd name="connsiteY9" fmla="*/ 33893 h 66692"/>
                <a:gd name="connsiteX10" fmla="*/ 67785 w 85279"/>
                <a:gd name="connsiteY10" fmla="*/ 33893 h 66692"/>
                <a:gd name="connsiteX11" fmla="*/ 42639 w 85279"/>
                <a:gd name="connsiteY11" fmla="*/ 0 h 666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5279" h="66692">
                  <a:moveTo>
                    <a:pt x="42639" y="0"/>
                  </a:moveTo>
                  <a:lnTo>
                    <a:pt x="27332" y="9840"/>
                  </a:lnTo>
                  <a:cubicBezTo>
                    <a:pt x="32799" y="17494"/>
                    <a:pt x="38265" y="26240"/>
                    <a:pt x="44825" y="33893"/>
                  </a:cubicBezTo>
                  <a:cubicBezTo>
                    <a:pt x="29519" y="33893"/>
                    <a:pt x="15306" y="32800"/>
                    <a:pt x="1092" y="31706"/>
                  </a:cubicBezTo>
                  <a:lnTo>
                    <a:pt x="0" y="50293"/>
                  </a:lnTo>
                  <a:cubicBezTo>
                    <a:pt x="18585" y="51386"/>
                    <a:pt x="39359" y="52480"/>
                    <a:pt x="59039" y="51386"/>
                  </a:cubicBezTo>
                  <a:cubicBezTo>
                    <a:pt x="63412" y="56853"/>
                    <a:pt x="67785" y="61226"/>
                    <a:pt x="72159" y="66692"/>
                  </a:cubicBezTo>
                  <a:lnTo>
                    <a:pt x="85279" y="55759"/>
                  </a:lnTo>
                  <a:cubicBezTo>
                    <a:pt x="80905" y="51386"/>
                    <a:pt x="76532" y="45920"/>
                    <a:pt x="72159" y="40453"/>
                  </a:cubicBezTo>
                  <a:lnTo>
                    <a:pt x="72159" y="33893"/>
                  </a:lnTo>
                  <a:cubicBezTo>
                    <a:pt x="71065" y="33893"/>
                    <a:pt x="68879" y="33893"/>
                    <a:pt x="67785" y="33893"/>
                  </a:cubicBezTo>
                  <a:cubicBezTo>
                    <a:pt x="59039" y="22960"/>
                    <a:pt x="50292" y="10934"/>
                    <a:pt x="42639"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4" name="Freeform 73">
              <a:extLst>
                <a:ext uri="{FF2B5EF4-FFF2-40B4-BE49-F238E27FC236}">
                  <a16:creationId xmlns:a16="http://schemas.microsoft.com/office/drawing/2014/main" id="{1055023F-B452-2B49-B502-73F497931747}"/>
                </a:ext>
              </a:extLst>
            </p:cNvPr>
            <p:cNvSpPr/>
            <p:nvPr userDrawn="1"/>
          </p:nvSpPr>
          <p:spPr>
            <a:xfrm flipH="1">
              <a:off x="6221255" y="6506103"/>
              <a:ext cx="74346" cy="38266"/>
            </a:xfrm>
            <a:custGeom>
              <a:avLst/>
              <a:gdLst>
                <a:gd name="connsiteX0" fmla="*/ 67787 w 74346"/>
                <a:gd name="connsiteY0" fmla="*/ 0 h 38266"/>
                <a:gd name="connsiteX1" fmla="*/ 0 w 74346"/>
                <a:gd name="connsiteY1" fmla="*/ 20773 h 38266"/>
                <a:gd name="connsiteX2" fmla="*/ 3280 w 74346"/>
                <a:gd name="connsiteY2" fmla="*/ 38266 h 38266"/>
                <a:gd name="connsiteX3" fmla="*/ 74346 w 74346"/>
                <a:gd name="connsiteY3" fmla="*/ 16399 h 38266"/>
                <a:gd name="connsiteX4" fmla="*/ 67787 w 74346"/>
                <a:gd name="connsiteY4" fmla="*/ 0 h 382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8266">
                  <a:moveTo>
                    <a:pt x="67787" y="0"/>
                  </a:moveTo>
                  <a:cubicBezTo>
                    <a:pt x="47013" y="8747"/>
                    <a:pt x="24054" y="15307"/>
                    <a:pt x="0" y="20773"/>
                  </a:cubicBezTo>
                  <a:lnTo>
                    <a:pt x="3280" y="38266"/>
                  </a:lnTo>
                  <a:cubicBezTo>
                    <a:pt x="28426" y="32800"/>
                    <a:pt x="52479" y="25146"/>
                    <a:pt x="74346" y="16399"/>
                  </a:cubicBezTo>
                  <a:lnTo>
                    <a:pt x="67787" y="0"/>
                  </a:lnTo>
                  <a:close/>
                </a:path>
              </a:pathLst>
            </a:custGeom>
            <a:solidFill>
              <a:srgbClr val="231F20"/>
            </a:solidFill>
            <a:ln w="9525" cap="flat">
              <a:noFill/>
              <a:prstDash val="solid"/>
              <a:miter/>
            </a:ln>
          </p:spPr>
          <p:txBody>
            <a:bodyPr wrap="square" rtlCol="0" anchor="ctr">
              <a:noAutofit/>
            </a:bodyPr>
            <a:lstStyle/>
            <a:p>
              <a:endParaRPr lang="en-US"/>
            </a:p>
          </p:txBody>
        </p:sp>
        <p:sp>
          <p:nvSpPr>
            <p:cNvPr id="73" name="Freeform 72">
              <a:extLst>
                <a:ext uri="{FF2B5EF4-FFF2-40B4-BE49-F238E27FC236}">
                  <a16:creationId xmlns:a16="http://schemas.microsoft.com/office/drawing/2014/main" id="{197B39B0-9429-2640-B524-63A8BA732839}"/>
                </a:ext>
              </a:extLst>
            </p:cNvPr>
            <p:cNvSpPr/>
            <p:nvPr userDrawn="1"/>
          </p:nvSpPr>
          <p:spPr>
            <a:xfrm flipH="1">
              <a:off x="6246401" y="6608875"/>
              <a:ext cx="67786" cy="59039"/>
            </a:xfrm>
            <a:custGeom>
              <a:avLst/>
              <a:gdLst>
                <a:gd name="connsiteX0" fmla="*/ 12026 w 67786"/>
                <a:gd name="connsiteY0" fmla="*/ 0 h 59039"/>
                <a:gd name="connsiteX1" fmla="*/ 0 w 67786"/>
                <a:gd name="connsiteY1" fmla="*/ 13120 h 59039"/>
                <a:gd name="connsiteX2" fmla="*/ 56853 w 67786"/>
                <a:gd name="connsiteY2" fmla="*/ 59039 h 59039"/>
                <a:gd name="connsiteX3" fmla="*/ 67786 w 67786"/>
                <a:gd name="connsiteY3" fmla="*/ 44826 h 59039"/>
                <a:gd name="connsiteX4" fmla="*/ 12026 w 67786"/>
                <a:gd name="connsiteY4" fmla="*/ 0 h 590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786" h="59039">
                  <a:moveTo>
                    <a:pt x="12026" y="0"/>
                  </a:moveTo>
                  <a:lnTo>
                    <a:pt x="0" y="13120"/>
                  </a:lnTo>
                  <a:cubicBezTo>
                    <a:pt x="17493" y="28426"/>
                    <a:pt x="37173" y="43733"/>
                    <a:pt x="56853" y="59039"/>
                  </a:cubicBezTo>
                  <a:lnTo>
                    <a:pt x="67786" y="44826"/>
                  </a:lnTo>
                  <a:cubicBezTo>
                    <a:pt x="48106" y="30613"/>
                    <a:pt x="29519" y="15307"/>
                    <a:pt x="12026"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72" name="Freeform 71">
              <a:extLst>
                <a:ext uri="{FF2B5EF4-FFF2-40B4-BE49-F238E27FC236}">
                  <a16:creationId xmlns:a16="http://schemas.microsoft.com/office/drawing/2014/main" id="{223B32EA-961D-4740-A2F6-929B558F87D8}"/>
                </a:ext>
              </a:extLst>
            </p:cNvPr>
            <p:cNvSpPr/>
            <p:nvPr userDrawn="1"/>
          </p:nvSpPr>
          <p:spPr>
            <a:xfrm flipH="1">
              <a:off x="6125043" y="6694154"/>
              <a:ext cx="72159" cy="52479"/>
            </a:xfrm>
            <a:custGeom>
              <a:avLst/>
              <a:gdLst>
                <a:gd name="connsiteX0" fmla="*/ 9840 w 72159"/>
                <a:gd name="connsiteY0" fmla="*/ 0 h 52479"/>
                <a:gd name="connsiteX1" fmla="*/ 0 w 72159"/>
                <a:gd name="connsiteY1" fmla="*/ 15307 h 52479"/>
                <a:gd name="connsiteX2" fmla="*/ 63412 w 72159"/>
                <a:gd name="connsiteY2" fmla="*/ 52479 h 52479"/>
                <a:gd name="connsiteX3" fmla="*/ 72159 w 72159"/>
                <a:gd name="connsiteY3" fmla="*/ 36079 h 52479"/>
                <a:gd name="connsiteX4" fmla="*/ 9840 w 72159"/>
                <a:gd name="connsiteY4" fmla="*/ 0 h 524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159" h="52479">
                  <a:moveTo>
                    <a:pt x="9840" y="0"/>
                  </a:moveTo>
                  <a:lnTo>
                    <a:pt x="0" y="15307"/>
                  </a:lnTo>
                  <a:cubicBezTo>
                    <a:pt x="20773" y="28426"/>
                    <a:pt x="41546" y="40452"/>
                    <a:pt x="63412" y="52479"/>
                  </a:cubicBezTo>
                  <a:lnTo>
                    <a:pt x="72159" y="36079"/>
                  </a:lnTo>
                  <a:cubicBezTo>
                    <a:pt x="50292" y="24053"/>
                    <a:pt x="29520" y="12026"/>
                    <a:pt x="984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9" name="Freeform 68">
              <a:extLst>
                <a:ext uri="{FF2B5EF4-FFF2-40B4-BE49-F238E27FC236}">
                  <a16:creationId xmlns:a16="http://schemas.microsoft.com/office/drawing/2014/main" id="{0B3A387F-53A4-5644-AD61-77881BEE9A5E}"/>
                </a:ext>
              </a:extLst>
            </p:cNvPr>
            <p:cNvSpPr/>
            <p:nvPr userDrawn="1"/>
          </p:nvSpPr>
          <p:spPr>
            <a:xfrm flipH="1">
              <a:off x="5994938" y="6761940"/>
              <a:ext cx="73253" cy="45919"/>
            </a:xfrm>
            <a:custGeom>
              <a:avLst/>
              <a:gdLst>
                <a:gd name="connsiteX0" fmla="*/ 7654 w 73253"/>
                <a:gd name="connsiteY0" fmla="*/ 0 h 45919"/>
                <a:gd name="connsiteX1" fmla="*/ 0 w 73253"/>
                <a:gd name="connsiteY1" fmla="*/ 16399 h 45919"/>
                <a:gd name="connsiteX2" fmla="*/ 66694 w 73253"/>
                <a:gd name="connsiteY2" fmla="*/ 45919 h 45919"/>
                <a:gd name="connsiteX3" fmla="*/ 73253 w 73253"/>
                <a:gd name="connsiteY3" fmla="*/ 28426 h 45919"/>
                <a:gd name="connsiteX4" fmla="*/ 7654 w 73253"/>
                <a:gd name="connsiteY4" fmla="*/ 0 h 4591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253" h="45919">
                  <a:moveTo>
                    <a:pt x="7654" y="0"/>
                  </a:moveTo>
                  <a:lnTo>
                    <a:pt x="0" y="16399"/>
                  </a:lnTo>
                  <a:cubicBezTo>
                    <a:pt x="21867" y="27332"/>
                    <a:pt x="43733" y="36079"/>
                    <a:pt x="66694" y="45919"/>
                  </a:cubicBezTo>
                  <a:lnTo>
                    <a:pt x="73253" y="28426"/>
                  </a:lnTo>
                  <a:cubicBezTo>
                    <a:pt x="51387" y="19680"/>
                    <a:pt x="28427" y="9839"/>
                    <a:pt x="7654"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6" name="Freeform 65">
              <a:extLst>
                <a:ext uri="{FF2B5EF4-FFF2-40B4-BE49-F238E27FC236}">
                  <a16:creationId xmlns:a16="http://schemas.microsoft.com/office/drawing/2014/main" id="{ED4BB403-6761-E84C-AB01-8D364E6E8E1C}"/>
                </a:ext>
              </a:extLst>
            </p:cNvPr>
            <p:cNvSpPr/>
            <p:nvPr userDrawn="1"/>
          </p:nvSpPr>
          <p:spPr>
            <a:xfrm flipH="1">
              <a:off x="5858273" y="6816606"/>
              <a:ext cx="75439" cy="40452"/>
            </a:xfrm>
            <a:custGeom>
              <a:avLst/>
              <a:gdLst>
                <a:gd name="connsiteX0" fmla="*/ 6560 w 75439"/>
                <a:gd name="connsiteY0" fmla="*/ 0 h 40452"/>
                <a:gd name="connsiteX1" fmla="*/ 0 w 75439"/>
                <a:gd name="connsiteY1" fmla="*/ 17493 h 40452"/>
                <a:gd name="connsiteX2" fmla="*/ 68879 w 75439"/>
                <a:gd name="connsiteY2" fmla="*/ 40452 h 40452"/>
                <a:gd name="connsiteX3" fmla="*/ 75439 w 75439"/>
                <a:gd name="connsiteY3" fmla="*/ 22959 h 40452"/>
                <a:gd name="connsiteX4" fmla="*/ 6560 w 75439"/>
                <a:gd name="connsiteY4" fmla="*/ 0 h 4045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439" h="40452">
                  <a:moveTo>
                    <a:pt x="6560" y="0"/>
                  </a:moveTo>
                  <a:lnTo>
                    <a:pt x="0" y="17493"/>
                  </a:lnTo>
                  <a:cubicBezTo>
                    <a:pt x="21867" y="25146"/>
                    <a:pt x="45920" y="32800"/>
                    <a:pt x="68879" y="40452"/>
                  </a:cubicBezTo>
                  <a:lnTo>
                    <a:pt x="75439" y="22959"/>
                  </a:lnTo>
                  <a:cubicBezTo>
                    <a:pt x="51386" y="15306"/>
                    <a:pt x="28427" y="7653"/>
                    <a:pt x="6560"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4" name="Freeform 63">
              <a:extLst>
                <a:ext uri="{FF2B5EF4-FFF2-40B4-BE49-F238E27FC236}">
                  <a16:creationId xmlns:a16="http://schemas.microsoft.com/office/drawing/2014/main" id="{081253C9-AED8-C148-899F-1C48AFE38DF4}"/>
                </a:ext>
              </a:extLst>
            </p:cNvPr>
            <p:cNvSpPr/>
            <p:nvPr userDrawn="1"/>
          </p:nvSpPr>
          <p:spPr>
            <a:xfrm flipH="1">
              <a:off x="5720515" y="6859245"/>
              <a:ext cx="74346" cy="34986"/>
            </a:xfrm>
            <a:custGeom>
              <a:avLst/>
              <a:gdLst>
                <a:gd name="connsiteX0" fmla="*/ 4375 w 74346"/>
                <a:gd name="connsiteY0" fmla="*/ 0 h 34986"/>
                <a:gd name="connsiteX1" fmla="*/ 0 w 74346"/>
                <a:gd name="connsiteY1" fmla="*/ 17493 h 34986"/>
                <a:gd name="connsiteX2" fmla="*/ 71067 w 74346"/>
                <a:gd name="connsiteY2" fmla="*/ 34986 h 34986"/>
                <a:gd name="connsiteX3" fmla="*/ 74346 w 74346"/>
                <a:gd name="connsiteY3" fmla="*/ 17493 h 34986"/>
                <a:gd name="connsiteX4" fmla="*/ 4375 w 74346"/>
                <a:gd name="connsiteY4" fmla="*/ 0 h 3498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4986">
                  <a:moveTo>
                    <a:pt x="4375" y="0"/>
                  </a:moveTo>
                  <a:lnTo>
                    <a:pt x="0" y="17493"/>
                  </a:lnTo>
                  <a:cubicBezTo>
                    <a:pt x="22961" y="24053"/>
                    <a:pt x="47014" y="29520"/>
                    <a:pt x="71067" y="34986"/>
                  </a:cubicBezTo>
                  <a:lnTo>
                    <a:pt x="74346" y="17493"/>
                  </a:lnTo>
                  <a:cubicBezTo>
                    <a:pt x="50293" y="12027"/>
                    <a:pt x="27334" y="5467"/>
                    <a:pt x="4375" y="0"/>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62" name="Freeform 61">
              <a:extLst>
                <a:ext uri="{FF2B5EF4-FFF2-40B4-BE49-F238E27FC236}">
                  <a16:creationId xmlns:a16="http://schemas.microsoft.com/office/drawing/2014/main" id="{778C213B-1E45-A842-82D1-7A56C1CBF6BD}"/>
                </a:ext>
              </a:extLst>
            </p:cNvPr>
            <p:cNvSpPr/>
            <p:nvPr userDrawn="1"/>
          </p:nvSpPr>
          <p:spPr>
            <a:xfrm flipH="1">
              <a:off x="5578383" y="6890952"/>
              <a:ext cx="74346" cy="30613"/>
            </a:xfrm>
            <a:custGeom>
              <a:avLst/>
              <a:gdLst>
                <a:gd name="connsiteX0" fmla="*/ 3281 w 74346"/>
                <a:gd name="connsiteY0" fmla="*/ 0 h 30613"/>
                <a:gd name="connsiteX1" fmla="*/ 0 w 74346"/>
                <a:gd name="connsiteY1" fmla="*/ 17493 h 30613"/>
                <a:gd name="connsiteX2" fmla="*/ 71066 w 74346"/>
                <a:gd name="connsiteY2" fmla="*/ 30613 h 30613"/>
                <a:gd name="connsiteX3" fmla="*/ 74346 w 74346"/>
                <a:gd name="connsiteY3" fmla="*/ 13120 h 30613"/>
                <a:gd name="connsiteX4" fmla="*/ 3281 w 74346"/>
                <a:gd name="connsiteY4" fmla="*/ 0 h 306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4346" h="30613">
                  <a:moveTo>
                    <a:pt x="3281" y="0"/>
                  </a:moveTo>
                  <a:lnTo>
                    <a:pt x="0" y="17493"/>
                  </a:lnTo>
                  <a:cubicBezTo>
                    <a:pt x="22960" y="21866"/>
                    <a:pt x="47013" y="26239"/>
                    <a:pt x="71066" y="30613"/>
                  </a:cubicBezTo>
                  <a:lnTo>
                    <a:pt x="74346" y="13120"/>
                  </a:lnTo>
                  <a:cubicBezTo>
                    <a:pt x="50293" y="8746"/>
                    <a:pt x="26241" y="4373"/>
                    <a:pt x="3281" y="0"/>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7341594" y="1123949"/>
              <a:ext cx="401535" cy="493360"/>
              <a:chOff x="6764489" y="1625917"/>
              <a:chExt cx="349817"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42" y="1625918"/>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grpSp>
      <p:sp>
        <p:nvSpPr>
          <p:cNvPr id="28" name="Text Placeholder 20">
            <a:extLst>
              <a:ext uri="{FF2B5EF4-FFF2-40B4-BE49-F238E27FC236}">
                <a16:creationId xmlns:a16="http://schemas.microsoft.com/office/drawing/2014/main" id="{1201A6EB-DDF0-0345-8FA8-21FF9B6F4EA9}"/>
              </a:ext>
            </a:extLst>
          </p:cNvPr>
          <p:cNvSpPr>
            <a:spLocks noGrp="1"/>
          </p:cNvSpPr>
          <p:nvPr userDrawn="1">
            <p:ph type="body" sz="quarter" idx="11" hasCustomPrompt="1"/>
          </p:nvPr>
        </p:nvSpPr>
        <p:spPr>
          <a:xfrm>
            <a:off x="8271206" y="2312043"/>
            <a:ext cx="3276310" cy="2233914"/>
          </a:xfrm>
        </p:spPr>
        <p:txBody>
          <a:bodyPr anchor="ctr">
            <a:normAutofit/>
          </a:bodyPr>
          <a:lstStyle>
            <a:lvl1pPr marL="0" indent="0">
              <a:buNone/>
              <a:defRPr sz="3200" b="1">
                <a:solidFill>
                  <a:schemeClr val="bg1"/>
                </a:solidFill>
                <a:latin typeface="+mj-lt"/>
              </a:defRPr>
            </a:lvl1pPr>
          </a:lstStyle>
          <a:p>
            <a:pPr lvl="0"/>
            <a:r>
              <a:rPr lang="en-US"/>
              <a:t>Put title here</a:t>
            </a:r>
          </a:p>
        </p:txBody>
      </p:sp>
      <p:sp>
        <p:nvSpPr>
          <p:cNvPr id="148" name="Picture Placeholder 147">
            <a:extLst>
              <a:ext uri="{FF2B5EF4-FFF2-40B4-BE49-F238E27FC236}">
                <a16:creationId xmlns:a16="http://schemas.microsoft.com/office/drawing/2014/main" id="{71D6FB86-1E6D-2441-94CA-72512541C3E6}"/>
              </a:ext>
            </a:extLst>
          </p:cNvPr>
          <p:cNvSpPr>
            <a:spLocks noGrp="1"/>
          </p:cNvSpPr>
          <p:nvPr userDrawn="1">
            <p:ph type="pic" sz="quarter" idx="10" hasCustomPrompt="1"/>
          </p:nvPr>
        </p:nvSpPr>
        <p:spPr>
          <a:xfrm>
            <a:off x="-308882" y="1"/>
            <a:ext cx="7448954" cy="6867261"/>
          </a:xfrm>
          <a:custGeom>
            <a:avLst/>
            <a:gdLst>
              <a:gd name="connsiteX0" fmla="*/ 1434806 w 7448954"/>
              <a:gd name="connsiteY0" fmla="*/ 0 h 6867261"/>
              <a:gd name="connsiteX1" fmla="*/ 6082566 w 7448954"/>
              <a:gd name="connsiteY1" fmla="*/ 0 h 6867261"/>
              <a:gd name="connsiteX2" fmla="*/ 6110321 w 7448954"/>
              <a:gd name="connsiteY2" fmla="*/ 19496 h 6867261"/>
              <a:gd name="connsiteX3" fmla="*/ 6908324 w 7448954"/>
              <a:gd name="connsiteY3" fmla="*/ 1074092 h 6867261"/>
              <a:gd name="connsiteX4" fmla="*/ 7393735 w 7448954"/>
              <a:gd name="connsiteY4" fmla="*/ 2772405 h 6867261"/>
              <a:gd name="connsiteX5" fmla="*/ 6682139 w 7448954"/>
              <a:gd name="connsiteY5" fmla="*/ 6106776 h 6867261"/>
              <a:gd name="connsiteX6" fmla="*/ 6000052 w 7448954"/>
              <a:gd name="connsiteY6" fmla="*/ 6772928 h 6867261"/>
              <a:gd name="connsiteX7" fmla="*/ 5867161 w 7448954"/>
              <a:gd name="connsiteY7" fmla="*/ 6867261 h 6867261"/>
              <a:gd name="connsiteX8" fmla="*/ 1183315 w 7448954"/>
              <a:gd name="connsiteY8" fmla="*/ 6867261 h 6867261"/>
              <a:gd name="connsiteX9" fmla="*/ 1172352 w 7448954"/>
              <a:gd name="connsiteY9" fmla="*/ 6858815 h 6867261"/>
              <a:gd name="connsiteX10" fmla="*/ 17816 w 7448954"/>
              <a:gd name="connsiteY10" fmla="*/ 4923176 h 6867261"/>
              <a:gd name="connsiteX11" fmla="*/ 0 w 7448954"/>
              <a:gd name="connsiteY11" fmla="*/ 4844988 h 6867261"/>
              <a:gd name="connsiteX12" fmla="*/ 0 w 7448954"/>
              <a:gd name="connsiteY12" fmla="*/ 1817962 h 6867261"/>
              <a:gd name="connsiteX13" fmla="*/ 39796 w 7448954"/>
              <a:gd name="connsiteY13" fmla="*/ 1695826 h 6867261"/>
              <a:gd name="connsiteX14" fmla="*/ 791141 w 7448954"/>
              <a:gd name="connsiteY14" fmla="*/ 493877 h 6867261"/>
              <a:gd name="connsiteX15" fmla="*/ 1341555 w 7448954"/>
              <a:gd name="connsiteY15" fmla="*/ 58015 h 6867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448954" h="6867261">
                <a:moveTo>
                  <a:pt x="1434806" y="0"/>
                </a:moveTo>
                <a:lnTo>
                  <a:pt x="6082566" y="0"/>
                </a:lnTo>
                <a:lnTo>
                  <a:pt x="6110321" y="19496"/>
                </a:lnTo>
                <a:cubicBezTo>
                  <a:pt x="6400042" y="251084"/>
                  <a:pt x="6666890" y="602202"/>
                  <a:pt x="6908324" y="1074092"/>
                </a:cubicBezTo>
                <a:cubicBezTo>
                  <a:pt x="7149758" y="1545985"/>
                  <a:pt x="7311138" y="2111260"/>
                  <a:pt x="7393735" y="2772405"/>
                </a:cubicBezTo>
                <a:cubicBezTo>
                  <a:pt x="7567821" y="4178121"/>
                  <a:pt x="7330199" y="5288748"/>
                  <a:pt x="6682139" y="6106776"/>
                </a:cubicBezTo>
                <a:cubicBezTo>
                  <a:pt x="6479223" y="6362021"/>
                  <a:pt x="6251861" y="6584072"/>
                  <a:pt x="6000052" y="6772928"/>
                </a:cubicBezTo>
                <a:lnTo>
                  <a:pt x="5867161" y="6867261"/>
                </a:lnTo>
                <a:lnTo>
                  <a:pt x="1183315" y="6867261"/>
                </a:lnTo>
                <a:lnTo>
                  <a:pt x="1172352" y="6858815"/>
                </a:lnTo>
                <a:cubicBezTo>
                  <a:pt x="630078" y="6416184"/>
                  <a:pt x="245055" y="5771145"/>
                  <a:pt x="17816" y="4923176"/>
                </a:cubicBezTo>
                <a:lnTo>
                  <a:pt x="0" y="4844988"/>
                </a:lnTo>
                <a:lnTo>
                  <a:pt x="0" y="1817962"/>
                </a:lnTo>
                <a:lnTo>
                  <a:pt x="39796" y="1695826"/>
                </a:lnTo>
                <a:cubicBezTo>
                  <a:pt x="218250" y="1194128"/>
                  <a:pt x="468698" y="793479"/>
                  <a:pt x="791141" y="493877"/>
                </a:cubicBezTo>
                <a:cubicBezTo>
                  <a:pt x="968404" y="331703"/>
                  <a:pt x="1151862" y="186416"/>
                  <a:pt x="1341555" y="58015"/>
                </a:cubicBezTo>
                <a:close/>
              </a:path>
            </a:pathLst>
          </a:custGeom>
          <a:solidFill>
            <a:schemeClr val="bg1">
              <a:lumMod val="95000"/>
            </a:schemeClr>
          </a:solidFill>
        </p:spPr>
        <p:txBody>
          <a:bodyPr wrap="square" anchor="ctr">
            <a:noAutofit/>
          </a:bodyPr>
          <a:lstStyle>
            <a:lvl1pPr marL="0" indent="0" algn="l">
              <a:buNone/>
              <a:defRPr sz="1400">
                <a:solidFill>
                  <a:schemeClr val="accent3"/>
                </a:solidFill>
              </a:defRPr>
            </a:lvl1pPr>
          </a:lstStyle>
          <a:p>
            <a:r>
              <a:rPr lang="en-US"/>
              <a:t>Put your picture here</a:t>
            </a:r>
          </a:p>
        </p:txBody>
      </p:sp>
      <p:grpSp>
        <p:nvGrpSpPr>
          <p:cNvPr id="141" name="Groep 12">
            <a:extLst>
              <a:ext uri="{FF2B5EF4-FFF2-40B4-BE49-F238E27FC236}">
                <a16:creationId xmlns:a16="http://schemas.microsoft.com/office/drawing/2014/main" id="{EF38556E-1318-49F9-BD8C-A14DF5C95300}"/>
              </a:ext>
            </a:extLst>
          </p:cNvPr>
          <p:cNvGrpSpPr/>
          <p:nvPr userDrawn="1"/>
        </p:nvGrpSpPr>
        <p:grpSpPr>
          <a:xfrm>
            <a:off x="12447223" y="266938"/>
            <a:ext cx="3322320" cy="6324124"/>
            <a:chOff x="-3619025" y="0"/>
            <a:chExt cx="3322320" cy="6324124"/>
          </a:xfrm>
        </p:grpSpPr>
        <p:grpSp>
          <p:nvGrpSpPr>
            <p:cNvPr id="143" name="Groep 13">
              <a:extLst>
                <a:ext uri="{FF2B5EF4-FFF2-40B4-BE49-F238E27FC236}">
                  <a16:creationId xmlns:a16="http://schemas.microsoft.com/office/drawing/2014/main" id="{B5877D02-E240-44F6-9D7A-1F35A98D6617}"/>
                </a:ext>
              </a:extLst>
            </p:cNvPr>
            <p:cNvGrpSpPr/>
            <p:nvPr/>
          </p:nvGrpSpPr>
          <p:grpSpPr>
            <a:xfrm>
              <a:off x="-3619025" y="0"/>
              <a:ext cx="3322320" cy="6324124"/>
              <a:chOff x="12390120" y="132973"/>
              <a:chExt cx="3322320" cy="6324124"/>
            </a:xfrm>
          </p:grpSpPr>
          <p:sp>
            <p:nvSpPr>
              <p:cNvPr id="147" name="TextBox 7">
                <a:extLst>
                  <a:ext uri="{FF2B5EF4-FFF2-40B4-BE49-F238E27FC236}">
                    <a16:creationId xmlns:a16="http://schemas.microsoft.com/office/drawing/2014/main" id="{F0863C43-F103-41AB-A137-7AFFCDAA322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149" name="TextBox 10">
                <a:extLst>
                  <a:ext uri="{FF2B5EF4-FFF2-40B4-BE49-F238E27FC236}">
                    <a16:creationId xmlns:a16="http://schemas.microsoft.com/office/drawing/2014/main" id="{E085DE03-841C-4F44-B589-6503F5DC07AF}"/>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144" name="Afbeelding 14">
              <a:extLst>
                <a:ext uri="{FF2B5EF4-FFF2-40B4-BE49-F238E27FC236}">
                  <a16:creationId xmlns:a16="http://schemas.microsoft.com/office/drawing/2014/main" id="{7D0A9204-71E7-48F8-BEB9-EBB58E198F82}"/>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145" name="Afbeelding 15" descr="Afbeelding met tekst, antenne&#10;&#10;Automatisch gegenereerde beschrijving">
              <a:extLst>
                <a:ext uri="{FF2B5EF4-FFF2-40B4-BE49-F238E27FC236}">
                  <a16:creationId xmlns:a16="http://schemas.microsoft.com/office/drawing/2014/main" id="{8BB6D4A1-8BB8-41FE-A013-7EF9774CCA1A}"/>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150" name="Graphic 149">
            <a:extLst>
              <a:ext uri="{FF2B5EF4-FFF2-40B4-BE49-F238E27FC236}">
                <a16:creationId xmlns:a16="http://schemas.microsoft.com/office/drawing/2014/main" id="{2F991C48-4615-4FC5-9DD4-2B77C15662B2}"/>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7174" y="6295992"/>
            <a:ext cx="2181225" cy="341249"/>
          </a:xfrm>
          <a:prstGeom prst="rect">
            <a:avLst/>
          </a:prstGeom>
        </p:spPr>
      </p:pic>
    </p:spTree>
    <p:extLst>
      <p:ext uri="{BB962C8B-B14F-4D97-AF65-F5344CB8AC3E}">
        <p14:creationId xmlns:p14="http://schemas.microsoft.com/office/powerpoint/2010/main" val="101003040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with headline 2">
    <p:bg>
      <p:bgPr>
        <a:solidFill>
          <a:schemeClr val="bg1"/>
        </a:solidFill>
        <a:effectLst/>
      </p:bgPr>
    </p:bg>
    <p:spTree>
      <p:nvGrpSpPr>
        <p:cNvPr id="1" name=""/>
        <p:cNvGrpSpPr/>
        <p:nvPr/>
      </p:nvGrpSpPr>
      <p:grpSpPr>
        <a:xfrm>
          <a:off x="0" y="0"/>
          <a:ext cx="0" cy="0"/>
          <a:chOff x="0" y="0"/>
          <a:chExt cx="0" cy="0"/>
        </a:xfrm>
      </p:grpSpPr>
      <p:sp>
        <p:nvSpPr>
          <p:cNvPr id="49" name="Freeform 48">
            <a:extLst>
              <a:ext uri="{FF2B5EF4-FFF2-40B4-BE49-F238E27FC236}">
                <a16:creationId xmlns:a16="http://schemas.microsoft.com/office/drawing/2014/main" id="{0B8C96F5-2065-A542-B61F-5C5C59810E73}"/>
              </a:ext>
            </a:extLst>
          </p:cNvPr>
          <p:cNvSpPr/>
          <p:nvPr userDrawn="1"/>
        </p:nvSpPr>
        <p:spPr>
          <a:xfrm flipH="1">
            <a:off x="-257985" y="1"/>
            <a:ext cx="7044548" cy="6864885"/>
          </a:xfrm>
          <a:custGeom>
            <a:avLst/>
            <a:gdLst>
              <a:gd name="connsiteX0" fmla="*/ 7044548 w 7044548"/>
              <a:gd name="connsiteY0" fmla="*/ 0 h 6864885"/>
              <a:gd name="connsiteX1" fmla="*/ 736477 w 7044548"/>
              <a:gd name="connsiteY1" fmla="*/ 0 h 6864885"/>
              <a:gd name="connsiteX2" fmla="*/ 651556 w 7044548"/>
              <a:gd name="connsiteY2" fmla="*/ 96774 h 6864885"/>
              <a:gd name="connsiteX3" fmla="*/ 268107 w 7044548"/>
              <a:gd name="connsiteY3" fmla="*/ 972572 h 6864885"/>
              <a:gd name="connsiteX4" fmla="*/ 242680 w 7044548"/>
              <a:gd name="connsiteY4" fmla="*/ 2225604 h 6864885"/>
              <a:gd name="connsiteX5" fmla="*/ 341339 w 7044548"/>
              <a:gd name="connsiteY5" fmla="*/ 2755054 h 6864885"/>
              <a:gd name="connsiteX6" fmla="*/ 91132 w 7044548"/>
              <a:gd name="connsiteY6" fmla="*/ 3413558 h 6864885"/>
              <a:gd name="connsiteX7" fmla="*/ 132833 w 7044548"/>
              <a:gd name="connsiteY7" fmla="*/ 4956684 h 6864885"/>
              <a:gd name="connsiteX8" fmla="*/ 637317 w 7044548"/>
              <a:gd name="connsiteY8" fmla="*/ 5717769 h 6864885"/>
              <a:gd name="connsiteX9" fmla="*/ 1342171 w 7044548"/>
              <a:gd name="connsiteY9" fmla="*/ 6165595 h 6864885"/>
              <a:gd name="connsiteX10" fmla="*/ 1369632 w 7044548"/>
              <a:gd name="connsiteY10" fmla="*/ 6310092 h 6864885"/>
              <a:gd name="connsiteX11" fmla="*/ 1455626 w 7044548"/>
              <a:gd name="connsiteY11" fmla="*/ 6621954 h 6864885"/>
              <a:gd name="connsiteX12" fmla="*/ 1557847 w 7044548"/>
              <a:gd name="connsiteY12" fmla="*/ 6864885 h 6864885"/>
              <a:gd name="connsiteX13" fmla="*/ 6786565 w 7044548"/>
              <a:gd name="connsiteY13" fmla="*/ 6864885 h 6864885"/>
              <a:gd name="connsiteX14" fmla="*/ 6786565 w 7044548"/>
              <a:gd name="connsiteY14" fmla="*/ 2 h 6864885"/>
              <a:gd name="connsiteX15" fmla="*/ 7044548 w 7044548"/>
              <a:gd name="connsiteY15" fmla="*/ 2 h 68648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7044548" h="6864885">
                <a:moveTo>
                  <a:pt x="7044548" y="0"/>
                </a:moveTo>
                <a:lnTo>
                  <a:pt x="736477" y="0"/>
                </a:lnTo>
                <a:lnTo>
                  <a:pt x="651556" y="96774"/>
                </a:lnTo>
                <a:cubicBezTo>
                  <a:pt x="474580" y="312966"/>
                  <a:pt x="346425" y="604163"/>
                  <a:pt x="268107" y="972572"/>
                </a:cubicBezTo>
                <a:cubicBezTo>
                  <a:pt x="188773" y="1340981"/>
                  <a:pt x="180637" y="1757923"/>
                  <a:pt x="242680" y="2225604"/>
                </a:cubicBezTo>
                <a:cubicBezTo>
                  <a:pt x="268107" y="2415324"/>
                  <a:pt x="300655" y="2591807"/>
                  <a:pt x="341339" y="2755054"/>
                </a:cubicBezTo>
                <a:cubicBezTo>
                  <a:pt x="241664" y="2940362"/>
                  <a:pt x="158260" y="3158760"/>
                  <a:pt x="91132" y="3413558"/>
                </a:cubicBezTo>
                <a:cubicBezTo>
                  <a:pt x="-43125" y="3919845"/>
                  <a:pt x="-28887" y="4433852"/>
                  <a:pt x="132833" y="4956684"/>
                </a:cubicBezTo>
                <a:cubicBezTo>
                  <a:pt x="219286" y="5230233"/>
                  <a:pt x="387109" y="5483928"/>
                  <a:pt x="637317" y="5717769"/>
                </a:cubicBezTo>
                <a:cubicBezTo>
                  <a:pt x="830567" y="5898664"/>
                  <a:pt x="1065518" y="6047573"/>
                  <a:pt x="1342171" y="6165595"/>
                </a:cubicBezTo>
                <a:cubicBezTo>
                  <a:pt x="1350308" y="6213026"/>
                  <a:pt x="1359461" y="6261559"/>
                  <a:pt x="1369632" y="6310092"/>
                </a:cubicBezTo>
                <a:cubicBezTo>
                  <a:pt x="1392263" y="6417637"/>
                  <a:pt x="1420933" y="6521596"/>
                  <a:pt x="1455626" y="6621954"/>
                </a:cubicBezTo>
                <a:lnTo>
                  <a:pt x="1557847" y="6864885"/>
                </a:lnTo>
                <a:lnTo>
                  <a:pt x="6786565" y="6864885"/>
                </a:lnTo>
                <a:lnTo>
                  <a:pt x="6786565" y="2"/>
                </a:lnTo>
                <a:lnTo>
                  <a:pt x="7044548" y="2"/>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5" name="Freeform 44">
            <a:extLst>
              <a:ext uri="{FF2B5EF4-FFF2-40B4-BE49-F238E27FC236}">
                <a16:creationId xmlns:a16="http://schemas.microsoft.com/office/drawing/2014/main" id="{E8620D03-BE15-9040-BF86-A36E22C0CC1B}"/>
              </a:ext>
            </a:extLst>
          </p:cNvPr>
          <p:cNvSpPr/>
          <p:nvPr userDrawn="1"/>
        </p:nvSpPr>
        <p:spPr>
          <a:xfrm rot="1708948">
            <a:off x="-448740" y="-142876"/>
            <a:ext cx="6892128" cy="7162838"/>
          </a:xfrm>
          <a:custGeom>
            <a:avLst/>
            <a:gdLst>
              <a:gd name="connsiteX0" fmla="*/ 1768976 w 6892128"/>
              <a:gd name="connsiteY0" fmla="*/ 517487 h 7162838"/>
              <a:gd name="connsiteX1" fmla="*/ 2035375 w 6892128"/>
              <a:gd name="connsiteY1" fmla="*/ 384634 h 7162838"/>
              <a:gd name="connsiteX2" fmla="*/ 3502785 w 6892128"/>
              <a:gd name="connsiteY2" fmla="*/ 1986 h 7162838"/>
              <a:gd name="connsiteX3" fmla="*/ 4619983 w 6892128"/>
              <a:gd name="connsiteY3" fmla="*/ 148010 h 7162838"/>
              <a:gd name="connsiteX4" fmla="*/ 5563708 w 6892128"/>
              <a:gd name="connsiteY4" fmla="*/ 787534 h 7162838"/>
              <a:gd name="connsiteX5" fmla="*/ 6416879 w 6892128"/>
              <a:gd name="connsiteY5" fmla="*/ 2030342 h 7162838"/>
              <a:gd name="connsiteX6" fmla="*/ 6703815 w 6892128"/>
              <a:gd name="connsiteY6" fmla="*/ 4913529 h 7162838"/>
              <a:gd name="connsiteX7" fmla="*/ 4831639 w 6892128"/>
              <a:gd name="connsiteY7" fmla="*/ 6789465 h 7162838"/>
              <a:gd name="connsiteX8" fmla="*/ 2309219 w 6892128"/>
              <a:gd name="connsiteY8" fmla="*/ 6990916 h 7162838"/>
              <a:gd name="connsiteX9" fmla="*/ 1766492 w 6892128"/>
              <a:gd name="connsiteY9" fmla="*/ 6709541 h 7162838"/>
              <a:gd name="connsiteX10" fmla="*/ 1709658 w 6892128"/>
              <a:gd name="connsiteY10" fmla="*/ 6666175 h 7162838"/>
              <a:gd name="connsiteX11" fmla="*/ 12654 w 6892128"/>
              <a:gd name="connsiteY11" fmla="*/ 3538400 h 7162838"/>
              <a:gd name="connsiteX12" fmla="*/ 10865 w 6892128"/>
              <a:gd name="connsiteY12" fmla="*/ 3522529 h 7162838"/>
              <a:gd name="connsiteX13" fmla="*/ 637 w 6892128"/>
              <a:gd name="connsiteY13" fmla="*/ 3318983 h 7162838"/>
              <a:gd name="connsiteX14" fmla="*/ 311576 w 6892128"/>
              <a:gd name="connsiteY14" fmla="*/ 1949336 h 7162838"/>
              <a:gd name="connsiteX15" fmla="*/ 1768976 w 6892128"/>
              <a:gd name="connsiteY15" fmla="*/ 517487 h 71628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892128" h="7162838">
                <a:moveTo>
                  <a:pt x="1768976" y="517487"/>
                </a:moveTo>
                <a:cubicBezTo>
                  <a:pt x="1855341" y="470221"/>
                  <a:pt x="1944139" y="425937"/>
                  <a:pt x="2035375" y="384634"/>
                </a:cubicBezTo>
                <a:cubicBezTo>
                  <a:pt x="2571062" y="142682"/>
                  <a:pt x="3060926" y="14777"/>
                  <a:pt x="3502785" y="1986"/>
                </a:cubicBezTo>
                <a:cubicBezTo>
                  <a:pt x="3944645" y="-10804"/>
                  <a:pt x="4316680" y="38226"/>
                  <a:pt x="4619983" y="148010"/>
                </a:cubicBezTo>
                <a:cubicBezTo>
                  <a:pt x="4923284" y="257796"/>
                  <a:pt x="5237495" y="470970"/>
                  <a:pt x="5563708" y="787534"/>
                </a:cubicBezTo>
                <a:cubicBezTo>
                  <a:pt x="5889920" y="1104099"/>
                  <a:pt x="6173584" y="1518723"/>
                  <a:pt x="6416879" y="2030342"/>
                </a:cubicBezTo>
                <a:cubicBezTo>
                  <a:pt x="6932928" y="3119664"/>
                  <a:pt x="7028937" y="4081081"/>
                  <a:pt x="6703815" y="4913529"/>
                </a:cubicBezTo>
                <a:cubicBezTo>
                  <a:pt x="6378693" y="5747041"/>
                  <a:pt x="5754635" y="6371643"/>
                  <a:pt x="4831639" y="6789465"/>
                </a:cubicBezTo>
                <a:cubicBezTo>
                  <a:pt x="3908643" y="7207287"/>
                  <a:pt x="3068564" y="7274437"/>
                  <a:pt x="2309219" y="6990916"/>
                </a:cubicBezTo>
                <a:cubicBezTo>
                  <a:pt x="2119656" y="6920035"/>
                  <a:pt x="1938752" y="6826237"/>
                  <a:pt x="1766492" y="6709541"/>
                </a:cubicBezTo>
                <a:lnTo>
                  <a:pt x="1709658" y="6666175"/>
                </a:lnTo>
                <a:lnTo>
                  <a:pt x="12654" y="3538400"/>
                </a:lnTo>
                <a:lnTo>
                  <a:pt x="10865" y="3522529"/>
                </a:lnTo>
                <a:cubicBezTo>
                  <a:pt x="5274" y="3454115"/>
                  <a:pt x="1864" y="3386266"/>
                  <a:pt x="637" y="3318983"/>
                </a:cubicBezTo>
                <a:cubicBezTo>
                  <a:pt x="-9181" y="2780716"/>
                  <a:pt x="94465" y="2324523"/>
                  <a:pt x="311576" y="1949336"/>
                </a:cubicBezTo>
                <a:cubicBezTo>
                  <a:pt x="679110" y="1325401"/>
                  <a:pt x="1164424" y="848356"/>
                  <a:pt x="1768976" y="517487"/>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0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0628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31" name="Picture Placeholder 30">
            <a:extLst>
              <a:ext uri="{FF2B5EF4-FFF2-40B4-BE49-F238E27FC236}">
                <a16:creationId xmlns:a16="http://schemas.microsoft.com/office/drawing/2014/main" id="{59C4E17D-6B1D-3D47-A567-C329E8298A6C}"/>
              </a:ext>
            </a:extLst>
          </p:cNvPr>
          <p:cNvSpPr>
            <a:spLocks noGrp="1"/>
          </p:cNvSpPr>
          <p:nvPr>
            <p:ph type="pic" sz="quarter" idx="10" hasCustomPrompt="1"/>
          </p:nvPr>
        </p:nvSpPr>
        <p:spPr>
          <a:xfrm>
            <a:off x="-18617" y="100013"/>
            <a:ext cx="6003388" cy="6643687"/>
          </a:xfrm>
          <a:custGeom>
            <a:avLst/>
            <a:gdLst>
              <a:gd name="connsiteX0" fmla="*/ 3263122 w 6003388"/>
              <a:gd name="connsiteY0" fmla="*/ 1816 h 6643687"/>
              <a:gd name="connsiteX1" fmla="*/ 3991603 w 6003388"/>
              <a:gd name="connsiteY1" fmla="*/ 112292 h 6643687"/>
              <a:gd name="connsiteX2" fmla="*/ 4926744 w 6003388"/>
              <a:gd name="connsiteY2" fmla="*/ 565933 h 6643687"/>
              <a:gd name="connsiteX3" fmla="*/ 5568567 w 6003388"/>
              <a:gd name="connsiteY3" fmla="*/ 1414130 h 6643687"/>
              <a:gd name="connsiteX4" fmla="*/ 5958976 w 6003388"/>
              <a:gd name="connsiteY4" fmla="*/ 2780059 h 6643687"/>
              <a:gd name="connsiteX5" fmla="*/ 5386649 w 6003388"/>
              <a:gd name="connsiteY5" fmla="*/ 5461846 h 6643687"/>
              <a:gd name="connsiteX6" fmla="*/ 3215896 w 6003388"/>
              <a:gd name="connsiteY6" fmla="*/ 6612472 h 6643687"/>
              <a:gd name="connsiteX7" fmla="*/ 955206 w 6003388"/>
              <a:gd name="connsiteY7" fmla="*/ 6066700 h 6643687"/>
              <a:gd name="connsiteX8" fmla="*/ 26629 w 6003388"/>
              <a:gd name="connsiteY8" fmla="*/ 4509893 h 6643687"/>
              <a:gd name="connsiteX9" fmla="*/ 0 w 6003388"/>
              <a:gd name="connsiteY9" fmla="*/ 4393030 h 6643687"/>
              <a:gd name="connsiteX10" fmla="*/ 0 w 6003388"/>
              <a:gd name="connsiteY10" fmla="*/ 2050164 h 6643687"/>
              <a:gd name="connsiteX11" fmla="*/ 44307 w 6003388"/>
              <a:gd name="connsiteY11" fmla="*/ 1914181 h 6643687"/>
              <a:gd name="connsiteX12" fmla="*/ 648603 w 6003388"/>
              <a:gd name="connsiteY12" fmla="*/ 947471 h 6643687"/>
              <a:gd name="connsiteX13" fmla="*/ 2600645 w 6003388"/>
              <a:gd name="connsiteY13" fmla="*/ 34182 h 6643687"/>
              <a:gd name="connsiteX14" fmla="*/ 2989440 w 6003388"/>
              <a:gd name="connsiteY14" fmla="*/ 3013 h 6643687"/>
              <a:gd name="connsiteX15" fmla="*/ 3263122 w 6003388"/>
              <a:gd name="connsiteY15" fmla="*/ 1816 h 6643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003388" h="6643687">
                <a:moveTo>
                  <a:pt x="3263122" y="1816"/>
                </a:moveTo>
                <a:cubicBezTo>
                  <a:pt x="3529111" y="10124"/>
                  <a:pt x="3771998" y="46950"/>
                  <a:pt x="3991603" y="112292"/>
                </a:cubicBezTo>
                <a:cubicBezTo>
                  <a:pt x="4382011" y="228456"/>
                  <a:pt x="4693724" y="379670"/>
                  <a:pt x="4926744" y="565933"/>
                </a:cubicBezTo>
                <a:cubicBezTo>
                  <a:pt x="5159763" y="752196"/>
                  <a:pt x="5374385" y="1034595"/>
                  <a:pt x="5568567" y="1414130"/>
                </a:cubicBezTo>
                <a:cubicBezTo>
                  <a:pt x="5762749" y="1793667"/>
                  <a:pt x="5892544" y="2248309"/>
                  <a:pt x="5958976" y="2780059"/>
                </a:cubicBezTo>
                <a:cubicBezTo>
                  <a:pt x="6098991" y="3910656"/>
                  <a:pt x="5907875" y="4803918"/>
                  <a:pt x="5386649" y="5461846"/>
                </a:cubicBezTo>
                <a:cubicBezTo>
                  <a:pt x="4864401" y="6118774"/>
                  <a:pt x="4140817" y="6502316"/>
                  <a:pt x="3215896" y="6612472"/>
                </a:cubicBezTo>
                <a:cubicBezTo>
                  <a:pt x="2290976" y="6722627"/>
                  <a:pt x="1536731" y="6541371"/>
                  <a:pt x="955206" y="6066700"/>
                </a:cubicBezTo>
                <a:cubicBezTo>
                  <a:pt x="519063" y="5710698"/>
                  <a:pt x="209394" y="5191903"/>
                  <a:pt x="26629" y="4509893"/>
                </a:cubicBezTo>
                <a:lnTo>
                  <a:pt x="0" y="4393030"/>
                </a:lnTo>
                <a:lnTo>
                  <a:pt x="0" y="2050164"/>
                </a:lnTo>
                <a:lnTo>
                  <a:pt x="44307" y="1914181"/>
                </a:lnTo>
                <a:cubicBezTo>
                  <a:pt x="187835" y="1510673"/>
                  <a:pt x="389267" y="1188437"/>
                  <a:pt x="648603" y="947471"/>
                </a:cubicBezTo>
                <a:cubicBezTo>
                  <a:pt x="1218885" y="425735"/>
                  <a:pt x="1868885" y="121304"/>
                  <a:pt x="2600645" y="34182"/>
                </a:cubicBezTo>
                <a:cubicBezTo>
                  <a:pt x="2734784" y="18159"/>
                  <a:pt x="2864388" y="7770"/>
                  <a:pt x="2989440" y="3013"/>
                </a:cubicBezTo>
                <a:cubicBezTo>
                  <a:pt x="3083230" y="-554"/>
                  <a:pt x="3174460" y="-954"/>
                  <a:pt x="3263122" y="1816"/>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7060946" y="2312043"/>
            <a:ext cx="4449834"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grpSp>
        <p:nvGrpSpPr>
          <p:cNvPr id="25" name="Groep 12">
            <a:extLst>
              <a:ext uri="{FF2B5EF4-FFF2-40B4-BE49-F238E27FC236}">
                <a16:creationId xmlns:a16="http://schemas.microsoft.com/office/drawing/2014/main" id="{E5082E63-7299-4B19-9B08-25E5B9EEAAEE}"/>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4B9FD862-695E-4D70-A91C-9E8F913651C6}"/>
                </a:ext>
              </a:extLst>
            </p:cNvPr>
            <p:cNvGrpSpPr/>
            <p:nvPr/>
          </p:nvGrpSpPr>
          <p:grpSpPr>
            <a:xfrm>
              <a:off x="-3619025" y="0"/>
              <a:ext cx="3322320" cy="6324124"/>
              <a:chOff x="12390120" y="132973"/>
              <a:chExt cx="3322320" cy="6324124"/>
            </a:xfrm>
          </p:grpSpPr>
          <p:sp>
            <p:nvSpPr>
              <p:cNvPr id="32" name="TextBox 7">
                <a:extLst>
                  <a:ext uri="{FF2B5EF4-FFF2-40B4-BE49-F238E27FC236}">
                    <a16:creationId xmlns:a16="http://schemas.microsoft.com/office/drawing/2014/main" id="{7E6DD6BE-1793-4B97-8796-091B93A5533D}"/>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3" name="TextBox 10">
                <a:extLst>
                  <a:ext uri="{FF2B5EF4-FFF2-40B4-BE49-F238E27FC236}">
                    <a16:creationId xmlns:a16="http://schemas.microsoft.com/office/drawing/2014/main" id="{C06F4A1C-31FC-4FC7-A3EA-53643BEB8953}"/>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2525DC38-CE20-4185-B97A-B21E77866ACD}"/>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DD66AC64-E43D-4E0F-B2EE-D93EB05215EE}"/>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4" name="Graphic 33">
            <a:extLst>
              <a:ext uri="{FF2B5EF4-FFF2-40B4-BE49-F238E27FC236}">
                <a16:creationId xmlns:a16="http://schemas.microsoft.com/office/drawing/2014/main" id="{B2677AAA-BEF7-4E41-92F3-33D40DE4A8A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239820290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with headline-bigger 2">
    <p:bg>
      <p:bgPr>
        <a:solidFill>
          <a:schemeClr val="bg1"/>
        </a:solidFill>
        <a:effectLst/>
      </p:bgPr>
    </p:bg>
    <p:spTree>
      <p:nvGrpSpPr>
        <p:cNvPr id="1" name=""/>
        <p:cNvGrpSpPr/>
        <p:nvPr/>
      </p:nvGrpSpPr>
      <p:grpSpPr>
        <a:xfrm>
          <a:off x="0" y="0"/>
          <a:ext cx="0" cy="0"/>
          <a:chOff x="0" y="0"/>
          <a:chExt cx="0" cy="0"/>
        </a:xfrm>
      </p:grpSpPr>
      <p:sp>
        <p:nvSpPr>
          <p:cNvPr id="43" name="Freeform 42">
            <a:extLst>
              <a:ext uri="{FF2B5EF4-FFF2-40B4-BE49-F238E27FC236}">
                <a16:creationId xmlns:a16="http://schemas.microsoft.com/office/drawing/2014/main" id="{F41D22A4-DD66-B84E-8A29-1A7DF45F7EB3}"/>
              </a:ext>
            </a:extLst>
          </p:cNvPr>
          <p:cNvSpPr/>
          <p:nvPr userDrawn="1"/>
        </p:nvSpPr>
        <p:spPr>
          <a:xfrm flipH="1">
            <a:off x="-15212" y="0"/>
            <a:ext cx="7859802" cy="6886098"/>
          </a:xfrm>
          <a:custGeom>
            <a:avLst/>
            <a:gdLst>
              <a:gd name="connsiteX0" fmla="*/ 8012214 w 8012214"/>
              <a:gd name="connsiteY0" fmla="*/ 0 h 6886098"/>
              <a:gd name="connsiteX1" fmla="*/ 593093 w 8012214"/>
              <a:gd name="connsiteY1" fmla="*/ 0 h 6886098"/>
              <a:gd name="connsiteX2" fmla="*/ 558551 w 8012214"/>
              <a:gd name="connsiteY2" fmla="*/ 62136 h 6886098"/>
              <a:gd name="connsiteX3" fmla="*/ 316527 w 8012214"/>
              <a:gd name="connsiteY3" fmla="*/ 771467 h 6886098"/>
              <a:gd name="connsiteX4" fmla="*/ 286508 w 8012214"/>
              <a:gd name="connsiteY4" fmla="*/ 2250796 h 6886098"/>
              <a:gd name="connsiteX5" fmla="*/ 402985 w 8012214"/>
              <a:gd name="connsiteY5" fmla="*/ 2875864 h 6886098"/>
              <a:gd name="connsiteX6" fmla="*/ 107591 w 8012214"/>
              <a:gd name="connsiteY6" fmla="*/ 3653294 h 6886098"/>
              <a:gd name="connsiteX7" fmla="*/ 156823 w 8012214"/>
              <a:gd name="connsiteY7" fmla="*/ 5475107 h 6886098"/>
              <a:gd name="connsiteX8" fmla="*/ 752416 w 8012214"/>
              <a:gd name="connsiteY8" fmla="*/ 6373644 h 6886098"/>
              <a:gd name="connsiteX9" fmla="*/ 1348835 w 8012214"/>
              <a:gd name="connsiteY9" fmla="*/ 6790987 h 6886098"/>
              <a:gd name="connsiteX10" fmla="*/ 1550170 w 8012214"/>
              <a:gd name="connsiteY10" fmla="*/ 6886098 h 6886098"/>
              <a:gd name="connsiteX11" fmla="*/ 8012214 w 8012214"/>
              <a:gd name="connsiteY11" fmla="*/ 6886098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012214" h="6886098">
                <a:moveTo>
                  <a:pt x="8012214" y="0"/>
                </a:moveTo>
                <a:lnTo>
                  <a:pt x="593093" y="0"/>
                </a:lnTo>
                <a:lnTo>
                  <a:pt x="558551" y="62136"/>
                </a:lnTo>
                <a:cubicBezTo>
                  <a:pt x="455088" y="263396"/>
                  <a:pt x="374316" y="499627"/>
                  <a:pt x="316527" y="771467"/>
                </a:cubicBezTo>
                <a:cubicBezTo>
                  <a:pt x="222866" y="1206411"/>
                  <a:pt x="213260" y="1698652"/>
                  <a:pt x="286508" y="2250796"/>
                </a:cubicBezTo>
                <a:cubicBezTo>
                  <a:pt x="316527" y="2474779"/>
                  <a:pt x="354953" y="2683135"/>
                  <a:pt x="402985" y="2875864"/>
                </a:cubicBezTo>
                <a:cubicBezTo>
                  <a:pt x="285309" y="3094639"/>
                  <a:pt x="186842" y="3352479"/>
                  <a:pt x="107591" y="3653294"/>
                </a:cubicBezTo>
                <a:cubicBezTo>
                  <a:pt x="-50914" y="4251016"/>
                  <a:pt x="-34104" y="4857852"/>
                  <a:pt x="156823" y="5475107"/>
                </a:cubicBezTo>
                <a:cubicBezTo>
                  <a:pt x="258889" y="5798059"/>
                  <a:pt x="457021" y="6097571"/>
                  <a:pt x="752416" y="6373644"/>
                </a:cubicBezTo>
                <a:cubicBezTo>
                  <a:pt x="923530" y="6533817"/>
                  <a:pt x="1122336" y="6672749"/>
                  <a:pt x="1348835" y="6790987"/>
                </a:cubicBezTo>
                <a:lnTo>
                  <a:pt x="1550170" y="6886098"/>
                </a:lnTo>
                <a:lnTo>
                  <a:pt x="8012214" y="6886098"/>
                </a:ln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1" name="Freeform 40">
            <a:extLst>
              <a:ext uri="{FF2B5EF4-FFF2-40B4-BE49-F238E27FC236}">
                <a16:creationId xmlns:a16="http://schemas.microsoft.com/office/drawing/2014/main" id="{5C4E51D1-AB7D-CC4D-AF7C-6BEC844D8A0B}"/>
              </a:ext>
            </a:extLst>
          </p:cNvPr>
          <p:cNvSpPr/>
          <p:nvPr userDrawn="1"/>
        </p:nvSpPr>
        <p:spPr>
          <a:xfrm rot="1885704">
            <a:off x="-726902" y="-542450"/>
            <a:ext cx="8136842" cy="8415808"/>
          </a:xfrm>
          <a:custGeom>
            <a:avLst/>
            <a:gdLst>
              <a:gd name="connsiteX0" fmla="*/ 3892389 w 8136842"/>
              <a:gd name="connsiteY0" fmla="*/ 19815 h 8415808"/>
              <a:gd name="connsiteX1" fmla="*/ 3937113 w 8136842"/>
              <a:gd name="connsiteY1" fmla="*/ 14376 h 8415808"/>
              <a:gd name="connsiteX2" fmla="*/ 4135386 w 8136842"/>
              <a:gd name="connsiteY2" fmla="*/ 2345 h 8415808"/>
              <a:gd name="connsiteX3" fmla="*/ 5454349 w 8136842"/>
              <a:gd name="connsiteY3" fmla="*/ 174741 h 8415808"/>
              <a:gd name="connsiteX4" fmla="*/ 6568510 w 8136842"/>
              <a:gd name="connsiteY4" fmla="*/ 929762 h 8415808"/>
              <a:gd name="connsiteX5" fmla="*/ 7575763 w 8136842"/>
              <a:gd name="connsiteY5" fmla="*/ 2397020 h 8415808"/>
              <a:gd name="connsiteX6" fmla="*/ 8035156 w 8136842"/>
              <a:gd name="connsiteY6" fmla="*/ 5425229 h 8415808"/>
              <a:gd name="connsiteX7" fmla="*/ 7988779 w 8136842"/>
              <a:gd name="connsiteY7" fmla="*/ 5586612 h 8415808"/>
              <a:gd name="connsiteX8" fmla="*/ 3358975 w 8136842"/>
              <a:gd name="connsiteY8" fmla="*/ 8415808 h 8415808"/>
              <a:gd name="connsiteX9" fmla="*/ 3066917 w 8136842"/>
              <a:gd name="connsiteY9" fmla="*/ 8359587 h 8415808"/>
              <a:gd name="connsiteX10" fmla="*/ 2726263 w 8136842"/>
              <a:gd name="connsiteY10" fmla="*/ 8253471 h 8415808"/>
              <a:gd name="connsiteX11" fmla="*/ 2590704 w 8136842"/>
              <a:gd name="connsiteY11" fmla="*/ 8198054 h 8415808"/>
              <a:gd name="connsiteX12" fmla="*/ 3017 w 8136842"/>
              <a:gd name="connsiteY12" fmla="*/ 3963463 h 8415808"/>
              <a:gd name="connsiteX13" fmla="*/ 752 w 8136842"/>
              <a:gd name="connsiteY13" fmla="*/ 3918389 h 8415808"/>
              <a:gd name="connsiteX14" fmla="*/ 367847 w 8136842"/>
              <a:gd name="connsiteY14" fmla="*/ 2301385 h 8415808"/>
              <a:gd name="connsiteX15" fmla="*/ 497338 w 8136842"/>
              <a:gd name="connsiteY15" fmla="*/ 2094474 h 84158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136842" h="8415808">
                <a:moveTo>
                  <a:pt x="3892389" y="19815"/>
                </a:moveTo>
                <a:lnTo>
                  <a:pt x="3937113" y="14376"/>
                </a:lnTo>
                <a:cubicBezTo>
                  <a:pt x="4004086" y="8244"/>
                  <a:pt x="4070179" y="4233"/>
                  <a:pt x="4135386" y="2345"/>
                </a:cubicBezTo>
                <a:cubicBezTo>
                  <a:pt x="4657046" y="-12755"/>
                  <a:pt x="5096270" y="45130"/>
                  <a:pt x="5454349" y="174741"/>
                </a:cubicBezTo>
                <a:cubicBezTo>
                  <a:pt x="5812426" y="304354"/>
                  <a:pt x="6183384" y="556027"/>
                  <a:pt x="6568510" y="929762"/>
                </a:cubicBezTo>
                <a:cubicBezTo>
                  <a:pt x="6953636" y="1303499"/>
                  <a:pt x="7288529" y="1793004"/>
                  <a:pt x="7575763" y="2397020"/>
                </a:cubicBezTo>
                <a:cubicBezTo>
                  <a:pt x="8108854" y="3522316"/>
                  <a:pt x="8262273" y="4532000"/>
                  <a:pt x="8035156" y="5425229"/>
                </a:cubicBezTo>
                <a:lnTo>
                  <a:pt x="7988779" y="5586612"/>
                </a:lnTo>
                <a:lnTo>
                  <a:pt x="3358975" y="8415808"/>
                </a:lnTo>
                <a:lnTo>
                  <a:pt x="3066917" y="8359587"/>
                </a:lnTo>
                <a:cubicBezTo>
                  <a:pt x="2951873" y="8330683"/>
                  <a:pt x="2838323" y="8295311"/>
                  <a:pt x="2726263" y="8253471"/>
                </a:cubicBezTo>
                <a:lnTo>
                  <a:pt x="2590704" y="8198054"/>
                </a:lnTo>
                <a:lnTo>
                  <a:pt x="3017" y="3963463"/>
                </a:lnTo>
                <a:lnTo>
                  <a:pt x="752" y="3918389"/>
                </a:lnTo>
                <a:cubicBezTo>
                  <a:pt x="-10839" y="3282912"/>
                  <a:pt x="111526" y="2744331"/>
                  <a:pt x="367847" y="2301385"/>
                </a:cubicBezTo>
                <a:lnTo>
                  <a:pt x="497338" y="2094474"/>
                </a:lnTo>
                <a:close/>
              </a:path>
            </a:pathLst>
          </a:custGeom>
          <a:solidFill>
            <a:srgbClr val="EC985E"/>
          </a:solidFill>
          <a:ln w="9525" cap="flat">
            <a:noFill/>
            <a:prstDash val="solid"/>
            <a:miter/>
          </a:ln>
        </p:spPr>
        <p:txBody>
          <a:bodyPr wrap="square" rtlCol="0" anchor="ctr">
            <a:noAutofit/>
          </a:bodyPr>
          <a:lstStyle/>
          <a:p>
            <a:endParaRPr lang="en-US"/>
          </a:p>
        </p:txBody>
      </p:sp>
      <p:sp>
        <p:nvSpPr>
          <p:cNvPr id="46" name="Freeform 45">
            <a:extLst>
              <a:ext uri="{FF2B5EF4-FFF2-40B4-BE49-F238E27FC236}">
                <a16:creationId xmlns:a16="http://schemas.microsoft.com/office/drawing/2014/main" id="{BB644B2A-690C-0742-B293-36E576DD13E2}"/>
              </a:ext>
            </a:extLst>
          </p:cNvPr>
          <p:cNvSpPr/>
          <p:nvPr userDrawn="1"/>
        </p:nvSpPr>
        <p:spPr>
          <a:xfrm flipH="1">
            <a:off x="1015439" y="0"/>
            <a:ext cx="6342348" cy="7019963"/>
          </a:xfrm>
          <a:custGeom>
            <a:avLst/>
            <a:gdLst>
              <a:gd name="connsiteX0" fmla="*/ 3909711 w 6342348"/>
              <a:gd name="connsiteY0" fmla="*/ 7001376 h 7019963"/>
              <a:gd name="connsiteX1" fmla="*/ 3837552 w 6342348"/>
              <a:gd name="connsiteY1" fmla="*/ 7001376 h 7019963"/>
              <a:gd name="connsiteX2" fmla="*/ 3837552 w 6342348"/>
              <a:gd name="connsiteY2" fmla="*/ 7019963 h 7019963"/>
              <a:gd name="connsiteX3" fmla="*/ 3909711 w 6342348"/>
              <a:gd name="connsiteY3" fmla="*/ 7019963 h 7019963"/>
              <a:gd name="connsiteX4" fmla="*/ 4054030 w 6342348"/>
              <a:gd name="connsiteY4" fmla="*/ 7001376 h 7019963"/>
              <a:gd name="connsiteX5" fmla="*/ 3981871 w 6342348"/>
              <a:gd name="connsiteY5" fmla="*/ 7001376 h 7019963"/>
              <a:gd name="connsiteX6" fmla="*/ 3981871 w 6342348"/>
              <a:gd name="connsiteY6" fmla="*/ 7019963 h 7019963"/>
              <a:gd name="connsiteX7" fmla="*/ 4054030 w 6342348"/>
              <a:gd name="connsiteY7" fmla="*/ 7019963 h 7019963"/>
              <a:gd name="connsiteX8" fmla="*/ 3692141 w 6342348"/>
              <a:gd name="connsiteY8" fmla="*/ 6999190 h 7019963"/>
              <a:gd name="connsiteX9" fmla="*/ 3692141 w 6342348"/>
              <a:gd name="connsiteY9" fmla="*/ 7017777 h 7019963"/>
              <a:gd name="connsiteX10" fmla="*/ 3764300 w 6342348"/>
              <a:gd name="connsiteY10" fmla="*/ 7018870 h 7019963"/>
              <a:gd name="connsiteX11" fmla="*/ 3764300 w 6342348"/>
              <a:gd name="connsiteY11" fmla="*/ 7000284 h 7019963"/>
              <a:gd name="connsiteX12" fmla="*/ 3692141 w 6342348"/>
              <a:gd name="connsiteY12" fmla="*/ 6999190 h 7019963"/>
              <a:gd name="connsiteX13" fmla="*/ 4198347 w 6342348"/>
              <a:gd name="connsiteY13" fmla="*/ 6999190 h 7019963"/>
              <a:gd name="connsiteX14" fmla="*/ 4126188 w 6342348"/>
              <a:gd name="connsiteY14" fmla="*/ 7000284 h 7019963"/>
              <a:gd name="connsiteX15" fmla="*/ 4126188 w 6342348"/>
              <a:gd name="connsiteY15" fmla="*/ 7018870 h 7019963"/>
              <a:gd name="connsiteX16" fmla="*/ 4198347 w 6342348"/>
              <a:gd name="connsiteY16" fmla="*/ 7017777 h 7019963"/>
              <a:gd name="connsiteX17" fmla="*/ 3547823 w 6342348"/>
              <a:gd name="connsiteY17" fmla="*/ 6995910 h 7019963"/>
              <a:gd name="connsiteX18" fmla="*/ 3547823 w 6342348"/>
              <a:gd name="connsiteY18" fmla="*/ 7014496 h 7019963"/>
              <a:gd name="connsiteX19" fmla="*/ 3619981 w 6342348"/>
              <a:gd name="connsiteY19" fmla="*/ 7016683 h 7019963"/>
              <a:gd name="connsiteX20" fmla="*/ 3619981 w 6342348"/>
              <a:gd name="connsiteY20" fmla="*/ 6998097 h 7019963"/>
              <a:gd name="connsiteX21" fmla="*/ 3547823 w 6342348"/>
              <a:gd name="connsiteY21" fmla="*/ 6995910 h 7019963"/>
              <a:gd name="connsiteX22" fmla="*/ 4343759 w 6342348"/>
              <a:gd name="connsiteY22" fmla="*/ 6995910 h 7019963"/>
              <a:gd name="connsiteX23" fmla="*/ 4271600 w 6342348"/>
              <a:gd name="connsiteY23" fmla="*/ 6998097 h 7019963"/>
              <a:gd name="connsiteX24" fmla="*/ 4271600 w 6342348"/>
              <a:gd name="connsiteY24" fmla="*/ 7016683 h 7019963"/>
              <a:gd name="connsiteX25" fmla="*/ 4343759 w 6342348"/>
              <a:gd name="connsiteY25" fmla="*/ 7014496 h 7019963"/>
              <a:gd name="connsiteX26" fmla="*/ 3403505 w 6342348"/>
              <a:gd name="connsiteY26" fmla="*/ 6991537 h 7019963"/>
              <a:gd name="connsiteX27" fmla="*/ 3402411 w 6342348"/>
              <a:gd name="connsiteY27" fmla="*/ 7010123 h 7019963"/>
              <a:gd name="connsiteX28" fmla="*/ 3474571 w 6342348"/>
              <a:gd name="connsiteY28" fmla="*/ 7012310 h 7019963"/>
              <a:gd name="connsiteX29" fmla="*/ 3475664 w 6342348"/>
              <a:gd name="connsiteY29" fmla="*/ 6993724 h 7019963"/>
              <a:gd name="connsiteX30" fmla="*/ 3403505 w 6342348"/>
              <a:gd name="connsiteY30" fmla="*/ 6991537 h 7019963"/>
              <a:gd name="connsiteX31" fmla="*/ 4486984 w 6342348"/>
              <a:gd name="connsiteY31" fmla="*/ 6990443 h 7019963"/>
              <a:gd name="connsiteX32" fmla="*/ 4414826 w 6342348"/>
              <a:gd name="connsiteY32" fmla="*/ 6993724 h 7019963"/>
              <a:gd name="connsiteX33" fmla="*/ 4415919 w 6342348"/>
              <a:gd name="connsiteY33" fmla="*/ 7012310 h 7019963"/>
              <a:gd name="connsiteX34" fmla="*/ 4488078 w 6342348"/>
              <a:gd name="connsiteY34" fmla="*/ 7009030 h 7019963"/>
              <a:gd name="connsiteX35" fmla="*/ 3259187 w 6342348"/>
              <a:gd name="connsiteY35" fmla="*/ 6986070 h 7019963"/>
              <a:gd name="connsiteX36" fmla="*/ 3258093 w 6342348"/>
              <a:gd name="connsiteY36" fmla="*/ 7004657 h 7019963"/>
              <a:gd name="connsiteX37" fmla="*/ 3330252 w 6342348"/>
              <a:gd name="connsiteY37" fmla="*/ 7007936 h 7019963"/>
              <a:gd name="connsiteX38" fmla="*/ 3331346 w 6342348"/>
              <a:gd name="connsiteY38" fmla="*/ 6989350 h 7019963"/>
              <a:gd name="connsiteX39" fmla="*/ 3259187 w 6342348"/>
              <a:gd name="connsiteY39" fmla="*/ 6986070 h 7019963"/>
              <a:gd name="connsiteX40" fmla="*/ 4631302 w 6342348"/>
              <a:gd name="connsiteY40" fmla="*/ 6983883 h 7019963"/>
              <a:gd name="connsiteX41" fmla="*/ 4559143 w 6342348"/>
              <a:gd name="connsiteY41" fmla="*/ 6987164 h 7019963"/>
              <a:gd name="connsiteX42" fmla="*/ 4560236 w 6342348"/>
              <a:gd name="connsiteY42" fmla="*/ 7005750 h 7019963"/>
              <a:gd name="connsiteX43" fmla="*/ 4632396 w 6342348"/>
              <a:gd name="connsiteY43" fmla="*/ 7002470 h 7019963"/>
              <a:gd name="connsiteX44" fmla="*/ 3114869 w 6342348"/>
              <a:gd name="connsiteY44" fmla="*/ 6980604 h 7019963"/>
              <a:gd name="connsiteX45" fmla="*/ 3113776 w 6342348"/>
              <a:gd name="connsiteY45" fmla="*/ 6999190 h 7019963"/>
              <a:gd name="connsiteX46" fmla="*/ 3185934 w 6342348"/>
              <a:gd name="connsiteY46" fmla="*/ 7002470 h 7019963"/>
              <a:gd name="connsiteX47" fmla="*/ 3187027 w 6342348"/>
              <a:gd name="connsiteY47" fmla="*/ 6983883 h 7019963"/>
              <a:gd name="connsiteX48" fmla="*/ 3114869 w 6342348"/>
              <a:gd name="connsiteY48" fmla="*/ 6980604 h 7019963"/>
              <a:gd name="connsiteX49" fmla="*/ 4776714 w 6342348"/>
              <a:gd name="connsiteY49" fmla="*/ 6975137 h 7019963"/>
              <a:gd name="connsiteX50" fmla="*/ 4704555 w 6342348"/>
              <a:gd name="connsiteY50" fmla="*/ 6979510 h 7019963"/>
              <a:gd name="connsiteX51" fmla="*/ 4705648 w 6342348"/>
              <a:gd name="connsiteY51" fmla="*/ 6998097 h 7019963"/>
              <a:gd name="connsiteX52" fmla="*/ 4777807 w 6342348"/>
              <a:gd name="connsiteY52" fmla="*/ 6993724 h 7019963"/>
              <a:gd name="connsiteX53" fmla="*/ 2969456 w 6342348"/>
              <a:gd name="connsiteY53" fmla="*/ 6974044 h 7019963"/>
              <a:gd name="connsiteX54" fmla="*/ 2968363 w 6342348"/>
              <a:gd name="connsiteY54" fmla="*/ 6992630 h 7019963"/>
              <a:gd name="connsiteX55" fmla="*/ 3040523 w 6342348"/>
              <a:gd name="connsiteY55" fmla="*/ 6995910 h 7019963"/>
              <a:gd name="connsiteX56" fmla="*/ 3041615 w 6342348"/>
              <a:gd name="connsiteY56" fmla="*/ 6977323 h 7019963"/>
              <a:gd name="connsiteX57" fmla="*/ 2969456 w 6342348"/>
              <a:gd name="connsiteY57" fmla="*/ 6974044 h 7019963"/>
              <a:gd name="connsiteX58" fmla="*/ 2825138 w 6342348"/>
              <a:gd name="connsiteY58" fmla="*/ 6965297 h 7019963"/>
              <a:gd name="connsiteX59" fmla="*/ 2824045 w 6342348"/>
              <a:gd name="connsiteY59" fmla="*/ 6983883 h 7019963"/>
              <a:gd name="connsiteX60" fmla="*/ 2896204 w 6342348"/>
              <a:gd name="connsiteY60" fmla="*/ 6988257 h 7019963"/>
              <a:gd name="connsiteX61" fmla="*/ 2897297 w 6342348"/>
              <a:gd name="connsiteY61" fmla="*/ 6969671 h 7019963"/>
              <a:gd name="connsiteX62" fmla="*/ 2825138 w 6342348"/>
              <a:gd name="connsiteY62" fmla="*/ 6965297 h 7019963"/>
              <a:gd name="connsiteX63" fmla="*/ 4921032 w 6342348"/>
              <a:gd name="connsiteY63" fmla="*/ 6964204 h 7019963"/>
              <a:gd name="connsiteX64" fmla="*/ 4848873 w 6342348"/>
              <a:gd name="connsiteY64" fmla="*/ 6969671 h 7019963"/>
              <a:gd name="connsiteX65" fmla="*/ 4849966 w 6342348"/>
              <a:gd name="connsiteY65" fmla="*/ 6988257 h 7019963"/>
              <a:gd name="connsiteX66" fmla="*/ 4922126 w 6342348"/>
              <a:gd name="connsiteY66" fmla="*/ 6981697 h 7019963"/>
              <a:gd name="connsiteX67" fmla="*/ 2680820 w 6342348"/>
              <a:gd name="connsiteY67" fmla="*/ 6956551 h 7019963"/>
              <a:gd name="connsiteX68" fmla="*/ 2679727 w 6342348"/>
              <a:gd name="connsiteY68" fmla="*/ 6975137 h 7019963"/>
              <a:gd name="connsiteX69" fmla="*/ 2751886 w 6342348"/>
              <a:gd name="connsiteY69" fmla="*/ 6979510 h 7019963"/>
              <a:gd name="connsiteX70" fmla="*/ 2752980 w 6342348"/>
              <a:gd name="connsiteY70" fmla="*/ 6960924 h 7019963"/>
              <a:gd name="connsiteX71" fmla="*/ 2680820 w 6342348"/>
              <a:gd name="connsiteY71" fmla="*/ 6956551 h 7019963"/>
              <a:gd name="connsiteX72" fmla="*/ 5064258 w 6342348"/>
              <a:gd name="connsiteY72" fmla="*/ 6952178 h 7019963"/>
              <a:gd name="connsiteX73" fmla="*/ 4992097 w 6342348"/>
              <a:gd name="connsiteY73" fmla="*/ 6958737 h 7019963"/>
              <a:gd name="connsiteX74" fmla="*/ 4994285 w 6342348"/>
              <a:gd name="connsiteY74" fmla="*/ 6976231 h 7019963"/>
              <a:gd name="connsiteX75" fmla="*/ 5066443 w 6342348"/>
              <a:gd name="connsiteY75" fmla="*/ 6969671 h 7019963"/>
              <a:gd name="connsiteX76" fmla="*/ 2536502 w 6342348"/>
              <a:gd name="connsiteY76" fmla="*/ 6946710 h 7019963"/>
              <a:gd name="connsiteX77" fmla="*/ 2535409 w 6342348"/>
              <a:gd name="connsiteY77" fmla="*/ 6965297 h 7019963"/>
              <a:gd name="connsiteX78" fmla="*/ 2607568 w 6342348"/>
              <a:gd name="connsiteY78" fmla="*/ 6970763 h 7019963"/>
              <a:gd name="connsiteX79" fmla="*/ 2608661 w 6342348"/>
              <a:gd name="connsiteY79" fmla="*/ 6952178 h 7019963"/>
              <a:gd name="connsiteX80" fmla="*/ 2536502 w 6342348"/>
              <a:gd name="connsiteY80" fmla="*/ 6946710 h 7019963"/>
              <a:gd name="connsiteX81" fmla="*/ 5207482 w 6342348"/>
              <a:gd name="connsiteY81" fmla="*/ 6934684 h 7019963"/>
              <a:gd name="connsiteX82" fmla="*/ 5135323 w 6342348"/>
              <a:gd name="connsiteY82" fmla="*/ 6943431 h 7019963"/>
              <a:gd name="connsiteX83" fmla="*/ 5137510 w 6342348"/>
              <a:gd name="connsiteY83" fmla="*/ 6960924 h 7019963"/>
              <a:gd name="connsiteX84" fmla="*/ 5209669 w 6342348"/>
              <a:gd name="connsiteY84" fmla="*/ 6952178 h 7019963"/>
              <a:gd name="connsiteX85" fmla="*/ 2392185 w 6342348"/>
              <a:gd name="connsiteY85" fmla="*/ 6933591 h 7019963"/>
              <a:gd name="connsiteX86" fmla="*/ 2389997 w 6342348"/>
              <a:gd name="connsiteY86" fmla="*/ 6951084 h 7019963"/>
              <a:gd name="connsiteX87" fmla="*/ 2462156 w 6342348"/>
              <a:gd name="connsiteY87" fmla="*/ 6958737 h 7019963"/>
              <a:gd name="connsiteX88" fmla="*/ 2464342 w 6342348"/>
              <a:gd name="connsiteY88" fmla="*/ 6941244 h 7019963"/>
              <a:gd name="connsiteX89" fmla="*/ 2392185 w 6342348"/>
              <a:gd name="connsiteY89" fmla="*/ 6933591 h 7019963"/>
              <a:gd name="connsiteX90" fmla="*/ 2248959 w 6342348"/>
              <a:gd name="connsiteY90" fmla="*/ 6916097 h 7019963"/>
              <a:gd name="connsiteX91" fmla="*/ 2246773 w 6342348"/>
              <a:gd name="connsiteY91" fmla="*/ 6933591 h 7019963"/>
              <a:gd name="connsiteX92" fmla="*/ 2318932 w 6342348"/>
              <a:gd name="connsiteY92" fmla="*/ 6943431 h 7019963"/>
              <a:gd name="connsiteX93" fmla="*/ 2320024 w 6342348"/>
              <a:gd name="connsiteY93" fmla="*/ 6925938 h 7019963"/>
              <a:gd name="connsiteX94" fmla="*/ 2248959 w 6342348"/>
              <a:gd name="connsiteY94" fmla="*/ 6916097 h 7019963"/>
              <a:gd name="connsiteX95" fmla="*/ 5350706 w 6342348"/>
              <a:gd name="connsiteY95" fmla="*/ 6916097 h 7019963"/>
              <a:gd name="connsiteX96" fmla="*/ 5279641 w 6342348"/>
              <a:gd name="connsiteY96" fmla="*/ 6925938 h 7019963"/>
              <a:gd name="connsiteX97" fmla="*/ 5281828 w 6342348"/>
              <a:gd name="connsiteY97" fmla="*/ 6943431 h 7019963"/>
              <a:gd name="connsiteX98" fmla="*/ 5352893 w 6342348"/>
              <a:gd name="connsiteY98" fmla="*/ 6933591 h 7019963"/>
              <a:gd name="connsiteX99" fmla="*/ 5493932 w 6342348"/>
              <a:gd name="connsiteY99" fmla="*/ 6895325 h 7019963"/>
              <a:gd name="connsiteX100" fmla="*/ 5422865 w 6342348"/>
              <a:gd name="connsiteY100" fmla="*/ 6906258 h 7019963"/>
              <a:gd name="connsiteX101" fmla="*/ 5425053 w 6342348"/>
              <a:gd name="connsiteY101" fmla="*/ 6923751 h 7019963"/>
              <a:gd name="connsiteX102" fmla="*/ 5497212 w 6342348"/>
              <a:gd name="connsiteY102" fmla="*/ 6912818 h 7019963"/>
              <a:gd name="connsiteX103" fmla="*/ 2106828 w 6342348"/>
              <a:gd name="connsiteY103" fmla="*/ 6890952 h 7019963"/>
              <a:gd name="connsiteX104" fmla="*/ 2103547 w 6342348"/>
              <a:gd name="connsiteY104" fmla="*/ 6908445 h 7019963"/>
              <a:gd name="connsiteX105" fmla="*/ 2174613 w 6342348"/>
              <a:gd name="connsiteY105" fmla="*/ 6921565 h 7019963"/>
              <a:gd name="connsiteX106" fmla="*/ 2177893 w 6342348"/>
              <a:gd name="connsiteY106" fmla="*/ 6904072 h 7019963"/>
              <a:gd name="connsiteX107" fmla="*/ 2106828 w 6342348"/>
              <a:gd name="connsiteY107" fmla="*/ 6890952 h 7019963"/>
              <a:gd name="connsiteX108" fmla="*/ 5636063 w 6342348"/>
              <a:gd name="connsiteY108" fmla="*/ 6871272 h 7019963"/>
              <a:gd name="connsiteX109" fmla="*/ 5564997 w 6342348"/>
              <a:gd name="connsiteY109" fmla="*/ 6883298 h 7019963"/>
              <a:gd name="connsiteX110" fmla="*/ 5568278 w 6342348"/>
              <a:gd name="connsiteY110" fmla="*/ 6900791 h 7019963"/>
              <a:gd name="connsiteX111" fmla="*/ 5639344 w 6342348"/>
              <a:gd name="connsiteY111" fmla="*/ 6888765 h 7019963"/>
              <a:gd name="connsiteX112" fmla="*/ 1965790 w 6342348"/>
              <a:gd name="connsiteY112" fmla="*/ 6859245 h 7019963"/>
              <a:gd name="connsiteX113" fmla="*/ 1961416 w 6342348"/>
              <a:gd name="connsiteY113" fmla="*/ 6876738 h 7019963"/>
              <a:gd name="connsiteX114" fmla="*/ 2032482 w 6342348"/>
              <a:gd name="connsiteY114" fmla="*/ 6894231 h 7019963"/>
              <a:gd name="connsiteX115" fmla="*/ 2035761 w 6342348"/>
              <a:gd name="connsiteY115" fmla="*/ 6876738 h 7019963"/>
              <a:gd name="connsiteX116" fmla="*/ 1965790 w 6342348"/>
              <a:gd name="connsiteY116" fmla="*/ 6859245 h 7019963"/>
              <a:gd name="connsiteX117" fmla="*/ 5778195 w 6342348"/>
              <a:gd name="connsiteY117" fmla="*/ 6843938 h 7019963"/>
              <a:gd name="connsiteX118" fmla="*/ 5707129 w 6342348"/>
              <a:gd name="connsiteY118" fmla="*/ 6858152 h 7019963"/>
              <a:gd name="connsiteX119" fmla="*/ 5710409 w 6342348"/>
              <a:gd name="connsiteY119" fmla="*/ 6875645 h 7019963"/>
              <a:gd name="connsiteX120" fmla="*/ 5781475 w 6342348"/>
              <a:gd name="connsiteY120" fmla="*/ 6861431 h 7019963"/>
              <a:gd name="connsiteX121" fmla="*/ 1829125 w 6342348"/>
              <a:gd name="connsiteY121" fmla="*/ 6816606 h 7019963"/>
              <a:gd name="connsiteX122" fmla="*/ 1822565 w 6342348"/>
              <a:gd name="connsiteY122" fmla="*/ 6834099 h 7019963"/>
              <a:gd name="connsiteX123" fmla="*/ 1891443 w 6342348"/>
              <a:gd name="connsiteY123" fmla="*/ 6857058 h 7019963"/>
              <a:gd name="connsiteX124" fmla="*/ 1898003 w 6342348"/>
              <a:gd name="connsiteY124" fmla="*/ 6839565 h 7019963"/>
              <a:gd name="connsiteX125" fmla="*/ 1829125 w 6342348"/>
              <a:gd name="connsiteY125" fmla="*/ 6816606 h 7019963"/>
              <a:gd name="connsiteX126" fmla="*/ 5919233 w 6342348"/>
              <a:gd name="connsiteY126" fmla="*/ 6814419 h 7019963"/>
              <a:gd name="connsiteX127" fmla="*/ 5849260 w 6342348"/>
              <a:gd name="connsiteY127" fmla="*/ 6829726 h 7019963"/>
              <a:gd name="connsiteX128" fmla="*/ 5852541 w 6342348"/>
              <a:gd name="connsiteY128" fmla="*/ 6847219 h 7019963"/>
              <a:gd name="connsiteX129" fmla="*/ 5923607 w 6342348"/>
              <a:gd name="connsiteY129" fmla="*/ 6831912 h 7019963"/>
              <a:gd name="connsiteX130" fmla="*/ 6059179 w 6342348"/>
              <a:gd name="connsiteY130" fmla="*/ 6779433 h 7019963"/>
              <a:gd name="connsiteX131" fmla="*/ 5989206 w 6342348"/>
              <a:gd name="connsiteY131" fmla="*/ 6796926 h 7019963"/>
              <a:gd name="connsiteX132" fmla="*/ 5993579 w 6342348"/>
              <a:gd name="connsiteY132" fmla="*/ 6814419 h 7019963"/>
              <a:gd name="connsiteX133" fmla="*/ 6063551 w 6342348"/>
              <a:gd name="connsiteY133" fmla="*/ 6796926 h 7019963"/>
              <a:gd name="connsiteX134" fmla="*/ 1695740 w 6342348"/>
              <a:gd name="connsiteY134" fmla="*/ 6761940 h 7019963"/>
              <a:gd name="connsiteX135" fmla="*/ 1688086 w 6342348"/>
              <a:gd name="connsiteY135" fmla="*/ 6778339 h 7019963"/>
              <a:gd name="connsiteX136" fmla="*/ 1754779 w 6342348"/>
              <a:gd name="connsiteY136" fmla="*/ 6807859 h 7019963"/>
              <a:gd name="connsiteX137" fmla="*/ 1761339 w 6342348"/>
              <a:gd name="connsiteY137" fmla="*/ 6790366 h 7019963"/>
              <a:gd name="connsiteX138" fmla="*/ 1695740 w 6342348"/>
              <a:gd name="connsiteY138" fmla="*/ 6761940 h 7019963"/>
              <a:gd name="connsiteX139" fmla="*/ 6199122 w 6342348"/>
              <a:gd name="connsiteY139" fmla="*/ 6743353 h 7019963"/>
              <a:gd name="connsiteX140" fmla="*/ 6129150 w 6342348"/>
              <a:gd name="connsiteY140" fmla="*/ 6761940 h 7019963"/>
              <a:gd name="connsiteX141" fmla="*/ 6133523 w 6342348"/>
              <a:gd name="connsiteY141" fmla="*/ 6779433 h 7019963"/>
              <a:gd name="connsiteX142" fmla="*/ 6203496 w 6342348"/>
              <a:gd name="connsiteY142" fmla="*/ 6760846 h 7019963"/>
              <a:gd name="connsiteX143" fmla="*/ 6336881 w 6342348"/>
              <a:gd name="connsiteY143" fmla="*/ 6701807 h 7019963"/>
              <a:gd name="connsiteX144" fmla="*/ 6268002 w 6342348"/>
              <a:gd name="connsiteY144" fmla="*/ 6722580 h 7019963"/>
              <a:gd name="connsiteX145" fmla="*/ 6273469 w 6342348"/>
              <a:gd name="connsiteY145" fmla="*/ 6740074 h 7019963"/>
              <a:gd name="connsiteX146" fmla="*/ 6342348 w 6342348"/>
              <a:gd name="connsiteY146" fmla="*/ 6719300 h 7019963"/>
              <a:gd name="connsiteX147" fmla="*/ 1568914 w 6342348"/>
              <a:gd name="connsiteY147" fmla="*/ 6694154 h 7019963"/>
              <a:gd name="connsiteX148" fmla="*/ 1559074 w 6342348"/>
              <a:gd name="connsiteY148" fmla="*/ 6709461 h 7019963"/>
              <a:gd name="connsiteX149" fmla="*/ 1622487 w 6342348"/>
              <a:gd name="connsiteY149" fmla="*/ 6746633 h 7019963"/>
              <a:gd name="connsiteX150" fmla="*/ 1631233 w 6342348"/>
              <a:gd name="connsiteY150" fmla="*/ 6730233 h 7019963"/>
              <a:gd name="connsiteX151" fmla="*/ 1568914 w 6342348"/>
              <a:gd name="connsiteY151" fmla="*/ 6694154 h 7019963"/>
              <a:gd name="connsiteX152" fmla="*/ 1454115 w 6342348"/>
              <a:gd name="connsiteY152" fmla="*/ 6608875 h 7019963"/>
              <a:gd name="connsiteX153" fmla="*/ 1442089 w 6342348"/>
              <a:gd name="connsiteY153" fmla="*/ 6621995 h 7019963"/>
              <a:gd name="connsiteX154" fmla="*/ 1498942 w 6342348"/>
              <a:gd name="connsiteY154" fmla="*/ 6667914 h 7019963"/>
              <a:gd name="connsiteX155" fmla="*/ 1509875 w 6342348"/>
              <a:gd name="connsiteY155" fmla="*/ 6653701 h 7019963"/>
              <a:gd name="connsiteX156" fmla="*/ 1454115 w 6342348"/>
              <a:gd name="connsiteY156" fmla="*/ 6608875 h 7019963"/>
              <a:gd name="connsiteX157" fmla="*/ 1528462 w 6342348"/>
              <a:gd name="connsiteY157" fmla="*/ 6506103 h 7019963"/>
              <a:gd name="connsiteX158" fmla="*/ 1460675 w 6342348"/>
              <a:gd name="connsiteY158" fmla="*/ 6526876 h 7019963"/>
              <a:gd name="connsiteX159" fmla="*/ 1463955 w 6342348"/>
              <a:gd name="connsiteY159" fmla="*/ 6544369 h 7019963"/>
              <a:gd name="connsiteX160" fmla="*/ 1535021 w 6342348"/>
              <a:gd name="connsiteY160" fmla="*/ 6522502 h 7019963"/>
              <a:gd name="connsiteX161" fmla="*/ 1360090 w 6342348"/>
              <a:gd name="connsiteY161" fmla="*/ 6503916 h 7019963"/>
              <a:gd name="connsiteX162" fmla="*/ 1344783 w 6342348"/>
              <a:gd name="connsiteY162" fmla="*/ 6513756 h 7019963"/>
              <a:gd name="connsiteX163" fmla="*/ 1362277 w 6342348"/>
              <a:gd name="connsiteY163" fmla="*/ 6537809 h 7019963"/>
              <a:gd name="connsiteX164" fmla="*/ 1318544 w 6342348"/>
              <a:gd name="connsiteY164" fmla="*/ 6535622 h 7019963"/>
              <a:gd name="connsiteX165" fmla="*/ 1317451 w 6342348"/>
              <a:gd name="connsiteY165" fmla="*/ 6554209 h 7019963"/>
              <a:gd name="connsiteX166" fmla="*/ 1376490 w 6342348"/>
              <a:gd name="connsiteY166" fmla="*/ 6555302 h 7019963"/>
              <a:gd name="connsiteX167" fmla="*/ 1389610 w 6342348"/>
              <a:gd name="connsiteY167" fmla="*/ 6570608 h 7019963"/>
              <a:gd name="connsiteX168" fmla="*/ 1402730 w 6342348"/>
              <a:gd name="connsiteY168" fmla="*/ 6559675 h 7019963"/>
              <a:gd name="connsiteX169" fmla="*/ 1389610 w 6342348"/>
              <a:gd name="connsiteY169" fmla="*/ 6544369 h 7019963"/>
              <a:gd name="connsiteX170" fmla="*/ 1389610 w 6342348"/>
              <a:gd name="connsiteY170" fmla="*/ 6537809 h 7019963"/>
              <a:gd name="connsiteX171" fmla="*/ 1385237 w 6342348"/>
              <a:gd name="connsiteY171" fmla="*/ 6537809 h 7019963"/>
              <a:gd name="connsiteX172" fmla="*/ 1360090 w 6342348"/>
              <a:gd name="connsiteY172" fmla="*/ 6503916 h 7019963"/>
              <a:gd name="connsiteX173" fmla="*/ 1180785 w 6342348"/>
              <a:gd name="connsiteY173" fmla="*/ 6501730 h 7019963"/>
              <a:gd name="connsiteX174" fmla="*/ 1174226 w 6342348"/>
              <a:gd name="connsiteY174" fmla="*/ 6518129 h 7019963"/>
              <a:gd name="connsiteX175" fmla="*/ 1244199 w 6342348"/>
              <a:gd name="connsiteY175" fmla="*/ 6541089 h 7019963"/>
              <a:gd name="connsiteX176" fmla="*/ 1248571 w 6342348"/>
              <a:gd name="connsiteY176" fmla="*/ 6523596 h 7019963"/>
              <a:gd name="connsiteX177" fmla="*/ 1180785 w 6342348"/>
              <a:gd name="connsiteY177" fmla="*/ 6501730 h 7019963"/>
              <a:gd name="connsiteX178" fmla="*/ 1058333 w 6342348"/>
              <a:gd name="connsiteY178" fmla="*/ 6431757 h 7019963"/>
              <a:gd name="connsiteX179" fmla="*/ 1047400 w 6342348"/>
              <a:gd name="connsiteY179" fmla="*/ 6445970 h 7019963"/>
              <a:gd name="connsiteX180" fmla="*/ 1108626 w 6342348"/>
              <a:gd name="connsiteY180" fmla="*/ 6486423 h 7019963"/>
              <a:gd name="connsiteX181" fmla="*/ 1118467 w 6342348"/>
              <a:gd name="connsiteY181" fmla="*/ 6471117 h 7019963"/>
              <a:gd name="connsiteX182" fmla="*/ 1058333 w 6342348"/>
              <a:gd name="connsiteY182" fmla="*/ 6431757 h 7019963"/>
              <a:gd name="connsiteX183" fmla="*/ 1630140 w 6342348"/>
              <a:gd name="connsiteY183" fmla="*/ 6418638 h 7019963"/>
              <a:gd name="connsiteX184" fmla="*/ 1588594 w 6342348"/>
              <a:gd name="connsiteY184" fmla="*/ 6471117 h 7019963"/>
              <a:gd name="connsiteX185" fmla="*/ 1599527 w 6342348"/>
              <a:gd name="connsiteY185" fmla="*/ 6485329 h 7019963"/>
              <a:gd name="connsiteX186" fmla="*/ 1646539 w 6342348"/>
              <a:gd name="connsiteY186" fmla="*/ 6425197 h 7019963"/>
              <a:gd name="connsiteX187" fmla="*/ 1309798 w 6342348"/>
              <a:gd name="connsiteY187" fmla="*/ 6375997 h 7019963"/>
              <a:gd name="connsiteX188" fmla="*/ 1291211 w 6342348"/>
              <a:gd name="connsiteY188" fmla="*/ 6375997 h 7019963"/>
              <a:gd name="connsiteX189" fmla="*/ 1307610 w 6342348"/>
              <a:gd name="connsiteY189" fmla="*/ 6449250 h 7019963"/>
              <a:gd name="connsiteX190" fmla="*/ 1325104 w 6342348"/>
              <a:gd name="connsiteY190" fmla="*/ 6442691 h 7019963"/>
              <a:gd name="connsiteX191" fmla="*/ 1309798 w 6342348"/>
              <a:gd name="connsiteY191" fmla="*/ 6375997 h 7019963"/>
              <a:gd name="connsiteX192" fmla="*/ 952282 w 6342348"/>
              <a:gd name="connsiteY192" fmla="*/ 6336638 h 7019963"/>
              <a:gd name="connsiteX193" fmla="*/ 939162 w 6342348"/>
              <a:gd name="connsiteY193" fmla="*/ 6348665 h 7019963"/>
              <a:gd name="connsiteX194" fmla="*/ 990547 w 6342348"/>
              <a:gd name="connsiteY194" fmla="*/ 6400051 h 7019963"/>
              <a:gd name="connsiteX195" fmla="*/ 1002575 w 6342348"/>
              <a:gd name="connsiteY195" fmla="*/ 6386931 h 7019963"/>
              <a:gd name="connsiteX196" fmla="*/ 952282 w 6342348"/>
              <a:gd name="connsiteY196" fmla="*/ 6336638 h 7019963"/>
              <a:gd name="connsiteX197" fmla="*/ 1591874 w 6342348"/>
              <a:gd name="connsiteY197" fmla="*/ 6292905 h 7019963"/>
              <a:gd name="connsiteX198" fmla="*/ 1580940 w 6342348"/>
              <a:gd name="connsiteY198" fmla="*/ 6308212 h 7019963"/>
              <a:gd name="connsiteX199" fmla="*/ 1626861 w 6342348"/>
              <a:gd name="connsiteY199" fmla="*/ 6357412 h 7019963"/>
              <a:gd name="connsiteX200" fmla="*/ 1643260 w 6342348"/>
              <a:gd name="connsiteY200" fmla="*/ 6348665 h 7019963"/>
              <a:gd name="connsiteX201" fmla="*/ 1591874 w 6342348"/>
              <a:gd name="connsiteY201" fmla="*/ 6292905 h 7019963"/>
              <a:gd name="connsiteX202" fmla="*/ 1377583 w 6342348"/>
              <a:gd name="connsiteY202" fmla="*/ 6256826 h 7019963"/>
              <a:gd name="connsiteX203" fmla="*/ 1345877 w 6342348"/>
              <a:gd name="connsiteY203" fmla="*/ 6273225 h 7019963"/>
              <a:gd name="connsiteX204" fmla="*/ 1315264 w 6342348"/>
              <a:gd name="connsiteY204" fmla="*/ 6301652 h 7019963"/>
              <a:gd name="connsiteX205" fmla="*/ 1329477 w 6342348"/>
              <a:gd name="connsiteY205" fmla="*/ 6312585 h 7019963"/>
              <a:gd name="connsiteX206" fmla="*/ 1356810 w 6342348"/>
              <a:gd name="connsiteY206" fmla="*/ 6287439 h 7019963"/>
              <a:gd name="connsiteX207" fmla="*/ 1384143 w 6342348"/>
              <a:gd name="connsiteY207" fmla="*/ 6273225 h 7019963"/>
              <a:gd name="connsiteX208" fmla="*/ 1450836 w 6342348"/>
              <a:gd name="connsiteY208" fmla="*/ 6244799 h 7019963"/>
              <a:gd name="connsiteX209" fmla="*/ 1449742 w 6342348"/>
              <a:gd name="connsiteY209" fmla="*/ 6263386 h 7019963"/>
              <a:gd name="connsiteX210" fmla="*/ 1518622 w 6342348"/>
              <a:gd name="connsiteY210" fmla="*/ 6276506 h 7019963"/>
              <a:gd name="connsiteX211" fmla="*/ 1524088 w 6342348"/>
              <a:gd name="connsiteY211" fmla="*/ 6259013 h 7019963"/>
              <a:gd name="connsiteX212" fmla="*/ 1450836 w 6342348"/>
              <a:gd name="connsiteY212" fmla="*/ 6244799 h 7019963"/>
              <a:gd name="connsiteX213" fmla="*/ 862630 w 6342348"/>
              <a:gd name="connsiteY213" fmla="*/ 6224027 h 7019963"/>
              <a:gd name="connsiteX214" fmla="*/ 847324 w 6342348"/>
              <a:gd name="connsiteY214" fmla="*/ 6234960 h 7019963"/>
              <a:gd name="connsiteX215" fmla="*/ 891056 w 6342348"/>
              <a:gd name="connsiteY215" fmla="*/ 6292905 h 7019963"/>
              <a:gd name="connsiteX216" fmla="*/ 905268 w 6342348"/>
              <a:gd name="connsiteY216" fmla="*/ 6281972 h 7019963"/>
              <a:gd name="connsiteX217" fmla="*/ 862630 w 6342348"/>
              <a:gd name="connsiteY217" fmla="*/ 6224027 h 7019963"/>
              <a:gd name="connsiteX218" fmla="*/ 788284 w 6342348"/>
              <a:gd name="connsiteY218" fmla="*/ 6101575 h 7019963"/>
              <a:gd name="connsiteX219" fmla="*/ 771884 w 6342348"/>
              <a:gd name="connsiteY219" fmla="*/ 6110321 h 7019963"/>
              <a:gd name="connsiteX220" fmla="*/ 807964 w 6342348"/>
              <a:gd name="connsiteY220" fmla="*/ 6173734 h 7019963"/>
              <a:gd name="connsiteX221" fmla="*/ 824363 w 6342348"/>
              <a:gd name="connsiteY221" fmla="*/ 6163893 h 7019963"/>
              <a:gd name="connsiteX222" fmla="*/ 788284 w 6342348"/>
              <a:gd name="connsiteY222" fmla="*/ 6101575 h 7019963"/>
              <a:gd name="connsiteX223" fmla="*/ 727058 w 6342348"/>
              <a:gd name="connsiteY223" fmla="*/ 5970376 h 7019963"/>
              <a:gd name="connsiteX224" fmla="*/ 710658 w 6342348"/>
              <a:gd name="connsiteY224" fmla="*/ 5976936 h 7019963"/>
              <a:gd name="connsiteX225" fmla="*/ 739084 w 6342348"/>
              <a:gd name="connsiteY225" fmla="*/ 6044722 h 7019963"/>
              <a:gd name="connsiteX226" fmla="*/ 754390 w 6342348"/>
              <a:gd name="connsiteY226" fmla="*/ 6037068 h 7019963"/>
              <a:gd name="connsiteX227" fmla="*/ 727058 w 6342348"/>
              <a:gd name="connsiteY227" fmla="*/ 5970376 h 7019963"/>
              <a:gd name="connsiteX228" fmla="*/ 684418 w 6342348"/>
              <a:gd name="connsiteY228" fmla="*/ 5833711 h 7019963"/>
              <a:gd name="connsiteX229" fmla="*/ 666925 w 6342348"/>
              <a:gd name="connsiteY229" fmla="*/ 5838084 h 7019963"/>
              <a:gd name="connsiteX230" fmla="*/ 686605 w 6342348"/>
              <a:gd name="connsiteY230" fmla="*/ 5908057 h 7019963"/>
              <a:gd name="connsiteX231" fmla="*/ 704098 w 6342348"/>
              <a:gd name="connsiteY231" fmla="*/ 5902591 h 7019963"/>
              <a:gd name="connsiteX232" fmla="*/ 684418 w 6342348"/>
              <a:gd name="connsiteY232" fmla="*/ 5833711 h 7019963"/>
              <a:gd name="connsiteX233" fmla="*/ 655992 w 6342348"/>
              <a:gd name="connsiteY233" fmla="*/ 5692673 h 7019963"/>
              <a:gd name="connsiteX234" fmla="*/ 638499 w 6342348"/>
              <a:gd name="connsiteY234" fmla="*/ 5694860 h 7019963"/>
              <a:gd name="connsiteX235" fmla="*/ 650526 w 6342348"/>
              <a:gd name="connsiteY235" fmla="*/ 5767019 h 7019963"/>
              <a:gd name="connsiteX236" fmla="*/ 668019 w 6342348"/>
              <a:gd name="connsiteY236" fmla="*/ 5763738 h 7019963"/>
              <a:gd name="connsiteX237" fmla="*/ 655992 w 6342348"/>
              <a:gd name="connsiteY237" fmla="*/ 5692673 h 7019963"/>
              <a:gd name="connsiteX238" fmla="*/ 642872 w 6342348"/>
              <a:gd name="connsiteY238" fmla="*/ 5550542 h 7019963"/>
              <a:gd name="connsiteX239" fmla="*/ 624286 w 6342348"/>
              <a:gd name="connsiteY239" fmla="*/ 5551634 h 7019963"/>
              <a:gd name="connsiteX240" fmla="*/ 629752 w 6342348"/>
              <a:gd name="connsiteY240" fmla="*/ 5623794 h 7019963"/>
              <a:gd name="connsiteX241" fmla="*/ 648339 w 6342348"/>
              <a:gd name="connsiteY241" fmla="*/ 5622701 h 7019963"/>
              <a:gd name="connsiteX242" fmla="*/ 642872 w 6342348"/>
              <a:gd name="connsiteY242" fmla="*/ 5550542 h 7019963"/>
              <a:gd name="connsiteX243" fmla="*/ 639592 w 6342348"/>
              <a:gd name="connsiteY243" fmla="*/ 5405130 h 7019963"/>
              <a:gd name="connsiteX244" fmla="*/ 621006 w 6342348"/>
              <a:gd name="connsiteY244" fmla="*/ 5405130 h 7019963"/>
              <a:gd name="connsiteX245" fmla="*/ 621006 w 6342348"/>
              <a:gd name="connsiteY245" fmla="*/ 5432463 h 7019963"/>
              <a:gd name="connsiteX246" fmla="*/ 621006 w 6342348"/>
              <a:gd name="connsiteY246" fmla="*/ 5478383 h 7019963"/>
              <a:gd name="connsiteX247" fmla="*/ 639592 w 6342348"/>
              <a:gd name="connsiteY247" fmla="*/ 5477289 h 7019963"/>
              <a:gd name="connsiteX248" fmla="*/ 639592 w 6342348"/>
              <a:gd name="connsiteY248" fmla="*/ 5432463 h 7019963"/>
              <a:gd name="connsiteX249" fmla="*/ 639592 w 6342348"/>
              <a:gd name="connsiteY249" fmla="*/ 5405130 h 7019963"/>
              <a:gd name="connsiteX250" fmla="*/ 626473 w 6342348"/>
              <a:gd name="connsiteY250" fmla="*/ 5260811 h 7019963"/>
              <a:gd name="connsiteX251" fmla="*/ 622100 w 6342348"/>
              <a:gd name="connsiteY251" fmla="*/ 5332970 h 7019963"/>
              <a:gd name="connsiteX252" fmla="*/ 640685 w 6342348"/>
              <a:gd name="connsiteY252" fmla="*/ 5334064 h 7019963"/>
              <a:gd name="connsiteX253" fmla="*/ 645059 w 6342348"/>
              <a:gd name="connsiteY253" fmla="*/ 5261905 h 7019963"/>
              <a:gd name="connsiteX254" fmla="*/ 640685 w 6342348"/>
              <a:gd name="connsiteY254" fmla="*/ 5115400 h 7019963"/>
              <a:gd name="connsiteX255" fmla="*/ 633032 w 6342348"/>
              <a:gd name="connsiteY255" fmla="*/ 5187560 h 7019963"/>
              <a:gd name="connsiteX256" fmla="*/ 650526 w 6342348"/>
              <a:gd name="connsiteY256" fmla="*/ 5189746 h 7019963"/>
              <a:gd name="connsiteX257" fmla="*/ 658179 w 6342348"/>
              <a:gd name="connsiteY257" fmla="*/ 5117587 h 7019963"/>
              <a:gd name="connsiteX258" fmla="*/ 659273 w 6342348"/>
              <a:gd name="connsiteY258" fmla="*/ 4972175 h 7019963"/>
              <a:gd name="connsiteX259" fmla="*/ 658179 w 6342348"/>
              <a:gd name="connsiteY259" fmla="*/ 4983108 h 7019963"/>
              <a:gd name="connsiteX260" fmla="*/ 649432 w 6342348"/>
              <a:gd name="connsiteY260" fmla="*/ 5044334 h 7019963"/>
              <a:gd name="connsiteX261" fmla="*/ 666925 w 6342348"/>
              <a:gd name="connsiteY261" fmla="*/ 5046521 h 7019963"/>
              <a:gd name="connsiteX262" fmla="*/ 675672 w 6342348"/>
              <a:gd name="connsiteY262" fmla="*/ 4985295 h 7019963"/>
              <a:gd name="connsiteX263" fmla="*/ 676765 w 6342348"/>
              <a:gd name="connsiteY263" fmla="*/ 4974362 h 7019963"/>
              <a:gd name="connsiteX264" fmla="*/ 681139 w 6342348"/>
              <a:gd name="connsiteY264" fmla="*/ 4828951 h 7019963"/>
              <a:gd name="connsiteX265" fmla="*/ 670205 w 6342348"/>
              <a:gd name="connsiteY265" fmla="*/ 4900016 h 7019963"/>
              <a:gd name="connsiteX266" fmla="*/ 687699 w 6342348"/>
              <a:gd name="connsiteY266" fmla="*/ 4903296 h 7019963"/>
              <a:gd name="connsiteX267" fmla="*/ 698632 w 6342348"/>
              <a:gd name="connsiteY267" fmla="*/ 4832230 h 7019963"/>
              <a:gd name="connsiteX268" fmla="*/ 704098 w 6342348"/>
              <a:gd name="connsiteY268" fmla="*/ 4685725 h 7019963"/>
              <a:gd name="connsiteX269" fmla="*/ 693165 w 6342348"/>
              <a:gd name="connsiteY269" fmla="*/ 4756792 h 7019963"/>
              <a:gd name="connsiteX270" fmla="*/ 710658 w 6342348"/>
              <a:gd name="connsiteY270" fmla="*/ 4760071 h 7019963"/>
              <a:gd name="connsiteX271" fmla="*/ 721591 w 6342348"/>
              <a:gd name="connsiteY271" fmla="*/ 4689006 h 7019963"/>
              <a:gd name="connsiteX272" fmla="*/ 724872 w 6342348"/>
              <a:gd name="connsiteY272" fmla="*/ 4543594 h 7019963"/>
              <a:gd name="connsiteX273" fmla="*/ 715031 w 6342348"/>
              <a:gd name="connsiteY273" fmla="*/ 4614660 h 7019963"/>
              <a:gd name="connsiteX274" fmla="*/ 732524 w 6342348"/>
              <a:gd name="connsiteY274" fmla="*/ 4616847 h 7019963"/>
              <a:gd name="connsiteX275" fmla="*/ 742365 w 6342348"/>
              <a:gd name="connsiteY275" fmla="*/ 4545780 h 7019963"/>
              <a:gd name="connsiteX276" fmla="*/ 742365 w 6342348"/>
              <a:gd name="connsiteY276" fmla="*/ 4399275 h 7019963"/>
              <a:gd name="connsiteX277" fmla="*/ 734711 w 6342348"/>
              <a:gd name="connsiteY277" fmla="*/ 4471434 h 7019963"/>
              <a:gd name="connsiteX278" fmla="*/ 752204 w 6342348"/>
              <a:gd name="connsiteY278" fmla="*/ 4473621 h 7019963"/>
              <a:gd name="connsiteX279" fmla="*/ 759858 w 6342348"/>
              <a:gd name="connsiteY279" fmla="*/ 4401462 h 7019963"/>
              <a:gd name="connsiteX280" fmla="*/ 752204 w 6342348"/>
              <a:gd name="connsiteY280" fmla="*/ 4256051 h 7019963"/>
              <a:gd name="connsiteX281" fmla="*/ 747830 w 6342348"/>
              <a:gd name="connsiteY281" fmla="*/ 4328210 h 7019963"/>
              <a:gd name="connsiteX282" fmla="*/ 766418 w 6342348"/>
              <a:gd name="connsiteY282" fmla="*/ 4329303 h 7019963"/>
              <a:gd name="connsiteX283" fmla="*/ 770791 w 6342348"/>
              <a:gd name="connsiteY283" fmla="*/ 4257144 h 7019963"/>
              <a:gd name="connsiteX284" fmla="*/ 774071 w 6342348"/>
              <a:gd name="connsiteY284" fmla="*/ 4111733 h 7019963"/>
              <a:gd name="connsiteX285" fmla="*/ 755485 w 6342348"/>
              <a:gd name="connsiteY285" fmla="*/ 4111733 h 7019963"/>
              <a:gd name="connsiteX286" fmla="*/ 755485 w 6342348"/>
              <a:gd name="connsiteY286" fmla="*/ 4145625 h 7019963"/>
              <a:gd name="connsiteX287" fmla="*/ 755485 w 6342348"/>
              <a:gd name="connsiteY287" fmla="*/ 4183892 h 7019963"/>
              <a:gd name="connsiteX288" fmla="*/ 774071 w 6342348"/>
              <a:gd name="connsiteY288" fmla="*/ 4183892 h 7019963"/>
              <a:gd name="connsiteX289" fmla="*/ 774071 w 6342348"/>
              <a:gd name="connsiteY289" fmla="*/ 4145625 h 7019963"/>
              <a:gd name="connsiteX290" fmla="*/ 774071 w 6342348"/>
              <a:gd name="connsiteY290" fmla="*/ 4111733 h 7019963"/>
              <a:gd name="connsiteX291" fmla="*/ 765324 w 6342348"/>
              <a:gd name="connsiteY291" fmla="*/ 3965228 h 7019963"/>
              <a:gd name="connsiteX292" fmla="*/ 747830 w 6342348"/>
              <a:gd name="connsiteY292" fmla="*/ 3967415 h 7019963"/>
              <a:gd name="connsiteX293" fmla="*/ 753298 w 6342348"/>
              <a:gd name="connsiteY293" fmla="*/ 4039574 h 7019963"/>
              <a:gd name="connsiteX294" fmla="*/ 770791 w 6342348"/>
              <a:gd name="connsiteY294" fmla="*/ 4037387 h 7019963"/>
              <a:gd name="connsiteX295" fmla="*/ 765324 w 6342348"/>
              <a:gd name="connsiteY295" fmla="*/ 3965228 h 7019963"/>
              <a:gd name="connsiteX296" fmla="*/ 744551 w 6342348"/>
              <a:gd name="connsiteY296" fmla="*/ 3822003 h 7019963"/>
              <a:gd name="connsiteX297" fmla="*/ 727058 w 6342348"/>
              <a:gd name="connsiteY297" fmla="*/ 3825283 h 7019963"/>
              <a:gd name="connsiteX298" fmla="*/ 739084 w 6342348"/>
              <a:gd name="connsiteY298" fmla="*/ 3896348 h 7019963"/>
              <a:gd name="connsiteX299" fmla="*/ 757671 w 6342348"/>
              <a:gd name="connsiteY299" fmla="*/ 3894162 h 7019963"/>
              <a:gd name="connsiteX300" fmla="*/ 744551 w 6342348"/>
              <a:gd name="connsiteY300" fmla="*/ 3822003 h 7019963"/>
              <a:gd name="connsiteX301" fmla="*/ 707378 w 6342348"/>
              <a:gd name="connsiteY301" fmla="*/ 3682058 h 7019963"/>
              <a:gd name="connsiteX302" fmla="*/ 689885 w 6342348"/>
              <a:gd name="connsiteY302" fmla="*/ 3687525 h 7019963"/>
              <a:gd name="connsiteX303" fmla="*/ 709565 w 6342348"/>
              <a:gd name="connsiteY303" fmla="*/ 3756403 h 7019963"/>
              <a:gd name="connsiteX304" fmla="*/ 728151 w 6342348"/>
              <a:gd name="connsiteY304" fmla="*/ 3752030 h 7019963"/>
              <a:gd name="connsiteX305" fmla="*/ 707378 w 6342348"/>
              <a:gd name="connsiteY305" fmla="*/ 3682058 h 7019963"/>
              <a:gd name="connsiteX306" fmla="*/ 654899 w 6342348"/>
              <a:gd name="connsiteY306" fmla="*/ 3545393 h 7019963"/>
              <a:gd name="connsiteX307" fmla="*/ 638499 w 6342348"/>
              <a:gd name="connsiteY307" fmla="*/ 3553046 h 7019963"/>
              <a:gd name="connsiteX308" fmla="*/ 665832 w 6342348"/>
              <a:gd name="connsiteY308" fmla="*/ 3619739 h 7019963"/>
              <a:gd name="connsiteX309" fmla="*/ 683325 w 6342348"/>
              <a:gd name="connsiteY309" fmla="*/ 3612085 h 7019963"/>
              <a:gd name="connsiteX310" fmla="*/ 654899 w 6342348"/>
              <a:gd name="connsiteY310" fmla="*/ 3545393 h 7019963"/>
              <a:gd name="connsiteX311" fmla="*/ 589300 w 6342348"/>
              <a:gd name="connsiteY311" fmla="*/ 3416382 h 7019963"/>
              <a:gd name="connsiteX312" fmla="*/ 572899 w 6342348"/>
              <a:gd name="connsiteY312" fmla="*/ 3425128 h 7019963"/>
              <a:gd name="connsiteX313" fmla="*/ 606793 w 6342348"/>
              <a:gd name="connsiteY313" fmla="*/ 3488541 h 7019963"/>
              <a:gd name="connsiteX314" fmla="*/ 623192 w 6342348"/>
              <a:gd name="connsiteY314" fmla="*/ 3480887 h 7019963"/>
              <a:gd name="connsiteX315" fmla="*/ 589300 w 6342348"/>
              <a:gd name="connsiteY315" fmla="*/ 3416382 h 7019963"/>
              <a:gd name="connsiteX316" fmla="*/ 516047 w 6342348"/>
              <a:gd name="connsiteY316" fmla="*/ 3289556 h 7019963"/>
              <a:gd name="connsiteX317" fmla="*/ 500741 w 6342348"/>
              <a:gd name="connsiteY317" fmla="*/ 3299396 h 7019963"/>
              <a:gd name="connsiteX318" fmla="*/ 537914 w 6342348"/>
              <a:gd name="connsiteY318" fmla="*/ 3361716 h 7019963"/>
              <a:gd name="connsiteX319" fmla="*/ 553220 w 6342348"/>
              <a:gd name="connsiteY319" fmla="*/ 3351875 h 7019963"/>
              <a:gd name="connsiteX320" fmla="*/ 516047 w 6342348"/>
              <a:gd name="connsiteY320" fmla="*/ 3289556 h 7019963"/>
              <a:gd name="connsiteX321" fmla="*/ 438422 w 6342348"/>
              <a:gd name="connsiteY321" fmla="*/ 3167104 h 7019963"/>
              <a:gd name="connsiteX322" fmla="*/ 423116 w 6342348"/>
              <a:gd name="connsiteY322" fmla="*/ 3176944 h 7019963"/>
              <a:gd name="connsiteX323" fmla="*/ 462475 w 6342348"/>
              <a:gd name="connsiteY323" fmla="*/ 3238170 h 7019963"/>
              <a:gd name="connsiteX324" fmla="*/ 477781 w 6342348"/>
              <a:gd name="connsiteY324" fmla="*/ 3228330 h 7019963"/>
              <a:gd name="connsiteX325" fmla="*/ 438422 w 6342348"/>
              <a:gd name="connsiteY325" fmla="*/ 3167104 h 7019963"/>
              <a:gd name="connsiteX326" fmla="*/ 359703 w 6342348"/>
              <a:gd name="connsiteY326" fmla="*/ 3045745 h 7019963"/>
              <a:gd name="connsiteX327" fmla="*/ 344397 w 6342348"/>
              <a:gd name="connsiteY327" fmla="*/ 3055586 h 7019963"/>
              <a:gd name="connsiteX328" fmla="*/ 383756 w 6342348"/>
              <a:gd name="connsiteY328" fmla="*/ 3116812 h 7019963"/>
              <a:gd name="connsiteX329" fmla="*/ 399062 w 6342348"/>
              <a:gd name="connsiteY329" fmla="*/ 3106971 h 7019963"/>
              <a:gd name="connsiteX330" fmla="*/ 359703 w 6342348"/>
              <a:gd name="connsiteY330" fmla="*/ 3045745 h 7019963"/>
              <a:gd name="connsiteX331" fmla="*/ 284263 w 6342348"/>
              <a:gd name="connsiteY331" fmla="*/ 2923294 h 7019963"/>
              <a:gd name="connsiteX332" fmla="*/ 268957 w 6342348"/>
              <a:gd name="connsiteY332" fmla="*/ 2932040 h 7019963"/>
              <a:gd name="connsiteX333" fmla="*/ 306130 w 6342348"/>
              <a:gd name="connsiteY333" fmla="*/ 2994360 h 7019963"/>
              <a:gd name="connsiteX334" fmla="*/ 321436 w 6342348"/>
              <a:gd name="connsiteY334" fmla="*/ 2984520 h 7019963"/>
              <a:gd name="connsiteX335" fmla="*/ 284263 w 6342348"/>
              <a:gd name="connsiteY335" fmla="*/ 2923294 h 7019963"/>
              <a:gd name="connsiteX336" fmla="*/ 215384 w 6342348"/>
              <a:gd name="connsiteY336" fmla="*/ 2796469 h 7019963"/>
              <a:gd name="connsiteX337" fmla="*/ 198984 w 6342348"/>
              <a:gd name="connsiteY337" fmla="*/ 2805215 h 7019963"/>
              <a:gd name="connsiteX338" fmla="*/ 232878 w 6342348"/>
              <a:gd name="connsiteY338" fmla="*/ 2869722 h 7019963"/>
              <a:gd name="connsiteX339" fmla="*/ 249277 w 6342348"/>
              <a:gd name="connsiteY339" fmla="*/ 2859881 h 7019963"/>
              <a:gd name="connsiteX340" fmla="*/ 215384 w 6342348"/>
              <a:gd name="connsiteY340" fmla="*/ 2796469 h 7019963"/>
              <a:gd name="connsiteX341" fmla="*/ 153065 w 6342348"/>
              <a:gd name="connsiteY341" fmla="*/ 2667457 h 7019963"/>
              <a:gd name="connsiteX342" fmla="*/ 136666 w 6342348"/>
              <a:gd name="connsiteY342" fmla="*/ 2674017 h 7019963"/>
              <a:gd name="connsiteX343" fmla="*/ 166185 w 6342348"/>
              <a:gd name="connsiteY343" fmla="*/ 2740710 h 7019963"/>
              <a:gd name="connsiteX344" fmla="*/ 182585 w 6342348"/>
              <a:gd name="connsiteY344" fmla="*/ 2733056 h 7019963"/>
              <a:gd name="connsiteX345" fmla="*/ 153065 w 6342348"/>
              <a:gd name="connsiteY345" fmla="*/ 2667457 h 7019963"/>
              <a:gd name="connsiteX346" fmla="*/ 102772 w 6342348"/>
              <a:gd name="connsiteY346" fmla="*/ 2531885 h 7019963"/>
              <a:gd name="connsiteX347" fmla="*/ 85279 w 6342348"/>
              <a:gd name="connsiteY347" fmla="*/ 2537353 h 7019963"/>
              <a:gd name="connsiteX348" fmla="*/ 109332 w 6342348"/>
              <a:gd name="connsiteY348" fmla="*/ 2606231 h 7019963"/>
              <a:gd name="connsiteX349" fmla="*/ 126825 w 6342348"/>
              <a:gd name="connsiteY349" fmla="*/ 2599671 h 7019963"/>
              <a:gd name="connsiteX350" fmla="*/ 102772 w 6342348"/>
              <a:gd name="connsiteY350" fmla="*/ 2531885 h 7019963"/>
              <a:gd name="connsiteX351" fmla="*/ 62320 w 6342348"/>
              <a:gd name="connsiteY351" fmla="*/ 2394127 h 7019963"/>
              <a:gd name="connsiteX352" fmla="*/ 44827 w 6342348"/>
              <a:gd name="connsiteY352" fmla="*/ 2398500 h 7019963"/>
              <a:gd name="connsiteX353" fmla="*/ 63413 w 6342348"/>
              <a:gd name="connsiteY353" fmla="*/ 2468473 h 7019963"/>
              <a:gd name="connsiteX354" fmla="*/ 80905 w 6342348"/>
              <a:gd name="connsiteY354" fmla="*/ 2464099 h 7019963"/>
              <a:gd name="connsiteX355" fmla="*/ 62320 w 6342348"/>
              <a:gd name="connsiteY355" fmla="*/ 2394127 h 7019963"/>
              <a:gd name="connsiteX356" fmla="*/ 34986 w 6342348"/>
              <a:gd name="connsiteY356" fmla="*/ 2251995 h 7019963"/>
              <a:gd name="connsiteX357" fmla="*/ 17493 w 6342348"/>
              <a:gd name="connsiteY357" fmla="*/ 2254182 h 7019963"/>
              <a:gd name="connsiteX358" fmla="*/ 29520 w 6342348"/>
              <a:gd name="connsiteY358" fmla="*/ 2326341 h 7019963"/>
              <a:gd name="connsiteX359" fmla="*/ 47013 w 6342348"/>
              <a:gd name="connsiteY359" fmla="*/ 2323062 h 7019963"/>
              <a:gd name="connsiteX360" fmla="*/ 34986 w 6342348"/>
              <a:gd name="connsiteY360" fmla="*/ 2251995 h 7019963"/>
              <a:gd name="connsiteX361" fmla="*/ 20774 w 6342348"/>
              <a:gd name="connsiteY361" fmla="*/ 2109864 h 7019963"/>
              <a:gd name="connsiteX362" fmla="*/ 2187 w 6342348"/>
              <a:gd name="connsiteY362" fmla="*/ 2110958 h 7019963"/>
              <a:gd name="connsiteX363" fmla="*/ 7654 w 6342348"/>
              <a:gd name="connsiteY363" fmla="*/ 2183117 h 7019963"/>
              <a:gd name="connsiteX364" fmla="*/ 26240 w 6342348"/>
              <a:gd name="connsiteY364" fmla="*/ 2182023 h 7019963"/>
              <a:gd name="connsiteX365" fmla="*/ 20774 w 6342348"/>
              <a:gd name="connsiteY365" fmla="*/ 2109864 h 7019963"/>
              <a:gd name="connsiteX366" fmla="*/ 2187 w 6342348"/>
              <a:gd name="connsiteY366" fmla="*/ 1964453 h 7019963"/>
              <a:gd name="connsiteX367" fmla="*/ 0 w 6342348"/>
              <a:gd name="connsiteY367" fmla="*/ 2037705 h 7019963"/>
              <a:gd name="connsiteX368" fmla="*/ 18587 w 6342348"/>
              <a:gd name="connsiteY368" fmla="*/ 2037705 h 7019963"/>
              <a:gd name="connsiteX369" fmla="*/ 20774 w 6342348"/>
              <a:gd name="connsiteY369" fmla="*/ 1965546 h 7019963"/>
              <a:gd name="connsiteX370" fmla="*/ 19680 w 6342348"/>
              <a:gd name="connsiteY370" fmla="*/ 1820135 h 7019963"/>
              <a:gd name="connsiteX371" fmla="*/ 9840 w 6342348"/>
              <a:gd name="connsiteY371" fmla="*/ 1892294 h 7019963"/>
              <a:gd name="connsiteX372" fmla="*/ 27333 w 6342348"/>
              <a:gd name="connsiteY372" fmla="*/ 1894480 h 7019963"/>
              <a:gd name="connsiteX373" fmla="*/ 37173 w 6342348"/>
              <a:gd name="connsiteY373" fmla="*/ 1823414 h 7019963"/>
              <a:gd name="connsiteX374" fmla="*/ 52480 w 6342348"/>
              <a:gd name="connsiteY374" fmla="*/ 1678003 h 7019963"/>
              <a:gd name="connsiteX375" fmla="*/ 33893 w 6342348"/>
              <a:gd name="connsiteY375" fmla="*/ 1747975 h 7019963"/>
              <a:gd name="connsiteX376" fmla="*/ 51387 w 6342348"/>
              <a:gd name="connsiteY376" fmla="*/ 1752349 h 7019963"/>
              <a:gd name="connsiteX377" fmla="*/ 69973 w 6342348"/>
              <a:gd name="connsiteY377" fmla="*/ 1683469 h 7019963"/>
              <a:gd name="connsiteX378" fmla="*/ 102772 w 6342348"/>
              <a:gd name="connsiteY378" fmla="*/ 1540245 h 7019963"/>
              <a:gd name="connsiteX379" fmla="*/ 75440 w 6342348"/>
              <a:gd name="connsiteY379" fmla="*/ 1608031 h 7019963"/>
              <a:gd name="connsiteX380" fmla="*/ 92933 w 6342348"/>
              <a:gd name="connsiteY380" fmla="*/ 1614590 h 7019963"/>
              <a:gd name="connsiteX381" fmla="*/ 119173 w 6342348"/>
              <a:gd name="connsiteY381" fmla="*/ 1547897 h 7019963"/>
              <a:gd name="connsiteX382" fmla="*/ 168371 w 6342348"/>
              <a:gd name="connsiteY382" fmla="*/ 1411233 h 7019963"/>
              <a:gd name="connsiteX383" fmla="*/ 133385 w 6342348"/>
              <a:gd name="connsiteY383" fmla="*/ 1475738 h 7019963"/>
              <a:gd name="connsiteX384" fmla="*/ 149786 w 6342348"/>
              <a:gd name="connsiteY384" fmla="*/ 1483392 h 7019963"/>
              <a:gd name="connsiteX385" fmla="*/ 183678 w 6342348"/>
              <a:gd name="connsiteY385" fmla="*/ 1419980 h 7019963"/>
              <a:gd name="connsiteX386" fmla="*/ 248184 w 6342348"/>
              <a:gd name="connsiteY386" fmla="*/ 1289874 h 7019963"/>
              <a:gd name="connsiteX387" fmla="*/ 206638 w 6342348"/>
              <a:gd name="connsiteY387" fmla="*/ 1348913 h 7019963"/>
              <a:gd name="connsiteX388" fmla="*/ 221944 w 6342348"/>
              <a:gd name="connsiteY388" fmla="*/ 1358754 h 7019963"/>
              <a:gd name="connsiteX389" fmla="*/ 262396 w 6342348"/>
              <a:gd name="connsiteY389" fmla="*/ 1300807 h 7019963"/>
              <a:gd name="connsiteX390" fmla="*/ 342210 w 6342348"/>
              <a:gd name="connsiteY390" fmla="*/ 1177263 h 7019963"/>
              <a:gd name="connsiteX391" fmla="*/ 294104 w 6342348"/>
              <a:gd name="connsiteY391" fmla="*/ 1231929 h 7019963"/>
              <a:gd name="connsiteX392" fmla="*/ 308316 w 6342348"/>
              <a:gd name="connsiteY392" fmla="*/ 1243954 h 7019963"/>
              <a:gd name="connsiteX393" fmla="*/ 355330 w 6342348"/>
              <a:gd name="connsiteY393" fmla="*/ 1189289 h 7019963"/>
              <a:gd name="connsiteX394" fmla="*/ 446075 w 6342348"/>
              <a:gd name="connsiteY394" fmla="*/ 1075583 h 7019963"/>
              <a:gd name="connsiteX395" fmla="*/ 392503 w 6342348"/>
              <a:gd name="connsiteY395" fmla="*/ 1125876 h 7019963"/>
              <a:gd name="connsiteX396" fmla="*/ 405622 w 6342348"/>
              <a:gd name="connsiteY396" fmla="*/ 1138996 h 7019963"/>
              <a:gd name="connsiteX397" fmla="*/ 458101 w 6342348"/>
              <a:gd name="connsiteY397" fmla="*/ 1088703 h 7019963"/>
              <a:gd name="connsiteX398" fmla="*/ 557593 w 6342348"/>
              <a:gd name="connsiteY398" fmla="*/ 983744 h 7019963"/>
              <a:gd name="connsiteX399" fmla="*/ 500741 w 6342348"/>
              <a:gd name="connsiteY399" fmla="*/ 1028571 h 7019963"/>
              <a:gd name="connsiteX400" fmla="*/ 512768 w 6342348"/>
              <a:gd name="connsiteY400" fmla="*/ 1042784 h 7019963"/>
              <a:gd name="connsiteX401" fmla="*/ 568526 w 6342348"/>
              <a:gd name="connsiteY401" fmla="*/ 997958 h 7019963"/>
              <a:gd name="connsiteX402" fmla="*/ 675672 w 6342348"/>
              <a:gd name="connsiteY402" fmla="*/ 898465 h 7019963"/>
              <a:gd name="connsiteX403" fmla="*/ 615539 w 6342348"/>
              <a:gd name="connsiteY403" fmla="*/ 940012 h 7019963"/>
              <a:gd name="connsiteX404" fmla="*/ 626473 w 6342348"/>
              <a:gd name="connsiteY404" fmla="*/ 954225 h 7019963"/>
              <a:gd name="connsiteX405" fmla="*/ 685512 w 6342348"/>
              <a:gd name="connsiteY405" fmla="*/ 913772 h 7019963"/>
              <a:gd name="connsiteX406" fmla="*/ 799217 w 6342348"/>
              <a:gd name="connsiteY406" fmla="*/ 820840 h 7019963"/>
              <a:gd name="connsiteX407" fmla="*/ 736898 w 6342348"/>
              <a:gd name="connsiteY407" fmla="*/ 859106 h 7019963"/>
              <a:gd name="connsiteX408" fmla="*/ 746738 w 6342348"/>
              <a:gd name="connsiteY408" fmla="*/ 874412 h 7019963"/>
              <a:gd name="connsiteX409" fmla="*/ 807964 w 6342348"/>
              <a:gd name="connsiteY409" fmla="*/ 836147 h 7019963"/>
              <a:gd name="connsiteX410" fmla="*/ 924949 w 6342348"/>
              <a:gd name="connsiteY410" fmla="*/ 749774 h 7019963"/>
              <a:gd name="connsiteX411" fmla="*/ 861536 w 6342348"/>
              <a:gd name="connsiteY411" fmla="*/ 784760 h 7019963"/>
              <a:gd name="connsiteX412" fmla="*/ 870283 w 6342348"/>
              <a:gd name="connsiteY412" fmla="*/ 800067 h 7019963"/>
              <a:gd name="connsiteX413" fmla="*/ 933695 w 6342348"/>
              <a:gd name="connsiteY413" fmla="*/ 766174 h 7019963"/>
              <a:gd name="connsiteX414" fmla="*/ 1053960 w 6342348"/>
              <a:gd name="connsiteY414" fmla="*/ 683082 h 7019963"/>
              <a:gd name="connsiteX415" fmla="*/ 989455 w 6342348"/>
              <a:gd name="connsiteY415" fmla="*/ 715882 h 7019963"/>
              <a:gd name="connsiteX416" fmla="*/ 998202 w 6342348"/>
              <a:gd name="connsiteY416" fmla="*/ 732281 h 7019963"/>
              <a:gd name="connsiteX417" fmla="*/ 1061614 w 6342348"/>
              <a:gd name="connsiteY417" fmla="*/ 699481 h 7019963"/>
              <a:gd name="connsiteX418" fmla="*/ 1185158 w 6342348"/>
              <a:gd name="connsiteY418" fmla="*/ 620762 h 7019963"/>
              <a:gd name="connsiteX419" fmla="*/ 1119560 w 6342348"/>
              <a:gd name="connsiteY419" fmla="*/ 651375 h 7019963"/>
              <a:gd name="connsiteX420" fmla="*/ 1127213 w 6342348"/>
              <a:gd name="connsiteY420" fmla="*/ 667776 h 7019963"/>
              <a:gd name="connsiteX421" fmla="*/ 1192813 w 6342348"/>
              <a:gd name="connsiteY421" fmla="*/ 637163 h 7019963"/>
              <a:gd name="connsiteX422" fmla="*/ 1317451 w 6342348"/>
              <a:gd name="connsiteY422" fmla="*/ 561723 h 7019963"/>
              <a:gd name="connsiteX423" fmla="*/ 1250758 w 6342348"/>
              <a:gd name="connsiteY423" fmla="*/ 591243 h 7019963"/>
              <a:gd name="connsiteX424" fmla="*/ 1258411 w 6342348"/>
              <a:gd name="connsiteY424" fmla="*/ 607642 h 7019963"/>
              <a:gd name="connsiteX425" fmla="*/ 1325104 w 6342348"/>
              <a:gd name="connsiteY425" fmla="*/ 578123 h 7019963"/>
              <a:gd name="connsiteX426" fmla="*/ 1451930 w 6342348"/>
              <a:gd name="connsiteY426" fmla="*/ 507057 h 7019963"/>
              <a:gd name="connsiteX427" fmla="*/ 1385237 w 6342348"/>
              <a:gd name="connsiteY427" fmla="*/ 534391 h 7019963"/>
              <a:gd name="connsiteX428" fmla="*/ 1391797 w 6342348"/>
              <a:gd name="connsiteY428" fmla="*/ 550790 h 7019963"/>
              <a:gd name="connsiteX429" fmla="*/ 1458488 w 6342348"/>
              <a:gd name="connsiteY429" fmla="*/ 523457 h 7019963"/>
              <a:gd name="connsiteX430" fmla="*/ 1586408 w 6342348"/>
              <a:gd name="connsiteY430" fmla="*/ 453485 h 7019963"/>
              <a:gd name="connsiteX431" fmla="*/ 1518622 w 6342348"/>
              <a:gd name="connsiteY431" fmla="*/ 479725 h 7019963"/>
              <a:gd name="connsiteX432" fmla="*/ 1525181 w 6342348"/>
              <a:gd name="connsiteY432" fmla="*/ 496124 h 7019963"/>
              <a:gd name="connsiteX433" fmla="*/ 1592967 w 6342348"/>
              <a:gd name="connsiteY433" fmla="*/ 469884 h 7019963"/>
              <a:gd name="connsiteX434" fmla="*/ 1720885 w 6342348"/>
              <a:gd name="connsiteY434" fmla="*/ 401006 h 7019963"/>
              <a:gd name="connsiteX435" fmla="*/ 1653100 w 6342348"/>
              <a:gd name="connsiteY435" fmla="*/ 427245 h 7019963"/>
              <a:gd name="connsiteX436" fmla="*/ 1659661 w 6342348"/>
              <a:gd name="connsiteY436" fmla="*/ 443644 h 7019963"/>
              <a:gd name="connsiteX437" fmla="*/ 1727445 w 6342348"/>
              <a:gd name="connsiteY437" fmla="*/ 417405 h 7019963"/>
              <a:gd name="connsiteX438" fmla="*/ 1855364 w 6342348"/>
              <a:gd name="connsiteY438" fmla="*/ 348526 h 7019963"/>
              <a:gd name="connsiteX439" fmla="*/ 1787578 w 6342348"/>
              <a:gd name="connsiteY439" fmla="*/ 374766 h 7019963"/>
              <a:gd name="connsiteX440" fmla="*/ 1794138 w 6342348"/>
              <a:gd name="connsiteY440" fmla="*/ 391165 h 7019963"/>
              <a:gd name="connsiteX441" fmla="*/ 1861924 w 6342348"/>
              <a:gd name="connsiteY441" fmla="*/ 364925 h 7019963"/>
              <a:gd name="connsiteX442" fmla="*/ 1990936 w 6342348"/>
              <a:gd name="connsiteY442" fmla="*/ 297140 h 7019963"/>
              <a:gd name="connsiteX443" fmla="*/ 1923150 w 6342348"/>
              <a:gd name="connsiteY443" fmla="*/ 323379 h 7019963"/>
              <a:gd name="connsiteX444" fmla="*/ 1929710 w 6342348"/>
              <a:gd name="connsiteY444" fmla="*/ 339780 h 7019963"/>
              <a:gd name="connsiteX445" fmla="*/ 1997496 w 6342348"/>
              <a:gd name="connsiteY445" fmla="*/ 313540 h 7019963"/>
              <a:gd name="connsiteX446" fmla="*/ 2126508 w 6342348"/>
              <a:gd name="connsiteY446" fmla="*/ 244660 h 7019963"/>
              <a:gd name="connsiteX447" fmla="*/ 2058722 w 6342348"/>
              <a:gd name="connsiteY447" fmla="*/ 270900 h 7019963"/>
              <a:gd name="connsiteX448" fmla="*/ 2065282 w 6342348"/>
              <a:gd name="connsiteY448" fmla="*/ 287300 h 7019963"/>
              <a:gd name="connsiteX449" fmla="*/ 2133067 w 6342348"/>
              <a:gd name="connsiteY449" fmla="*/ 261061 h 7019963"/>
              <a:gd name="connsiteX450" fmla="*/ 2260986 w 6342348"/>
              <a:gd name="connsiteY450" fmla="*/ 193275 h 7019963"/>
              <a:gd name="connsiteX451" fmla="*/ 2194293 w 6342348"/>
              <a:gd name="connsiteY451" fmla="*/ 219515 h 7019963"/>
              <a:gd name="connsiteX452" fmla="*/ 2200853 w 6342348"/>
              <a:gd name="connsiteY452" fmla="*/ 235914 h 7019963"/>
              <a:gd name="connsiteX453" fmla="*/ 2267545 w 6342348"/>
              <a:gd name="connsiteY453" fmla="*/ 209674 h 7019963"/>
              <a:gd name="connsiteX454" fmla="*/ 2395464 w 6342348"/>
              <a:gd name="connsiteY454" fmla="*/ 136422 h 7019963"/>
              <a:gd name="connsiteX455" fmla="*/ 2328771 w 6342348"/>
              <a:gd name="connsiteY455" fmla="*/ 164848 h 7019963"/>
              <a:gd name="connsiteX456" fmla="*/ 2335331 w 6342348"/>
              <a:gd name="connsiteY456" fmla="*/ 181248 h 7019963"/>
              <a:gd name="connsiteX457" fmla="*/ 2402024 w 6342348"/>
              <a:gd name="connsiteY457" fmla="*/ 152821 h 7019963"/>
              <a:gd name="connsiteX458" fmla="*/ 2526662 w 6342348"/>
              <a:gd name="connsiteY458" fmla="*/ 78476 h 7019963"/>
              <a:gd name="connsiteX459" fmla="*/ 2461063 w 6342348"/>
              <a:gd name="connsiteY459" fmla="*/ 107996 h 7019963"/>
              <a:gd name="connsiteX460" fmla="*/ 2468717 w 6342348"/>
              <a:gd name="connsiteY460" fmla="*/ 124395 h 7019963"/>
              <a:gd name="connsiteX461" fmla="*/ 2534316 w 6342348"/>
              <a:gd name="connsiteY461" fmla="*/ 94876 h 7019963"/>
              <a:gd name="connsiteX462" fmla="*/ 2658953 w 6342348"/>
              <a:gd name="connsiteY462" fmla="*/ 18344 h 7019963"/>
              <a:gd name="connsiteX463" fmla="*/ 2593354 w 6342348"/>
              <a:gd name="connsiteY463" fmla="*/ 48957 h 7019963"/>
              <a:gd name="connsiteX464" fmla="*/ 2601008 w 6342348"/>
              <a:gd name="connsiteY464" fmla="*/ 65356 h 7019963"/>
              <a:gd name="connsiteX465" fmla="*/ 2666607 w 6342348"/>
              <a:gd name="connsiteY465" fmla="*/ 34743 h 7019963"/>
              <a:gd name="connsiteX466" fmla="*/ 2735000 w 6342348"/>
              <a:gd name="connsiteY466" fmla="*/ 0 h 7019963"/>
              <a:gd name="connsiteX467" fmla="*/ 2730207 w 6342348"/>
              <a:gd name="connsiteY467" fmla="*/ 0 h 7019963"/>
              <a:gd name="connsiteX468" fmla="*/ 2731114 w 6342348"/>
              <a:gd name="connsiteY468" fmla="*/ 1943 h 70199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Lst>
            <a:rect l="l" t="t" r="r" b="b"/>
            <a:pathLst>
              <a:path w="6342348" h="7019963">
                <a:moveTo>
                  <a:pt x="3909711" y="7001376"/>
                </a:moveTo>
                <a:cubicBezTo>
                  <a:pt x="3885658" y="7001376"/>
                  <a:pt x="3861606" y="7001376"/>
                  <a:pt x="3837552" y="7001376"/>
                </a:cubicBezTo>
                <a:lnTo>
                  <a:pt x="3837552" y="7019963"/>
                </a:lnTo>
                <a:cubicBezTo>
                  <a:pt x="3861606" y="7019963"/>
                  <a:pt x="3885658" y="7019963"/>
                  <a:pt x="3909711" y="7019963"/>
                </a:cubicBezTo>
                <a:close/>
                <a:moveTo>
                  <a:pt x="4054030" y="7001376"/>
                </a:moveTo>
                <a:cubicBezTo>
                  <a:pt x="4029976" y="7001376"/>
                  <a:pt x="4005923" y="7001376"/>
                  <a:pt x="3981871" y="7001376"/>
                </a:cubicBezTo>
                <a:lnTo>
                  <a:pt x="3981871" y="7019963"/>
                </a:lnTo>
                <a:cubicBezTo>
                  <a:pt x="4005923" y="7019963"/>
                  <a:pt x="4029976" y="7019963"/>
                  <a:pt x="4054030" y="7019963"/>
                </a:cubicBezTo>
                <a:close/>
                <a:moveTo>
                  <a:pt x="3692141" y="6999190"/>
                </a:moveTo>
                <a:lnTo>
                  <a:pt x="3692141" y="7017777"/>
                </a:lnTo>
                <a:cubicBezTo>
                  <a:pt x="3716194" y="7017777"/>
                  <a:pt x="3740246" y="7018870"/>
                  <a:pt x="3764300" y="7018870"/>
                </a:cubicBezTo>
                <a:lnTo>
                  <a:pt x="3764300" y="7000284"/>
                </a:lnTo>
                <a:cubicBezTo>
                  <a:pt x="3740246" y="7000284"/>
                  <a:pt x="3716194" y="6999190"/>
                  <a:pt x="3692141" y="6999190"/>
                </a:cubicBezTo>
                <a:close/>
                <a:moveTo>
                  <a:pt x="4198347" y="6999190"/>
                </a:moveTo>
                <a:cubicBezTo>
                  <a:pt x="4174296" y="6999190"/>
                  <a:pt x="4150241" y="7000284"/>
                  <a:pt x="4126188" y="7000284"/>
                </a:cubicBezTo>
                <a:lnTo>
                  <a:pt x="4126188" y="7018870"/>
                </a:lnTo>
                <a:cubicBezTo>
                  <a:pt x="4150241" y="7018870"/>
                  <a:pt x="4174296" y="7018870"/>
                  <a:pt x="4198347" y="7017777"/>
                </a:cubicBezTo>
                <a:close/>
                <a:moveTo>
                  <a:pt x="3547823" y="6995910"/>
                </a:moveTo>
                <a:lnTo>
                  <a:pt x="3547823" y="7014496"/>
                </a:lnTo>
                <a:cubicBezTo>
                  <a:pt x="3571876" y="7015590"/>
                  <a:pt x="3595929" y="7016683"/>
                  <a:pt x="3619981" y="7016683"/>
                </a:cubicBezTo>
                <a:lnTo>
                  <a:pt x="3619981" y="6998097"/>
                </a:lnTo>
                <a:cubicBezTo>
                  <a:pt x="3595929" y="6997003"/>
                  <a:pt x="3571876" y="6997003"/>
                  <a:pt x="3547823" y="6995910"/>
                </a:cubicBezTo>
                <a:close/>
                <a:moveTo>
                  <a:pt x="4343759" y="6995910"/>
                </a:moveTo>
                <a:cubicBezTo>
                  <a:pt x="4319705" y="6997003"/>
                  <a:pt x="4295653" y="6997003"/>
                  <a:pt x="4271600" y="6998097"/>
                </a:cubicBezTo>
                <a:lnTo>
                  <a:pt x="4271600" y="7016683"/>
                </a:lnTo>
                <a:cubicBezTo>
                  <a:pt x="4295653" y="7015590"/>
                  <a:pt x="4319705" y="7015590"/>
                  <a:pt x="4343759" y="7014496"/>
                </a:cubicBezTo>
                <a:close/>
                <a:moveTo>
                  <a:pt x="3403505" y="6991537"/>
                </a:moveTo>
                <a:lnTo>
                  <a:pt x="3402411" y="7010123"/>
                </a:lnTo>
                <a:cubicBezTo>
                  <a:pt x="3426464" y="7011217"/>
                  <a:pt x="3450517" y="7011217"/>
                  <a:pt x="3474571" y="7012310"/>
                </a:cubicBezTo>
                <a:lnTo>
                  <a:pt x="3475664" y="6993724"/>
                </a:lnTo>
                <a:cubicBezTo>
                  <a:pt x="3451611" y="6992630"/>
                  <a:pt x="3427558" y="6992630"/>
                  <a:pt x="3403505" y="6991537"/>
                </a:cubicBezTo>
                <a:close/>
                <a:moveTo>
                  <a:pt x="4486984" y="6990443"/>
                </a:moveTo>
                <a:cubicBezTo>
                  <a:pt x="4462932" y="6991537"/>
                  <a:pt x="4438878" y="6992630"/>
                  <a:pt x="4414826" y="6993724"/>
                </a:cubicBezTo>
                <a:lnTo>
                  <a:pt x="4415919" y="7012310"/>
                </a:lnTo>
                <a:cubicBezTo>
                  <a:pt x="4439970" y="7011217"/>
                  <a:pt x="4464025" y="7010123"/>
                  <a:pt x="4488078" y="7009030"/>
                </a:cubicBezTo>
                <a:close/>
                <a:moveTo>
                  <a:pt x="3259187" y="6986070"/>
                </a:moveTo>
                <a:lnTo>
                  <a:pt x="3258093" y="7004657"/>
                </a:lnTo>
                <a:cubicBezTo>
                  <a:pt x="3282146" y="7005750"/>
                  <a:pt x="3306199" y="7006844"/>
                  <a:pt x="3330252" y="7007936"/>
                </a:cubicBezTo>
                <a:lnTo>
                  <a:pt x="3331346" y="6989350"/>
                </a:lnTo>
                <a:cubicBezTo>
                  <a:pt x="3307293" y="6988257"/>
                  <a:pt x="3283240" y="6987164"/>
                  <a:pt x="3259187" y="6986070"/>
                </a:cubicBezTo>
                <a:close/>
                <a:moveTo>
                  <a:pt x="4631302" y="6983883"/>
                </a:moveTo>
                <a:cubicBezTo>
                  <a:pt x="4607249" y="6984977"/>
                  <a:pt x="4583197" y="6986070"/>
                  <a:pt x="4559143" y="6987164"/>
                </a:cubicBezTo>
                <a:lnTo>
                  <a:pt x="4560236" y="7005750"/>
                </a:lnTo>
                <a:cubicBezTo>
                  <a:pt x="4584290" y="7004657"/>
                  <a:pt x="4609436" y="7003563"/>
                  <a:pt x="4632396" y="7002470"/>
                </a:cubicBezTo>
                <a:close/>
                <a:moveTo>
                  <a:pt x="3114869" y="6980604"/>
                </a:moveTo>
                <a:lnTo>
                  <a:pt x="3113776" y="6999190"/>
                </a:lnTo>
                <a:cubicBezTo>
                  <a:pt x="3137827" y="7000284"/>
                  <a:pt x="3161880" y="7001376"/>
                  <a:pt x="3185934" y="7002470"/>
                </a:cubicBezTo>
                <a:lnTo>
                  <a:pt x="3187027" y="6983883"/>
                </a:lnTo>
                <a:cubicBezTo>
                  <a:pt x="3162974" y="6982791"/>
                  <a:pt x="3138921" y="6981697"/>
                  <a:pt x="3114869" y="6980604"/>
                </a:cubicBezTo>
                <a:close/>
                <a:moveTo>
                  <a:pt x="4776714" y="6975137"/>
                </a:moveTo>
                <a:cubicBezTo>
                  <a:pt x="4752661" y="6976231"/>
                  <a:pt x="4728608" y="6978417"/>
                  <a:pt x="4704555" y="6979510"/>
                </a:cubicBezTo>
                <a:lnTo>
                  <a:pt x="4705648" y="6998097"/>
                </a:lnTo>
                <a:cubicBezTo>
                  <a:pt x="4729701" y="6997003"/>
                  <a:pt x="4753755" y="6994816"/>
                  <a:pt x="4777807" y="6993724"/>
                </a:cubicBezTo>
                <a:close/>
                <a:moveTo>
                  <a:pt x="2969456" y="6974044"/>
                </a:moveTo>
                <a:lnTo>
                  <a:pt x="2968363" y="6992630"/>
                </a:lnTo>
                <a:cubicBezTo>
                  <a:pt x="2992416" y="6993724"/>
                  <a:pt x="3016469" y="6994816"/>
                  <a:pt x="3040523" y="6995910"/>
                </a:cubicBezTo>
                <a:lnTo>
                  <a:pt x="3041615" y="6977323"/>
                </a:lnTo>
                <a:cubicBezTo>
                  <a:pt x="3017562" y="6976231"/>
                  <a:pt x="2993510" y="6975137"/>
                  <a:pt x="2969456" y="6974044"/>
                </a:cubicBezTo>
                <a:close/>
                <a:moveTo>
                  <a:pt x="2825138" y="6965297"/>
                </a:moveTo>
                <a:lnTo>
                  <a:pt x="2824045" y="6983883"/>
                </a:lnTo>
                <a:cubicBezTo>
                  <a:pt x="2848098" y="6986070"/>
                  <a:pt x="2872151" y="6987164"/>
                  <a:pt x="2896204" y="6988257"/>
                </a:cubicBezTo>
                <a:lnTo>
                  <a:pt x="2897297" y="6969671"/>
                </a:lnTo>
                <a:cubicBezTo>
                  <a:pt x="2873245" y="6967484"/>
                  <a:pt x="2849191" y="6966390"/>
                  <a:pt x="2825138" y="6965297"/>
                </a:cubicBezTo>
                <a:close/>
                <a:moveTo>
                  <a:pt x="4921032" y="6964204"/>
                </a:moveTo>
                <a:cubicBezTo>
                  <a:pt x="4896979" y="6965297"/>
                  <a:pt x="4872926" y="6967484"/>
                  <a:pt x="4848873" y="6969671"/>
                </a:cubicBezTo>
                <a:lnTo>
                  <a:pt x="4849966" y="6988257"/>
                </a:lnTo>
                <a:cubicBezTo>
                  <a:pt x="4874020" y="6986070"/>
                  <a:pt x="4898072" y="6983883"/>
                  <a:pt x="4922126" y="6981697"/>
                </a:cubicBezTo>
                <a:close/>
                <a:moveTo>
                  <a:pt x="2680820" y="6956551"/>
                </a:moveTo>
                <a:lnTo>
                  <a:pt x="2679727" y="6975137"/>
                </a:lnTo>
                <a:cubicBezTo>
                  <a:pt x="2703780" y="6976231"/>
                  <a:pt x="2727833" y="6978417"/>
                  <a:pt x="2751886" y="6979510"/>
                </a:cubicBezTo>
                <a:lnTo>
                  <a:pt x="2752980" y="6960924"/>
                </a:lnTo>
                <a:cubicBezTo>
                  <a:pt x="2728926" y="6959830"/>
                  <a:pt x="2704873" y="6957644"/>
                  <a:pt x="2680820" y="6956551"/>
                </a:cubicBezTo>
                <a:close/>
                <a:moveTo>
                  <a:pt x="5064258" y="6952178"/>
                </a:moveTo>
                <a:cubicBezTo>
                  <a:pt x="5040204" y="6954364"/>
                  <a:pt x="5016152" y="6956551"/>
                  <a:pt x="4992097" y="6958737"/>
                </a:cubicBezTo>
                <a:lnTo>
                  <a:pt x="4994285" y="6976231"/>
                </a:lnTo>
                <a:cubicBezTo>
                  <a:pt x="5018337" y="6972950"/>
                  <a:pt x="5042391" y="6970763"/>
                  <a:pt x="5066443" y="6969671"/>
                </a:cubicBezTo>
                <a:close/>
                <a:moveTo>
                  <a:pt x="2536502" y="6946710"/>
                </a:moveTo>
                <a:lnTo>
                  <a:pt x="2535409" y="6965297"/>
                </a:lnTo>
                <a:cubicBezTo>
                  <a:pt x="2559462" y="6967484"/>
                  <a:pt x="2583515" y="6968577"/>
                  <a:pt x="2607568" y="6970763"/>
                </a:cubicBezTo>
                <a:lnTo>
                  <a:pt x="2608661" y="6952178"/>
                </a:lnTo>
                <a:cubicBezTo>
                  <a:pt x="2584608" y="6949991"/>
                  <a:pt x="2560555" y="6948897"/>
                  <a:pt x="2536502" y="6946710"/>
                </a:cubicBezTo>
                <a:close/>
                <a:moveTo>
                  <a:pt x="5207482" y="6934684"/>
                </a:moveTo>
                <a:cubicBezTo>
                  <a:pt x="5183429" y="6937964"/>
                  <a:pt x="5159376" y="6941244"/>
                  <a:pt x="5135323" y="6943431"/>
                </a:cubicBezTo>
                <a:lnTo>
                  <a:pt x="5137510" y="6960924"/>
                </a:lnTo>
                <a:cubicBezTo>
                  <a:pt x="5161563" y="6958737"/>
                  <a:pt x="5185616" y="6955457"/>
                  <a:pt x="5209669" y="6952178"/>
                </a:cubicBezTo>
                <a:close/>
                <a:moveTo>
                  <a:pt x="2392185" y="6933591"/>
                </a:moveTo>
                <a:lnTo>
                  <a:pt x="2389997" y="6951084"/>
                </a:lnTo>
                <a:cubicBezTo>
                  <a:pt x="2414051" y="6954364"/>
                  <a:pt x="2438103" y="6956551"/>
                  <a:pt x="2462156" y="6958737"/>
                </a:cubicBezTo>
                <a:lnTo>
                  <a:pt x="2464342" y="6941244"/>
                </a:lnTo>
                <a:cubicBezTo>
                  <a:pt x="2440289" y="6939058"/>
                  <a:pt x="2416236" y="6935777"/>
                  <a:pt x="2392185" y="6933591"/>
                </a:cubicBezTo>
                <a:close/>
                <a:moveTo>
                  <a:pt x="2248959" y="6916097"/>
                </a:moveTo>
                <a:lnTo>
                  <a:pt x="2246773" y="6933591"/>
                </a:lnTo>
                <a:cubicBezTo>
                  <a:pt x="2269732" y="6936871"/>
                  <a:pt x="2294878" y="6940150"/>
                  <a:pt x="2318932" y="6943431"/>
                </a:cubicBezTo>
                <a:lnTo>
                  <a:pt x="2320024" y="6925938"/>
                </a:lnTo>
                <a:cubicBezTo>
                  <a:pt x="2295971" y="6922657"/>
                  <a:pt x="2271919" y="6919378"/>
                  <a:pt x="2248959" y="6916097"/>
                </a:cubicBezTo>
                <a:close/>
                <a:moveTo>
                  <a:pt x="5350706" y="6916097"/>
                </a:moveTo>
                <a:cubicBezTo>
                  <a:pt x="5327747" y="6919378"/>
                  <a:pt x="5303694" y="6922657"/>
                  <a:pt x="5279641" y="6925938"/>
                </a:cubicBezTo>
                <a:lnTo>
                  <a:pt x="5281828" y="6943431"/>
                </a:lnTo>
                <a:cubicBezTo>
                  <a:pt x="5305881" y="6940150"/>
                  <a:pt x="5329934" y="6937964"/>
                  <a:pt x="5352893" y="6933591"/>
                </a:cubicBezTo>
                <a:close/>
                <a:moveTo>
                  <a:pt x="5493932" y="6895325"/>
                </a:moveTo>
                <a:cubicBezTo>
                  <a:pt x="5470972" y="6898604"/>
                  <a:pt x="5446920" y="6902978"/>
                  <a:pt x="5422865" y="6906258"/>
                </a:cubicBezTo>
                <a:lnTo>
                  <a:pt x="5425053" y="6923751"/>
                </a:lnTo>
                <a:cubicBezTo>
                  <a:pt x="5449105" y="6920471"/>
                  <a:pt x="5473158" y="6917191"/>
                  <a:pt x="5497212" y="6912818"/>
                </a:cubicBezTo>
                <a:close/>
                <a:moveTo>
                  <a:pt x="2106828" y="6890952"/>
                </a:moveTo>
                <a:lnTo>
                  <a:pt x="2103547" y="6908445"/>
                </a:lnTo>
                <a:cubicBezTo>
                  <a:pt x="2126508" y="6912818"/>
                  <a:pt x="2150561" y="6917191"/>
                  <a:pt x="2174613" y="6921565"/>
                </a:cubicBezTo>
                <a:lnTo>
                  <a:pt x="2177893" y="6904072"/>
                </a:lnTo>
                <a:cubicBezTo>
                  <a:pt x="2153840" y="6899698"/>
                  <a:pt x="2129788" y="6895325"/>
                  <a:pt x="2106828" y="6890952"/>
                </a:cubicBezTo>
                <a:close/>
                <a:moveTo>
                  <a:pt x="5636063" y="6871272"/>
                </a:moveTo>
                <a:cubicBezTo>
                  <a:pt x="5612010" y="6875645"/>
                  <a:pt x="5589051" y="6878925"/>
                  <a:pt x="5564997" y="6883298"/>
                </a:cubicBezTo>
                <a:lnTo>
                  <a:pt x="5568278" y="6900791"/>
                </a:lnTo>
                <a:cubicBezTo>
                  <a:pt x="5592331" y="6897512"/>
                  <a:pt x="5615290" y="6893138"/>
                  <a:pt x="5639344" y="6888765"/>
                </a:cubicBezTo>
                <a:close/>
                <a:moveTo>
                  <a:pt x="1965790" y="6859245"/>
                </a:moveTo>
                <a:lnTo>
                  <a:pt x="1961416" y="6876738"/>
                </a:lnTo>
                <a:cubicBezTo>
                  <a:pt x="1984376" y="6883298"/>
                  <a:pt x="2008429" y="6888765"/>
                  <a:pt x="2032482" y="6894231"/>
                </a:cubicBezTo>
                <a:lnTo>
                  <a:pt x="2035761" y="6876738"/>
                </a:lnTo>
                <a:cubicBezTo>
                  <a:pt x="2011708" y="6871272"/>
                  <a:pt x="1988749" y="6864712"/>
                  <a:pt x="1965790" y="6859245"/>
                </a:cubicBezTo>
                <a:close/>
                <a:moveTo>
                  <a:pt x="5778195" y="6843938"/>
                </a:moveTo>
                <a:cubicBezTo>
                  <a:pt x="5754142" y="6849406"/>
                  <a:pt x="5731183" y="6853779"/>
                  <a:pt x="5707129" y="6858152"/>
                </a:cubicBezTo>
                <a:lnTo>
                  <a:pt x="5710409" y="6875645"/>
                </a:lnTo>
                <a:cubicBezTo>
                  <a:pt x="5734462" y="6871272"/>
                  <a:pt x="5757421" y="6866899"/>
                  <a:pt x="5781475" y="6861431"/>
                </a:cubicBezTo>
                <a:close/>
                <a:moveTo>
                  <a:pt x="1829125" y="6816606"/>
                </a:moveTo>
                <a:lnTo>
                  <a:pt x="1822565" y="6834099"/>
                </a:lnTo>
                <a:cubicBezTo>
                  <a:pt x="1844431" y="6841752"/>
                  <a:pt x="1868484" y="6849406"/>
                  <a:pt x="1891443" y="6857058"/>
                </a:cubicBezTo>
                <a:lnTo>
                  <a:pt x="1898003" y="6839565"/>
                </a:lnTo>
                <a:cubicBezTo>
                  <a:pt x="1873950" y="6831912"/>
                  <a:pt x="1850991" y="6824259"/>
                  <a:pt x="1829125" y="6816606"/>
                </a:cubicBezTo>
                <a:close/>
                <a:moveTo>
                  <a:pt x="5919233" y="6814419"/>
                </a:moveTo>
                <a:cubicBezTo>
                  <a:pt x="5896273" y="6819885"/>
                  <a:pt x="5873314" y="6824259"/>
                  <a:pt x="5849260" y="6829726"/>
                </a:cubicBezTo>
                <a:lnTo>
                  <a:pt x="5852541" y="6847219"/>
                </a:lnTo>
                <a:cubicBezTo>
                  <a:pt x="5875500" y="6841752"/>
                  <a:pt x="5899553" y="6836286"/>
                  <a:pt x="5923607" y="6831912"/>
                </a:cubicBezTo>
                <a:close/>
                <a:moveTo>
                  <a:pt x="6059179" y="6779433"/>
                </a:moveTo>
                <a:cubicBezTo>
                  <a:pt x="6036218" y="6785993"/>
                  <a:pt x="6012165" y="6791459"/>
                  <a:pt x="5989206" y="6796926"/>
                </a:cubicBezTo>
                <a:lnTo>
                  <a:pt x="5993579" y="6814419"/>
                </a:lnTo>
                <a:cubicBezTo>
                  <a:pt x="6017631" y="6808952"/>
                  <a:pt x="6040592" y="6803486"/>
                  <a:pt x="6063551" y="6796926"/>
                </a:cubicBezTo>
                <a:close/>
                <a:moveTo>
                  <a:pt x="1695740" y="6761940"/>
                </a:moveTo>
                <a:lnTo>
                  <a:pt x="1688086" y="6778339"/>
                </a:lnTo>
                <a:cubicBezTo>
                  <a:pt x="1709952" y="6789272"/>
                  <a:pt x="1731819" y="6798019"/>
                  <a:pt x="1754779" y="6807859"/>
                </a:cubicBezTo>
                <a:lnTo>
                  <a:pt x="1761339" y="6790366"/>
                </a:lnTo>
                <a:cubicBezTo>
                  <a:pt x="1739472" y="6781620"/>
                  <a:pt x="1716512" y="6771779"/>
                  <a:pt x="1695740" y="6761940"/>
                </a:cubicBezTo>
                <a:close/>
                <a:moveTo>
                  <a:pt x="6199122" y="6743353"/>
                </a:moveTo>
                <a:cubicBezTo>
                  <a:pt x="6176163" y="6749913"/>
                  <a:pt x="6152110" y="6755380"/>
                  <a:pt x="6129150" y="6761940"/>
                </a:cubicBezTo>
                <a:lnTo>
                  <a:pt x="6133523" y="6779433"/>
                </a:lnTo>
                <a:cubicBezTo>
                  <a:pt x="6157577" y="6772873"/>
                  <a:pt x="6180537" y="6767406"/>
                  <a:pt x="6203496" y="6760846"/>
                </a:cubicBezTo>
                <a:close/>
                <a:moveTo>
                  <a:pt x="6336881" y="6701807"/>
                </a:moveTo>
                <a:cubicBezTo>
                  <a:pt x="6313922" y="6708367"/>
                  <a:pt x="6290961" y="6716021"/>
                  <a:pt x="6268002" y="6722580"/>
                </a:cubicBezTo>
                <a:lnTo>
                  <a:pt x="6273469" y="6740074"/>
                </a:lnTo>
                <a:cubicBezTo>
                  <a:pt x="6296428" y="6733514"/>
                  <a:pt x="6319388" y="6726954"/>
                  <a:pt x="6342348" y="6719300"/>
                </a:cubicBezTo>
                <a:close/>
                <a:moveTo>
                  <a:pt x="1568914" y="6694154"/>
                </a:moveTo>
                <a:lnTo>
                  <a:pt x="1559074" y="6709461"/>
                </a:lnTo>
                <a:cubicBezTo>
                  <a:pt x="1579848" y="6722580"/>
                  <a:pt x="1600620" y="6734606"/>
                  <a:pt x="1622487" y="6746633"/>
                </a:cubicBezTo>
                <a:lnTo>
                  <a:pt x="1631233" y="6730233"/>
                </a:lnTo>
                <a:cubicBezTo>
                  <a:pt x="1609366" y="6718207"/>
                  <a:pt x="1588594" y="6706180"/>
                  <a:pt x="1568914" y="6694154"/>
                </a:cubicBezTo>
                <a:close/>
                <a:moveTo>
                  <a:pt x="1454115" y="6608875"/>
                </a:moveTo>
                <a:lnTo>
                  <a:pt x="1442089" y="6621995"/>
                </a:lnTo>
                <a:cubicBezTo>
                  <a:pt x="1459583" y="6637301"/>
                  <a:pt x="1479262" y="6652608"/>
                  <a:pt x="1498942" y="6667914"/>
                </a:cubicBezTo>
                <a:lnTo>
                  <a:pt x="1509875" y="6653701"/>
                </a:lnTo>
                <a:cubicBezTo>
                  <a:pt x="1490196" y="6639488"/>
                  <a:pt x="1471608" y="6624182"/>
                  <a:pt x="1454115" y="6608875"/>
                </a:cubicBezTo>
                <a:close/>
                <a:moveTo>
                  <a:pt x="1528462" y="6506103"/>
                </a:moveTo>
                <a:cubicBezTo>
                  <a:pt x="1507688" y="6514850"/>
                  <a:pt x="1484729" y="6521410"/>
                  <a:pt x="1460675" y="6526876"/>
                </a:cubicBezTo>
                <a:lnTo>
                  <a:pt x="1463955" y="6544369"/>
                </a:lnTo>
                <a:cubicBezTo>
                  <a:pt x="1489101" y="6538903"/>
                  <a:pt x="1513155" y="6531249"/>
                  <a:pt x="1535021" y="6522502"/>
                </a:cubicBezTo>
                <a:close/>
                <a:moveTo>
                  <a:pt x="1360090" y="6503916"/>
                </a:moveTo>
                <a:lnTo>
                  <a:pt x="1344783" y="6513756"/>
                </a:lnTo>
                <a:cubicBezTo>
                  <a:pt x="1350250" y="6521410"/>
                  <a:pt x="1355717" y="6530156"/>
                  <a:pt x="1362277" y="6537809"/>
                </a:cubicBezTo>
                <a:cubicBezTo>
                  <a:pt x="1346970" y="6537809"/>
                  <a:pt x="1332757" y="6536716"/>
                  <a:pt x="1318544" y="6535622"/>
                </a:cubicBezTo>
                <a:lnTo>
                  <a:pt x="1317451" y="6554209"/>
                </a:lnTo>
                <a:cubicBezTo>
                  <a:pt x="1336037" y="6555302"/>
                  <a:pt x="1356810" y="6556396"/>
                  <a:pt x="1376490" y="6555302"/>
                </a:cubicBezTo>
                <a:cubicBezTo>
                  <a:pt x="1380863" y="6560769"/>
                  <a:pt x="1385237" y="6565142"/>
                  <a:pt x="1389610" y="6570608"/>
                </a:cubicBezTo>
                <a:lnTo>
                  <a:pt x="1402730" y="6559675"/>
                </a:lnTo>
                <a:cubicBezTo>
                  <a:pt x="1398357" y="6555302"/>
                  <a:pt x="1393983" y="6549836"/>
                  <a:pt x="1389610" y="6544369"/>
                </a:cubicBezTo>
                <a:lnTo>
                  <a:pt x="1389610" y="6537809"/>
                </a:lnTo>
                <a:cubicBezTo>
                  <a:pt x="1388516" y="6537809"/>
                  <a:pt x="1386330" y="6537809"/>
                  <a:pt x="1385237" y="6537809"/>
                </a:cubicBezTo>
                <a:cubicBezTo>
                  <a:pt x="1376490" y="6526876"/>
                  <a:pt x="1367744" y="6514850"/>
                  <a:pt x="1360090" y="6503916"/>
                </a:cubicBezTo>
                <a:close/>
                <a:moveTo>
                  <a:pt x="1180785" y="6501730"/>
                </a:moveTo>
                <a:lnTo>
                  <a:pt x="1174226" y="6518129"/>
                </a:lnTo>
                <a:cubicBezTo>
                  <a:pt x="1197186" y="6527970"/>
                  <a:pt x="1220145" y="6535622"/>
                  <a:pt x="1244199" y="6541089"/>
                </a:cubicBezTo>
                <a:lnTo>
                  <a:pt x="1248571" y="6523596"/>
                </a:lnTo>
                <a:cubicBezTo>
                  <a:pt x="1225612" y="6518129"/>
                  <a:pt x="1202651" y="6510476"/>
                  <a:pt x="1180785" y="6501730"/>
                </a:cubicBezTo>
                <a:close/>
                <a:moveTo>
                  <a:pt x="1058333" y="6431757"/>
                </a:moveTo>
                <a:lnTo>
                  <a:pt x="1047400" y="6445970"/>
                </a:lnTo>
                <a:cubicBezTo>
                  <a:pt x="1067080" y="6461276"/>
                  <a:pt x="1087854" y="6474396"/>
                  <a:pt x="1108626" y="6486423"/>
                </a:cubicBezTo>
                <a:lnTo>
                  <a:pt x="1118467" y="6471117"/>
                </a:lnTo>
                <a:cubicBezTo>
                  <a:pt x="1097693" y="6459090"/>
                  <a:pt x="1078013" y="6445970"/>
                  <a:pt x="1058333" y="6431757"/>
                </a:cubicBezTo>
                <a:close/>
                <a:moveTo>
                  <a:pt x="1630140" y="6418638"/>
                </a:moveTo>
                <a:cubicBezTo>
                  <a:pt x="1622487" y="6437223"/>
                  <a:pt x="1608274" y="6455810"/>
                  <a:pt x="1588594" y="6471117"/>
                </a:cubicBezTo>
                <a:lnTo>
                  <a:pt x="1599527" y="6485329"/>
                </a:lnTo>
                <a:cubicBezTo>
                  <a:pt x="1621394" y="6467836"/>
                  <a:pt x="1636700" y="6448157"/>
                  <a:pt x="1646539" y="6425197"/>
                </a:cubicBezTo>
                <a:close/>
                <a:moveTo>
                  <a:pt x="1309798" y="6375997"/>
                </a:moveTo>
                <a:lnTo>
                  <a:pt x="1291211" y="6375997"/>
                </a:lnTo>
                <a:cubicBezTo>
                  <a:pt x="1291211" y="6398958"/>
                  <a:pt x="1296677" y="6423011"/>
                  <a:pt x="1307610" y="6449250"/>
                </a:cubicBezTo>
                <a:lnTo>
                  <a:pt x="1325104" y="6442691"/>
                </a:lnTo>
                <a:cubicBezTo>
                  <a:pt x="1315264" y="6418638"/>
                  <a:pt x="1309798" y="6396771"/>
                  <a:pt x="1309798" y="6375997"/>
                </a:cubicBezTo>
                <a:close/>
                <a:moveTo>
                  <a:pt x="952282" y="6336638"/>
                </a:moveTo>
                <a:lnTo>
                  <a:pt x="939162" y="6348665"/>
                </a:lnTo>
                <a:cubicBezTo>
                  <a:pt x="955562" y="6367251"/>
                  <a:pt x="973054" y="6383651"/>
                  <a:pt x="990547" y="6400051"/>
                </a:cubicBezTo>
                <a:lnTo>
                  <a:pt x="1002575" y="6386931"/>
                </a:lnTo>
                <a:cubicBezTo>
                  <a:pt x="986175" y="6371624"/>
                  <a:pt x="968681" y="6355225"/>
                  <a:pt x="952282" y="6336638"/>
                </a:cubicBezTo>
                <a:close/>
                <a:moveTo>
                  <a:pt x="1591874" y="6292905"/>
                </a:moveTo>
                <a:lnTo>
                  <a:pt x="1580940" y="6308212"/>
                </a:lnTo>
                <a:cubicBezTo>
                  <a:pt x="1601714" y="6322425"/>
                  <a:pt x="1618113" y="6339919"/>
                  <a:pt x="1626861" y="6357412"/>
                </a:cubicBezTo>
                <a:lnTo>
                  <a:pt x="1643260" y="6348665"/>
                </a:lnTo>
                <a:cubicBezTo>
                  <a:pt x="1633419" y="6328985"/>
                  <a:pt x="1614834" y="6309306"/>
                  <a:pt x="1591874" y="6292905"/>
                </a:cubicBezTo>
                <a:close/>
                <a:moveTo>
                  <a:pt x="1377583" y="6256826"/>
                </a:moveTo>
                <a:cubicBezTo>
                  <a:pt x="1365557" y="6261199"/>
                  <a:pt x="1355717" y="6266666"/>
                  <a:pt x="1345877" y="6273225"/>
                </a:cubicBezTo>
                <a:cubicBezTo>
                  <a:pt x="1333850" y="6280879"/>
                  <a:pt x="1322917" y="6290719"/>
                  <a:pt x="1315264" y="6301652"/>
                </a:cubicBezTo>
                <a:lnTo>
                  <a:pt x="1329477" y="6312585"/>
                </a:lnTo>
                <a:cubicBezTo>
                  <a:pt x="1336037" y="6303838"/>
                  <a:pt x="1344783" y="6295092"/>
                  <a:pt x="1356810" y="6287439"/>
                </a:cubicBezTo>
                <a:cubicBezTo>
                  <a:pt x="1365557" y="6281972"/>
                  <a:pt x="1374304" y="6276506"/>
                  <a:pt x="1384143" y="6273225"/>
                </a:cubicBezTo>
                <a:close/>
                <a:moveTo>
                  <a:pt x="1450836" y="6244799"/>
                </a:moveTo>
                <a:lnTo>
                  <a:pt x="1449742" y="6263386"/>
                </a:lnTo>
                <a:cubicBezTo>
                  <a:pt x="1472702" y="6264479"/>
                  <a:pt x="1495663" y="6268852"/>
                  <a:pt x="1518622" y="6276506"/>
                </a:cubicBezTo>
                <a:lnTo>
                  <a:pt x="1524088" y="6259013"/>
                </a:lnTo>
                <a:cubicBezTo>
                  <a:pt x="1500035" y="6250266"/>
                  <a:pt x="1474889" y="6245893"/>
                  <a:pt x="1450836" y="6244799"/>
                </a:cubicBezTo>
                <a:close/>
                <a:moveTo>
                  <a:pt x="862630" y="6224027"/>
                </a:moveTo>
                <a:lnTo>
                  <a:pt x="847324" y="6234960"/>
                </a:lnTo>
                <a:cubicBezTo>
                  <a:pt x="861536" y="6254640"/>
                  <a:pt x="875750" y="6274319"/>
                  <a:pt x="891056" y="6292905"/>
                </a:cubicBezTo>
                <a:lnTo>
                  <a:pt x="905268" y="6281972"/>
                </a:lnTo>
                <a:cubicBezTo>
                  <a:pt x="891056" y="6262292"/>
                  <a:pt x="876843" y="6243706"/>
                  <a:pt x="862630" y="6224027"/>
                </a:cubicBezTo>
                <a:close/>
                <a:moveTo>
                  <a:pt x="788284" y="6101575"/>
                </a:moveTo>
                <a:lnTo>
                  <a:pt x="771884" y="6110321"/>
                </a:lnTo>
                <a:cubicBezTo>
                  <a:pt x="782817" y="6132188"/>
                  <a:pt x="794844" y="6152960"/>
                  <a:pt x="807964" y="6173734"/>
                </a:cubicBezTo>
                <a:lnTo>
                  <a:pt x="824363" y="6163893"/>
                </a:lnTo>
                <a:cubicBezTo>
                  <a:pt x="811243" y="6143121"/>
                  <a:pt x="799217" y="6122347"/>
                  <a:pt x="788284" y="6101575"/>
                </a:cubicBezTo>
                <a:close/>
                <a:moveTo>
                  <a:pt x="727058" y="5970376"/>
                </a:moveTo>
                <a:lnTo>
                  <a:pt x="710658" y="5976936"/>
                </a:lnTo>
                <a:cubicBezTo>
                  <a:pt x="719405" y="5999895"/>
                  <a:pt x="729245" y="6022856"/>
                  <a:pt x="739084" y="6044722"/>
                </a:cubicBezTo>
                <a:lnTo>
                  <a:pt x="754390" y="6037068"/>
                </a:lnTo>
                <a:cubicBezTo>
                  <a:pt x="744551" y="6015202"/>
                  <a:pt x="735805" y="5992243"/>
                  <a:pt x="727058" y="5970376"/>
                </a:cubicBezTo>
                <a:close/>
                <a:moveTo>
                  <a:pt x="684418" y="5833711"/>
                </a:moveTo>
                <a:lnTo>
                  <a:pt x="666925" y="5838084"/>
                </a:lnTo>
                <a:cubicBezTo>
                  <a:pt x="672392" y="5862137"/>
                  <a:pt x="678952" y="5885097"/>
                  <a:pt x="686605" y="5908057"/>
                </a:cubicBezTo>
                <a:lnTo>
                  <a:pt x="704098" y="5902591"/>
                </a:lnTo>
                <a:cubicBezTo>
                  <a:pt x="697538" y="5880724"/>
                  <a:pt x="689885" y="5856671"/>
                  <a:pt x="684418" y="5833711"/>
                </a:cubicBezTo>
                <a:close/>
                <a:moveTo>
                  <a:pt x="655992" y="5692673"/>
                </a:moveTo>
                <a:lnTo>
                  <a:pt x="638499" y="5694860"/>
                </a:lnTo>
                <a:cubicBezTo>
                  <a:pt x="641779" y="5720006"/>
                  <a:pt x="646152" y="5744059"/>
                  <a:pt x="650526" y="5767019"/>
                </a:cubicBezTo>
                <a:lnTo>
                  <a:pt x="668019" y="5763738"/>
                </a:lnTo>
                <a:cubicBezTo>
                  <a:pt x="663646" y="5740779"/>
                  <a:pt x="659273" y="5716726"/>
                  <a:pt x="655992" y="5692673"/>
                </a:cubicBezTo>
                <a:close/>
                <a:moveTo>
                  <a:pt x="642872" y="5550542"/>
                </a:moveTo>
                <a:lnTo>
                  <a:pt x="624286" y="5551634"/>
                </a:lnTo>
                <a:cubicBezTo>
                  <a:pt x="625379" y="5575687"/>
                  <a:pt x="627566" y="5599740"/>
                  <a:pt x="629752" y="5623794"/>
                </a:cubicBezTo>
                <a:lnTo>
                  <a:pt x="648339" y="5622701"/>
                </a:lnTo>
                <a:cubicBezTo>
                  <a:pt x="646152" y="5598648"/>
                  <a:pt x="643966" y="5574595"/>
                  <a:pt x="642872" y="5550542"/>
                </a:cubicBezTo>
                <a:close/>
                <a:moveTo>
                  <a:pt x="639592" y="5405130"/>
                </a:moveTo>
                <a:lnTo>
                  <a:pt x="621006" y="5405130"/>
                </a:lnTo>
                <a:cubicBezTo>
                  <a:pt x="621006" y="5413876"/>
                  <a:pt x="621006" y="5423717"/>
                  <a:pt x="621006" y="5432463"/>
                </a:cubicBezTo>
                <a:cubicBezTo>
                  <a:pt x="621006" y="5447770"/>
                  <a:pt x="621006" y="5463076"/>
                  <a:pt x="621006" y="5478383"/>
                </a:cubicBezTo>
                <a:lnTo>
                  <a:pt x="639592" y="5477289"/>
                </a:lnTo>
                <a:cubicBezTo>
                  <a:pt x="639592" y="5463076"/>
                  <a:pt x="639592" y="5447770"/>
                  <a:pt x="639592" y="5432463"/>
                </a:cubicBezTo>
                <a:cubicBezTo>
                  <a:pt x="639592" y="5422623"/>
                  <a:pt x="639592" y="5413876"/>
                  <a:pt x="639592" y="5405130"/>
                </a:cubicBezTo>
                <a:close/>
                <a:moveTo>
                  <a:pt x="626473" y="5260811"/>
                </a:moveTo>
                <a:cubicBezTo>
                  <a:pt x="624286" y="5284864"/>
                  <a:pt x="623192" y="5310011"/>
                  <a:pt x="622100" y="5332970"/>
                </a:cubicBezTo>
                <a:lnTo>
                  <a:pt x="640685" y="5334064"/>
                </a:lnTo>
                <a:cubicBezTo>
                  <a:pt x="641779" y="5310011"/>
                  <a:pt x="642872" y="5285958"/>
                  <a:pt x="645059" y="5261905"/>
                </a:cubicBezTo>
                <a:close/>
                <a:moveTo>
                  <a:pt x="640685" y="5115400"/>
                </a:moveTo>
                <a:cubicBezTo>
                  <a:pt x="637406" y="5139453"/>
                  <a:pt x="635220" y="5163506"/>
                  <a:pt x="633032" y="5187560"/>
                </a:cubicBezTo>
                <a:lnTo>
                  <a:pt x="650526" y="5189746"/>
                </a:lnTo>
                <a:cubicBezTo>
                  <a:pt x="652712" y="5166786"/>
                  <a:pt x="654899" y="5142733"/>
                  <a:pt x="658179" y="5117587"/>
                </a:cubicBezTo>
                <a:close/>
                <a:moveTo>
                  <a:pt x="659273" y="4972175"/>
                </a:moveTo>
                <a:lnTo>
                  <a:pt x="658179" y="4983108"/>
                </a:lnTo>
                <a:cubicBezTo>
                  <a:pt x="654899" y="5003882"/>
                  <a:pt x="652712" y="5023562"/>
                  <a:pt x="649432" y="5044334"/>
                </a:cubicBezTo>
                <a:lnTo>
                  <a:pt x="666925" y="5046521"/>
                </a:lnTo>
                <a:cubicBezTo>
                  <a:pt x="670205" y="5025748"/>
                  <a:pt x="672392" y="5006068"/>
                  <a:pt x="675672" y="4985295"/>
                </a:cubicBezTo>
                <a:lnTo>
                  <a:pt x="676765" y="4974362"/>
                </a:lnTo>
                <a:close/>
                <a:moveTo>
                  <a:pt x="681139" y="4828951"/>
                </a:moveTo>
                <a:cubicBezTo>
                  <a:pt x="677858" y="4851910"/>
                  <a:pt x="673485" y="4875963"/>
                  <a:pt x="670205" y="4900016"/>
                </a:cubicBezTo>
                <a:lnTo>
                  <a:pt x="687699" y="4903296"/>
                </a:lnTo>
                <a:cubicBezTo>
                  <a:pt x="692072" y="4879243"/>
                  <a:pt x="695352" y="4856283"/>
                  <a:pt x="698632" y="4832230"/>
                </a:cubicBezTo>
                <a:close/>
                <a:moveTo>
                  <a:pt x="704098" y="4685725"/>
                </a:moveTo>
                <a:cubicBezTo>
                  <a:pt x="700819" y="4708685"/>
                  <a:pt x="696445" y="4732738"/>
                  <a:pt x="693165" y="4756792"/>
                </a:cubicBezTo>
                <a:lnTo>
                  <a:pt x="710658" y="4760071"/>
                </a:lnTo>
                <a:cubicBezTo>
                  <a:pt x="715031" y="4737112"/>
                  <a:pt x="718312" y="4713059"/>
                  <a:pt x="721591" y="4689006"/>
                </a:cubicBezTo>
                <a:close/>
                <a:moveTo>
                  <a:pt x="724872" y="4543594"/>
                </a:moveTo>
                <a:cubicBezTo>
                  <a:pt x="721591" y="4566554"/>
                  <a:pt x="718312" y="4590607"/>
                  <a:pt x="715031" y="4614660"/>
                </a:cubicBezTo>
                <a:lnTo>
                  <a:pt x="732524" y="4616847"/>
                </a:lnTo>
                <a:cubicBezTo>
                  <a:pt x="736898" y="4593886"/>
                  <a:pt x="740178" y="4569833"/>
                  <a:pt x="742365" y="4545780"/>
                </a:cubicBezTo>
                <a:close/>
                <a:moveTo>
                  <a:pt x="742365" y="4399275"/>
                </a:moveTo>
                <a:cubicBezTo>
                  <a:pt x="740178" y="4423328"/>
                  <a:pt x="737991" y="4447381"/>
                  <a:pt x="734711" y="4471434"/>
                </a:cubicBezTo>
                <a:lnTo>
                  <a:pt x="752204" y="4473621"/>
                </a:lnTo>
                <a:cubicBezTo>
                  <a:pt x="755485" y="4449568"/>
                  <a:pt x="757671" y="4425515"/>
                  <a:pt x="759858" y="4401462"/>
                </a:cubicBezTo>
                <a:close/>
                <a:moveTo>
                  <a:pt x="752204" y="4256051"/>
                </a:moveTo>
                <a:cubicBezTo>
                  <a:pt x="751111" y="4279010"/>
                  <a:pt x="750018" y="4304157"/>
                  <a:pt x="747830" y="4328210"/>
                </a:cubicBezTo>
                <a:lnTo>
                  <a:pt x="766418" y="4329303"/>
                </a:lnTo>
                <a:cubicBezTo>
                  <a:pt x="768605" y="4304157"/>
                  <a:pt x="769697" y="4280104"/>
                  <a:pt x="770791" y="4257144"/>
                </a:cubicBezTo>
                <a:close/>
                <a:moveTo>
                  <a:pt x="774071" y="4111733"/>
                </a:moveTo>
                <a:lnTo>
                  <a:pt x="755485" y="4111733"/>
                </a:lnTo>
                <a:cubicBezTo>
                  <a:pt x="755485" y="4123759"/>
                  <a:pt x="755485" y="4134692"/>
                  <a:pt x="755485" y="4145625"/>
                </a:cubicBezTo>
                <a:cubicBezTo>
                  <a:pt x="755485" y="4158745"/>
                  <a:pt x="755485" y="4170772"/>
                  <a:pt x="755485" y="4183892"/>
                </a:cubicBezTo>
                <a:lnTo>
                  <a:pt x="774071" y="4183892"/>
                </a:lnTo>
                <a:cubicBezTo>
                  <a:pt x="774071" y="4170772"/>
                  <a:pt x="774071" y="4158745"/>
                  <a:pt x="774071" y="4145625"/>
                </a:cubicBezTo>
                <a:cubicBezTo>
                  <a:pt x="774071" y="4134692"/>
                  <a:pt x="774071" y="4122666"/>
                  <a:pt x="774071" y="4111733"/>
                </a:cubicBezTo>
                <a:close/>
                <a:moveTo>
                  <a:pt x="765324" y="3965228"/>
                </a:moveTo>
                <a:lnTo>
                  <a:pt x="747830" y="3967415"/>
                </a:lnTo>
                <a:cubicBezTo>
                  <a:pt x="750018" y="3991468"/>
                  <a:pt x="752204" y="4015521"/>
                  <a:pt x="753298" y="4039574"/>
                </a:cubicBezTo>
                <a:lnTo>
                  <a:pt x="770791" y="4037387"/>
                </a:lnTo>
                <a:cubicBezTo>
                  <a:pt x="769697" y="4013334"/>
                  <a:pt x="767511" y="3989281"/>
                  <a:pt x="765324" y="3965228"/>
                </a:cubicBezTo>
                <a:close/>
                <a:moveTo>
                  <a:pt x="744551" y="3822003"/>
                </a:moveTo>
                <a:lnTo>
                  <a:pt x="727058" y="3825283"/>
                </a:lnTo>
                <a:cubicBezTo>
                  <a:pt x="731432" y="3848242"/>
                  <a:pt x="735805" y="3872295"/>
                  <a:pt x="739084" y="3896348"/>
                </a:cubicBezTo>
                <a:lnTo>
                  <a:pt x="757671" y="3894162"/>
                </a:lnTo>
                <a:cubicBezTo>
                  <a:pt x="753298" y="3869016"/>
                  <a:pt x="748925" y="3844963"/>
                  <a:pt x="744551" y="3822003"/>
                </a:cubicBezTo>
                <a:close/>
                <a:moveTo>
                  <a:pt x="707378" y="3682058"/>
                </a:moveTo>
                <a:lnTo>
                  <a:pt x="689885" y="3687525"/>
                </a:lnTo>
                <a:cubicBezTo>
                  <a:pt x="696445" y="3710484"/>
                  <a:pt x="703005" y="3733444"/>
                  <a:pt x="709565" y="3756403"/>
                </a:cubicBezTo>
                <a:lnTo>
                  <a:pt x="728151" y="3752030"/>
                </a:lnTo>
                <a:cubicBezTo>
                  <a:pt x="721591" y="3727977"/>
                  <a:pt x="715031" y="3705018"/>
                  <a:pt x="707378" y="3682058"/>
                </a:cubicBezTo>
                <a:close/>
                <a:moveTo>
                  <a:pt x="654899" y="3545393"/>
                </a:moveTo>
                <a:lnTo>
                  <a:pt x="638499" y="3553046"/>
                </a:lnTo>
                <a:cubicBezTo>
                  <a:pt x="648339" y="3576006"/>
                  <a:pt x="657086" y="3597873"/>
                  <a:pt x="665832" y="3619739"/>
                </a:cubicBezTo>
                <a:lnTo>
                  <a:pt x="683325" y="3612085"/>
                </a:lnTo>
                <a:cubicBezTo>
                  <a:pt x="674579" y="3590219"/>
                  <a:pt x="664739" y="3568352"/>
                  <a:pt x="654899" y="3545393"/>
                </a:cubicBezTo>
                <a:close/>
                <a:moveTo>
                  <a:pt x="589300" y="3416382"/>
                </a:moveTo>
                <a:lnTo>
                  <a:pt x="572899" y="3425128"/>
                </a:lnTo>
                <a:cubicBezTo>
                  <a:pt x="584926" y="3446994"/>
                  <a:pt x="596952" y="3467767"/>
                  <a:pt x="606793" y="3488541"/>
                </a:cubicBezTo>
                <a:lnTo>
                  <a:pt x="623192" y="3480887"/>
                </a:lnTo>
                <a:cubicBezTo>
                  <a:pt x="612259" y="3460114"/>
                  <a:pt x="601326" y="3438248"/>
                  <a:pt x="589300" y="3416382"/>
                </a:cubicBezTo>
                <a:close/>
                <a:moveTo>
                  <a:pt x="516047" y="3289556"/>
                </a:moveTo>
                <a:lnTo>
                  <a:pt x="500741" y="3299396"/>
                </a:lnTo>
                <a:cubicBezTo>
                  <a:pt x="513860" y="3321262"/>
                  <a:pt x="525887" y="3342036"/>
                  <a:pt x="537914" y="3361716"/>
                </a:cubicBezTo>
                <a:lnTo>
                  <a:pt x="553220" y="3351875"/>
                </a:lnTo>
                <a:cubicBezTo>
                  <a:pt x="542286" y="3332195"/>
                  <a:pt x="529167" y="3311423"/>
                  <a:pt x="516047" y="3289556"/>
                </a:cubicBezTo>
                <a:close/>
                <a:moveTo>
                  <a:pt x="438422" y="3167104"/>
                </a:moveTo>
                <a:lnTo>
                  <a:pt x="423116" y="3176944"/>
                </a:lnTo>
                <a:cubicBezTo>
                  <a:pt x="436235" y="3197717"/>
                  <a:pt x="449355" y="3217397"/>
                  <a:pt x="462475" y="3238170"/>
                </a:cubicBezTo>
                <a:lnTo>
                  <a:pt x="477781" y="3228330"/>
                </a:lnTo>
                <a:cubicBezTo>
                  <a:pt x="464661" y="3207557"/>
                  <a:pt x="451542" y="3187877"/>
                  <a:pt x="438422" y="3167104"/>
                </a:cubicBezTo>
                <a:close/>
                <a:moveTo>
                  <a:pt x="359703" y="3045745"/>
                </a:moveTo>
                <a:lnTo>
                  <a:pt x="344397" y="3055586"/>
                </a:lnTo>
                <a:cubicBezTo>
                  <a:pt x="357516" y="3076358"/>
                  <a:pt x="370636" y="3096038"/>
                  <a:pt x="383756" y="3116812"/>
                </a:cubicBezTo>
                <a:lnTo>
                  <a:pt x="399062" y="3106971"/>
                </a:lnTo>
                <a:cubicBezTo>
                  <a:pt x="385943" y="3086199"/>
                  <a:pt x="372823" y="3066519"/>
                  <a:pt x="359703" y="3045745"/>
                </a:cubicBezTo>
                <a:close/>
                <a:moveTo>
                  <a:pt x="284263" y="2923294"/>
                </a:moveTo>
                <a:lnTo>
                  <a:pt x="268957" y="2932040"/>
                </a:lnTo>
                <a:cubicBezTo>
                  <a:pt x="280984" y="2952814"/>
                  <a:pt x="293009" y="2973586"/>
                  <a:pt x="306130" y="2994360"/>
                </a:cubicBezTo>
                <a:lnTo>
                  <a:pt x="321436" y="2984520"/>
                </a:lnTo>
                <a:cubicBezTo>
                  <a:pt x="309410" y="2964840"/>
                  <a:pt x="296290" y="2944067"/>
                  <a:pt x="284263" y="2923294"/>
                </a:cubicBezTo>
                <a:close/>
                <a:moveTo>
                  <a:pt x="215384" y="2796469"/>
                </a:moveTo>
                <a:lnTo>
                  <a:pt x="198984" y="2805215"/>
                </a:lnTo>
                <a:cubicBezTo>
                  <a:pt x="209917" y="2827081"/>
                  <a:pt x="220851" y="2848948"/>
                  <a:pt x="232878" y="2869722"/>
                </a:cubicBezTo>
                <a:lnTo>
                  <a:pt x="249277" y="2859881"/>
                </a:lnTo>
                <a:cubicBezTo>
                  <a:pt x="237251" y="2839109"/>
                  <a:pt x="226318" y="2817242"/>
                  <a:pt x="215384" y="2796469"/>
                </a:cubicBezTo>
                <a:close/>
                <a:moveTo>
                  <a:pt x="153065" y="2667457"/>
                </a:moveTo>
                <a:lnTo>
                  <a:pt x="136666" y="2674017"/>
                </a:lnTo>
                <a:cubicBezTo>
                  <a:pt x="145412" y="2695883"/>
                  <a:pt x="156346" y="2718843"/>
                  <a:pt x="166185" y="2740710"/>
                </a:cubicBezTo>
                <a:lnTo>
                  <a:pt x="182585" y="2733056"/>
                </a:lnTo>
                <a:cubicBezTo>
                  <a:pt x="172744" y="2711190"/>
                  <a:pt x="161812" y="2689323"/>
                  <a:pt x="153065" y="2667457"/>
                </a:cubicBezTo>
                <a:close/>
                <a:moveTo>
                  <a:pt x="102772" y="2531885"/>
                </a:moveTo>
                <a:lnTo>
                  <a:pt x="85279" y="2537353"/>
                </a:lnTo>
                <a:cubicBezTo>
                  <a:pt x="92933" y="2560312"/>
                  <a:pt x="100586" y="2583272"/>
                  <a:pt x="109332" y="2606231"/>
                </a:cubicBezTo>
                <a:lnTo>
                  <a:pt x="126825" y="2599671"/>
                </a:lnTo>
                <a:cubicBezTo>
                  <a:pt x="118078" y="2577805"/>
                  <a:pt x="110426" y="2554845"/>
                  <a:pt x="102772" y="2531885"/>
                </a:cubicBezTo>
                <a:close/>
                <a:moveTo>
                  <a:pt x="62320" y="2394127"/>
                </a:moveTo>
                <a:lnTo>
                  <a:pt x="44827" y="2398500"/>
                </a:lnTo>
                <a:cubicBezTo>
                  <a:pt x="50292" y="2421460"/>
                  <a:pt x="56853" y="2445514"/>
                  <a:pt x="63413" y="2468473"/>
                </a:cubicBezTo>
                <a:lnTo>
                  <a:pt x="80905" y="2464099"/>
                </a:lnTo>
                <a:cubicBezTo>
                  <a:pt x="74345" y="2441140"/>
                  <a:pt x="67786" y="2417087"/>
                  <a:pt x="62320" y="2394127"/>
                </a:cubicBezTo>
                <a:close/>
                <a:moveTo>
                  <a:pt x="34986" y="2251995"/>
                </a:moveTo>
                <a:lnTo>
                  <a:pt x="17493" y="2254182"/>
                </a:lnTo>
                <a:cubicBezTo>
                  <a:pt x="20774" y="2278235"/>
                  <a:pt x="25147" y="2302288"/>
                  <a:pt x="29520" y="2326341"/>
                </a:cubicBezTo>
                <a:lnTo>
                  <a:pt x="47013" y="2323062"/>
                </a:lnTo>
                <a:cubicBezTo>
                  <a:pt x="42640" y="2299009"/>
                  <a:pt x="38267" y="2274956"/>
                  <a:pt x="34986" y="2251995"/>
                </a:cubicBezTo>
                <a:close/>
                <a:moveTo>
                  <a:pt x="20774" y="2109864"/>
                </a:moveTo>
                <a:lnTo>
                  <a:pt x="2187" y="2110958"/>
                </a:lnTo>
                <a:cubicBezTo>
                  <a:pt x="3280" y="2133917"/>
                  <a:pt x="5467" y="2159064"/>
                  <a:pt x="7654" y="2183117"/>
                </a:cubicBezTo>
                <a:lnTo>
                  <a:pt x="26240" y="2182023"/>
                </a:lnTo>
                <a:cubicBezTo>
                  <a:pt x="24053" y="2157970"/>
                  <a:pt x="21867" y="2133917"/>
                  <a:pt x="20774" y="2109864"/>
                </a:cubicBezTo>
                <a:close/>
                <a:moveTo>
                  <a:pt x="2187" y="1964453"/>
                </a:moveTo>
                <a:cubicBezTo>
                  <a:pt x="1094" y="1988506"/>
                  <a:pt x="0" y="2013652"/>
                  <a:pt x="0" y="2037705"/>
                </a:cubicBezTo>
                <a:lnTo>
                  <a:pt x="18587" y="2037705"/>
                </a:lnTo>
                <a:cubicBezTo>
                  <a:pt x="18587" y="2013652"/>
                  <a:pt x="19680" y="1989599"/>
                  <a:pt x="20774" y="1965546"/>
                </a:cubicBezTo>
                <a:close/>
                <a:moveTo>
                  <a:pt x="19680" y="1820135"/>
                </a:moveTo>
                <a:cubicBezTo>
                  <a:pt x="16400" y="1844188"/>
                  <a:pt x="13120" y="1868241"/>
                  <a:pt x="9840" y="1892294"/>
                </a:cubicBezTo>
                <a:lnTo>
                  <a:pt x="27333" y="1894480"/>
                </a:lnTo>
                <a:cubicBezTo>
                  <a:pt x="29520" y="1870427"/>
                  <a:pt x="33893" y="1846374"/>
                  <a:pt x="37173" y="1823414"/>
                </a:cubicBezTo>
                <a:close/>
                <a:moveTo>
                  <a:pt x="52480" y="1678003"/>
                </a:moveTo>
                <a:cubicBezTo>
                  <a:pt x="45920" y="1700962"/>
                  <a:pt x="39360" y="1723922"/>
                  <a:pt x="33893" y="1747975"/>
                </a:cubicBezTo>
                <a:lnTo>
                  <a:pt x="51387" y="1752349"/>
                </a:lnTo>
                <a:cubicBezTo>
                  <a:pt x="56853" y="1729388"/>
                  <a:pt x="63413" y="1706429"/>
                  <a:pt x="69973" y="1683469"/>
                </a:cubicBezTo>
                <a:close/>
                <a:moveTo>
                  <a:pt x="102772" y="1540245"/>
                </a:moveTo>
                <a:cubicBezTo>
                  <a:pt x="92933" y="1562111"/>
                  <a:pt x="84186" y="1585070"/>
                  <a:pt x="75440" y="1608031"/>
                </a:cubicBezTo>
                <a:lnTo>
                  <a:pt x="92933" y="1614590"/>
                </a:lnTo>
                <a:cubicBezTo>
                  <a:pt x="100586" y="1592724"/>
                  <a:pt x="109332" y="1570858"/>
                  <a:pt x="119173" y="1547897"/>
                </a:cubicBezTo>
                <a:close/>
                <a:moveTo>
                  <a:pt x="168371" y="1411233"/>
                </a:moveTo>
                <a:cubicBezTo>
                  <a:pt x="156346" y="1433099"/>
                  <a:pt x="144318" y="1453872"/>
                  <a:pt x="133385" y="1475738"/>
                </a:cubicBezTo>
                <a:lnTo>
                  <a:pt x="149786" y="1483392"/>
                </a:lnTo>
                <a:cubicBezTo>
                  <a:pt x="160719" y="1462618"/>
                  <a:pt x="171652" y="1440752"/>
                  <a:pt x="183678" y="1419980"/>
                </a:cubicBezTo>
                <a:close/>
                <a:moveTo>
                  <a:pt x="248184" y="1289874"/>
                </a:moveTo>
                <a:cubicBezTo>
                  <a:pt x="233971" y="1308461"/>
                  <a:pt x="219758" y="1329233"/>
                  <a:pt x="206638" y="1348913"/>
                </a:cubicBezTo>
                <a:lnTo>
                  <a:pt x="221944" y="1358754"/>
                </a:lnTo>
                <a:cubicBezTo>
                  <a:pt x="235065" y="1339074"/>
                  <a:pt x="249277" y="1319394"/>
                  <a:pt x="262396" y="1300807"/>
                </a:cubicBezTo>
                <a:close/>
                <a:moveTo>
                  <a:pt x="342210" y="1177263"/>
                </a:moveTo>
                <a:cubicBezTo>
                  <a:pt x="325810" y="1194756"/>
                  <a:pt x="309410" y="1213342"/>
                  <a:pt x="294104" y="1231929"/>
                </a:cubicBezTo>
                <a:lnTo>
                  <a:pt x="308316" y="1243954"/>
                </a:lnTo>
                <a:cubicBezTo>
                  <a:pt x="323622" y="1226461"/>
                  <a:pt x="338929" y="1207875"/>
                  <a:pt x="355330" y="1189289"/>
                </a:cubicBezTo>
                <a:close/>
                <a:moveTo>
                  <a:pt x="446075" y="1075583"/>
                </a:moveTo>
                <a:cubicBezTo>
                  <a:pt x="427488" y="1091984"/>
                  <a:pt x="409996" y="1109477"/>
                  <a:pt x="392503" y="1125876"/>
                </a:cubicBezTo>
                <a:lnTo>
                  <a:pt x="405622" y="1138996"/>
                </a:lnTo>
                <a:cubicBezTo>
                  <a:pt x="422021" y="1122597"/>
                  <a:pt x="440608" y="1105103"/>
                  <a:pt x="458101" y="1088703"/>
                </a:cubicBezTo>
                <a:close/>
                <a:moveTo>
                  <a:pt x="557593" y="983744"/>
                </a:moveTo>
                <a:cubicBezTo>
                  <a:pt x="537914" y="997958"/>
                  <a:pt x="519328" y="1013265"/>
                  <a:pt x="500741" y="1028571"/>
                </a:cubicBezTo>
                <a:lnTo>
                  <a:pt x="512768" y="1042784"/>
                </a:lnTo>
                <a:cubicBezTo>
                  <a:pt x="530261" y="1027477"/>
                  <a:pt x="549941" y="1012171"/>
                  <a:pt x="568526" y="997958"/>
                </a:cubicBezTo>
                <a:close/>
                <a:moveTo>
                  <a:pt x="675672" y="898465"/>
                </a:moveTo>
                <a:cubicBezTo>
                  <a:pt x="654899" y="912679"/>
                  <a:pt x="635220" y="925799"/>
                  <a:pt x="615539" y="940012"/>
                </a:cubicBezTo>
                <a:lnTo>
                  <a:pt x="626473" y="954225"/>
                </a:lnTo>
                <a:cubicBezTo>
                  <a:pt x="646152" y="941106"/>
                  <a:pt x="665832" y="926892"/>
                  <a:pt x="685512" y="913772"/>
                </a:cubicBezTo>
                <a:close/>
                <a:moveTo>
                  <a:pt x="799217" y="820840"/>
                </a:moveTo>
                <a:cubicBezTo>
                  <a:pt x="777351" y="833960"/>
                  <a:pt x="756577" y="847080"/>
                  <a:pt x="736898" y="859106"/>
                </a:cubicBezTo>
                <a:lnTo>
                  <a:pt x="746738" y="874412"/>
                </a:lnTo>
                <a:cubicBezTo>
                  <a:pt x="766418" y="862386"/>
                  <a:pt x="787190" y="849267"/>
                  <a:pt x="807964" y="836147"/>
                </a:cubicBezTo>
                <a:close/>
                <a:moveTo>
                  <a:pt x="924949" y="749774"/>
                </a:moveTo>
                <a:cubicBezTo>
                  <a:pt x="903082" y="761801"/>
                  <a:pt x="882309" y="772734"/>
                  <a:pt x="861536" y="784760"/>
                </a:cubicBezTo>
                <a:lnTo>
                  <a:pt x="870283" y="800067"/>
                </a:lnTo>
                <a:cubicBezTo>
                  <a:pt x="891056" y="789133"/>
                  <a:pt x="911829" y="777108"/>
                  <a:pt x="933695" y="766174"/>
                </a:cubicBezTo>
                <a:close/>
                <a:moveTo>
                  <a:pt x="1053960" y="683082"/>
                </a:moveTo>
                <a:cubicBezTo>
                  <a:pt x="1032094" y="694015"/>
                  <a:pt x="1011322" y="704948"/>
                  <a:pt x="989455" y="715882"/>
                </a:cubicBezTo>
                <a:lnTo>
                  <a:pt x="998202" y="732281"/>
                </a:lnTo>
                <a:cubicBezTo>
                  <a:pt x="1018974" y="721348"/>
                  <a:pt x="1040840" y="710414"/>
                  <a:pt x="1061614" y="699481"/>
                </a:cubicBezTo>
                <a:close/>
                <a:moveTo>
                  <a:pt x="1185158" y="620762"/>
                </a:moveTo>
                <a:cubicBezTo>
                  <a:pt x="1163292" y="630603"/>
                  <a:pt x="1141426" y="641536"/>
                  <a:pt x="1119560" y="651375"/>
                </a:cubicBezTo>
                <a:lnTo>
                  <a:pt x="1127213" y="667776"/>
                </a:lnTo>
                <a:cubicBezTo>
                  <a:pt x="1149080" y="657935"/>
                  <a:pt x="1170946" y="648096"/>
                  <a:pt x="1192813" y="637163"/>
                </a:cubicBezTo>
                <a:close/>
                <a:moveTo>
                  <a:pt x="1317451" y="561723"/>
                </a:moveTo>
                <a:cubicBezTo>
                  <a:pt x="1294491" y="571563"/>
                  <a:pt x="1272624" y="581403"/>
                  <a:pt x="1250758" y="591243"/>
                </a:cubicBezTo>
                <a:lnTo>
                  <a:pt x="1258411" y="607642"/>
                </a:lnTo>
                <a:cubicBezTo>
                  <a:pt x="1280278" y="598896"/>
                  <a:pt x="1303237" y="589057"/>
                  <a:pt x="1325104" y="578123"/>
                </a:cubicBezTo>
                <a:close/>
                <a:moveTo>
                  <a:pt x="1451930" y="507057"/>
                </a:moveTo>
                <a:cubicBezTo>
                  <a:pt x="1430063" y="515804"/>
                  <a:pt x="1407103" y="524550"/>
                  <a:pt x="1385237" y="534391"/>
                </a:cubicBezTo>
                <a:lnTo>
                  <a:pt x="1391797" y="550790"/>
                </a:lnTo>
                <a:cubicBezTo>
                  <a:pt x="1413663" y="542043"/>
                  <a:pt x="1435530" y="532204"/>
                  <a:pt x="1458488" y="523457"/>
                </a:cubicBezTo>
                <a:close/>
                <a:moveTo>
                  <a:pt x="1586408" y="453485"/>
                </a:moveTo>
                <a:cubicBezTo>
                  <a:pt x="1563447" y="462231"/>
                  <a:pt x="1540488" y="470978"/>
                  <a:pt x="1518622" y="479725"/>
                </a:cubicBezTo>
                <a:lnTo>
                  <a:pt x="1525181" y="496124"/>
                </a:lnTo>
                <a:cubicBezTo>
                  <a:pt x="1547048" y="487377"/>
                  <a:pt x="1570007" y="478631"/>
                  <a:pt x="1592967" y="469884"/>
                </a:cubicBezTo>
                <a:close/>
                <a:moveTo>
                  <a:pt x="1720885" y="401006"/>
                </a:moveTo>
                <a:cubicBezTo>
                  <a:pt x="1697926" y="409752"/>
                  <a:pt x="1676059" y="418499"/>
                  <a:pt x="1653100" y="427245"/>
                </a:cubicBezTo>
                <a:lnTo>
                  <a:pt x="1659661" y="443644"/>
                </a:lnTo>
                <a:cubicBezTo>
                  <a:pt x="1681527" y="434898"/>
                  <a:pt x="1704486" y="426151"/>
                  <a:pt x="1727445" y="417405"/>
                </a:cubicBezTo>
                <a:close/>
                <a:moveTo>
                  <a:pt x="1855364" y="348526"/>
                </a:moveTo>
                <a:cubicBezTo>
                  <a:pt x="1832404" y="357273"/>
                  <a:pt x="1810538" y="366019"/>
                  <a:pt x="1787578" y="374766"/>
                </a:cubicBezTo>
                <a:lnTo>
                  <a:pt x="1794138" y="391165"/>
                </a:lnTo>
                <a:cubicBezTo>
                  <a:pt x="1817098" y="382418"/>
                  <a:pt x="1840058" y="373672"/>
                  <a:pt x="1861924" y="364925"/>
                </a:cubicBezTo>
                <a:close/>
                <a:moveTo>
                  <a:pt x="1990936" y="297140"/>
                </a:moveTo>
                <a:lnTo>
                  <a:pt x="1923150" y="323379"/>
                </a:lnTo>
                <a:lnTo>
                  <a:pt x="1929710" y="339780"/>
                </a:lnTo>
                <a:lnTo>
                  <a:pt x="1997496" y="313540"/>
                </a:lnTo>
                <a:close/>
                <a:moveTo>
                  <a:pt x="2126508" y="244660"/>
                </a:moveTo>
                <a:cubicBezTo>
                  <a:pt x="2103547" y="253407"/>
                  <a:pt x="2081681" y="262153"/>
                  <a:pt x="2058722" y="270900"/>
                </a:cubicBezTo>
                <a:lnTo>
                  <a:pt x="2065282" y="287300"/>
                </a:lnTo>
                <a:cubicBezTo>
                  <a:pt x="2088240" y="278554"/>
                  <a:pt x="2110107" y="270900"/>
                  <a:pt x="2133067" y="261061"/>
                </a:cubicBezTo>
                <a:close/>
                <a:moveTo>
                  <a:pt x="2260986" y="193275"/>
                </a:moveTo>
                <a:cubicBezTo>
                  <a:pt x="2239120" y="202021"/>
                  <a:pt x="2216160" y="210768"/>
                  <a:pt x="2194293" y="219515"/>
                </a:cubicBezTo>
                <a:lnTo>
                  <a:pt x="2200853" y="235914"/>
                </a:lnTo>
                <a:cubicBezTo>
                  <a:pt x="2222720" y="226074"/>
                  <a:pt x="2245679" y="217328"/>
                  <a:pt x="2267545" y="209674"/>
                </a:cubicBezTo>
                <a:close/>
                <a:moveTo>
                  <a:pt x="2395464" y="136422"/>
                </a:moveTo>
                <a:cubicBezTo>
                  <a:pt x="2373598" y="146261"/>
                  <a:pt x="2350637" y="156102"/>
                  <a:pt x="2328771" y="164848"/>
                </a:cubicBezTo>
                <a:lnTo>
                  <a:pt x="2335331" y="181248"/>
                </a:lnTo>
                <a:cubicBezTo>
                  <a:pt x="2357197" y="172501"/>
                  <a:pt x="2379064" y="162662"/>
                  <a:pt x="2402024" y="152821"/>
                </a:cubicBezTo>
                <a:close/>
                <a:moveTo>
                  <a:pt x="2526662" y="78476"/>
                </a:moveTo>
                <a:cubicBezTo>
                  <a:pt x="2504796" y="88316"/>
                  <a:pt x="2482929" y="98155"/>
                  <a:pt x="2461063" y="107996"/>
                </a:cubicBezTo>
                <a:lnTo>
                  <a:pt x="2468717" y="124395"/>
                </a:lnTo>
                <a:cubicBezTo>
                  <a:pt x="2490583" y="114556"/>
                  <a:pt x="2512450" y="104715"/>
                  <a:pt x="2534316" y="94876"/>
                </a:cubicBezTo>
                <a:close/>
                <a:moveTo>
                  <a:pt x="2658953" y="18344"/>
                </a:moveTo>
                <a:cubicBezTo>
                  <a:pt x="2637087" y="28183"/>
                  <a:pt x="2615221" y="39116"/>
                  <a:pt x="2593354" y="48957"/>
                </a:cubicBezTo>
                <a:lnTo>
                  <a:pt x="2601008" y="65356"/>
                </a:lnTo>
                <a:cubicBezTo>
                  <a:pt x="2622874" y="54423"/>
                  <a:pt x="2644741" y="44583"/>
                  <a:pt x="2666607" y="34743"/>
                </a:cubicBezTo>
                <a:close/>
                <a:moveTo>
                  <a:pt x="2735000" y="0"/>
                </a:moveTo>
                <a:lnTo>
                  <a:pt x="2730207" y="0"/>
                </a:lnTo>
                <a:lnTo>
                  <a:pt x="2731114" y="1943"/>
                </a:lnTo>
                <a:close/>
              </a:path>
            </a:pathLst>
          </a:custGeom>
          <a:solidFill>
            <a:srgbClr val="231F20"/>
          </a:solidFill>
          <a:ln w="9525" cap="flat">
            <a:noFill/>
            <a:prstDash val="solid"/>
            <a:miter/>
          </a:ln>
        </p:spPr>
        <p:txBody>
          <a:bodyPr wrap="square" rtlCol="0" anchor="ctr">
            <a:noAutofit/>
          </a:bodyPr>
          <a:lstStyle/>
          <a:p>
            <a:endParaRPr lang="en-US"/>
          </a:p>
        </p:txBody>
      </p:sp>
      <p:grpSp>
        <p:nvGrpSpPr>
          <p:cNvPr id="12" name="Graphic 8">
            <a:extLst>
              <a:ext uri="{FF2B5EF4-FFF2-40B4-BE49-F238E27FC236}">
                <a16:creationId xmlns:a16="http://schemas.microsoft.com/office/drawing/2014/main" id="{BD3CCCD0-1F57-DF44-B2A1-D78A4ECAE5B7}"/>
              </a:ext>
            </a:extLst>
          </p:cNvPr>
          <p:cNvGrpSpPr/>
          <p:nvPr userDrawn="1"/>
        </p:nvGrpSpPr>
        <p:grpSpPr>
          <a:xfrm flipH="1">
            <a:off x="6977217" y="1158674"/>
            <a:ext cx="401534" cy="493360"/>
            <a:chOff x="6764489" y="1625917"/>
            <a:chExt cx="349816" cy="429815"/>
          </a:xfrm>
        </p:grpSpPr>
        <p:sp>
          <p:nvSpPr>
            <p:cNvPr id="13" name="Freeform 12">
              <a:extLst>
                <a:ext uri="{FF2B5EF4-FFF2-40B4-BE49-F238E27FC236}">
                  <a16:creationId xmlns:a16="http://schemas.microsoft.com/office/drawing/2014/main" id="{08340AB0-76C4-0147-A000-0D062D576512}"/>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14" name="Freeform 13">
              <a:extLst>
                <a:ext uri="{FF2B5EF4-FFF2-40B4-BE49-F238E27FC236}">
                  <a16:creationId xmlns:a16="http://schemas.microsoft.com/office/drawing/2014/main" id="{04CD24E1-6548-F04B-A0A9-5193CAD7B6BA}"/>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5BD90B5A-B684-FD43-875B-BE042C0D8EDC}"/>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082642C-4E9E-2446-B044-DEEA56F9591F}"/>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B375A1CC-1BA6-DB40-B826-5677742CB55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A2C550FE-5923-514E-AB44-EE12C55FB311}"/>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19" name="Freeform 18">
              <a:extLst>
                <a:ext uri="{FF2B5EF4-FFF2-40B4-BE49-F238E27FC236}">
                  <a16:creationId xmlns:a16="http://schemas.microsoft.com/office/drawing/2014/main" id="{2F80373A-7EB8-5E4B-84AC-200885196D2D}"/>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20" name="Freeform 19">
              <a:extLst>
                <a:ext uri="{FF2B5EF4-FFF2-40B4-BE49-F238E27FC236}">
                  <a16:creationId xmlns:a16="http://schemas.microsoft.com/office/drawing/2014/main" id="{20CCD0BD-FA5D-0849-B8D2-9CC49D88F483}"/>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21" name="Freeform 20">
              <a:extLst>
                <a:ext uri="{FF2B5EF4-FFF2-40B4-BE49-F238E27FC236}">
                  <a16:creationId xmlns:a16="http://schemas.microsoft.com/office/drawing/2014/main" id="{D8DC23E6-9032-9E4D-8F03-92533400936A}"/>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22" name="Freeform 21">
              <a:extLst>
                <a:ext uri="{FF2B5EF4-FFF2-40B4-BE49-F238E27FC236}">
                  <a16:creationId xmlns:a16="http://schemas.microsoft.com/office/drawing/2014/main" id="{D9F17817-7022-664A-B7CF-7677BE1C4076}"/>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23" name="Freeform 22">
              <a:extLst>
                <a:ext uri="{FF2B5EF4-FFF2-40B4-BE49-F238E27FC236}">
                  <a16:creationId xmlns:a16="http://schemas.microsoft.com/office/drawing/2014/main" id="{25241880-E6D6-6843-9020-99E90D434A74}"/>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8FBB42B1-ADD6-CF44-A561-F9B25FA40010}"/>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28" name="Text Placeholder 20">
            <a:extLst>
              <a:ext uri="{FF2B5EF4-FFF2-40B4-BE49-F238E27FC236}">
                <a16:creationId xmlns:a16="http://schemas.microsoft.com/office/drawing/2014/main" id="{1201A6EB-DDF0-0345-8FA8-21FF9B6F4EA9}"/>
              </a:ext>
            </a:extLst>
          </p:cNvPr>
          <p:cNvSpPr>
            <a:spLocks noGrp="1"/>
          </p:cNvSpPr>
          <p:nvPr>
            <p:ph type="body" sz="quarter" idx="11" hasCustomPrompt="1"/>
          </p:nvPr>
        </p:nvSpPr>
        <p:spPr>
          <a:xfrm>
            <a:off x="8093254" y="2312043"/>
            <a:ext cx="3417526" cy="2233914"/>
          </a:xfrm>
        </p:spPr>
        <p:txBody>
          <a:bodyPr anchor="ctr">
            <a:normAutofit/>
          </a:bodyPr>
          <a:lstStyle>
            <a:lvl1pPr marL="0" indent="0">
              <a:buNone/>
              <a:defRPr sz="3200" b="1">
                <a:solidFill>
                  <a:schemeClr val="accent3"/>
                </a:solidFill>
                <a:latin typeface="+mj-lt"/>
              </a:defRPr>
            </a:lvl1pPr>
          </a:lstStyle>
          <a:p>
            <a:pPr lvl="0"/>
            <a:r>
              <a:rPr lang="en-US"/>
              <a:t>Put title here</a:t>
            </a:r>
          </a:p>
        </p:txBody>
      </p:sp>
      <p:sp>
        <p:nvSpPr>
          <p:cNvPr id="39" name="Picture Placeholder 38">
            <a:extLst>
              <a:ext uri="{FF2B5EF4-FFF2-40B4-BE49-F238E27FC236}">
                <a16:creationId xmlns:a16="http://schemas.microsoft.com/office/drawing/2014/main" id="{EEB84DC2-C741-6149-AB4B-8FBA77EC442A}"/>
              </a:ext>
            </a:extLst>
          </p:cNvPr>
          <p:cNvSpPr>
            <a:spLocks noGrp="1"/>
          </p:cNvSpPr>
          <p:nvPr>
            <p:ph type="pic" sz="quarter" idx="10" hasCustomPrompt="1"/>
          </p:nvPr>
        </p:nvSpPr>
        <p:spPr>
          <a:xfrm>
            <a:off x="0" y="0"/>
            <a:ext cx="7010399" cy="6886098"/>
          </a:xfrm>
          <a:custGeom>
            <a:avLst/>
            <a:gdLst>
              <a:gd name="connsiteX0" fmla="*/ 2318336 w 7010399"/>
              <a:gd name="connsiteY0" fmla="*/ 0 h 6886098"/>
              <a:gd name="connsiteX1" fmla="*/ 4833088 w 7010399"/>
              <a:gd name="connsiteY1" fmla="*/ 0 h 6886098"/>
              <a:gd name="connsiteX2" fmla="*/ 4980472 w 7010399"/>
              <a:gd name="connsiteY2" fmla="*/ 48417 h 6886098"/>
              <a:gd name="connsiteX3" fmla="*/ 5749820 w 7010399"/>
              <a:gd name="connsiteY3" fmla="*/ 459276 h 6886098"/>
              <a:gd name="connsiteX4" fmla="*/ 6501293 w 7010399"/>
              <a:gd name="connsiteY4" fmla="*/ 1427449 h 6886098"/>
              <a:gd name="connsiteX5" fmla="*/ 6958400 w 7010399"/>
              <a:gd name="connsiteY5" fmla="*/ 2986586 h 6886098"/>
              <a:gd name="connsiteX6" fmla="*/ 6288296 w 7010399"/>
              <a:gd name="connsiteY6" fmla="*/ 6047705 h 6886098"/>
              <a:gd name="connsiteX7" fmla="*/ 5500943 w 7010399"/>
              <a:gd name="connsiteY7" fmla="*/ 6759637 h 6886098"/>
              <a:gd name="connsiteX8" fmla="*/ 5284056 w 7010399"/>
              <a:gd name="connsiteY8" fmla="*/ 6886098 h 6886098"/>
              <a:gd name="connsiteX9" fmla="*/ 1305309 w 7010399"/>
              <a:gd name="connsiteY9" fmla="*/ 6886098 h 6886098"/>
              <a:gd name="connsiteX10" fmla="*/ 1229810 w 7010399"/>
              <a:gd name="connsiteY10" fmla="*/ 6835781 h 6886098"/>
              <a:gd name="connsiteX11" fmla="*/ 1099777 w 7010399"/>
              <a:gd name="connsiteY11" fmla="*/ 6738115 h 6886098"/>
              <a:gd name="connsiteX12" fmla="*/ 12561 w 7010399"/>
              <a:gd name="connsiteY12" fmla="*/ 4961101 h 6886098"/>
              <a:gd name="connsiteX13" fmla="*/ 0 w 7010399"/>
              <a:gd name="connsiteY13" fmla="*/ 4907363 h 6886098"/>
              <a:gd name="connsiteX14" fmla="*/ 0 w 7010399"/>
              <a:gd name="connsiteY14" fmla="*/ 2097742 h 6886098"/>
              <a:gd name="connsiteX15" fmla="*/ 33259 w 7010399"/>
              <a:gd name="connsiteY15" fmla="*/ 1998231 h 6886098"/>
              <a:gd name="connsiteX16" fmla="*/ 740794 w 7010399"/>
              <a:gd name="connsiteY16" fmla="*/ 894782 h 6886098"/>
              <a:gd name="connsiteX17" fmla="*/ 2102714 w 7010399"/>
              <a:gd name="connsiteY17" fmla="*/ 68830 h 6886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7010399" h="6886098">
                <a:moveTo>
                  <a:pt x="2318336" y="0"/>
                </a:moveTo>
                <a:lnTo>
                  <a:pt x="4833088" y="0"/>
                </a:lnTo>
                <a:lnTo>
                  <a:pt x="4980472" y="48417"/>
                </a:lnTo>
                <a:cubicBezTo>
                  <a:pt x="5288749" y="162866"/>
                  <a:pt x="5545198" y="299819"/>
                  <a:pt x="5749820" y="459276"/>
                </a:cubicBezTo>
                <a:cubicBezTo>
                  <a:pt x="6022648" y="671886"/>
                  <a:pt x="6273936" y="994229"/>
                  <a:pt x="6501293" y="1427449"/>
                </a:cubicBezTo>
                <a:cubicBezTo>
                  <a:pt x="6728649" y="1860670"/>
                  <a:pt x="6880618" y="2379621"/>
                  <a:pt x="6958400" y="2986586"/>
                </a:cubicBezTo>
                <a:cubicBezTo>
                  <a:pt x="7122335" y="4277103"/>
                  <a:pt x="6898569" y="5296715"/>
                  <a:pt x="6288296" y="6047705"/>
                </a:cubicBezTo>
                <a:cubicBezTo>
                  <a:pt x="6058995" y="6328899"/>
                  <a:pt x="5796544" y="6566209"/>
                  <a:pt x="5500943" y="6759637"/>
                </a:cubicBezTo>
                <a:lnTo>
                  <a:pt x="5284056" y="6886098"/>
                </a:lnTo>
                <a:lnTo>
                  <a:pt x="1305309" y="6886098"/>
                </a:lnTo>
                <a:lnTo>
                  <a:pt x="1229810" y="6835781"/>
                </a:lnTo>
                <a:cubicBezTo>
                  <a:pt x="1185676" y="6804534"/>
                  <a:pt x="1142332" y="6771979"/>
                  <a:pt x="1099777" y="6738115"/>
                </a:cubicBezTo>
                <a:cubicBezTo>
                  <a:pt x="589123" y="6331757"/>
                  <a:pt x="226549" y="5739580"/>
                  <a:pt x="12561" y="4961101"/>
                </a:cubicBezTo>
                <a:lnTo>
                  <a:pt x="0" y="4907363"/>
                </a:lnTo>
                <a:lnTo>
                  <a:pt x="0" y="2097742"/>
                </a:lnTo>
                <a:lnTo>
                  <a:pt x="33259" y="1998231"/>
                </a:lnTo>
                <a:cubicBezTo>
                  <a:pt x="201307" y="1537648"/>
                  <a:pt x="437152" y="1169832"/>
                  <a:pt x="740794" y="894782"/>
                </a:cubicBezTo>
                <a:cubicBezTo>
                  <a:pt x="1158113" y="522573"/>
                  <a:pt x="1611891" y="247255"/>
                  <a:pt x="2102714" y="68830"/>
                </a:cubicBezTo>
                <a:close/>
              </a:path>
            </a:pathLst>
          </a:custGeom>
          <a:solidFill>
            <a:schemeClr val="bg1"/>
          </a:solidFill>
        </p:spPr>
        <p:txBody>
          <a:bodyPr wrap="square" anchor="ctr">
            <a:noAutofit/>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1400">
                <a:solidFill>
                  <a:schemeClr val="accent3"/>
                </a:solidFill>
              </a:defRPr>
            </a:lvl1pPr>
          </a:lstStyle>
          <a:p>
            <a:r>
              <a:rPr lang="en-US"/>
              <a:t>Put your picture here</a:t>
            </a:r>
          </a:p>
        </p:txBody>
      </p:sp>
      <p:grpSp>
        <p:nvGrpSpPr>
          <p:cNvPr id="25" name="Groep 12">
            <a:extLst>
              <a:ext uri="{FF2B5EF4-FFF2-40B4-BE49-F238E27FC236}">
                <a16:creationId xmlns:a16="http://schemas.microsoft.com/office/drawing/2014/main" id="{253352BF-6B8E-416E-851F-998445627512}"/>
              </a:ext>
            </a:extLst>
          </p:cNvPr>
          <p:cNvGrpSpPr/>
          <p:nvPr userDrawn="1"/>
        </p:nvGrpSpPr>
        <p:grpSpPr>
          <a:xfrm>
            <a:off x="12447223" y="266938"/>
            <a:ext cx="3322320" cy="6324124"/>
            <a:chOff x="-3619025" y="0"/>
            <a:chExt cx="3322320" cy="6324124"/>
          </a:xfrm>
        </p:grpSpPr>
        <p:grpSp>
          <p:nvGrpSpPr>
            <p:cNvPr id="26" name="Groep 13">
              <a:extLst>
                <a:ext uri="{FF2B5EF4-FFF2-40B4-BE49-F238E27FC236}">
                  <a16:creationId xmlns:a16="http://schemas.microsoft.com/office/drawing/2014/main" id="{3CA06D4C-ACDE-495C-8E69-10E556FE7FB1}"/>
                </a:ext>
              </a:extLst>
            </p:cNvPr>
            <p:cNvGrpSpPr/>
            <p:nvPr/>
          </p:nvGrpSpPr>
          <p:grpSpPr>
            <a:xfrm>
              <a:off x="-3619025" y="0"/>
              <a:ext cx="3322320" cy="6324124"/>
              <a:chOff x="12390120" y="132973"/>
              <a:chExt cx="3322320" cy="6324124"/>
            </a:xfrm>
          </p:grpSpPr>
          <p:sp>
            <p:nvSpPr>
              <p:cNvPr id="31" name="TextBox 7">
                <a:extLst>
                  <a:ext uri="{FF2B5EF4-FFF2-40B4-BE49-F238E27FC236}">
                    <a16:creationId xmlns:a16="http://schemas.microsoft.com/office/drawing/2014/main" id="{99E82699-DB65-4A89-83AC-42CE7A1D3DBC}"/>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32" name="TextBox 10">
                <a:extLst>
                  <a:ext uri="{FF2B5EF4-FFF2-40B4-BE49-F238E27FC236}">
                    <a16:creationId xmlns:a16="http://schemas.microsoft.com/office/drawing/2014/main" id="{F5A057D3-65FF-44AD-8C4C-E4DFE3F775DD}"/>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29" name="Afbeelding 14">
              <a:extLst>
                <a:ext uri="{FF2B5EF4-FFF2-40B4-BE49-F238E27FC236}">
                  <a16:creationId xmlns:a16="http://schemas.microsoft.com/office/drawing/2014/main" id="{C9D775F7-E24C-4325-842D-CA019ABCD625}"/>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30" name="Afbeelding 15" descr="Afbeelding met tekst, antenne&#10;&#10;Automatisch gegenereerde beschrijving">
              <a:extLst>
                <a:ext uri="{FF2B5EF4-FFF2-40B4-BE49-F238E27FC236}">
                  <a16:creationId xmlns:a16="http://schemas.microsoft.com/office/drawing/2014/main" id="{380D980F-8BD8-4721-B8D0-C3DC4C13BC45}"/>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33" name="Graphic 32">
            <a:extLst>
              <a:ext uri="{FF2B5EF4-FFF2-40B4-BE49-F238E27FC236}">
                <a16:creationId xmlns:a16="http://schemas.microsoft.com/office/drawing/2014/main" id="{2FA7263E-725E-4AA2-809B-F000BB4A0C9A}"/>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9334180" y="6296715"/>
            <a:ext cx="2186027" cy="342000"/>
          </a:xfrm>
          <a:prstGeom prst="rect">
            <a:avLst/>
          </a:prstGeom>
        </p:spPr>
      </p:pic>
    </p:spTree>
    <p:extLst>
      <p:ext uri="{BB962C8B-B14F-4D97-AF65-F5344CB8AC3E}">
        <p14:creationId xmlns:p14="http://schemas.microsoft.com/office/powerpoint/2010/main" val="1773216859"/>
      </p:ext>
    </p:extLst>
  </p:cSld>
  <p:clrMapOvr>
    <a:masterClrMapping/>
  </p:clrMapOvr>
  <p:extLst>
    <p:ext uri="{DCECCB84-F9BA-43D5-87BE-67443E8EF086}">
      <p15:sldGuideLst xmlns:p15="http://schemas.microsoft.com/office/powerpoint/2012/main">
        <p15:guide id="1" orient="horz" pos="2137" userDrawn="1">
          <p15:clr>
            <a:srgbClr val="FBAE40"/>
          </p15:clr>
        </p15:guide>
        <p15:guide id="2" pos="3840" userDrawn="1">
          <p15:clr>
            <a:srgbClr val="FBAE40"/>
          </p15:clr>
        </p15:guide>
        <p15:guide id="3" pos="7242" userDrawn="1">
          <p15:clr>
            <a:srgbClr val="FBAE40"/>
          </p15:clr>
        </p15:guide>
        <p15:guide id="4" pos="438" userDrawn="1">
          <p15:clr>
            <a:srgbClr val="FBAE40"/>
          </p15:clr>
        </p15:guide>
        <p15:guide id="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0% text – 50% photo ">
    <p:spTree>
      <p:nvGrpSpPr>
        <p:cNvPr id="1" name=""/>
        <p:cNvGrpSpPr/>
        <p:nvPr/>
      </p:nvGrpSpPr>
      <p:grpSpPr>
        <a:xfrm>
          <a:off x="0" y="0"/>
          <a:ext cx="0" cy="0"/>
          <a:chOff x="0" y="0"/>
          <a:chExt cx="0" cy="0"/>
        </a:xfrm>
      </p:grpSpPr>
      <p:sp>
        <p:nvSpPr>
          <p:cNvPr id="45" name="Freeform 44">
            <a:extLst>
              <a:ext uri="{FF2B5EF4-FFF2-40B4-BE49-F238E27FC236}">
                <a16:creationId xmlns:a16="http://schemas.microsoft.com/office/drawing/2014/main" id="{E1C94740-8EE9-A24D-9F2B-311F1BCD6368}"/>
              </a:ext>
            </a:extLst>
          </p:cNvPr>
          <p:cNvSpPr/>
          <p:nvPr userDrawn="1"/>
        </p:nvSpPr>
        <p:spPr>
          <a:xfrm>
            <a:off x="5962080" y="0"/>
            <a:ext cx="6229921" cy="6905625"/>
          </a:xfrm>
          <a:custGeom>
            <a:avLst/>
            <a:gdLst>
              <a:gd name="connsiteX0" fmla="*/ 1491325 w 6229921"/>
              <a:gd name="connsiteY0" fmla="*/ 0 h 6905625"/>
              <a:gd name="connsiteX1" fmla="*/ 1693309 w 6229921"/>
              <a:gd name="connsiteY1" fmla="*/ 0 h 6905625"/>
              <a:gd name="connsiteX2" fmla="*/ 2817518 w 6229921"/>
              <a:gd name="connsiteY2" fmla="*/ 0 h 6905625"/>
              <a:gd name="connsiteX3" fmla="*/ 2865797 w 6229921"/>
              <a:gd name="connsiteY3" fmla="*/ 0 h 6905625"/>
              <a:gd name="connsiteX4" fmla="*/ 4603837 w 6229921"/>
              <a:gd name="connsiteY4" fmla="*/ 0 h 6905625"/>
              <a:gd name="connsiteX5" fmla="*/ 6229921 w 6229921"/>
              <a:gd name="connsiteY5" fmla="*/ 0 h 6905625"/>
              <a:gd name="connsiteX6" fmla="*/ 6229921 w 6229921"/>
              <a:gd name="connsiteY6" fmla="*/ 6901814 h 6905625"/>
              <a:gd name="connsiteX7" fmla="*/ 6224629 w 6229921"/>
              <a:gd name="connsiteY7" fmla="*/ 6905625 h 6905625"/>
              <a:gd name="connsiteX8" fmla="*/ 4623543 w 6229921"/>
              <a:gd name="connsiteY8" fmla="*/ 6905625 h 6905625"/>
              <a:gd name="connsiteX9" fmla="*/ 4564426 w 6229921"/>
              <a:gd name="connsiteY9" fmla="*/ 6905625 h 6905625"/>
              <a:gd name="connsiteX10" fmla="*/ 4491516 w 6229921"/>
              <a:gd name="connsiteY10" fmla="*/ 6905625 h 6905625"/>
              <a:gd name="connsiteX11" fmla="*/ 4368355 w 6229921"/>
              <a:gd name="connsiteY11" fmla="*/ 6903720 h 6905625"/>
              <a:gd name="connsiteX12" fmla="*/ 3123941 w 6229921"/>
              <a:gd name="connsiteY12" fmla="*/ 6884670 h 6905625"/>
              <a:gd name="connsiteX13" fmla="*/ 2642137 w 6229921"/>
              <a:gd name="connsiteY13" fmla="*/ 6905625 h 6905625"/>
              <a:gd name="connsiteX14" fmla="*/ 1869675 w 6229921"/>
              <a:gd name="connsiteY14" fmla="*/ 6905625 h 6905625"/>
              <a:gd name="connsiteX15" fmla="*/ 1326783 w 6229921"/>
              <a:gd name="connsiteY15" fmla="*/ 5940743 h 6905625"/>
              <a:gd name="connsiteX16" fmla="*/ 1300181 w 6229921"/>
              <a:gd name="connsiteY16" fmla="*/ 5815965 h 6905625"/>
              <a:gd name="connsiteX17" fmla="*/ 617380 w 6229921"/>
              <a:gd name="connsiteY17" fmla="*/ 5429250 h 6905625"/>
              <a:gd name="connsiteX18" fmla="*/ 128679 w 6229921"/>
              <a:gd name="connsiteY18" fmla="*/ 4772025 h 6905625"/>
              <a:gd name="connsiteX19" fmla="*/ 88282 w 6229921"/>
              <a:gd name="connsiteY19" fmla="*/ 3439478 h 6905625"/>
              <a:gd name="connsiteX20" fmla="*/ 330662 w 6229921"/>
              <a:gd name="connsiteY20" fmla="*/ 2870835 h 6905625"/>
              <a:gd name="connsiteX21" fmla="*/ 235089 w 6229921"/>
              <a:gd name="connsiteY21" fmla="*/ 2413635 h 6905625"/>
              <a:gd name="connsiteX22" fmla="*/ 259721 w 6229921"/>
              <a:gd name="connsiteY22" fmla="*/ 1331595 h 6905625"/>
              <a:gd name="connsiteX23" fmla="*/ 631173 w 6229921"/>
              <a:gd name="connsiteY23" fmla="*/ 575310 h 6905625"/>
              <a:gd name="connsiteX24" fmla="*/ 1491325 w 6229921"/>
              <a:gd name="connsiteY24" fmla="*/ 0 h 6905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6229921" h="6905625">
                <a:moveTo>
                  <a:pt x="1491325" y="0"/>
                </a:moveTo>
                <a:lnTo>
                  <a:pt x="1693309" y="0"/>
                </a:lnTo>
                <a:lnTo>
                  <a:pt x="2817518" y="0"/>
                </a:lnTo>
                <a:lnTo>
                  <a:pt x="2865797" y="0"/>
                </a:lnTo>
                <a:lnTo>
                  <a:pt x="4603837" y="0"/>
                </a:lnTo>
                <a:lnTo>
                  <a:pt x="6229921" y="0"/>
                </a:lnTo>
                <a:lnTo>
                  <a:pt x="6229921" y="6901814"/>
                </a:lnTo>
                <a:lnTo>
                  <a:pt x="6224629" y="6905625"/>
                </a:lnTo>
                <a:lnTo>
                  <a:pt x="4623543" y="6905625"/>
                </a:lnTo>
                <a:lnTo>
                  <a:pt x="4564426" y="6905625"/>
                </a:lnTo>
                <a:lnTo>
                  <a:pt x="4491516" y="6905625"/>
                </a:lnTo>
                <a:cubicBezTo>
                  <a:pt x="4450133" y="6904673"/>
                  <a:pt x="4409737" y="6904673"/>
                  <a:pt x="4368355" y="6903720"/>
                </a:cubicBezTo>
                <a:cubicBezTo>
                  <a:pt x="3953550" y="6898005"/>
                  <a:pt x="3538745" y="6881813"/>
                  <a:pt x="3123941" y="6884670"/>
                </a:cubicBezTo>
                <a:cubicBezTo>
                  <a:pt x="2962354" y="6886575"/>
                  <a:pt x="2802738" y="6894195"/>
                  <a:pt x="2642137" y="6905625"/>
                </a:cubicBezTo>
                <a:lnTo>
                  <a:pt x="1869675" y="6905625"/>
                </a:lnTo>
                <a:cubicBezTo>
                  <a:pt x="1595766" y="6634163"/>
                  <a:pt x="1414474" y="6312218"/>
                  <a:pt x="1326783" y="5940743"/>
                </a:cubicBezTo>
                <a:cubicBezTo>
                  <a:pt x="1316930" y="5898833"/>
                  <a:pt x="1308063" y="5856923"/>
                  <a:pt x="1300181" y="5815965"/>
                </a:cubicBezTo>
                <a:cubicBezTo>
                  <a:pt x="1032184" y="5714048"/>
                  <a:pt x="804583" y="5585460"/>
                  <a:pt x="617380" y="5429250"/>
                </a:cubicBezTo>
                <a:cubicBezTo>
                  <a:pt x="374999" y="5227320"/>
                  <a:pt x="212427" y="5008245"/>
                  <a:pt x="128679" y="4772025"/>
                </a:cubicBezTo>
                <a:cubicBezTo>
                  <a:pt x="-27983" y="4320540"/>
                  <a:pt x="-41776" y="3876675"/>
                  <a:pt x="88282" y="3439478"/>
                </a:cubicBezTo>
                <a:cubicBezTo>
                  <a:pt x="153309" y="3219450"/>
                  <a:pt x="234104" y="3030855"/>
                  <a:pt x="330662" y="2870835"/>
                </a:cubicBezTo>
                <a:cubicBezTo>
                  <a:pt x="291249" y="2729865"/>
                  <a:pt x="259721" y="2577465"/>
                  <a:pt x="235089" y="2413635"/>
                </a:cubicBezTo>
                <a:cubicBezTo>
                  <a:pt x="174988" y="2009775"/>
                  <a:pt x="182868" y="1649730"/>
                  <a:pt x="259721" y="1331595"/>
                </a:cubicBezTo>
                <a:cubicBezTo>
                  <a:pt x="335587" y="1013460"/>
                  <a:pt x="459733" y="762000"/>
                  <a:pt x="631173" y="575310"/>
                </a:cubicBezTo>
                <a:cubicBezTo>
                  <a:pt x="886362" y="301943"/>
                  <a:pt x="1173079" y="109538"/>
                  <a:pt x="1491325" y="0"/>
                </a:cubicBezTo>
                <a:close/>
              </a:path>
            </a:pathLst>
          </a:custGeom>
          <a:solidFill>
            <a:schemeClr val="bg1">
              <a:lumMod val="95000"/>
            </a:schemeClr>
          </a:solidFill>
          <a:ln w="9525" cap="flat">
            <a:noFill/>
            <a:prstDash val="solid"/>
            <a:miter/>
          </a:ln>
        </p:spPr>
        <p:txBody>
          <a:bodyPr wrap="square" rtlCol="0" anchor="ctr">
            <a:noAutofit/>
          </a:bodyPr>
          <a:lstStyle/>
          <a:p>
            <a:endParaRPr lang="en-US"/>
          </a:p>
        </p:txBody>
      </p:sp>
      <p:sp>
        <p:nvSpPr>
          <p:cNvPr id="48" name="Freeform 47">
            <a:extLst>
              <a:ext uri="{FF2B5EF4-FFF2-40B4-BE49-F238E27FC236}">
                <a16:creationId xmlns:a16="http://schemas.microsoft.com/office/drawing/2014/main" id="{C91BC117-324B-9147-9FCB-8975C0C194A3}"/>
              </a:ext>
            </a:extLst>
          </p:cNvPr>
          <p:cNvSpPr/>
          <p:nvPr userDrawn="1"/>
        </p:nvSpPr>
        <p:spPr>
          <a:xfrm>
            <a:off x="6705996" y="307787"/>
            <a:ext cx="5486005" cy="6400953"/>
          </a:xfrm>
          <a:custGeom>
            <a:avLst/>
            <a:gdLst>
              <a:gd name="connsiteX0" fmla="*/ 3058081 w 5486005"/>
              <a:gd name="connsiteY0" fmla="*/ 1775 h 6400953"/>
              <a:gd name="connsiteX1" fmla="*/ 4033442 w 5486005"/>
              <a:gd name="connsiteY1" fmla="*/ 132267 h 6400953"/>
              <a:gd name="connsiteX2" fmla="*/ 4857354 w 5486005"/>
              <a:gd name="connsiteY2" fmla="*/ 703767 h 6400953"/>
              <a:gd name="connsiteX3" fmla="*/ 5436266 w 5486005"/>
              <a:gd name="connsiteY3" fmla="*/ 1487749 h 6400953"/>
              <a:gd name="connsiteX4" fmla="*/ 5486005 w 5486005"/>
              <a:gd name="connsiteY4" fmla="*/ 1585653 h 6400953"/>
              <a:gd name="connsiteX5" fmla="*/ 5486005 w 5486005"/>
              <a:gd name="connsiteY5" fmla="*/ 5062027 h 6400953"/>
              <a:gd name="connsiteX6" fmla="*/ 5423288 w 5486005"/>
              <a:gd name="connsiteY6" fmla="*/ 5150198 h 6400953"/>
              <a:gd name="connsiteX7" fmla="*/ 4218227 w 5486005"/>
              <a:gd name="connsiteY7" fmla="*/ 6067295 h 6400953"/>
              <a:gd name="connsiteX8" fmla="*/ 2016047 w 5486005"/>
              <a:gd name="connsiteY8" fmla="*/ 6247318 h 6400953"/>
              <a:gd name="connsiteX9" fmla="*/ 392034 w 5486005"/>
              <a:gd name="connsiteY9" fmla="*/ 4505195 h 6400953"/>
              <a:gd name="connsiteX10" fmla="*/ 556 w 5486005"/>
              <a:gd name="connsiteY10" fmla="*/ 2965955 h 6400953"/>
              <a:gd name="connsiteX11" fmla="*/ 272019 w 5486005"/>
              <a:gd name="connsiteY11" fmla="*/ 1741992 h 6400953"/>
              <a:gd name="connsiteX12" fmla="*/ 1776969 w 5486005"/>
              <a:gd name="connsiteY12" fmla="*/ 343722 h 6400953"/>
              <a:gd name="connsiteX13" fmla="*/ 3058081 w 5486005"/>
              <a:gd name="connsiteY13" fmla="*/ 1775 h 640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486005" h="6400953">
                <a:moveTo>
                  <a:pt x="3058081" y="1775"/>
                </a:moveTo>
                <a:cubicBezTo>
                  <a:pt x="3443844" y="-9655"/>
                  <a:pt x="3768646" y="34160"/>
                  <a:pt x="4033442" y="132267"/>
                </a:cubicBezTo>
                <a:cubicBezTo>
                  <a:pt x="4298237" y="230375"/>
                  <a:pt x="4572557" y="420875"/>
                  <a:pt x="4857354" y="703767"/>
                </a:cubicBezTo>
                <a:cubicBezTo>
                  <a:pt x="5070953" y="915937"/>
                  <a:pt x="5263655" y="1177398"/>
                  <a:pt x="5436266" y="1487749"/>
                </a:cubicBezTo>
                <a:lnTo>
                  <a:pt x="5486005" y="1585653"/>
                </a:lnTo>
                <a:lnTo>
                  <a:pt x="5486005" y="5062027"/>
                </a:lnTo>
                <a:lnTo>
                  <a:pt x="5423288" y="5150198"/>
                </a:lnTo>
                <a:cubicBezTo>
                  <a:pt x="5123548" y="5528389"/>
                  <a:pt x="4721861" y="5833933"/>
                  <a:pt x="4218227" y="6067295"/>
                </a:cubicBezTo>
                <a:cubicBezTo>
                  <a:pt x="3412412" y="6440675"/>
                  <a:pt x="2678987" y="6500682"/>
                  <a:pt x="2016047" y="6247318"/>
                </a:cubicBezTo>
                <a:cubicBezTo>
                  <a:pt x="1354059" y="5993952"/>
                  <a:pt x="813039" y="5412927"/>
                  <a:pt x="392034" y="4505195"/>
                </a:cubicBezTo>
                <a:cubicBezTo>
                  <a:pt x="139622" y="3960365"/>
                  <a:pt x="9129" y="3446967"/>
                  <a:pt x="556" y="2965955"/>
                </a:cubicBezTo>
                <a:cubicBezTo>
                  <a:pt x="-8016" y="2484942"/>
                  <a:pt x="82472" y="2077272"/>
                  <a:pt x="272019" y="1741992"/>
                </a:cubicBezTo>
                <a:cubicBezTo>
                  <a:pt x="638731" y="1104770"/>
                  <a:pt x="1139747" y="638997"/>
                  <a:pt x="1776969" y="343722"/>
                </a:cubicBezTo>
                <a:cubicBezTo>
                  <a:pt x="2244647" y="127505"/>
                  <a:pt x="2672319" y="13205"/>
                  <a:pt x="3058081" y="1775"/>
                </a:cubicBezTo>
                <a:close/>
              </a:path>
            </a:pathLst>
          </a:custGeom>
          <a:solidFill>
            <a:srgbClr val="EC985E"/>
          </a:solidFill>
          <a:ln w="9525" cap="flat">
            <a:noFill/>
            <a:prstDash val="solid"/>
            <a:miter/>
          </a:ln>
        </p:spPr>
        <p:txBody>
          <a:bodyPr wrap="square" rtlCol="0" anchor="ctr">
            <a:noAutofit/>
          </a:bodyPr>
          <a:lstStyle/>
          <a:p>
            <a:endParaRPr lang="en-US"/>
          </a:p>
        </p:txBody>
      </p:sp>
      <p:sp>
        <p:nvSpPr>
          <p:cNvPr id="11" name="Graphic 8">
            <a:extLst>
              <a:ext uri="{FF2B5EF4-FFF2-40B4-BE49-F238E27FC236}">
                <a16:creationId xmlns:a16="http://schemas.microsoft.com/office/drawing/2014/main" id="{83334CE5-48C5-5B4D-A79B-34847437D2AC}"/>
              </a:ext>
            </a:extLst>
          </p:cNvPr>
          <p:cNvSpPr/>
          <p:nvPr userDrawn="1"/>
        </p:nvSpPr>
        <p:spPr>
          <a:xfrm>
            <a:off x="902019" y="814387"/>
            <a:ext cx="4751070" cy="1452562"/>
          </a:xfrm>
          <a:custGeom>
            <a:avLst/>
            <a:gdLst>
              <a:gd name="connsiteX0" fmla="*/ 0 w 4751070"/>
              <a:gd name="connsiteY0" fmla="*/ 0 h 1452562"/>
              <a:gd name="connsiteX1" fmla="*/ 4751070 w 4751070"/>
              <a:gd name="connsiteY1" fmla="*/ 0 h 1452562"/>
              <a:gd name="connsiteX2" fmla="*/ 4751070 w 4751070"/>
              <a:gd name="connsiteY2" fmla="*/ 1452563 h 1452562"/>
              <a:gd name="connsiteX3" fmla="*/ 0 w 4751070"/>
              <a:gd name="connsiteY3" fmla="*/ 1452563 h 1452562"/>
            </a:gdLst>
            <a:ahLst/>
            <a:cxnLst>
              <a:cxn ang="0">
                <a:pos x="connsiteX0" y="connsiteY0"/>
              </a:cxn>
              <a:cxn ang="0">
                <a:pos x="connsiteX1" y="connsiteY1"/>
              </a:cxn>
              <a:cxn ang="0">
                <a:pos x="connsiteX2" y="connsiteY2"/>
              </a:cxn>
              <a:cxn ang="0">
                <a:pos x="connsiteX3" y="connsiteY3"/>
              </a:cxn>
            </a:cxnLst>
            <a:rect l="l" t="t" r="r" b="b"/>
            <a:pathLst>
              <a:path w="4751070" h="1452562">
                <a:moveTo>
                  <a:pt x="0" y="0"/>
                </a:moveTo>
                <a:lnTo>
                  <a:pt x="4751070" y="0"/>
                </a:lnTo>
                <a:lnTo>
                  <a:pt x="4751070" y="1452563"/>
                </a:lnTo>
                <a:lnTo>
                  <a:pt x="0" y="1452563"/>
                </a:lnTo>
                <a:close/>
              </a:path>
            </a:pathLst>
          </a:custGeom>
          <a:noFill/>
          <a:ln w="9525" cap="flat">
            <a:noFill/>
            <a:prstDash val="solid"/>
            <a:miter/>
          </a:ln>
        </p:spPr>
        <p:txBody>
          <a:bodyPr rtlCol="0" anchor="ctr"/>
          <a:lstStyle/>
          <a:p>
            <a:endParaRPr lang="en-US"/>
          </a:p>
        </p:txBody>
      </p:sp>
      <p:sp>
        <p:nvSpPr>
          <p:cNvPr id="13" name="Graphic 8">
            <a:extLst>
              <a:ext uri="{FF2B5EF4-FFF2-40B4-BE49-F238E27FC236}">
                <a16:creationId xmlns:a16="http://schemas.microsoft.com/office/drawing/2014/main" id="{A95C57CA-1C93-ED47-A7FD-B285D79C4885}"/>
              </a:ext>
            </a:extLst>
          </p:cNvPr>
          <p:cNvSpPr/>
          <p:nvPr userDrawn="1"/>
        </p:nvSpPr>
        <p:spPr>
          <a:xfrm>
            <a:off x="10017442" y="6830377"/>
            <a:ext cx="169545" cy="3810"/>
          </a:xfrm>
          <a:custGeom>
            <a:avLst/>
            <a:gdLst>
              <a:gd name="connsiteX0" fmla="*/ 14288 w 169545"/>
              <a:gd name="connsiteY0" fmla="*/ 0 h 3810"/>
              <a:gd name="connsiteX1" fmla="*/ 0 w 169545"/>
              <a:gd name="connsiteY1" fmla="*/ 3810 h 3810"/>
              <a:gd name="connsiteX2" fmla="*/ 169545 w 169545"/>
              <a:gd name="connsiteY2" fmla="*/ 1905 h 3810"/>
              <a:gd name="connsiteX3" fmla="*/ 14288 w 169545"/>
              <a:gd name="connsiteY3" fmla="*/ 0 h 3810"/>
            </a:gdLst>
            <a:ahLst/>
            <a:cxnLst>
              <a:cxn ang="0">
                <a:pos x="connsiteX0" y="connsiteY0"/>
              </a:cxn>
              <a:cxn ang="0">
                <a:pos x="connsiteX1" y="connsiteY1"/>
              </a:cxn>
              <a:cxn ang="0">
                <a:pos x="connsiteX2" y="connsiteY2"/>
              </a:cxn>
              <a:cxn ang="0">
                <a:pos x="connsiteX3" y="connsiteY3"/>
              </a:cxn>
            </a:cxnLst>
            <a:rect l="l" t="t" r="r" b="b"/>
            <a:pathLst>
              <a:path w="169545" h="3810">
                <a:moveTo>
                  <a:pt x="14288" y="0"/>
                </a:moveTo>
                <a:cubicBezTo>
                  <a:pt x="9525" y="953"/>
                  <a:pt x="4763" y="1905"/>
                  <a:pt x="0" y="3810"/>
                </a:cubicBezTo>
                <a:cubicBezTo>
                  <a:pt x="56198" y="2858"/>
                  <a:pt x="113348" y="2858"/>
                  <a:pt x="169545" y="1905"/>
                </a:cubicBezTo>
                <a:cubicBezTo>
                  <a:pt x="118110" y="953"/>
                  <a:pt x="66675" y="0"/>
                  <a:pt x="14288" y="0"/>
                </a:cubicBezTo>
                <a:close/>
              </a:path>
            </a:pathLst>
          </a:custGeom>
          <a:solidFill>
            <a:srgbClr val="F4A773"/>
          </a:solidFill>
          <a:ln w="9525" cap="flat">
            <a:noFill/>
            <a:prstDash val="solid"/>
            <a:miter/>
          </a:ln>
        </p:spPr>
        <p:txBody>
          <a:bodyPr rtlCol="0" anchor="ctr"/>
          <a:lstStyle/>
          <a:p>
            <a:endParaRPr lang="en-US"/>
          </a:p>
        </p:txBody>
      </p:sp>
      <p:sp>
        <p:nvSpPr>
          <p:cNvPr id="26" name="Freeform 25">
            <a:extLst>
              <a:ext uri="{FF2B5EF4-FFF2-40B4-BE49-F238E27FC236}">
                <a16:creationId xmlns:a16="http://schemas.microsoft.com/office/drawing/2014/main" id="{1B949BBB-0ED2-A449-877B-60AA54F27FC9}"/>
              </a:ext>
            </a:extLst>
          </p:cNvPr>
          <p:cNvSpPr/>
          <p:nvPr userDrawn="1"/>
        </p:nvSpPr>
        <p:spPr>
          <a:xfrm>
            <a:off x="6782752" y="0"/>
            <a:ext cx="5525452" cy="6732270"/>
          </a:xfrm>
          <a:custGeom>
            <a:avLst/>
            <a:gdLst>
              <a:gd name="connsiteX0" fmla="*/ 3469006 w 5525452"/>
              <a:gd name="connsiteY0" fmla="*/ 6900863 h 6900862"/>
              <a:gd name="connsiteX1" fmla="*/ 3469006 w 5525452"/>
              <a:gd name="connsiteY1" fmla="*/ 6884670 h 6900862"/>
              <a:gd name="connsiteX2" fmla="*/ 3531871 w 5525452"/>
              <a:gd name="connsiteY2" fmla="*/ 6884670 h 6900862"/>
              <a:gd name="connsiteX3" fmla="*/ 3531871 w 5525452"/>
              <a:gd name="connsiteY3" fmla="*/ 6900863 h 6900862"/>
              <a:gd name="connsiteX4" fmla="*/ 3469006 w 5525452"/>
              <a:gd name="connsiteY4" fmla="*/ 6900863 h 6900862"/>
              <a:gd name="connsiteX5" fmla="*/ 3406140 w 5525452"/>
              <a:gd name="connsiteY5" fmla="*/ 6900863 h 6900862"/>
              <a:gd name="connsiteX6" fmla="*/ 3343275 w 5525452"/>
              <a:gd name="connsiteY6" fmla="*/ 6900863 h 6900862"/>
              <a:gd name="connsiteX7" fmla="*/ 3343275 w 5525452"/>
              <a:gd name="connsiteY7" fmla="*/ 6884670 h 6900862"/>
              <a:gd name="connsiteX8" fmla="*/ 3406140 w 5525452"/>
              <a:gd name="connsiteY8" fmla="*/ 6884670 h 6900862"/>
              <a:gd name="connsiteX9" fmla="*/ 3406140 w 5525452"/>
              <a:gd name="connsiteY9" fmla="*/ 6900863 h 6900862"/>
              <a:gd name="connsiteX10" fmla="*/ 3594735 w 5525452"/>
              <a:gd name="connsiteY10" fmla="*/ 6899910 h 6900862"/>
              <a:gd name="connsiteX11" fmla="*/ 3594735 w 5525452"/>
              <a:gd name="connsiteY11" fmla="*/ 6883718 h 6900862"/>
              <a:gd name="connsiteX12" fmla="*/ 3657600 w 5525452"/>
              <a:gd name="connsiteY12" fmla="*/ 6882765 h 6900862"/>
              <a:gd name="connsiteX13" fmla="*/ 3657600 w 5525452"/>
              <a:gd name="connsiteY13" fmla="*/ 6898958 h 6900862"/>
              <a:gd name="connsiteX14" fmla="*/ 3594735 w 5525452"/>
              <a:gd name="connsiteY14" fmla="*/ 6899910 h 6900862"/>
              <a:gd name="connsiteX15" fmla="*/ 3279458 w 5525452"/>
              <a:gd name="connsiteY15" fmla="*/ 6899910 h 6900862"/>
              <a:gd name="connsiteX16" fmla="*/ 3216593 w 5525452"/>
              <a:gd name="connsiteY16" fmla="*/ 6898958 h 6900862"/>
              <a:gd name="connsiteX17" fmla="*/ 3216593 w 5525452"/>
              <a:gd name="connsiteY17" fmla="*/ 6882765 h 6900862"/>
              <a:gd name="connsiteX18" fmla="*/ 3279458 w 5525452"/>
              <a:gd name="connsiteY18" fmla="*/ 6883718 h 6900862"/>
              <a:gd name="connsiteX19" fmla="*/ 3279458 w 5525452"/>
              <a:gd name="connsiteY19" fmla="*/ 6899910 h 6900862"/>
              <a:gd name="connsiteX20" fmla="*/ 3721418 w 5525452"/>
              <a:gd name="connsiteY20" fmla="*/ 6898005 h 6900862"/>
              <a:gd name="connsiteX21" fmla="*/ 3721418 w 5525452"/>
              <a:gd name="connsiteY21" fmla="*/ 6881813 h 6900862"/>
              <a:gd name="connsiteX22" fmla="*/ 3784283 w 5525452"/>
              <a:gd name="connsiteY22" fmla="*/ 6879908 h 6900862"/>
              <a:gd name="connsiteX23" fmla="*/ 3784283 w 5525452"/>
              <a:gd name="connsiteY23" fmla="*/ 6896100 h 6900862"/>
              <a:gd name="connsiteX24" fmla="*/ 3721418 w 5525452"/>
              <a:gd name="connsiteY24" fmla="*/ 6898005 h 6900862"/>
              <a:gd name="connsiteX25" fmla="*/ 3153727 w 5525452"/>
              <a:gd name="connsiteY25" fmla="*/ 6898005 h 6900862"/>
              <a:gd name="connsiteX26" fmla="*/ 3090863 w 5525452"/>
              <a:gd name="connsiteY26" fmla="*/ 6896100 h 6900862"/>
              <a:gd name="connsiteX27" fmla="*/ 3090863 w 5525452"/>
              <a:gd name="connsiteY27" fmla="*/ 6879908 h 6900862"/>
              <a:gd name="connsiteX28" fmla="*/ 3153727 w 5525452"/>
              <a:gd name="connsiteY28" fmla="*/ 6881813 h 6900862"/>
              <a:gd name="connsiteX29" fmla="*/ 3153727 w 5525452"/>
              <a:gd name="connsiteY29" fmla="*/ 6898005 h 6900862"/>
              <a:gd name="connsiteX30" fmla="*/ 3027046 w 5525452"/>
              <a:gd name="connsiteY30" fmla="*/ 6894195 h 6900862"/>
              <a:gd name="connsiteX31" fmla="*/ 2964180 w 5525452"/>
              <a:gd name="connsiteY31" fmla="*/ 6892290 h 6900862"/>
              <a:gd name="connsiteX32" fmla="*/ 2965133 w 5525452"/>
              <a:gd name="connsiteY32" fmla="*/ 6876098 h 6900862"/>
              <a:gd name="connsiteX33" fmla="*/ 3027998 w 5525452"/>
              <a:gd name="connsiteY33" fmla="*/ 6878003 h 6900862"/>
              <a:gd name="connsiteX34" fmla="*/ 3027046 w 5525452"/>
              <a:gd name="connsiteY34" fmla="*/ 6894195 h 6900862"/>
              <a:gd name="connsiteX35" fmla="*/ 3847148 w 5525452"/>
              <a:gd name="connsiteY35" fmla="*/ 6894195 h 6900862"/>
              <a:gd name="connsiteX36" fmla="*/ 3846196 w 5525452"/>
              <a:gd name="connsiteY36" fmla="*/ 6878003 h 6900862"/>
              <a:gd name="connsiteX37" fmla="*/ 3909060 w 5525452"/>
              <a:gd name="connsiteY37" fmla="*/ 6875145 h 6900862"/>
              <a:gd name="connsiteX38" fmla="*/ 3910013 w 5525452"/>
              <a:gd name="connsiteY38" fmla="*/ 6891338 h 6900862"/>
              <a:gd name="connsiteX39" fmla="*/ 3847148 w 5525452"/>
              <a:gd name="connsiteY39" fmla="*/ 6894195 h 6900862"/>
              <a:gd name="connsiteX40" fmla="*/ 2901315 w 5525452"/>
              <a:gd name="connsiteY40" fmla="*/ 6890385 h 6900862"/>
              <a:gd name="connsiteX41" fmla="*/ 2838450 w 5525452"/>
              <a:gd name="connsiteY41" fmla="*/ 6887528 h 6900862"/>
              <a:gd name="connsiteX42" fmla="*/ 2839403 w 5525452"/>
              <a:gd name="connsiteY42" fmla="*/ 6871335 h 6900862"/>
              <a:gd name="connsiteX43" fmla="*/ 2902268 w 5525452"/>
              <a:gd name="connsiteY43" fmla="*/ 6874193 h 6900862"/>
              <a:gd name="connsiteX44" fmla="*/ 2901315 w 5525452"/>
              <a:gd name="connsiteY44" fmla="*/ 6890385 h 6900862"/>
              <a:gd name="connsiteX45" fmla="*/ 3972877 w 5525452"/>
              <a:gd name="connsiteY45" fmla="*/ 6888480 h 6900862"/>
              <a:gd name="connsiteX46" fmla="*/ 3971925 w 5525452"/>
              <a:gd name="connsiteY46" fmla="*/ 6872288 h 6900862"/>
              <a:gd name="connsiteX47" fmla="*/ 4034790 w 5525452"/>
              <a:gd name="connsiteY47" fmla="*/ 6869430 h 6900862"/>
              <a:gd name="connsiteX48" fmla="*/ 4035743 w 5525452"/>
              <a:gd name="connsiteY48" fmla="*/ 6885623 h 6900862"/>
              <a:gd name="connsiteX49" fmla="*/ 3972877 w 5525452"/>
              <a:gd name="connsiteY49" fmla="*/ 6888480 h 6900862"/>
              <a:gd name="connsiteX50" fmla="*/ 2775585 w 5525452"/>
              <a:gd name="connsiteY50" fmla="*/ 6885623 h 6900862"/>
              <a:gd name="connsiteX51" fmla="*/ 2712721 w 5525452"/>
              <a:gd name="connsiteY51" fmla="*/ 6882765 h 6900862"/>
              <a:gd name="connsiteX52" fmla="*/ 2713673 w 5525452"/>
              <a:gd name="connsiteY52" fmla="*/ 6866573 h 6900862"/>
              <a:gd name="connsiteX53" fmla="*/ 2776538 w 5525452"/>
              <a:gd name="connsiteY53" fmla="*/ 6869430 h 6900862"/>
              <a:gd name="connsiteX54" fmla="*/ 2775585 w 5525452"/>
              <a:gd name="connsiteY54" fmla="*/ 6885623 h 6900862"/>
              <a:gd name="connsiteX55" fmla="*/ 4099560 w 5525452"/>
              <a:gd name="connsiteY55" fmla="*/ 6881813 h 6900862"/>
              <a:gd name="connsiteX56" fmla="*/ 4098608 w 5525452"/>
              <a:gd name="connsiteY56" fmla="*/ 6865620 h 6900862"/>
              <a:gd name="connsiteX57" fmla="*/ 4161473 w 5525452"/>
              <a:gd name="connsiteY57" fmla="*/ 6861810 h 6900862"/>
              <a:gd name="connsiteX58" fmla="*/ 4162425 w 5525452"/>
              <a:gd name="connsiteY58" fmla="*/ 6878003 h 6900862"/>
              <a:gd name="connsiteX59" fmla="*/ 4099560 w 5525452"/>
              <a:gd name="connsiteY59" fmla="*/ 6881813 h 6900862"/>
              <a:gd name="connsiteX60" fmla="*/ 2648903 w 5525452"/>
              <a:gd name="connsiteY60" fmla="*/ 6879908 h 6900862"/>
              <a:gd name="connsiteX61" fmla="*/ 2586038 w 5525452"/>
              <a:gd name="connsiteY61" fmla="*/ 6877050 h 6900862"/>
              <a:gd name="connsiteX62" fmla="*/ 2586990 w 5525452"/>
              <a:gd name="connsiteY62" fmla="*/ 6860858 h 6900862"/>
              <a:gd name="connsiteX63" fmla="*/ 2649855 w 5525452"/>
              <a:gd name="connsiteY63" fmla="*/ 6863715 h 6900862"/>
              <a:gd name="connsiteX64" fmla="*/ 2648903 w 5525452"/>
              <a:gd name="connsiteY64" fmla="*/ 6879908 h 6900862"/>
              <a:gd name="connsiteX65" fmla="*/ 4225290 w 5525452"/>
              <a:gd name="connsiteY65" fmla="*/ 6873240 h 6900862"/>
              <a:gd name="connsiteX66" fmla="*/ 4224338 w 5525452"/>
              <a:gd name="connsiteY66" fmla="*/ 6857048 h 6900862"/>
              <a:gd name="connsiteX67" fmla="*/ 4287203 w 5525452"/>
              <a:gd name="connsiteY67" fmla="*/ 6852285 h 6900862"/>
              <a:gd name="connsiteX68" fmla="*/ 4288156 w 5525452"/>
              <a:gd name="connsiteY68" fmla="*/ 6867525 h 6900862"/>
              <a:gd name="connsiteX69" fmla="*/ 4225290 w 5525452"/>
              <a:gd name="connsiteY69" fmla="*/ 6873240 h 6900862"/>
              <a:gd name="connsiteX70" fmla="*/ 2523173 w 5525452"/>
              <a:gd name="connsiteY70" fmla="*/ 6873240 h 6900862"/>
              <a:gd name="connsiteX71" fmla="*/ 2460308 w 5525452"/>
              <a:gd name="connsiteY71" fmla="*/ 6869430 h 6900862"/>
              <a:gd name="connsiteX72" fmla="*/ 2461260 w 5525452"/>
              <a:gd name="connsiteY72" fmla="*/ 6853238 h 6900862"/>
              <a:gd name="connsiteX73" fmla="*/ 2524125 w 5525452"/>
              <a:gd name="connsiteY73" fmla="*/ 6857048 h 6900862"/>
              <a:gd name="connsiteX74" fmla="*/ 2523173 w 5525452"/>
              <a:gd name="connsiteY74" fmla="*/ 6873240 h 6900862"/>
              <a:gd name="connsiteX75" fmla="*/ 2397443 w 5525452"/>
              <a:gd name="connsiteY75" fmla="*/ 6865620 h 6900862"/>
              <a:gd name="connsiteX76" fmla="*/ 2334578 w 5525452"/>
              <a:gd name="connsiteY76" fmla="*/ 6861810 h 6900862"/>
              <a:gd name="connsiteX77" fmla="*/ 2335530 w 5525452"/>
              <a:gd name="connsiteY77" fmla="*/ 6845618 h 6900862"/>
              <a:gd name="connsiteX78" fmla="*/ 2398396 w 5525452"/>
              <a:gd name="connsiteY78" fmla="*/ 6849428 h 6900862"/>
              <a:gd name="connsiteX79" fmla="*/ 2397443 w 5525452"/>
              <a:gd name="connsiteY79" fmla="*/ 6865620 h 6900862"/>
              <a:gd name="connsiteX80" fmla="*/ 4351021 w 5525452"/>
              <a:gd name="connsiteY80" fmla="*/ 6862763 h 6900862"/>
              <a:gd name="connsiteX81" fmla="*/ 4349115 w 5525452"/>
              <a:gd name="connsiteY81" fmla="*/ 6847523 h 6900862"/>
              <a:gd name="connsiteX82" fmla="*/ 4411981 w 5525452"/>
              <a:gd name="connsiteY82" fmla="*/ 6841808 h 6900862"/>
              <a:gd name="connsiteX83" fmla="*/ 4413885 w 5525452"/>
              <a:gd name="connsiteY83" fmla="*/ 6857048 h 6900862"/>
              <a:gd name="connsiteX84" fmla="*/ 4351021 w 5525452"/>
              <a:gd name="connsiteY84" fmla="*/ 6862763 h 6900862"/>
              <a:gd name="connsiteX85" fmla="*/ 2271713 w 5525452"/>
              <a:gd name="connsiteY85" fmla="*/ 6858000 h 6900862"/>
              <a:gd name="connsiteX86" fmla="*/ 2208848 w 5525452"/>
              <a:gd name="connsiteY86" fmla="*/ 6853238 h 6900862"/>
              <a:gd name="connsiteX87" fmla="*/ 2209800 w 5525452"/>
              <a:gd name="connsiteY87" fmla="*/ 6837045 h 6900862"/>
              <a:gd name="connsiteX88" fmla="*/ 2272665 w 5525452"/>
              <a:gd name="connsiteY88" fmla="*/ 6841808 h 6900862"/>
              <a:gd name="connsiteX89" fmla="*/ 2271713 w 5525452"/>
              <a:gd name="connsiteY89" fmla="*/ 6858000 h 6900862"/>
              <a:gd name="connsiteX90" fmla="*/ 4475798 w 5525452"/>
              <a:gd name="connsiteY90" fmla="*/ 6849428 h 6900862"/>
              <a:gd name="connsiteX91" fmla="*/ 4473893 w 5525452"/>
              <a:gd name="connsiteY91" fmla="*/ 6834188 h 6900862"/>
              <a:gd name="connsiteX92" fmla="*/ 4536758 w 5525452"/>
              <a:gd name="connsiteY92" fmla="*/ 6826568 h 6900862"/>
              <a:gd name="connsiteX93" fmla="*/ 4538663 w 5525452"/>
              <a:gd name="connsiteY93" fmla="*/ 6841808 h 6900862"/>
              <a:gd name="connsiteX94" fmla="*/ 4475798 w 5525452"/>
              <a:gd name="connsiteY94" fmla="*/ 6849428 h 6900862"/>
              <a:gd name="connsiteX95" fmla="*/ 2145030 w 5525452"/>
              <a:gd name="connsiteY95" fmla="*/ 6847523 h 6900862"/>
              <a:gd name="connsiteX96" fmla="*/ 2082165 w 5525452"/>
              <a:gd name="connsiteY96" fmla="*/ 6840855 h 6900862"/>
              <a:gd name="connsiteX97" fmla="*/ 2084071 w 5525452"/>
              <a:gd name="connsiteY97" fmla="*/ 6825615 h 6900862"/>
              <a:gd name="connsiteX98" fmla="*/ 2146935 w 5525452"/>
              <a:gd name="connsiteY98" fmla="*/ 6832283 h 6900862"/>
              <a:gd name="connsiteX99" fmla="*/ 2145030 w 5525452"/>
              <a:gd name="connsiteY99" fmla="*/ 6847523 h 6900862"/>
              <a:gd name="connsiteX100" fmla="*/ 4601528 w 5525452"/>
              <a:gd name="connsiteY100" fmla="*/ 6834188 h 6900862"/>
              <a:gd name="connsiteX101" fmla="*/ 4599623 w 5525452"/>
              <a:gd name="connsiteY101" fmla="*/ 6818948 h 6900862"/>
              <a:gd name="connsiteX102" fmla="*/ 4661535 w 5525452"/>
              <a:gd name="connsiteY102" fmla="*/ 6810375 h 6900862"/>
              <a:gd name="connsiteX103" fmla="*/ 4663440 w 5525452"/>
              <a:gd name="connsiteY103" fmla="*/ 6825615 h 6900862"/>
              <a:gd name="connsiteX104" fmla="*/ 4601528 w 5525452"/>
              <a:gd name="connsiteY104" fmla="*/ 6834188 h 6900862"/>
              <a:gd name="connsiteX105" fmla="*/ 2020253 w 5525452"/>
              <a:gd name="connsiteY105" fmla="*/ 6834188 h 6900862"/>
              <a:gd name="connsiteX106" fmla="*/ 1957388 w 5525452"/>
              <a:gd name="connsiteY106" fmla="*/ 6825615 h 6900862"/>
              <a:gd name="connsiteX107" fmla="*/ 1959293 w 5525452"/>
              <a:gd name="connsiteY107" fmla="*/ 6810375 h 6900862"/>
              <a:gd name="connsiteX108" fmla="*/ 2021205 w 5525452"/>
              <a:gd name="connsiteY108" fmla="*/ 6818948 h 6900862"/>
              <a:gd name="connsiteX109" fmla="*/ 2020253 w 5525452"/>
              <a:gd name="connsiteY109" fmla="*/ 6834188 h 6900862"/>
              <a:gd name="connsiteX110" fmla="*/ 4726306 w 5525452"/>
              <a:gd name="connsiteY110" fmla="*/ 6817043 h 6900862"/>
              <a:gd name="connsiteX111" fmla="*/ 4724400 w 5525452"/>
              <a:gd name="connsiteY111" fmla="*/ 6801803 h 6900862"/>
              <a:gd name="connsiteX112" fmla="*/ 4786313 w 5525452"/>
              <a:gd name="connsiteY112" fmla="*/ 6792278 h 6900862"/>
              <a:gd name="connsiteX113" fmla="*/ 4789171 w 5525452"/>
              <a:gd name="connsiteY113" fmla="*/ 6807518 h 6900862"/>
              <a:gd name="connsiteX114" fmla="*/ 4726306 w 5525452"/>
              <a:gd name="connsiteY114" fmla="*/ 6817043 h 6900862"/>
              <a:gd name="connsiteX115" fmla="*/ 1894523 w 5525452"/>
              <a:gd name="connsiteY115" fmla="*/ 6815138 h 6900862"/>
              <a:gd name="connsiteX116" fmla="*/ 1832610 w 5525452"/>
              <a:gd name="connsiteY116" fmla="*/ 6803708 h 6900862"/>
              <a:gd name="connsiteX117" fmla="*/ 1835468 w 5525452"/>
              <a:gd name="connsiteY117" fmla="*/ 6788468 h 6900862"/>
              <a:gd name="connsiteX118" fmla="*/ 1897380 w 5525452"/>
              <a:gd name="connsiteY118" fmla="*/ 6799898 h 6900862"/>
              <a:gd name="connsiteX119" fmla="*/ 1894523 w 5525452"/>
              <a:gd name="connsiteY119" fmla="*/ 6815138 h 6900862"/>
              <a:gd name="connsiteX120" fmla="*/ 4851083 w 5525452"/>
              <a:gd name="connsiteY120" fmla="*/ 6797040 h 6900862"/>
              <a:gd name="connsiteX121" fmla="*/ 4848225 w 5525452"/>
              <a:gd name="connsiteY121" fmla="*/ 6781800 h 6900862"/>
              <a:gd name="connsiteX122" fmla="*/ 4910138 w 5525452"/>
              <a:gd name="connsiteY122" fmla="*/ 6771323 h 6900862"/>
              <a:gd name="connsiteX123" fmla="*/ 4912996 w 5525452"/>
              <a:gd name="connsiteY123" fmla="*/ 6786563 h 6900862"/>
              <a:gd name="connsiteX124" fmla="*/ 4851083 w 5525452"/>
              <a:gd name="connsiteY124" fmla="*/ 6797040 h 6900862"/>
              <a:gd name="connsiteX125" fmla="*/ 1770698 w 5525452"/>
              <a:gd name="connsiteY125" fmla="*/ 6791325 h 6900862"/>
              <a:gd name="connsiteX126" fmla="*/ 1708785 w 5525452"/>
              <a:gd name="connsiteY126" fmla="*/ 6776085 h 6900862"/>
              <a:gd name="connsiteX127" fmla="*/ 1712596 w 5525452"/>
              <a:gd name="connsiteY127" fmla="*/ 6760845 h 6900862"/>
              <a:gd name="connsiteX128" fmla="*/ 1773555 w 5525452"/>
              <a:gd name="connsiteY128" fmla="*/ 6776085 h 6900862"/>
              <a:gd name="connsiteX129" fmla="*/ 1770698 w 5525452"/>
              <a:gd name="connsiteY129" fmla="*/ 6791325 h 6900862"/>
              <a:gd name="connsiteX130" fmla="*/ 4974908 w 5525452"/>
              <a:gd name="connsiteY130" fmla="*/ 6775133 h 6900862"/>
              <a:gd name="connsiteX131" fmla="*/ 4972050 w 5525452"/>
              <a:gd name="connsiteY131" fmla="*/ 6759893 h 6900862"/>
              <a:gd name="connsiteX132" fmla="*/ 5033963 w 5525452"/>
              <a:gd name="connsiteY132" fmla="*/ 6747510 h 6900862"/>
              <a:gd name="connsiteX133" fmla="*/ 5036821 w 5525452"/>
              <a:gd name="connsiteY133" fmla="*/ 6762750 h 6900862"/>
              <a:gd name="connsiteX134" fmla="*/ 4974908 w 5525452"/>
              <a:gd name="connsiteY134" fmla="*/ 6775133 h 6900862"/>
              <a:gd name="connsiteX135" fmla="*/ 1647825 w 5525452"/>
              <a:gd name="connsiteY135" fmla="*/ 6758940 h 6900862"/>
              <a:gd name="connsiteX136" fmla="*/ 1587818 w 5525452"/>
              <a:gd name="connsiteY136" fmla="*/ 6738938 h 6900862"/>
              <a:gd name="connsiteX137" fmla="*/ 1593533 w 5525452"/>
              <a:gd name="connsiteY137" fmla="*/ 6723698 h 6900862"/>
              <a:gd name="connsiteX138" fmla="*/ 1653540 w 5525452"/>
              <a:gd name="connsiteY138" fmla="*/ 6743700 h 6900862"/>
              <a:gd name="connsiteX139" fmla="*/ 1647825 w 5525452"/>
              <a:gd name="connsiteY139" fmla="*/ 6758940 h 6900862"/>
              <a:gd name="connsiteX140" fmla="*/ 5098733 w 5525452"/>
              <a:gd name="connsiteY140" fmla="*/ 6750368 h 6900862"/>
              <a:gd name="connsiteX141" fmla="*/ 5095875 w 5525452"/>
              <a:gd name="connsiteY141" fmla="*/ 6735128 h 6900862"/>
              <a:gd name="connsiteX142" fmla="*/ 5156835 w 5525452"/>
              <a:gd name="connsiteY142" fmla="*/ 6721793 h 6900862"/>
              <a:gd name="connsiteX143" fmla="*/ 5160646 w 5525452"/>
              <a:gd name="connsiteY143" fmla="*/ 6737033 h 6900862"/>
              <a:gd name="connsiteX144" fmla="*/ 5098733 w 5525452"/>
              <a:gd name="connsiteY144" fmla="*/ 6750368 h 6900862"/>
              <a:gd name="connsiteX145" fmla="*/ 5221606 w 5525452"/>
              <a:gd name="connsiteY145" fmla="*/ 6721793 h 6900862"/>
              <a:gd name="connsiteX146" fmla="*/ 5217796 w 5525452"/>
              <a:gd name="connsiteY146" fmla="*/ 6706553 h 6900862"/>
              <a:gd name="connsiteX147" fmla="*/ 5278756 w 5525452"/>
              <a:gd name="connsiteY147" fmla="*/ 6691313 h 6900862"/>
              <a:gd name="connsiteX148" fmla="*/ 5282565 w 5525452"/>
              <a:gd name="connsiteY148" fmla="*/ 6706553 h 6900862"/>
              <a:gd name="connsiteX149" fmla="*/ 5221606 w 5525452"/>
              <a:gd name="connsiteY149" fmla="*/ 6721793 h 6900862"/>
              <a:gd name="connsiteX150" fmla="*/ 1528763 w 5525452"/>
              <a:gd name="connsiteY150" fmla="*/ 6716078 h 6900862"/>
              <a:gd name="connsiteX151" fmla="*/ 1470660 w 5525452"/>
              <a:gd name="connsiteY151" fmla="*/ 6690360 h 6900862"/>
              <a:gd name="connsiteX152" fmla="*/ 1477328 w 5525452"/>
              <a:gd name="connsiteY152" fmla="*/ 6676073 h 6900862"/>
              <a:gd name="connsiteX153" fmla="*/ 1534478 w 5525452"/>
              <a:gd name="connsiteY153" fmla="*/ 6700838 h 6900862"/>
              <a:gd name="connsiteX154" fmla="*/ 1528763 w 5525452"/>
              <a:gd name="connsiteY154" fmla="*/ 6716078 h 6900862"/>
              <a:gd name="connsiteX155" fmla="*/ 5343525 w 5525452"/>
              <a:gd name="connsiteY155" fmla="*/ 6691313 h 6900862"/>
              <a:gd name="connsiteX156" fmla="*/ 5339715 w 5525452"/>
              <a:gd name="connsiteY156" fmla="*/ 6676073 h 6900862"/>
              <a:gd name="connsiteX157" fmla="*/ 5400675 w 5525452"/>
              <a:gd name="connsiteY157" fmla="*/ 6659880 h 6900862"/>
              <a:gd name="connsiteX158" fmla="*/ 5404485 w 5525452"/>
              <a:gd name="connsiteY158" fmla="*/ 6675120 h 6900862"/>
              <a:gd name="connsiteX159" fmla="*/ 5343525 w 5525452"/>
              <a:gd name="connsiteY159" fmla="*/ 6691313 h 6900862"/>
              <a:gd name="connsiteX160" fmla="*/ 1413510 w 5525452"/>
              <a:gd name="connsiteY160" fmla="*/ 6662738 h 6900862"/>
              <a:gd name="connsiteX161" fmla="*/ 1358265 w 5525452"/>
              <a:gd name="connsiteY161" fmla="*/ 6630353 h 6900862"/>
              <a:gd name="connsiteX162" fmla="*/ 1366838 w 5525452"/>
              <a:gd name="connsiteY162" fmla="*/ 6617018 h 6900862"/>
              <a:gd name="connsiteX163" fmla="*/ 1421130 w 5525452"/>
              <a:gd name="connsiteY163" fmla="*/ 6648450 h 6900862"/>
              <a:gd name="connsiteX164" fmla="*/ 1413510 w 5525452"/>
              <a:gd name="connsiteY164" fmla="*/ 6662738 h 6900862"/>
              <a:gd name="connsiteX165" fmla="*/ 5465446 w 5525452"/>
              <a:gd name="connsiteY165" fmla="*/ 6657023 h 6900862"/>
              <a:gd name="connsiteX166" fmla="*/ 5460683 w 5525452"/>
              <a:gd name="connsiteY166" fmla="*/ 6641783 h 6900862"/>
              <a:gd name="connsiteX167" fmla="*/ 5520690 w 5525452"/>
              <a:gd name="connsiteY167" fmla="*/ 6623685 h 6900862"/>
              <a:gd name="connsiteX168" fmla="*/ 5525453 w 5525452"/>
              <a:gd name="connsiteY168" fmla="*/ 6638925 h 6900862"/>
              <a:gd name="connsiteX169" fmla="*/ 5465446 w 5525452"/>
              <a:gd name="connsiteY169" fmla="*/ 6657023 h 6900862"/>
              <a:gd name="connsiteX170" fmla="*/ 1305878 w 5525452"/>
              <a:gd name="connsiteY170" fmla="*/ 6594158 h 6900862"/>
              <a:gd name="connsiteX171" fmla="*/ 1256348 w 5525452"/>
              <a:gd name="connsiteY171" fmla="*/ 6554153 h 6900862"/>
              <a:gd name="connsiteX172" fmla="*/ 1266825 w 5525452"/>
              <a:gd name="connsiteY172" fmla="*/ 6542723 h 6900862"/>
              <a:gd name="connsiteX173" fmla="*/ 1315403 w 5525452"/>
              <a:gd name="connsiteY173" fmla="*/ 6581775 h 6900862"/>
              <a:gd name="connsiteX174" fmla="*/ 1305878 w 5525452"/>
              <a:gd name="connsiteY174" fmla="*/ 6594158 h 6900862"/>
              <a:gd name="connsiteX175" fmla="*/ 1210628 w 5525452"/>
              <a:gd name="connsiteY175" fmla="*/ 6509385 h 6900862"/>
              <a:gd name="connsiteX176" fmla="*/ 1199198 w 5525452"/>
              <a:gd name="connsiteY176" fmla="*/ 6496050 h 6900862"/>
              <a:gd name="connsiteX177" fmla="*/ 1147763 w 5525452"/>
              <a:gd name="connsiteY177" fmla="*/ 6495098 h 6900862"/>
              <a:gd name="connsiteX178" fmla="*/ 1148715 w 5525452"/>
              <a:gd name="connsiteY178" fmla="*/ 6478905 h 6900862"/>
              <a:gd name="connsiteX179" fmla="*/ 1186815 w 5525452"/>
              <a:gd name="connsiteY179" fmla="*/ 6480810 h 6900862"/>
              <a:gd name="connsiteX180" fmla="*/ 1171575 w 5525452"/>
              <a:gd name="connsiteY180" fmla="*/ 6459855 h 6900862"/>
              <a:gd name="connsiteX181" fmla="*/ 1184910 w 5525452"/>
              <a:gd name="connsiteY181" fmla="*/ 6451283 h 6900862"/>
              <a:gd name="connsiteX182" fmla="*/ 1206818 w 5525452"/>
              <a:gd name="connsiteY182" fmla="*/ 6480810 h 6900862"/>
              <a:gd name="connsiteX183" fmla="*/ 1210628 w 5525452"/>
              <a:gd name="connsiteY183" fmla="*/ 6480810 h 6900862"/>
              <a:gd name="connsiteX184" fmla="*/ 1210628 w 5525452"/>
              <a:gd name="connsiteY184" fmla="*/ 6486525 h 6900862"/>
              <a:gd name="connsiteX185" fmla="*/ 1222058 w 5525452"/>
              <a:gd name="connsiteY185" fmla="*/ 6499860 h 6900862"/>
              <a:gd name="connsiteX186" fmla="*/ 1210628 w 5525452"/>
              <a:gd name="connsiteY186" fmla="*/ 6509385 h 6900862"/>
              <a:gd name="connsiteX187" fmla="*/ 1275398 w 5525452"/>
              <a:gd name="connsiteY187" fmla="*/ 6486525 h 6900862"/>
              <a:gd name="connsiteX188" fmla="*/ 1272540 w 5525452"/>
              <a:gd name="connsiteY188" fmla="*/ 6471285 h 6900862"/>
              <a:gd name="connsiteX189" fmla="*/ 1331596 w 5525452"/>
              <a:gd name="connsiteY189" fmla="*/ 6453188 h 6900862"/>
              <a:gd name="connsiteX190" fmla="*/ 1337310 w 5525452"/>
              <a:gd name="connsiteY190" fmla="*/ 6467475 h 6900862"/>
              <a:gd name="connsiteX191" fmla="*/ 1275398 w 5525452"/>
              <a:gd name="connsiteY191" fmla="*/ 6486525 h 6900862"/>
              <a:gd name="connsiteX192" fmla="*/ 1083946 w 5525452"/>
              <a:gd name="connsiteY192" fmla="*/ 6483668 h 6900862"/>
              <a:gd name="connsiteX193" fmla="*/ 1022985 w 5525452"/>
              <a:gd name="connsiteY193" fmla="*/ 6463665 h 6900862"/>
              <a:gd name="connsiteX194" fmla="*/ 1028700 w 5525452"/>
              <a:gd name="connsiteY194" fmla="*/ 6449378 h 6900862"/>
              <a:gd name="connsiteX195" fmla="*/ 1087755 w 5525452"/>
              <a:gd name="connsiteY195" fmla="*/ 6468428 h 6900862"/>
              <a:gd name="connsiteX196" fmla="*/ 1083946 w 5525452"/>
              <a:gd name="connsiteY196" fmla="*/ 6483668 h 6900862"/>
              <a:gd name="connsiteX197" fmla="*/ 965835 w 5525452"/>
              <a:gd name="connsiteY197" fmla="*/ 6436043 h 6900862"/>
              <a:gd name="connsiteX198" fmla="*/ 912495 w 5525452"/>
              <a:gd name="connsiteY198" fmla="*/ 6400800 h 6900862"/>
              <a:gd name="connsiteX199" fmla="*/ 922020 w 5525452"/>
              <a:gd name="connsiteY199" fmla="*/ 6388418 h 6900862"/>
              <a:gd name="connsiteX200" fmla="*/ 974408 w 5525452"/>
              <a:gd name="connsiteY200" fmla="*/ 6422708 h 6900862"/>
              <a:gd name="connsiteX201" fmla="*/ 965835 w 5525452"/>
              <a:gd name="connsiteY201" fmla="*/ 6436043 h 6900862"/>
              <a:gd name="connsiteX202" fmla="*/ 1393508 w 5525452"/>
              <a:gd name="connsiteY202" fmla="*/ 6435090 h 6900862"/>
              <a:gd name="connsiteX203" fmla="*/ 1383983 w 5525452"/>
              <a:gd name="connsiteY203" fmla="*/ 6422708 h 6900862"/>
              <a:gd name="connsiteX204" fmla="*/ 1420178 w 5525452"/>
              <a:gd name="connsiteY204" fmla="*/ 6376988 h 6900862"/>
              <a:gd name="connsiteX205" fmla="*/ 1434465 w 5525452"/>
              <a:gd name="connsiteY205" fmla="*/ 6382703 h 6900862"/>
              <a:gd name="connsiteX206" fmla="*/ 1393508 w 5525452"/>
              <a:gd name="connsiteY206" fmla="*/ 6435090 h 6900862"/>
              <a:gd name="connsiteX207" fmla="*/ 1139190 w 5525452"/>
              <a:gd name="connsiteY207" fmla="*/ 6403658 h 6900862"/>
              <a:gd name="connsiteX208" fmla="*/ 1124903 w 5525452"/>
              <a:gd name="connsiteY208" fmla="*/ 6339840 h 6900862"/>
              <a:gd name="connsiteX209" fmla="*/ 1141096 w 5525452"/>
              <a:gd name="connsiteY209" fmla="*/ 6339840 h 6900862"/>
              <a:gd name="connsiteX210" fmla="*/ 1154430 w 5525452"/>
              <a:gd name="connsiteY210" fmla="*/ 6397943 h 6900862"/>
              <a:gd name="connsiteX211" fmla="*/ 1139190 w 5525452"/>
              <a:gd name="connsiteY211" fmla="*/ 6403658 h 6900862"/>
              <a:gd name="connsiteX212" fmla="*/ 862965 w 5525452"/>
              <a:gd name="connsiteY212" fmla="*/ 6360795 h 6900862"/>
              <a:gd name="connsiteX213" fmla="*/ 818198 w 5525452"/>
              <a:gd name="connsiteY213" fmla="*/ 6316028 h 6900862"/>
              <a:gd name="connsiteX214" fmla="*/ 829628 w 5525452"/>
              <a:gd name="connsiteY214" fmla="*/ 6305550 h 6900862"/>
              <a:gd name="connsiteX215" fmla="*/ 873443 w 5525452"/>
              <a:gd name="connsiteY215" fmla="*/ 6349365 h 6900862"/>
              <a:gd name="connsiteX216" fmla="*/ 862965 w 5525452"/>
              <a:gd name="connsiteY216" fmla="*/ 6360795 h 6900862"/>
              <a:gd name="connsiteX217" fmla="*/ 1417321 w 5525452"/>
              <a:gd name="connsiteY217" fmla="*/ 6323648 h 6900862"/>
              <a:gd name="connsiteX218" fmla="*/ 1377315 w 5525452"/>
              <a:gd name="connsiteY218" fmla="*/ 6280785 h 6900862"/>
              <a:gd name="connsiteX219" fmla="*/ 1386840 w 5525452"/>
              <a:gd name="connsiteY219" fmla="*/ 6267450 h 6900862"/>
              <a:gd name="connsiteX220" fmla="*/ 1431608 w 5525452"/>
              <a:gd name="connsiteY220" fmla="*/ 6316028 h 6900862"/>
              <a:gd name="connsiteX221" fmla="*/ 1417321 w 5525452"/>
              <a:gd name="connsiteY221" fmla="*/ 6323648 h 6900862"/>
              <a:gd name="connsiteX222" fmla="*/ 1158240 w 5525452"/>
              <a:gd name="connsiteY222" fmla="*/ 6284595 h 6900862"/>
              <a:gd name="connsiteX223" fmla="*/ 1145858 w 5525452"/>
              <a:gd name="connsiteY223" fmla="*/ 6275070 h 6900862"/>
              <a:gd name="connsiteX224" fmla="*/ 1172528 w 5525452"/>
              <a:gd name="connsiteY224" fmla="*/ 6250305 h 6900862"/>
              <a:gd name="connsiteX225" fmla="*/ 1200150 w 5525452"/>
              <a:gd name="connsiteY225" fmla="*/ 6236018 h 6900862"/>
              <a:gd name="connsiteX226" fmla="*/ 1205865 w 5525452"/>
              <a:gd name="connsiteY226" fmla="*/ 6250305 h 6900862"/>
              <a:gd name="connsiteX227" fmla="*/ 1182053 w 5525452"/>
              <a:gd name="connsiteY227" fmla="*/ 6262688 h 6900862"/>
              <a:gd name="connsiteX228" fmla="*/ 1158240 w 5525452"/>
              <a:gd name="connsiteY228" fmla="*/ 6284595 h 6900862"/>
              <a:gd name="connsiteX229" fmla="*/ 776288 w 5525452"/>
              <a:gd name="connsiteY229" fmla="*/ 6267450 h 6900862"/>
              <a:gd name="connsiteX230" fmla="*/ 738188 w 5525452"/>
              <a:gd name="connsiteY230" fmla="*/ 6216968 h 6900862"/>
              <a:gd name="connsiteX231" fmla="*/ 751523 w 5525452"/>
              <a:gd name="connsiteY231" fmla="*/ 6207443 h 6900862"/>
              <a:gd name="connsiteX232" fmla="*/ 788670 w 5525452"/>
              <a:gd name="connsiteY232" fmla="*/ 6257925 h 6900862"/>
              <a:gd name="connsiteX233" fmla="*/ 776288 w 5525452"/>
              <a:gd name="connsiteY233" fmla="*/ 6267450 h 6900862"/>
              <a:gd name="connsiteX234" fmla="*/ 1323023 w 5525452"/>
              <a:gd name="connsiteY234" fmla="*/ 6253163 h 6900862"/>
              <a:gd name="connsiteX235" fmla="*/ 1263015 w 5525452"/>
              <a:gd name="connsiteY235" fmla="*/ 6241733 h 6900862"/>
              <a:gd name="connsiteX236" fmla="*/ 1263968 w 5525452"/>
              <a:gd name="connsiteY236" fmla="*/ 6225540 h 6900862"/>
              <a:gd name="connsiteX237" fmla="*/ 1327785 w 5525452"/>
              <a:gd name="connsiteY237" fmla="*/ 6237923 h 6900862"/>
              <a:gd name="connsiteX238" fmla="*/ 1323023 w 5525452"/>
              <a:gd name="connsiteY238" fmla="*/ 6253163 h 6900862"/>
              <a:gd name="connsiteX239" fmla="*/ 703898 w 5525452"/>
              <a:gd name="connsiteY239" fmla="*/ 6163628 h 6900862"/>
              <a:gd name="connsiteX240" fmla="*/ 672465 w 5525452"/>
              <a:gd name="connsiteY240" fmla="*/ 6108383 h 6900862"/>
              <a:gd name="connsiteX241" fmla="*/ 686753 w 5525452"/>
              <a:gd name="connsiteY241" fmla="*/ 6100763 h 6900862"/>
              <a:gd name="connsiteX242" fmla="*/ 718185 w 5525452"/>
              <a:gd name="connsiteY242" fmla="*/ 6155055 h 6900862"/>
              <a:gd name="connsiteX243" fmla="*/ 703898 w 5525452"/>
              <a:gd name="connsiteY243" fmla="*/ 6163628 h 6900862"/>
              <a:gd name="connsiteX244" fmla="*/ 643890 w 5525452"/>
              <a:gd name="connsiteY244" fmla="*/ 6051233 h 6900862"/>
              <a:gd name="connsiteX245" fmla="*/ 619125 w 5525452"/>
              <a:gd name="connsiteY245" fmla="*/ 5992178 h 6900862"/>
              <a:gd name="connsiteX246" fmla="*/ 633413 w 5525452"/>
              <a:gd name="connsiteY246" fmla="*/ 5986463 h 6900862"/>
              <a:gd name="connsiteX247" fmla="*/ 657225 w 5525452"/>
              <a:gd name="connsiteY247" fmla="*/ 6044565 h 6900862"/>
              <a:gd name="connsiteX248" fmla="*/ 643890 w 5525452"/>
              <a:gd name="connsiteY248" fmla="*/ 6051233 h 6900862"/>
              <a:gd name="connsiteX249" fmla="*/ 598170 w 5525452"/>
              <a:gd name="connsiteY249" fmla="*/ 5932170 h 6900862"/>
              <a:gd name="connsiteX250" fmla="*/ 581025 w 5525452"/>
              <a:gd name="connsiteY250" fmla="*/ 5871210 h 6900862"/>
              <a:gd name="connsiteX251" fmla="*/ 596265 w 5525452"/>
              <a:gd name="connsiteY251" fmla="*/ 5867400 h 6900862"/>
              <a:gd name="connsiteX252" fmla="*/ 613410 w 5525452"/>
              <a:gd name="connsiteY252" fmla="*/ 5927408 h 6900862"/>
              <a:gd name="connsiteX253" fmla="*/ 598170 w 5525452"/>
              <a:gd name="connsiteY253" fmla="*/ 5932170 h 6900862"/>
              <a:gd name="connsiteX254" fmla="*/ 566738 w 5525452"/>
              <a:gd name="connsiteY254" fmla="*/ 5809298 h 6900862"/>
              <a:gd name="connsiteX255" fmla="*/ 556260 w 5525452"/>
              <a:gd name="connsiteY255" fmla="*/ 5746433 h 6900862"/>
              <a:gd name="connsiteX256" fmla="*/ 571500 w 5525452"/>
              <a:gd name="connsiteY256" fmla="*/ 5744528 h 6900862"/>
              <a:gd name="connsiteX257" fmla="*/ 581978 w 5525452"/>
              <a:gd name="connsiteY257" fmla="*/ 5806440 h 6900862"/>
              <a:gd name="connsiteX258" fmla="*/ 566738 w 5525452"/>
              <a:gd name="connsiteY258" fmla="*/ 5809298 h 6900862"/>
              <a:gd name="connsiteX259" fmla="*/ 548640 w 5525452"/>
              <a:gd name="connsiteY259" fmla="*/ 5684520 h 6900862"/>
              <a:gd name="connsiteX260" fmla="*/ 543878 w 5525452"/>
              <a:gd name="connsiteY260" fmla="*/ 5621655 h 6900862"/>
              <a:gd name="connsiteX261" fmla="*/ 560070 w 5525452"/>
              <a:gd name="connsiteY261" fmla="*/ 5620703 h 6900862"/>
              <a:gd name="connsiteX262" fmla="*/ 564833 w 5525452"/>
              <a:gd name="connsiteY262" fmla="*/ 5683568 h 6900862"/>
              <a:gd name="connsiteX263" fmla="*/ 548640 w 5525452"/>
              <a:gd name="connsiteY263" fmla="*/ 5684520 h 6900862"/>
              <a:gd name="connsiteX264" fmla="*/ 541020 w 5525452"/>
              <a:gd name="connsiteY264" fmla="*/ 5557838 h 6900862"/>
              <a:gd name="connsiteX265" fmla="*/ 541020 w 5525452"/>
              <a:gd name="connsiteY265" fmla="*/ 5517833 h 6900862"/>
              <a:gd name="connsiteX266" fmla="*/ 541020 w 5525452"/>
              <a:gd name="connsiteY266" fmla="*/ 5494020 h 6900862"/>
              <a:gd name="connsiteX267" fmla="*/ 557213 w 5525452"/>
              <a:gd name="connsiteY267" fmla="*/ 5494020 h 6900862"/>
              <a:gd name="connsiteX268" fmla="*/ 557213 w 5525452"/>
              <a:gd name="connsiteY268" fmla="*/ 5517833 h 6900862"/>
              <a:gd name="connsiteX269" fmla="*/ 557213 w 5525452"/>
              <a:gd name="connsiteY269" fmla="*/ 5556885 h 6900862"/>
              <a:gd name="connsiteX270" fmla="*/ 541020 w 5525452"/>
              <a:gd name="connsiteY270" fmla="*/ 5557838 h 6900862"/>
              <a:gd name="connsiteX271" fmla="*/ 558165 w 5525452"/>
              <a:gd name="connsiteY271" fmla="*/ 5432108 h 6900862"/>
              <a:gd name="connsiteX272" fmla="*/ 541973 w 5525452"/>
              <a:gd name="connsiteY272" fmla="*/ 5431155 h 6900862"/>
              <a:gd name="connsiteX273" fmla="*/ 545783 w 5525452"/>
              <a:gd name="connsiteY273" fmla="*/ 5368290 h 6900862"/>
              <a:gd name="connsiteX274" fmla="*/ 561975 w 5525452"/>
              <a:gd name="connsiteY274" fmla="*/ 5369243 h 6900862"/>
              <a:gd name="connsiteX275" fmla="*/ 558165 w 5525452"/>
              <a:gd name="connsiteY275" fmla="*/ 5432108 h 6900862"/>
              <a:gd name="connsiteX276" fmla="*/ 566738 w 5525452"/>
              <a:gd name="connsiteY276" fmla="*/ 5306378 h 6900862"/>
              <a:gd name="connsiteX277" fmla="*/ 551498 w 5525452"/>
              <a:gd name="connsiteY277" fmla="*/ 5304473 h 6900862"/>
              <a:gd name="connsiteX278" fmla="*/ 558165 w 5525452"/>
              <a:gd name="connsiteY278" fmla="*/ 5241608 h 6900862"/>
              <a:gd name="connsiteX279" fmla="*/ 573405 w 5525452"/>
              <a:gd name="connsiteY279" fmla="*/ 5243513 h 6900862"/>
              <a:gd name="connsiteX280" fmla="*/ 566738 w 5525452"/>
              <a:gd name="connsiteY280" fmla="*/ 5306378 h 6900862"/>
              <a:gd name="connsiteX281" fmla="*/ 581025 w 5525452"/>
              <a:gd name="connsiteY281" fmla="*/ 5181600 h 6900862"/>
              <a:gd name="connsiteX282" fmla="*/ 565785 w 5525452"/>
              <a:gd name="connsiteY282" fmla="*/ 5179695 h 6900862"/>
              <a:gd name="connsiteX283" fmla="*/ 573405 w 5525452"/>
              <a:gd name="connsiteY283" fmla="*/ 5126355 h 6900862"/>
              <a:gd name="connsiteX284" fmla="*/ 574358 w 5525452"/>
              <a:gd name="connsiteY284" fmla="*/ 5116830 h 6900862"/>
              <a:gd name="connsiteX285" fmla="*/ 589598 w 5525452"/>
              <a:gd name="connsiteY285" fmla="*/ 5118735 h 6900862"/>
              <a:gd name="connsiteX286" fmla="*/ 588645 w 5525452"/>
              <a:gd name="connsiteY286" fmla="*/ 5128260 h 6900862"/>
              <a:gd name="connsiteX287" fmla="*/ 581025 w 5525452"/>
              <a:gd name="connsiteY287" fmla="*/ 5181600 h 6900862"/>
              <a:gd name="connsiteX288" fmla="*/ 599123 w 5525452"/>
              <a:gd name="connsiteY288" fmla="*/ 5056823 h 6900862"/>
              <a:gd name="connsiteX289" fmla="*/ 583883 w 5525452"/>
              <a:gd name="connsiteY289" fmla="*/ 5053965 h 6900862"/>
              <a:gd name="connsiteX290" fmla="*/ 593408 w 5525452"/>
              <a:gd name="connsiteY290" fmla="*/ 4992053 h 6900862"/>
              <a:gd name="connsiteX291" fmla="*/ 608648 w 5525452"/>
              <a:gd name="connsiteY291" fmla="*/ 4994910 h 6900862"/>
              <a:gd name="connsiteX292" fmla="*/ 599123 w 5525452"/>
              <a:gd name="connsiteY292" fmla="*/ 5056823 h 6900862"/>
              <a:gd name="connsiteX293" fmla="*/ 619125 w 5525452"/>
              <a:gd name="connsiteY293" fmla="*/ 4932045 h 6900862"/>
              <a:gd name="connsiteX294" fmla="*/ 603885 w 5525452"/>
              <a:gd name="connsiteY294" fmla="*/ 4929188 h 6900862"/>
              <a:gd name="connsiteX295" fmla="*/ 613410 w 5525452"/>
              <a:gd name="connsiteY295" fmla="*/ 4867275 h 6900862"/>
              <a:gd name="connsiteX296" fmla="*/ 628650 w 5525452"/>
              <a:gd name="connsiteY296" fmla="*/ 4870133 h 6900862"/>
              <a:gd name="connsiteX297" fmla="*/ 619125 w 5525452"/>
              <a:gd name="connsiteY297" fmla="*/ 4932045 h 6900862"/>
              <a:gd name="connsiteX298" fmla="*/ 638175 w 5525452"/>
              <a:gd name="connsiteY298" fmla="*/ 4807268 h 6900862"/>
              <a:gd name="connsiteX299" fmla="*/ 622935 w 5525452"/>
              <a:gd name="connsiteY299" fmla="*/ 4805363 h 6900862"/>
              <a:gd name="connsiteX300" fmla="*/ 631508 w 5525452"/>
              <a:gd name="connsiteY300" fmla="*/ 4743450 h 6900862"/>
              <a:gd name="connsiteX301" fmla="*/ 646748 w 5525452"/>
              <a:gd name="connsiteY301" fmla="*/ 4745355 h 6900862"/>
              <a:gd name="connsiteX302" fmla="*/ 638175 w 5525452"/>
              <a:gd name="connsiteY302" fmla="*/ 4807268 h 6900862"/>
              <a:gd name="connsiteX303" fmla="*/ 655320 w 5525452"/>
              <a:gd name="connsiteY303" fmla="*/ 4682490 h 6900862"/>
              <a:gd name="connsiteX304" fmla="*/ 640080 w 5525452"/>
              <a:gd name="connsiteY304" fmla="*/ 4680585 h 6900862"/>
              <a:gd name="connsiteX305" fmla="*/ 646748 w 5525452"/>
              <a:gd name="connsiteY305" fmla="*/ 4617720 h 6900862"/>
              <a:gd name="connsiteX306" fmla="*/ 661988 w 5525452"/>
              <a:gd name="connsiteY306" fmla="*/ 4619625 h 6900862"/>
              <a:gd name="connsiteX307" fmla="*/ 655320 w 5525452"/>
              <a:gd name="connsiteY307" fmla="*/ 4682490 h 6900862"/>
              <a:gd name="connsiteX308" fmla="*/ 667703 w 5525452"/>
              <a:gd name="connsiteY308" fmla="*/ 4556760 h 6900862"/>
              <a:gd name="connsiteX309" fmla="*/ 651510 w 5525452"/>
              <a:gd name="connsiteY309" fmla="*/ 4555808 h 6900862"/>
              <a:gd name="connsiteX310" fmla="*/ 655320 w 5525452"/>
              <a:gd name="connsiteY310" fmla="*/ 4492943 h 6900862"/>
              <a:gd name="connsiteX311" fmla="*/ 671513 w 5525452"/>
              <a:gd name="connsiteY311" fmla="*/ 4493895 h 6900862"/>
              <a:gd name="connsiteX312" fmla="*/ 667703 w 5525452"/>
              <a:gd name="connsiteY312" fmla="*/ 4556760 h 6900862"/>
              <a:gd name="connsiteX313" fmla="*/ 674370 w 5525452"/>
              <a:gd name="connsiteY313" fmla="*/ 4430078 h 6900862"/>
              <a:gd name="connsiteX314" fmla="*/ 658178 w 5525452"/>
              <a:gd name="connsiteY314" fmla="*/ 4430078 h 6900862"/>
              <a:gd name="connsiteX315" fmla="*/ 658178 w 5525452"/>
              <a:gd name="connsiteY315" fmla="*/ 4396740 h 6900862"/>
              <a:gd name="connsiteX316" fmla="*/ 658178 w 5525452"/>
              <a:gd name="connsiteY316" fmla="*/ 4367213 h 6900862"/>
              <a:gd name="connsiteX317" fmla="*/ 674370 w 5525452"/>
              <a:gd name="connsiteY317" fmla="*/ 4367213 h 6900862"/>
              <a:gd name="connsiteX318" fmla="*/ 674370 w 5525452"/>
              <a:gd name="connsiteY318" fmla="*/ 4396740 h 6900862"/>
              <a:gd name="connsiteX319" fmla="*/ 674370 w 5525452"/>
              <a:gd name="connsiteY319" fmla="*/ 4430078 h 6900862"/>
              <a:gd name="connsiteX320" fmla="*/ 656273 w 5525452"/>
              <a:gd name="connsiteY320" fmla="*/ 4304348 h 6900862"/>
              <a:gd name="connsiteX321" fmla="*/ 651510 w 5525452"/>
              <a:gd name="connsiteY321" fmla="*/ 4241483 h 6900862"/>
              <a:gd name="connsiteX322" fmla="*/ 666750 w 5525452"/>
              <a:gd name="connsiteY322" fmla="*/ 4239578 h 6900862"/>
              <a:gd name="connsiteX323" fmla="*/ 671513 w 5525452"/>
              <a:gd name="connsiteY323" fmla="*/ 4302443 h 6900862"/>
              <a:gd name="connsiteX324" fmla="*/ 656273 w 5525452"/>
              <a:gd name="connsiteY324" fmla="*/ 4304348 h 6900862"/>
              <a:gd name="connsiteX325" fmla="*/ 643890 w 5525452"/>
              <a:gd name="connsiteY325" fmla="*/ 4179570 h 6900862"/>
              <a:gd name="connsiteX326" fmla="*/ 633413 w 5525452"/>
              <a:gd name="connsiteY326" fmla="*/ 4117658 h 6900862"/>
              <a:gd name="connsiteX327" fmla="*/ 648653 w 5525452"/>
              <a:gd name="connsiteY327" fmla="*/ 4114800 h 6900862"/>
              <a:gd name="connsiteX328" fmla="*/ 660083 w 5525452"/>
              <a:gd name="connsiteY328" fmla="*/ 4177665 h 6900862"/>
              <a:gd name="connsiteX329" fmla="*/ 643890 w 5525452"/>
              <a:gd name="connsiteY329" fmla="*/ 4179570 h 6900862"/>
              <a:gd name="connsiteX330" fmla="*/ 618173 w 5525452"/>
              <a:gd name="connsiteY330" fmla="*/ 4057650 h 6900862"/>
              <a:gd name="connsiteX331" fmla="*/ 601028 w 5525452"/>
              <a:gd name="connsiteY331" fmla="*/ 3997643 h 6900862"/>
              <a:gd name="connsiteX332" fmla="*/ 616268 w 5525452"/>
              <a:gd name="connsiteY332" fmla="*/ 3992880 h 6900862"/>
              <a:gd name="connsiteX333" fmla="*/ 634365 w 5525452"/>
              <a:gd name="connsiteY333" fmla="*/ 4053840 h 6900862"/>
              <a:gd name="connsiteX334" fmla="*/ 618173 w 5525452"/>
              <a:gd name="connsiteY334" fmla="*/ 4057650 h 6900862"/>
              <a:gd name="connsiteX335" fmla="*/ 580073 w 5525452"/>
              <a:gd name="connsiteY335" fmla="*/ 3938588 h 6900862"/>
              <a:gd name="connsiteX336" fmla="*/ 556260 w 5525452"/>
              <a:gd name="connsiteY336" fmla="*/ 3880485 h 6900862"/>
              <a:gd name="connsiteX337" fmla="*/ 570548 w 5525452"/>
              <a:gd name="connsiteY337" fmla="*/ 3873818 h 6900862"/>
              <a:gd name="connsiteX338" fmla="*/ 595313 w 5525452"/>
              <a:gd name="connsiteY338" fmla="*/ 3931920 h 6900862"/>
              <a:gd name="connsiteX339" fmla="*/ 580073 w 5525452"/>
              <a:gd name="connsiteY339" fmla="*/ 3938588 h 6900862"/>
              <a:gd name="connsiteX340" fmla="*/ 528638 w 5525452"/>
              <a:gd name="connsiteY340" fmla="*/ 3824288 h 6900862"/>
              <a:gd name="connsiteX341" fmla="*/ 499110 w 5525452"/>
              <a:gd name="connsiteY341" fmla="*/ 3769043 h 6900862"/>
              <a:gd name="connsiteX342" fmla="*/ 513398 w 5525452"/>
              <a:gd name="connsiteY342" fmla="*/ 3761423 h 6900862"/>
              <a:gd name="connsiteX343" fmla="*/ 542925 w 5525452"/>
              <a:gd name="connsiteY343" fmla="*/ 3817620 h 6900862"/>
              <a:gd name="connsiteX344" fmla="*/ 528638 w 5525452"/>
              <a:gd name="connsiteY344" fmla="*/ 3824288 h 6900862"/>
              <a:gd name="connsiteX345" fmla="*/ 468630 w 5525452"/>
              <a:gd name="connsiteY345" fmla="*/ 3713798 h 6900862"/>
              <a:gd name="connsiteX346" fmla="*/ 436245 w 5525452"/>
              <a:gd name="connsiteY346" fmla="*/ 3659505 h 6900862"/>
              <a:gd name="connsiteX347" fmla="*/ 449580 w 5525452"/>
              <a:gd name="connsiteY347" fmla="*/ 3650933 h 6900862"/>
              <a:gd name="connsiteX348" fmla="*/ 481965 w 5525452"/>
              <a:gd name="connsiteY348" fmla="*/ 3705225 h 6900862"/>
              <a:gd name="connsiteX349" fmla="*/ 468630 w 5525452"/>
              <a:gd name="connsiteY349" fmla="*/ 3713798 h 6900862"/>
              <a:gd name="connsiteX350" fmla="*/ 402908 w 5525452"/>
              <a:gd name="connsiteY350" fmla="*/ 3606165 h 6900862"/>
              <a:gd name="connsiteX351" fmla="*/ 368618 w 5525452"/>
              <a:gd name="connsiteY351" fmla="*/ 3552825 h 6900862"/>
              <a:gd name="connsiteX352" fmla="*/ 381953 w 5525452"/>
              <a:gd name="connsiteY352" fmla="*/ 3544253 h 6900862"/>
              <a:gd name="connsiteX353" fmla="*/ 416243 w 5525452"/>
              <a:gd name="connsiteY353" fmla="*/ 3597593 h 6900862"/>
              <a:gd name="connsiteX354" fmla="*/ 402908 w 5525452"/>
              <a:gd name="connsiteY354" fmla="*/ 3606165 h 6900862"/>
              <a:gd name="connsiteX355" fmla="*/ 334328 w 5525452"/>
              <a:gd name="connsiteY355" fmla="*/ 3500438 h 6900862"/>
              <a:gd name="connsiteX356" fmla="*/ 300038 w 5525452"/>
              <a:gd name="connsiteY356" fmla="*/ 3447098 h 6900862"/>
              <a:gd name="connsiteX357" fmla="*/ 313373 w 5525452"/>
              <a:gd name="connsiteY357" fmla="*/ 3438525 h 6900862"/>
              <a:gd name="connsiteX358" fmla="*/ 347663 w 5525452"/>
              <a:gd name="connsiteY358" fmla="*/ 3491865 h 6900862"/>
              <a:gd name="connsiteX359" fmla="*/ 334328 w 5525452"/>
              <a:gd name="connsiteY359" fmla="*/ 3500438 h 6900862"/>
              <a:gd name="connsiteX360" fmla="*/ 266700 w 5525452"/>
              <a:gd name="connsiteY360" fmla="*/ 3393758 h 6900862"/>
              <a:gd name="connsiteX361" fmla="*/ 234315 w 5525452"/>
              <a:gd name="connsiteY361" fmla="*/ 3339465 h 6900862"/>
              <a:gd name="connsiteX362" fmla="*/ 247650 w 5525452"/>
              <a:gd name="connsiteY362" fmla="*/ 3331845 h 6900862"/>
              <a:gd name="connsiteX363" fmla="*/ 280035 w 5525452"/>
              <a:gd name="connsiteY363" fmla="*/ 3385185 h 6900862"/>
              <a:gd name="connsiteX364" fmla="*/ 266700 w 5525452"/>
              <a:gd name="connsiteY364" fmla="*/ 3393758 h 6900862"/>
              <a:gd name="connsiteX365" fmla="*/ 202883 w 5525452"/>
              <a:gd name="connsiteY365" fmla="*/ 3285173 h 6900862"/>
              <a:gd name="connsiteX366" fmla="*/ 173355 w 5525452"/>
              <a:gd name="connsiteY366" fmla="*/ 3228975 h 6900862"/>
              <a:gd name="connsiteX367" fmla="*/ 187643 w 5525452"/>
              <a:gd name="connsiteY367" fmla="*/ 3221355 h 6900862"/>
              <a:gd name="connsiteX368" fmla="*/ 217170 w 5525452"/>
              <a:gd name="connsiteY368" fmla="*/ 3276600 h 6900862"/>
              <a:gd name="connsiteX369" fmla="*/ 202883 w 5525452"/>
              <a:gd name="connsiteY369" fmla="*/ 3285173 h 6900862"/>
              <a:gd name="connsiteX370" fmla="*/ 144780 w 5525452"/>
              <a:gd name="connsiteY370" fmla="*/ 3172778 h 6900862"/>
              <a:gd name="connsiteX371" fmla="*/ 119063 w 5525452"/>
              <a:gd name="connsiteY371" fmla="*/ 3114675 h 6900862"/>
              <a:gd name="connsiteX372" fmla="*/ 133350 w 5525452"/>
              <a:gd name="connsiteY372" fmla="*/ 3108960 h 6900862"/>
              <a:gd name="connsiteX373" fmla="*/ 159068 w 5525452"/>
              <a:gd name="connsiteY373" fmla="*/ 3166110 h 6900862"/>
              <a:gd name="connsiteX374" fmla="*/ 144780 w 5525452"/>
              <a:gd name="connsiteY374" fmla="*/ 3172778 h 6900862"/>
              <a:gd name="connsiteX375" fmla="*/ 95250 w 5525452"/>
              <a:gd name="connsiteY375" fmla="*/ 3055620 h 6900862"/>
              <a:gd name="connsiteX376" fmla="*/ 74295 w 5525452"/>
              <a:gd name="connsiteY376" fmla="*/ 2995613 h 6900862"/>
              <a:gd name="connsiteX377" fmla="*/ 89535 w 5525452"/>
              <a:gd name="connsiteY377" fmla="*/ 2990850 h 6900862"/>
              <a:gd name="connsiteX378" fmla="*/ 110490 w 5525452"/>
              <a:gd name="connsiteY378" fmla="*/ 3049905 h 6900862"/>
              <a:gd name="connsiteX379" fmla="*/ 95250 w 5525452"/>
              <a:gd name="connsiteY379" fmla="*/ 3055620 h 6900862"/>
              <a:gd name="connsiteX380" fmla="*/ 55245 w 5525452"/>
              <a:gd name="connsiteY380" fmla="*/ 2935605 h 6900862"/>
              <a:gd name="connsiteX381" fmla="*/ 39053 w 5525452"/>
              <a:gd name="connsiteY381" fmla="*/ 2874645 h 6900862"/>
              <a:gd name="connsiteX382" fmla="*/ 54293 w 5525452"/>
              <a:gd name="connsiteY382" fmla="*/ 2870835 h 6900862"/>
              <a:gd name="connsiteX383" fmla="*/ 70485 w 5525452"/>
              <a:gd name="connsiteY383" fmla="*/ 2931795 h 6900862"/>
              <a:gd name="connsiteX384" fmla="*/ 55245 w 5525452"/>
              <a:gd name="connsiteY384" fmla="*/ 2935605 h 6900862"/>
              <a:gd name="connsiteX385" fmla="*/ 25718 w 5525452"/>
              <a:gd name="connsiteY385" fmla="*/ 2811780 h 6900862"/>
              <a:gd name="connsiteX386" fmla="*/ 15240 w 5525452"/>
              <a:gd name="connsiteY386" fmla="*/ 2748915 h 6900862"/>
              <a:gd name="connsiteX387" fmla="*/ 30480 w 5525452"/>
              <a:gd name="connsiteY387" fmla="*/ 2747010 h 6900862"/>
              <a:gd name="connsiteX388" fmla="*/ 40958 w 5525452"/>
              <a:gd name="connsiteY388" fmla="*/ 2808923 h 6900862"/>
              <a:gd name="connsiteX389" fmla="*/ 25718 w 5525452"/>
              <a:gd name="connsiteY389" fmla="*/ 2811780 h 6900862"/>
              <a:gd name="connsiteX390" fmla="*/ 6668 w 5525452"/>
              <a:gd name="connsiteY390" fmla="*/ 2687003 h 6900862"/>
              <a:gd name="connsiteX391" fmla="*/ 1905 w 5525452"/>
              <a:gd name="connsiteY391" fmla="*/ 2624138 h 6900862"/>
              <a:gd name="connsiteX392" fmla="*/ 18098 w 5525452"/>
              <a:gd name="connsiteY392" fmla="*/ 2623185 h 6900862"/>
              <a:gd name="connsiteX393" fmla="*/ 22860 w 5525452"/>
              <a:gd name="connsiteY393" fmla="*/ 2686050 h 6900862"/>
              <a:gd name="connsiteX394" fmla="*/ 6668 w 5525452"/>
              <a:gd name="connsiteY394" fmla="*/ 2687003 h 6900862"/>
              <a:gd name="connsiteX395" fmla="*/ 16193 w 5525452"/>
              <a:gd name="connsiteY395" fmla="*/ 2560320 h 6900862"/>
              <a:gd name="connsiteX396" fmla="*/ 0 w 5525452"/>
              <a:gd name="connsiteY396" fmla="*/ 2560320 h 6900862"/>
              <a:gd name="connsiteX397" fmla="*/ 1905 w 5525452"/>
              <a:gd name="connsiteY397" fmla="*/ 2496503 h 6900862"/>
              <a:gd name="connsiteX398" fmla="*/ 18098 w 5525452"/>
              <a:gd name="connsiteY398" fmla="*/ 2497455 h 6900862"/>
              <a:gd name="connsiteX399" fmla="*/ 16193 w 5525452"/>
              <a:gd name="connsiteY399" fmla="*/ 2560320 h 6900862"/>
              <a:gd name="connsiteX400" fmla="*/ 23813 w 5525452"/>
              <a:gd name="connsiteY400" fmla="*/ 2435543 h 6900862"/>
              <a:gd name="connsiteX401" fmla="*/ 8573 w 5525452"/>
              <a:gd name="connsiteY401" fmla="*/ 2433638 h 6900862"/>
              <a:gd name="connsiteX402" fmla="*/ 17145 w 5525452"/>
              <a:gd name="connsiteY402" fmla="*/ 2370773 h 6900862"/>
              <a:gd name="connsiteX403" fmla="*/ 32385 w 5525452"/>
              <a:gd name="connsiteY403" fmla="*/ 2373630 h 6900862"/>
              <a:gd name="connsiteX404" fmla="*/ 23813 w 5525452"/>
              <a:gd name="connsiteY404" fmla="*/ 2435543 h 6900862"/>
              <a:gd name="connsiteX405" fmla="*/ 44768 w 5525452"/>
              <a:gd name="connsiteY405" fmla="*/ 2311718 h 6900862"/>
              <a:gd name="connsiteX406" fmla="*/ 29528 w 5525452"/>
              <a:gd name="connsiteY406" fmla="*/ 2307908 h 6900862"/>
              <a:gd name="connsiteX407" fmla="*/ 45720 w 5525452"/>
              <a:gd name="connsiteY407" fmla="*/ 2246948 h 6900862"/>
              <a:gd name="connsiteX408" fmla="*/ 60960 w 5525452"/>
              <a:gd name="connsiteY408" fmla="*/ 2251710 h 6900862"/>
              <a:gd name="connsiteX409" fmla="*/ 44768 w 5525452"/>
              <a:gd name="connsiteY409" fmla="*/ 2311718 h 6900862"/>
              <a:gd name="connsiteX410" fmla="*/ 80963 w 5525452"/>
              <a:gd name="connsiteY410" fmla="*/ 2191703 h 6900862"/>
              <a:gd name="connsiteX411" fmla="*/ 65723 w 5525452"/>
              <a:gd name="connsiteY411" fmla="*/ 2185988 h 6900862"/>
              <a:gd name="connsiteX412" fmla="*/ 89535 w 5525452"/>
              <a:gd name="connsiteY412" fmla="*/ 2126933 h 6900862"/>
              <a:gd name="connsiteX413" fmla="*/ 103823 w 5525452"/>
              <a:gd name="connsiteY413" fmla="*/ 2133600 h 6900862"/>
              <a:gd name="connsiteX414" fmla="*/ 80963 w 5525452"/>
              <a:gd name="connsiteY414" fmla="*/ 2191703 h 6900862"/>
              <a:gd name="connsiteX415" fmla="*/ 130493 w 5525452"/>
              <a:gd name="connsiteY415" fmla="*/ 2077403 h 6900862"/>
              <a:gd name="connsiteX416" fmla="*/ 116205 w 5525452"/>
              <a:gd name="connsiteY416" fmla="*/ 2070735 h 6900862"/>
              <a:gd name="connsiteX417" fmla="*/ 146685 w 5525452"/>
              <a:gd name="connsiteY417" fmla="*/ 2014538 h 6900862"/>
              <a:gd name="connsiteX418" fmla="*/ 160020 w 5525452"/>
              <a:gd name="connsiteY418" fmla="*/ 2022158 h 6900862"/>
              <a:gd name="connsiteX419" fmla="*/ 130493 w 5525452"/>
              <a:gd name="connsiteY419" fmla="*/ 2077403 h 6900862"/>
              <a:gd name="connsiteX420" fmla="*/ 193358 w 5525452"/>
              <a:gd name="connsiteY420" fmla="*/ 1968818 h 6900862"/>
              <a:gd name="connsiteX421" fmla="*/ 180023 w 5525452"/>
              <a:gd name="connsiteY421" fmla="*/ 1960245 h 6900862"/>
              <a:gd name="connsiteX422" fmla="*/ 216218 w 5525452"/>
              <a:gd name="connsiteY422" fmla="*/ 1908810 h 6900862"/>
              <a:gd name="connsiteX423" fmla="*/ 228600 w 5525452"/>
              <a:gd name="connsiteY423" fmla="*/ 1918335 h 6900862"/>
              <a:gd name="connsiteX424" fmla="*/ 193358 w 5525452"/>
              <a:gd name="connsiteY424" fmla="*/ 1968818 h 6900862"/>
              <a:gd name="connsiteX425" fmla="*/ 268605 w 5525452"/>
              <a:gd name="connsiteY425" fmla="*/ 1868805 h 6900862"/>
              <a:gd name="connsiteX426" fmla="*/ 256223 w 5525452"/>
              <a:gd name="connsiteY426" fmla="*/ 1858328 h 6900862"/>
              <a:gd name="connsiteX427" fmla="*/ 298133 w 5525452"/>
              <a:gd name="connsiteY427" fmla="*/ 1810703 h 6900862"/>
              <a:gd name="connsiteX428" fmla="*/ 309563 w 5525452"/>
              <a:gd name="connsiteY428" fmla="*/ 1821180 h 6900862"/>
              <a:gd name="connsiteX429" fmla="*/ 268605 w 5525452"/>
              <a:gd name="connsiteY429" fmla="*/ 1868805 h 6900862"/>
              <a:gd name="connsiteX430" fmla="*/ 353378 w 5525452"/>
              <a:gd name="connsiteY430" fmla="*/ 1777365 h 6900862"/>
              <a:gd name="connsiteX431" fmla="*/ 341948 w 5525452"/>
              <a:gd name="connsiteY431" fmla="*/ 1765935 h 6900862"/>
              <a:gd name="connsiteX432" fmla="*/ 388620 w 5525452"/>
              <a:gd name="connsiteY432" fmla="*/ 1722120 h 6900862"/>
              <a:gd name="connsiteX433" fmla="*/ 399098 w 5525452"/>
              <a:gd name="connsiteY433" fmla="*/ 1733550 h 6900862"/>
              <a:gd name="connsiteX434" fmla="*/ 353378 w 5525452"/>
              <a:gd name="connsiteY434" fmla="*/ 1777365 h 6900862"/>
              <a:gd name="connsiteX435" fmla="*/ 446723 w 5525452"/>
              <a:gd name="connsiteY435" fmla="*/ 1693545 h 6900862"/>
              <a:gd name="connsiteX436" fmla="*/ 436245 w 5525452"/>
              <a:gd name="connsiteY436" fmla="*/ 1681163 h 6900862"/>
              <a:gd name="connsiteX437" fmla="*/ 485775 w 5525452"/>
              <a:gd name="connsiteY437" fmla="*/ 1642110 h 6900862"/>
              <a:gd name="connsiteX438" fmla="*/ 495300 w 5525452"/>
              <a:gd name="connsiteY438" fmla="*/ 1654493 h 6900862"/>
              <a:gd name="connsiteX439" fmla="*/ 446723 w 5525452"/>
              <a:gd name="connsiteY439" fmla="*/ 1693545 h 6900862"/>
              <a:gd name="connsiteX440" fmla="*/ 545783 w 5525452"/>
              <a:gd name="connsiteY440" fmla="*/ 1616393 h 6900862"/>
              <a:gd name="connsiteX441" fmla="*/ 536258 w 5525452"/>
              <a:gd name="connsiteY441" fmla="*/ 1604010 h 6900862"/>
              <a:gd name="connsiteX442" fmla="*/ 588645 w 5525452"/>
              <a:gd name="connsiteY442" fmla="*/ 1567815 h 6900862"/>
              <a:gd name="connsiteX443" fmla="*/ 597218 w 5525452"/>
              <a:gd name="connsiteY443" fmla="*/ 1581150 h 6900862"/>
              <a:gd name="connsiteX444" fmla="*/ 545783 w 5525452"/>
              <a:gd name="connsiteY444" fmla="*/ 1616393 h 6900862"/>
              <a:gd name="connsiteX445" fmla="*/ 650558 w 5525452"/>
              <a:gd name="connsiteY445" fmla="*/ 1546860 h 6900862"/>
              <a:gd name="connsiteX446" fmla="*/ 641985 w 5525452"/>
              <a:gd name="connsiteY446" fmla="*/ 1533525 h 6900862"/>
              <a:gd name="connsiteX447" fmla="*/ 696278 w 5525452"/>
              <a:gd name="connsiteY447" fmla="*/ 1500188 h 6900862"/>
              <a:gd name="connsiteX448" fmla="*/ 703898 w 5525452"/>
              <a:gd name="connsiteY448" fmla="*/ 1513523 h 6900862"/>
              <a:gd name="connsiteX449" fmla="*/ 650558 w 5525452"/>
              <a:gd name="connsiteY449" fmla="*/ 1546860 h 6900862"/>
              <a:gd name="connsiteX450" fmla="*/ 758190 w 5525452"/>
              <a:gd name="connsiteY450" fmla="*/ 1482090 h 6900862"/>
              <a:gd name="connsiteX451" fmla="*/ 750570 w 5525452"/>
              <a:gd name="connsiteY451" fmla="*/ 1468755 h 6900862"/>
              <a:gd name="connsiteX452" fmla="*/ 805815 w 5525452"/>
              <a:gd name="connsiteY452" fmla="*/ 1438275 h 6900862"/>
              <a:gd name="connsiteX453" fmla="*/ 813435 w 5525452"/>
              <a:gd name="connsiteY453" fmla="*/ 1452563 h 6900862"/>
              <a:gd name="connsiteX454" fmla="*/ 758190 w 5525452"/>
              <a:gd name="connsiteY454" fmla="*/ 1482090 h 6900862"/>
              <a:gd name="connsiteX455" fmla="*/ 869633 w 5525452"/>
              <a:gd name="connsiteY455" fmla="*/ 1423035 h 6900862"/>
              <a:gd name="connsiteX456" fmla="*/ 862013 w 5525452"/>
              <a:gd name="connsiteY456" fmla="*/ 1408748 h 6900862"/>
              <a:gd name="connsiteX457" fmla="*/ 918210 w 5525452"/>
              <a:gd name="connsiteY457" fmla="*/ 1380173 h 6900862"/>
              <a:gd name="connsiteX458" fmla="*/ 924878 w 5525452"/>
              <a:gd name="connsiteY458" fmla="*/ 1394460 h 6900862"/>
              <a:gd name="connsiteX459" fmla="*/ 869633 w 5525452"/>
              <a:gd name="connsiteY459" fmla="*/ 1423035 h 6900862"/>
              <a:gd name="connsiteX460" fmla="*/ 982028 w 5525452"/>
              <a:gd name="connsiteY460" fmla="*/ 1366838 h 6900862"/>
              <a:gd name="connsiteX461" fmla="*/ 975360 w 5525452"/>
              <a:gd name="connsiteY461" fmla="*/ 1352550 h 6900862"/>
              <a:gd name="connsiteX462" fmla="*/ 1032510 w 5525452"/>
              <a:gd name="connsiteY462" fmla="*/ 1325880 h 6900862"/>
              <a:gd name="connsiteX463" fmla="*/ 1039178 w 5525452"/>
              <a:gd name="connsiteY463" fmla="*/ 1340168 h 6900862"/>
              <a:gd name="connsiteX464" fmla="*/ 982028 w 5525452"/>
              <a:gd name="connsiteY464" fmla="*/ 1366838 h 6900862"/>
              <a:gd name="connsiteX465" fmla="*/ 1096328 w 5525452"/>
              <a:gd name="connsiteY465" fmla="*/ 1314450 h 6900862"/>
              <a:gd name="connsiteX466" fmla="*/ 1089660 w 5525452"/>
              <a:gd name="connsiteY466" fmla="*/ 1300163 h 6900862"/>
              <a:gd name="connsiteX467" fmla="*/ 1147763 w 5525452"/>
              <a:gd name="connsiteY467" fmla="*/ 1274445 h 6900862"/>
              <a:gd name="connsiteX468" fmla="*/ 1154430 w 5525452"/>
              <a:gd name="connsiteY468" fmla="*/ 1288733 h 6900862"/>
              <a:gd name="connsiteX469" fmla="*/ 1096328 w 5525452"/>
              <a:gd name="connsiteY469" fmla="*/ 1314450 h 6900862"/>
              <a:gd name="connsiteX470" fmla="*/ 1212533 w 5525452"/>
              <a:gd name="connsiteY470" fmla="*/ 1264920 h 6900862"/>
              <a:gd name="connsiteX471" fmla="*/ 1206818 w 5525452"/>
              <a:gd name="connsiteY471" fmla="*/ 1250633 h 6900862"/>
              <a:gd name="connsiteX472" fmla="*/ 1264921 w 5525452"/>
              <a:gd name="connsiteY472" fmla="*/ 1226820 h 6900862"/>
              <a:gd name="connsiteX473" fmla="*/ 1270635 w 5525452"/>
              <a:gd name="connsiteY473" fmla="*/ 1241108 h 6900862"/>
              <a:gd name="connsiteX474" fmla="*/ 1212533 w 5525452"/>
              <a:gd name="connsiteY474" fmla="*/ 1264920 h 6900862"/>
              <a:gd name="connsiteX475" fmla="*/ 1328738 w 5525452"/>
              <a:gd name="connsiteY475" fmla="*/ 1217295 h 6900862"/>
              <a:gd name="connsiteX476" fmla="*/ 1323023 w 5525452"/>
              <a:gd name="connsiteY476" fmla="*/ 1203008 h 6900862"/>
              <a:gd name="connsiteX477" fmla="*/ 1382078 w 5525452"/>
              <a:gd name="connsiteY477" fmla="*/ 1180148 h 6900862"/>
              <a:gd name="connsiteX478" fmla="*/ 1387793 w 5525452"/>
              <a:gd name="connsiteY478" fmla="*/ 1194435 h 6900862"/>
              <a:gd name="connsiteX479" fmla="*/ 1328738 w 5525452"/>
              <a:gd name="connsiteY479" fmla="*/ 1217295 h 6900862"/>
              <a:gd name="connsiteX480" fmla="*/ 1445896 w 5525452"/>
              <a:gd name="connsiteY480" fmla="*/ 1171575 h 6900862"/>
              <a:gd name="connsiteX481" fmla="*/ 1440180 w 5525452"/>
              <a:gd name="connsiteY481" fmla="*/ 1157288 h 6900862"/>
              <a:gd name="connsiteX482" fmla="*/ 1499235 w 5525452"/>
              <a:gd name="connsiteY482" fmla="*/ 1134428 h 6900862"/>
              <a:gd name="connsiteX483" fmla="*/ 1504950 w 5525452"/>
              <a:gd name="connsiteY483" fmla="*/ 1148715 h 6900862"/>
              <a:gd name="connsiteX484" fmla="*/ 1445896 w 5525452"/>
              <a:gd name="connsiteY484" fmla="*/ 1171575 h 6900862"/>
              <a:gd name="connsiteX485" fmla="*/ 1563053 w 5525452"/>
              <a:gd name="connsiteY485" fmla="*/ 1125855 h 6900862"/>
              <a:gd name="connsiteX486" fmla="*/ 1557338 w 5525452"/>
              <a:gd name="connsiteY486" fmla="*/ 1111568 h 6900862"/>
              <a:gd name="connsiteX487" fmla="*/ 1616393 w 5525452"/>
              <a:gd name="connsiteY487" fmla="*/ 1088708 h 6900862"/>
              <a:gd name="connsiteX488" fmla="*/ 1622108 w 5525452"/>
              <a:gd name="connsiteY488" fmla="*/ 1102995 h 6900862"/>
              <a:gd name="connsiteX489" fmla="*/ 1563053 w 5525452"/>
              <a:gd name="connsiteY489" fmla="*/ 1125855 h 6900862"/>
              <a:gd name="connsiteX490" fmla="*/ 1681163 w 5525452"/>
              <a:gd name="connsiteY490" fmla="*/ 1081088 h 6900862"/>
              <a:gd name="connsiteX491" fmla="*/ 1675448 w 5525452"/>
              <a:gd name="connsiteY491" fmla="*/ 1066800 h 6900862"/>
              <a:gd name="connsiteX492" fmla="*/ 1734503 w 5525452"/>
              <a:gd name="connsiteY492" fmla="*/ 1043940 h 6900862"/>
              <a:gd name="connsiteX493" fmla="*/ 1740218 w 5525452"/>
              <a:gd name="connsiteY493" fmla="*/ 1058228 h 6900862"/>
              <a:gd name="connsiteX494" fmla="*/ 1681163 w 5525452"/>
              <a:gd name="connsiteY494" fmla="*/ 1081088 h 6900862"/>
              <a:gd name="connsiteX495" fmla="*/ 1799273 w 5525452"/>
              <a:gd name="connsiteY495" fmla="*/ 1035368 h 6900862"/>
              <a:gd name="connsiteX496" fmla="*/ 1793558 w 5525452"/>
              <a:gd name="connsiteY496" fmla="*/ 1021080 h 6900862"/>
              <a:gd name="connsiteX497" fmla="*/ 1852613 w 5525452"/>
              <a:gd name="connsiteY497" fmla="*/ 998220 h 6900862"/>
              <a:gd name="connsiteX498" fmla="*/ 1858328 w 5525452"/>
              <a:gd name="connsiteY498" fmla="*/ 1012508 h 6900862"/>
              <a:gd name="connsiteX499" fmla="*/ 1799273 w 5525452"/>
              <a:gd name="connsiteY499" fmla="*/ 1035368 h 6900862"/>
              <a:gd name="connsiteX500" fmla="*/ 1917383 w 5525452"/>
              <a:gd name="connsiteY500" fmla="*/ 990600 h 6900862"/>
              <a:gd name="connsiteX501" fmla="*/ 1911668 w 5525452"/>
              <a:gd name="connsiteY501" fmla="*/ 976313 h 6900862"/>
              <a:gd name="connsiteX502" fmla="*/ 1969771 w 5525452"/>
              <a:gd name="connsiteY502" fmla="*/ 953453 h 6900862"/>
              <a:gd name="connsiteX503" fmla="*/ 1975485 w 5525452"/>
              <a:gd name="connsiteY503" fmla="*/ 967740 h 6900862"/>
              <a:gd name="connsiteX504" fmla="*/ 1917383 w 5525452"/>
              <a:gd name="connsiteY504" fmla="*/ 990600 h 6900862"/>
              <a:gd name="connsiteX505" fmla="*/ 2034540 w 5525452"/>
              <a:gd name="connsiteY505" fmla="*/ 942975 h 6900862"/>
              <a:gd name="connsiteX506" fmla="*/ 2028825 w 5525452"/>
              <a:gd name="connsiteY506" fmla="*/ 928688 h 6900862"/>
              <a:gd name="connsiteX507" fmla="*/ 2086928 w 5525452"/>
              <a:gd name="connsiteY507" fmla="*/ 903923 h 6900862"/>
              <a:gd name="connsiteX508" fmla="*/ 2092643 w 5525452"/>
              <a:gd name="connsiteY508" fmla="*/ 918210 h 6900862"/>
              <a:gd name="connsiteX509" fmla="*/ 2034540 w 5525452"/>
              <a:gd name="connsiteY509" fmla="*/ 942975 h 6900862"/>
              <a:gd name="connsiteX510" fmla="*/ 2150746 w 5525452"/>
              <a:gd name="connsiteY510" fmla="*/ 893445 h 6900862"/>
              <a:gd name="connsiteX511" fmla="*/ 2144078 w 5525452"/>
              <a:gd name="connsiteY511" fmla="*/ 879158 h 6900862"/>
              <a:gd name="connsiteX512" fmla="*/ 2201228 w 5525452"/>
              <a:gd name="connsiteY512" fmla="*/ 853440 h 6900862"/>
              <a:gd name="connsiteX513" fmla="*/ 2207896 w 5525452"/>
              <a:gd name="connsiteY513" fmla="*/ 867728 h 6900862"/>
              <a:gd name="connsiteX514" fmla="*/ 2150746 w 5525452"/>
              <a:gd name="connsiteY514" fmla="*/ 893445 h 6900862"/>
              <a:gd name="connsiteX515" fmla="*/ 2265998 w 5525452"/>
              <a:gd name="connsiteY515" fmla="*/ 842010 h 6900862"/>
              <a:gd name="connsiteX516" fmla="*/ 2259330 w 5525452"/>
              <a:gd name="connsiteY516" fmla="*/ 827723 h 6900862"/>
              <a:gd name="connsiteX517" fmla="*/ 2316480 w 5525452"/>
              <a:gd name="connsiteY517" fmla="*/ 801053 h 6900862"/>
              <a:gd name="connsiteX518" fmla="*/ 2323148 w 5525452"/>
              <a:gd name="connsiteY518" fmla="*/ 815340 h 6900862"/>
              <a:gd name="connsiteX519" fmla="*/ 2265998 w 5525452"/>
              <a:gd name="connsiteY519" fmla="*/ 842010 h 6900862"/>
              <a:gd name="connsiteX520" fmla="*/ 2379346 w 5525452"/>
              <a:gd name="connsiteY520" fmla="*/ 786765 h 6900862"/>
              <a:gd name="connsiteX521" fmla="*/ 2372678 w 5525452"/>
              <a:gd name="connsiteY521" fmla="*/ 772478 h 6900862"/>
              <a:gd name="connsiteX522" fmla="*/ 2428875 w 5525452"/>
              <a:gd name="connsiteY522" fmla="*/ 743903 h 6900862"/>
              <a:gd name="connsiteX523" fmla="*/ 2436496 w 5525452"/>
              <a:gd name="connsiteY523" fmla="*/ 758190 h 6900862"/>
              <a:gd name="connsiteX524" fmla="*/ 2379346 w 5525452"/>
              <a:gd name="connsiteY524" fmla="*/ 786765 h 6900862"/>
              <a:gd name="connsiteX525" fmla="*/ 2491740 w 5525452"/>
              <a:gd name="connsiteY525" fmla="*/ 727710 h 6900862"/>
              <a:gd name="connsiteX526" fmla="*/ 2484121 w 5525452"/>
              <a:gd name="connsiteY526" fmla="*/ 713423 h 6900862"/>
              <a:gd name="connsiteX527" fmla="*/ 2539365 w 5525452"/>
              <a:gd name="connsiteY527" fmla="*/ 682943 h 6900862"/>
              <a:gd name="connsiteX528" fmla="*/ 2546985 w 5525452"/>
              <a:gd name="connsiteY528" fmla="*/ 696278 h 6900862"/>
              <a:gd name="connsiteX529" fmla="*/ 2491740 w 5525452"/>
              <a:gd name="connsiteY529" fmla="*/ 727710 h 6900862"/>
              <a:gd name="connsiteX530" fmla="*/ 2601278 w 5525452"/>
              <a:gd name="connsiteY530" fmla="*/ 664845 h 6900862"/>
              <a:gd name="connsiteX531" fmla="*/ 2592705 w 5525452"/>
              <a:gd name="connsiteY531" fmla="*/ 651510 h 6900862"/>
              <a:gd name="connsiteX532" fmla="*/ 2646046 w 5525452"/>
              <a:gd name="connsiteY532" fmla="*/ 618173 h 6900862"/>
              <a:gd name="connsiteX533" fmla="*/ 2654618 w 5525452"/>
              <a:gd name="connsiteY533" fmla="*/ 631508 h 6900862"/>
              <a:gd name="connsiteX534" fmla="*/ 2601278 w 5525452"/>
              <a:gd name="connsiteY534" fmla="*/ 664845 h 6900862"/>
              <a:gd name="connsiteX535" fmla="*/ 2707958 w 5525452"/>
              <a:gd name="connsiteY535" fmla="*/ 597218 h 6900862"/>
              <a:gd name="connsiteX536" fmla="*/ 2699385 w 5525452"/>
              <a:gd name="connsiteY536" fmla="*/ 583883 h 6900862"/>
              <a:gd name="connsiteX537" fmla="*/ 2750821 w 5525452"/>
              <a:gd name="connsiteY537" fmla="*/ 548640 h 6900862"/>
              <a:gd name="connsiteX538" fmla="*/ 2760346 w 5525452"/>
              <a:gd name="connsiteY538" fmla="*/ 561975 h 6900862"/>
              <a:gd name="connsiteX539" fmla="*/ 2707958 w 5525452"/>
              <a:gd name="connsiteY539" fmla="*/ 597218 h 6900862"/>
              <a:gd name="connsiteX540" fmla="*/ 2811780 w 5525452"/>
              <a:gd name="connsiteY540" fmla="*/ 523875 h 6900862"/>
              <a:gd name="connsiteX541" fmla="*/ 2802255 w 5525452"/>
              <a:gd name="connsiteY541" fmla="*/ 511493 h 6900862"/>
              <a:gd name="connsiteX542" fmla="*/ 2851785 w 5525452"/>
              <a:gd name="connsiteY542" fmla="*/ 472440 h 6900862"/>
              <a:gd name="connsiteX543" fmla="*/ 2861310 w 5525452"/>
              <a:gd name="connsiteY543" fmla="*/ 484823 h 6900862"/>
              <a:gd name="connsiteX544" fmla="*/ 2811780 w 5525452"/>
              <a:gd name="connsiteY544" fmla="*/ 523875 h 6900862"/>
              <a:gd name="connsiteX545" fmla="*/ 2909888 w 5525452"/>
              <a:gd name="connsiteY545" fmla="*/ 443865 h 6900862"/>
              <a:gd name="connsiteX546" fmla="*/ 2899410 w 5525452"/>
              <a:gd name="connsiteY546" fmla="*/ 432435 h 6900862"/>
              <a:gd name="connsiteX547" fmla="*/ 2946083 w 5525452"/>
              <a:gd name="connsiteY547" fmla="*/ 389573 h 6900862"/>
              <a:gd name="connsiteX548" fmla="*/ 2956560 w 5525452"/>
              <a:gd name="connsiteY548" fmla="*/ 401003 h 6900862"/>
              <a:gd name="connsiteX549" fmla="*/ 2909888 w 5525452"/>
              <a:gd name="connsiteY549" fmla="*/ 443865 h 6900862"/>
              <a:gd name="connsiteX550" fmla="*/ 3001327 w 5525452"/>
              <a:gd name="connsiteY550" fmla="*/ 356235 h 6900862"/>
              <a:gd name="connsiteX551" fmla="*/ 2989898 w 5525452"/>
              <a:gd name="connsiteY551" fmla="*/ 345758 h 6900862"/>
              <a:gd name="connsiteX552" fmla="*/ 3031808 w 5525452"/>
              <a:gd name="connsiteY552" fmla="*/ 299085 h 6900862"/>
              <a:gd name="connsiteX553" fmla="*/ 3044190 w 5525452"/>
              <a:gd name="connsiteY553" fmla="*/ 309563 h 6900862"/>
              <a:gd name="connsiteX554" fmla="*/ 3001327 w 5525452"/>
              <a:gd name="connsiteY554" fmla="*/ 356235 h 6900862"/>
              <a:gd name="connsiteX555" fmla="*/ 3083243 w 5525452"/>
              <a:gd name="connsiteY555" fmla="*/ 260033 h 6900862"/>
              <a:gd name="connsiteX556" fmla="*/ 3070860 w 5525452"/>
              <a:gd name="connsiteY556" fmla="*/ 250508 h 6900862"/>
              <a:gd name="connsiteX557" fmla="*/ 3107056 w 5525452"/>
              <a:gd name="connsiteY557" fmla="*/ 199073 h 6900862"/>
              <a:gd name="connsiteX558" fmla="*/ 3120390 w 5525452"/>
              <a:gd name="connsiteY558" fmla="*/ 207645 h 6900862"/>
              <a:gd name="connsiteX559" fmla="*/ 3083243 w 5525452"/>
              <a:gd name="connsiteY559" fmla="*/ 260033 h 6900862"/>
              <a:gd name="connsiteX560" fmla="*/ 3152775 w 5525452"/>
              <a:gd name="connsiteY560" fmla="*/ 153353 h 6900862"/>
              <a:gd name="connsiteX561" fmla="*/ 3138488 w 5525452"/>
              <a:gd name="connsiteY561" fmla="*/ 145733 h 6900862"/>
              <a:gd name="connsiteX562" fmla="*/ 3166110 w 5525452"/>
              <a:gd name="connsiteY562" fmla="*/ 89535 h 6900862"/>
              <a:gd name="connsiteX563" fmla="*/ 3180398 w 5525452"/>
              <a:gd name="connsiteY563" fmla="*/ 96203 h 6900862"/>
              <a:gd name="connsiteX564" fmla="*/ 3152775 w 5525452"/>
              <a:gd name="connsiteY564" fmla="*/ 153353 h 6900862"/>
              <a:gd name="connsiteX565" fmla="*/ 3204210 w 5525452"/>
              <a:gd name="connsiteY565" fmla="*/ 37148 h 6900862"/>
              <a:gd name="connsiteX566" fmla="*/ 3188971 w 5525452"/>
              <a:gd name="connsiteY566" fmla="*/ 32385 h 6900862"/>
              <a:gd name="connsiteX567" fmla="*/ 3199448 w 5525452"/>
              <a:gd name="connsiteY567" fmla="*/ 0 h 6900862"/>
              <a:gd name="connsiteX568" fmla="*/ 3214688 w 5525452"/>
              <a:gd name="connsiteY568" fmla="*/ 4763 h 6900862"/>
              <a:gd name="connsiteX569" fmla="*/ 3204210 w 5525452"/>
              <a:gd name="connsiteY569" fmla="*/ 37148 h 69008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Lst>
            <a:rect l="l" t="t" r="r" b="b"/>
            <a:pathLst>
              <a:path w="5525452" h="6900862">
                <a:moveTo>
                  <a:pt x="3469006" y="6900863"/>
                </a:moveTo>
                <a:lnTo>
                  <a:pt x="3469006" y="6884670"/>
                </a:lnTo>
                <a:cubicBezTo>
                  <a:pt x="3489960" y="6884670"/>
                  <a:pt x="3510915" y="6884670"/>
                  <a:pt x="3531871" y="6884670"/>
                </a:cubicBezTo>
                <a:lnTo>
                  <a:pt x="3531871" y="6900863"/>
                </a:lnTo>
                <a:cubicBezTo>
                  <a:pt x="3510915" y="6900863"/>
                  <a:pt x="3489960" y="6900863"/>
                  <a:pt x="3469006" y="6900863"/>
                </a:cubicBezTo>
                <a:close/>
                <a:moveTo>
                  <a:pt x="3406140" y="6900863"/>
                </a:moveTo>
                <a:cubicBezTo>
                  <a:pt x="3385185" y="6900863"/>
                  <a:pt x="3364231" y="6900863"/>
                  <a:pt x="3343275" y="6900863"/>
                </a:cubicBezTo>
                <a:lnTo>
                  <a:pt x="3343275" y="6884670"/>
                </a:lnTo>
                <a:cubicBezTo>
                  <a:pt x="3364231" y="6884670"/>
                  <a:pt x="3385185" y="6884670"/>
                  <a:pt x="3406140" y="6884670"/>
                </a:cubicBezTo>
                <a:lnTo>
                  <a:pt x="3406140" y="6900863"/>
                </a:lnTo>
                <a:close/>
                <a:moveTo>
                  <a:pt x="3594735" y="6899910"/>
                </a:moveTo>
                <a:lnTo>
                  <a:pt x="3594735" y="6883718"/>
                </a:lnTo>
                <a:cubicBezTo>
                  <a:pt x="3615690" y="6883718"/>
                  <a:pt x="3636646" y="6882765"/>
                  <a:pt x="3657600" y="6882765"/>
                </a:cubicBezTo>
                <a:lnTo>
                  <a:pt x="3657600" y="6898958"/>
                </a:lnTo>
                <a:cubicBezTo>
                  <a:pt x="3636646" y="6899910"/>
                  <a:pt x="3615690" y="6899910"/>
                  <a:pt x="3594735" y="6899910"/>
                </a:cubicBezTo>
                <a:close/>
                <a:moveTo>
                  <a:pt x="3279458" y="6899910"/>
                </a:moveTo>
                <a:cubicBezTo>
                  <a:pt x="3258502" y="6899910"/>
                  <a:pt x="3237548" y="6898958"/>
                  <a:pt x="3216593" y="6898958"/>
                </a:cubicBezTo>
                <a:lnTo>
                  <a:pt x="3216593" y="6882765"/>
                </a:lnTo>
                <a:cubicBezTo>
                  <a:pt x="3237548" y="6882765"/>
                  <a:pt x="3258502" y="6883718"/>
                  <a:pt x="3279458" y="6883718"/>
                </a:cubicBezTo>
                <a:lnTo>
                  <a:pt x="3279458" y="6899910"/>
                </a:lnTo>
                <a:close/>
                <a:moveTo>
                  <a:pt x="3721418" y="6898005"/>
                </a:moveTo>
                <a:lnTo>
                  <a:pt x="3721418" y="6881813"/>
                </a:lnTo>
                <a:cubicBezTo>
                  <a:pt x="3742373" y="6880860"/>
                  <a:pt x="3763327" y="6880860"/>
                  <a:pt x="3784283" y="6879908"/>
                </a:cubicBezTo>
                <a:lnTo>
                  <a:pt x="3784283" y="6896100"/>
                </a:lnTo>
                <a:cubicBezTo>
                  <a:pt x="3763327" y="6897053"/>
                  <a:pt x="3742373" y="6897053"/>
                  <a:pt x="3721418" y="6898005"/>
                </a:cubicBezTo>
                <a:close/>
                <a:moveTo>
                  <a:pt x="3153727" y="6898005"/>
                </a:moveTo>
                <a:cubicBezTo>
                  <a:pt x="3132773" y="6898005"/>
                  <a:pt x="3111818" y="6897053"/>
                  <a:pt x="3090863" y="6896100"/>
                </a:cubicBezTo>
                <a:lnTo>
                  <a:pt x="3090863" y="6879908"/>
                </a:lnTo>
                <a:cubicBezTo>
                  <a:pt x="3111818" y="6880860"/>
                  <a:pt x="3132773" y="6880860"/>
                  <a:pt x="3153727" y="6881813"/>
                </a:cubicBezTo>
                <a:lnTo>
                  <a:pt x="3153727" y="6898005"/>
                </a:lnTo>
                <a:close/>
                <a:moveTo>
                  <a:pt x="3027046" y="6894195"/>
                </a:moveTo>
                <a:cubicBezTo>
                  <a:pt x="3006090" y="6893243"/>
                  <a:pt x="2985135" y="6893243"/>
                  <a:pt x="2964180" y="6892290"/>
                </a:cubicBezTo>
                <a:lnTo>
                  <a:pt x="2965133" y="6876098"/>
                </a:lnTo>
                <a:cubicBezTo>
                  <a:pt x="2986088" y="6877050"/>
                  <a:pt x="3007043" y="6877050"/>
                  <a:pt x="3027998" y="6878003"/>
                </a:cubicBezTo>
                <a:lnTo>
                  <a:pt x="3027046" y="6894195"/>
                </a:lnTo>
                <a:close/>
                <a:moveTo>
                  <a:pt x="3847148" y="6894195"/>
                </a:moveTo>
                <a:lnTo>
                  <a:pt x="3846196" y="6878003"/>
                </a:lnTo>
                <a:cubicBezTo>
                  <a:pt x="3867150" y="6877050"/>
                  <a:pt x="3888106" y="6876098"/>
                  <a:pt x="3909060" y="6875145"/>
                </a:cubicBezTo>
                <a:lnTo>
                  <a:pt x="3910013" y="6891338"/>
                </a:lnTo>
                <a:cubicBezTo>
                  <a:pt x="3889058" y="6892290"/>
                  <a:pt x="3868102" y="6893243"/>
                  <a:pt x="3847148" y="6894195"/>
                </a:cubicBezTo>
                <a:close/>
                <a:moveTo>
                  <a:pt x="2901315" y="6890385"/>
                </a:moveTo>
                <a:cubicBezTo>
                  <a:pt x="2880360" y="6889433"/>
                  <a:pt x="2859405" y="6888480"/>
                  <a:pt x="2838450" y="6887528"/>
                </a:cubicBezTo>
                <a:lnTo>
                  <a:pt x="2839403" y="6871335"/>
                </a:lnTo>
                <a:cubicBezTo>
                  <a:pt x="2860358" y="6872288"/>
                  <a:pt x="2881313" y="6873240"/>
                  <a:pt x="2902268" y="6874193"/>
                </a:cubicBezTo>
                <a:lnTo>
                  <a:pt x="2901315" y="6890385"/>
                </a:lnTo>
                <a:close/>
                <a:moveTo>
                  <a:pt x="3972877" y="6888480"/>
                </a:moveTo>
                <a:lnTo>
                  <a:pt x="3971925" y="6872288"/>
                </a:lnTo>
                <a:cubicBezTo>
                  <a:pt x="3992881" y="6871335"/>
                  <a:pt x="4013835" y="6870383"/>
                  <a:pt x="4034790" y="6869430"/>
                </a:cubicBezTo>
                <a:lnTo>
                  <a:pt x="4035743" y="6885623"/>
                </a:lnTo>
                <a:cubicBezTo>
                  <a:pt x="4015740" y="6886575"/>
                  <a:pt x="3993833" y="6887528"/>
                  <a:pt x="3972877" y="6888480"/>
                </a:cubicBezTo>
                <a:close/>
                <a:moveTo>
                  <a:pt x="2775585" y="6885623"/>
                </a:moveTo>
                <a:cubicBezTo>
                  <a:pt x="2754630" y="6884670"/>
                  <a:pt x="2733675" y="6883718"/>
                  <a:pt x="2712721" y="6882765"/>
                </a:cubicBezTo>
                <a:lnTo>
                  <a:pt x="2713673" y="6866573"/>
                </a:lnTo>
                <a:cubicBezTo>
                  <a:pt x="2734628" y="6867525"/>
                  <a:pt x="2755583" y="6868478"/>
                  <a:pt x="2776538" y="6869430"/>
                </a:cubicBezTo>
                <a:lnTo>
                  <a:pt x="2775585" y="6885623"/>
                </a:lnTo>
                <a:close/>
                <a:moveTo>
                  <a:pt x="4099560" y="6881813"/>
                </a:moveTo>
                <a:lnTo>
                  <a:pt x="4098608" y="6865620"/>
                </a:lnTo>
                <a:cubicBezTo>
                  <a:pt x="4119563" y="6864668"/>
                  <a:pt x="4140518" y="6862763"/>
                  <a:pt x="4161473" y="6861810"/>
                </a:cubicBezTo>
                <a:lnTo>
                  <a:pt x="4162425" y="6878003"/>
                </a:lnTo>
                <a:cubicBezTo>
                  <a:pt x="4141471" y="6878955"/>
                  <a:pt x="4120515" y="6880860"/>
                  <a:pt x="4099560" y="6881813"/>
                </a:cubicBezTo>
                <a:close/>
                <a:moveTo>
                  <a:pt x="2648903" y="6879908"/>
                </a:moveTo>
                <a:cubicBezTo>
                  <a:pt x="2627948" y="6878955"/>
                  <a:pt x="2606993" y="6878003"/>
                  <a:pt x="2586038" y="6877050"/>
                </a:cubicBezTo>
                <a:lnTo>
                  <a:pt x="2586990" y="6860858"/>
                </a:lnTo>
                <a:cubicBezTo>
                  <a:pt x="2607946" y="6861810"/>
                  <a:pt x="2628900" y="6862763"/>
                  <a:pt x="2649855" y="6863715"/>
                </a:cubicBezTo>
                <a:lnTo>
                  <a:pt x="2648903" y="6879908"/>
                </a:lnTo>
                <a:close/>
                <a:moveTo>
                  <a:pt x="4225290" y="6873240"/>
                </a:moveTo>
                <a:lnTo>
                  <a:pt x="4224338" y="6857048"/>
                </a:lnTo>
                <a:cubicBezTo>
                  <a:pt x="4245293" y="6855143"/>
                  <a:pt x="4266248" y="6853238"/>
                  <a:pt x="4287203" y="6852285"/>
                </a:cubicBezTo>
                <a:lnTo>
                  <a:pt x="4288156" y="6867525"/>
                </a:lnTo>
                <a:cubicBezTo>
                  <a:pt x="4267200" y="6869430"/>
                  <a:pt x="4246246" y="6871335"/>
                  <a:pt x="4225290" y="6873240"/>
                </a:cubicBezTo>
                <a:close/>
                <a:moveTo>
                  <a:pt x="2523173" y="6873240"/>
                </a:moveTo>
                <a:cubicBezTo>
                  <a:pt x="2502218" y="6872288"/>
                  <a:pt x="2481263" y="6871335"/>
                  <a:pt x="2460308" y="6869430"/>
                </a:cubicBezTo>
                <a:lnTo>
                  <a:pt x="2461260" y="6853238"/>
                </a:lnTo>
                <a:cubicBezTo>
                  <a:pt x="2482215" y="6854190"/>
                  <a:pt x="2503171" y="6855143"/>
                  <a:pt x="2524125" y="6857048"/>
                </a:cubicBezTo>
                <a:lnTo>
                  <a:pt x="2523173" y="6873240"/>
                </a:lnTo>
                <a:close/>
                <a:moveTo>
                  <a:pt x="2397443" y="6865620"/>
                </a:moveTo>
                <a:cubicBezTo>
                  <a:pt x="2376488" y="6864668"/>
                  <a:pt x="2355533" y="6862763"/>
                  <a:pt x="2334578" y="6861810"/>
                </a:cubicBezTo>
                <a:lnTo>
                  <a:pt x="2335530" y="6845618"/>
                </a:lnTo>
                <a:cubicBezTo>
                  <a:pt x="2356485" y="6846570"/>
                  <a:pt x="2377440" y="6848475"/>
                  <a:pt x="2398396" y="6849428"/>
                </a:cubicBezTo>
                <a:lnTo>
                  <a:pt x="2397443" y="6865620"/>
                </a:lnTo>
                <a:close/>
                <a:moveTo>
                  <a:pt x="4351021" y="6862763"/>
                </a:moveTo>
                <a:lnTo>
                  <a:pt x="4349115" y="6847523"/>
                </a:lnTo>
                <a:cubicBezTo>
                  <a:pt x="4370071" y="6845618"/>
                  <a:pt x="4391025" y="6843713"/>
                  <a:pt x="4411981" y="6841808"/>
                </a:cubicBezTo>
                <a:lnTo>
                  <a:pt x="4413885" y="6857048"/>
                </a:lnTo>
                <a:cubicBezTo>
                  <a:pt x="4392931" y="6858000"/>
                  <a:pt x="4371975" y="6859905"/>
                  <a:pt x="4351021" y="6862763"/>
                </a:cubicBezTo>
                <a:close/>
                <a:moveTo>
                  <a:pt x="2271713" y="6858000"/>
                </a:moveTo>
                <a:cubicBezTo>
                  <a:pt x="2250758" y="6856095"/>
                  <a:pt x="2229803" y="6855143"/>
                  <a:pt x="2208848" y="6853238"/>
                </a:cubicBezTo>
                <a:lnTo>
                  <a:pt x="2209800" y="6837045"/>
                </a:lnTo>
                <a:cubicBezTo>
                  <a:pt x="2230755" y="6838950"/>
                  <a:pt x="2251710" y="6839903"/>
                  <a:pt x="2272665" y="6841808"/>
                </a:cubicBezTo>
                <a:lnTo>
                  <a:pt x="2271713" y="6858000"/>
                </a:lnTo>
                <a:close/>
                <a:moveTo>
                  <a:pt x="4475798" y="6849428"/>
                </a:moveTo>
                <a:lnTo>
                  <a:pt x="4473893" y="6834188"/>
                </a:lnTo>
                <a:cubicBezTo>
                  <a:pt x="4494848" y="6832283"/>
                  <a:pt x="4515803" y="6829425"/>
                  <a:pt x="4536758" y="6826568"/>
                </a:cubicBezTo>
                <a:lnTo>
                  <a:pt x="4538663" y="6841808"/>
                </a:lnTo>
                <a:cubicBezTo>
                  <a:pt x="4517708" y="6844665"/>
                  <a:pt x="4496753" y="6847523"/>
                  <a:pt x="4475798" y="6849428"/>
                </a:cubicBezTo>
                <a:close/>
                <a:moveTo>
                  <a:pt x="2145030" y="6847523"/>
                </a:moveTo>
                <a:cubicBezTo>
                  <a:pt x="2124075" y="6845618"/>
                  <a:pt x="2103121" y="6843713"/>
                  <a:pt x="2082165" y="6840855"/>
                </a:cubicBezTo>
                <a:lnTo>
                  <a:pt x="2084071" y="6825615"/>
                </a:lnTo>
                <a:cubicBezTo>
                  <a:pt x="2105025" y="6827520"/>
                  <a:pt x="2125980" y="6830378"/>
                  <a:pt x="2146935" y="6832283"/>
                </a:cubicBezTo>
                <a:lnTo>
                  <a:pt x="2145030" y="6847523"/>
                </a:lnTo>
                <a:close/>
                <a:moveTo>
                  <a:pt x="4601528" y="6834188"/>
                </a:moveTo>
                <a:lnTo>
                  <a:pt x="4599623" y="6818948"/>
                </a:lnTo>
                <a:cubicBezTo>
                  <a:pt x="4620578" y="6816090"/>
                  <a:pt x="4641533" y="6813233"/>
                  <a:pt x="4661535" y="6810375"/>
                </a:cubicBezTo>
                <a:lnTo>
                  <a:pt x="4663440" y="6825615"/>
                </a:lnTo>
                <a:cubicBezTo>
                  <a:pt x="4643438" y="6829425"/>
                  <a:pt x="4622483" y="6831330"/>
                  <a:pt x="4601528" y="6834188"/>
                </a:cubicBezTo>
                <a:close/>
                <a:moveTo>
                  <a:pt x="2020253" y="6834188"/>
                </a:moveTo>
                <a:cubicBezTo>
                  <a:pt x="1999298" y="6831330"/>
                  <a:pt x="1977390" y="6828473"/>
                  <a:pt x="1957388" y="6825615"/>
                </a:cubicBezTo>
                <a:lnTo>
                  <a:pt x="1959293" y="6810375"/>
                </a:lnTo>
                <a:cubicBezTo>
                  <a:pt x="1979296" y="6813233"/>
                  <a:pt x="2000250" y="6816090"/>
                  <a:pt x="2021205" y="6818948"/>
                </a:cubicBezTo>
                <a:lnTo>
                  <a:pt x="2020253" y="6834188"/>
                </a:lnTo>
                <a:close/>
                <a:moveTo>
                  <a:pt x="4726306" y="6817043"/>
                </a:moveTo>
                <a:lnTo>
                  <a:pt x="4724400" y="6801803"/>
                </a:lnTo>
                <a:cubicBezTo>
                  <a:pt x="4745356" y="6798945"/>
                  <a:pt x="4766310" y="6795135"/>
                  <a:pt x="4786313" y="6792278"/>
                </a:cubicBezTo>
                <a:lnTo>
                  <a:pt x="4789171" y="6807518"/>
                </a:lnTo>
                <a:cubicBezTo>
                  <a:pt x="4768215" y="6811328"/>
                  <a:pt x="4747260" y="6814185"/>
                  <a:pt x="4726306" y="6817043"/>
                </a:cubicBezTo>
                <a:close/>
                <a:moveTo>
                  <a:pt x="1894523" y="6815138"/>
                </a:moveTo>
                <a:cubicBezTo>
                  <a:pt x="1873568" y="6811328"/>
                  <a:pt x="1852613" y="6807518"/>
                  <a:pt x="1832610" y="6803708"/>
                </a:cubicBezTo>
                <a:lnTo>
                  <a:pt x="1835468" y="6788468"/>
                </a:lnTo>
                <a:cubicBezTo>
                  <a:pt x="1855471" y="6792278"/>
                  <a:pt x="1876425" y="6796088"/>
                  <a:pt x="1897380" y="6799898"/>
                </a:cubicBezTo>
                <a:lnTo>
                  <a:pt x="1894523" y="6815138"/>
                </a:lnTo>
                <a:close/>
                <a:moveTo>
                  <a:pt x="4851083" y="6797040"/>
                </a:moveTo>
                <a:lnTo>
                  <a:pt x="4848225" y="6781800"/>
                </a:lnTo>
                <a:cubicBezTo>
                  <a:pt x="4869181" y="6777990"/>
                  <a:pt x="4889183" y="6775133"/>
                  <a:pt x="4910138" y="6771323"/>
                </a:cubicBezTo>
                <a:lnTo>
                  <a:pt x="4912996" y="6786563"/>
                </a:lnTo>
                <a:cubicBezTo>
                  <a:pt x="4892040" y="6790373"/>
                  <a:pt x="4872038" y="6794183"/>
                  <a:pt x="4851083" y="6797040"/>
                </a:cubicBezTo>
                <a:close/>
                <a:moveTo>
                  <a:pt x="1770698" y="6791325"/>
                </a:moveTo>
                <a:cubicBezTo>
                  <a:pt x="1749743" y="6786563"/>
                  <a:pt x="1728788" y="6781800"/>
                  <a:pt x="1708785" y="6776085"/>
                </a:cubicBezTo>
                <a:lnTo>
                  <a:pt x="1712596" y="6760845"/>
                </a:lnTo>
                <a:cubicBezTo>
                  <a:pt x="1732598" y="6765608"/>
                  <a:pt x="1752600" y="6771323"/>
                  <a:pt x="1773555" y="6776085"/>
                </a:cubicBezTo>
                <a:lnTo>
                  <a:pt x="1770698" y="6791325"/>
                </a:lnTo>
                <a:close/>
                <a:moveTo>
                  <a:pt x="4974908" y="6775133"/>
                </a:moveTo>
                <a:lnTo>
                  <a:pt x="4972050" y="6759893"/>
                </a:lnTo>
                <a:cubicBezTo>
                  <a:pt x="4993006" y="6756083"/>
                  <a:pt x="5013008" y="6752273"/>
                  <a:pt x="5033963" y="6747510"/>
                </a:cubicBezTo>
                <a:lnTo>
                  <a:pt x="5036821" y="6762750"/>
                </a:lnTo>
                <a:cubicBezTo>
                  <a:pt x="5015865" y="6767513"/>
                  <a:pt x="4995863" y="6771323"/>
                  <a:pt x="4974908" y="6775133"/>
                </a:cubicBezTo>
                <a:close/>
                <a:moveTo>
                  <a:pt x="1647825" y="6758940"/>
                </a:moveTo>
                <a:cubicBezTo>
                  <a:pt x="1627823" y="6752273"/>
                  <a:pt x="1606868" y="6745605"/>
                  <a:pt x="1587818" y="6738938"/>
                </a:cubicBezTo>
                <a:lnTo>
                  <a:pt x="1593533" y="6723698"/>
                </a:lnTo>
                <a:cubicBezTo>
                  <a:pt x="1612583" y="6730365"/>
                  <a:pt x="1632585" y="6737033"/>
                  <a:pt x="1653540" y="6743700"/>
                </a:cubicBezTo>
                <a:lnTo>
                  <a:pt x="1647825" y="6758940"/>
                </a:lnTo>
                <a:close/>
                <a:moveTo>
                  <a:pt x="5098733" y="6750368"/>
                </a:moveTo>
                <a:lnTo>
                  <a:pt x="5095875" y="6735128"/>
                </a:lnTo>
                <a:cubicBezTo>
                  <a:pt x="5116831" y="6730365"/>
                  <a:pt x="5136833" y="6726555"/>
                  <a:pt x="5156835" y="6721793"/>
                </a:cubicBezTo>
                <a:lnTo>
                  <a:pt x="5160646" y="6737033"/>
                </a:lnTo>
                <a:cubicBezTo>
                  <a:pt x="5139690" y="6740843"/>
                  <a:pt x="5118735" y="6745605"/>
                  <a:pt x="5098733" y="6750368"/>
                </a:cubicBezTo>
                <a:close/>
                <a:moveTo>
                  <a:pt x="5221606" y="6721793"/>
                </a:moveTo>
                <a:lnTo>
                  <a:pt x="5217796" y="6706553"/>
                </a:lnTo>
                <a:cubicBezTo>
                  <a:pt x="5237798" y="6701790"/>
                  <a:pt x="5258753" y="6697028"/>
                  <a:pt x="5278756" y="6691313"/>
                </a:cubicBezTo>
                <a:lnTo>
                  <a:pt x="5282565" y="6706553"/>
                </a:lnTo>
                <a:cubicBezTo>
                  <a:pt x="5262563" y="6712268"/>
                  <a:pt x="5242560" y="6717030"/>
                  <a:pt x="5221606" y="6721793"/>
                </a:cubicBezTo>
                <a:close/>
                <a:moveTo>
                  <a:pt x="1528763" y="6716078"/>
                </a:moveTo>
                <a:cubicBezTo>
                  <a:pt x="1508760" y="6707505"/>
                  <a:pt x="1489710" y="6699885"/>
                  <a:pt x="1470660" y="6690360"/>
                </a:cubicBezTo>
                <a:lnTo>
                  <a:pt x="1477328" y="6676073"/>
                </a:lnTo>
                <a:cubicBezTo>
                  <a:pt x="1495425" y="6684645"/>
                  <a:pt x="1515428" y="6693218"/>
                  <a:pt x="1534478" y="6700838"/>
                </a:cubicBezTo>
                <a:lnTo>
                  <a:pt x="1528763" y="6716078"/>
                </a:lnTo>
                <a:close/>
                <a:moveTo>
                  <a:pt x="5343525" y="6691313"/>
                </a:moveTo>
                <a:lnTo>
                  <a:pt x="5339715" y="6676073"/>
                </a:lnTo>
                <a:cubicBezTo>
                  <a:pt x="5359718" y="6670358"/>
                  <a:pt x="5380673" y="6665595"/>
                  <a:pt x="5400675" y="6659880"/>
                </a:cubicBezTo>
                <a:lnTo>
                  <a:pt x="5404485" y="6675120"/>
                </a:lnTo>
                <a:cubicBezTo>
                  <a:pt x="5384483" y="6680835"/>
                  <a:pt x="5364481" y="6685598"/>
                  <a:pt x="5343525" y="6691313"/>
                </a:cubicBezTo>
                <a:close/>
                <a:moveTo>
                  <a:pt x="1413510" y="6662738"/>
                </a:moveTo>
                <a:cubicBezTo>
                  <a:pt x="1394460" y="6652260"/>
                  <a:pt x="1376363" y="6641783"/>
                  <a:pt x="1358265" y="6630353"/>
                </a:cubicBezTo>
                <a:lnTo>
                  <a:pt x="1366838" y="6617018"/>
                </a:lnTo>
                <a:cubicBezTo>
                  <a:pt x="1383983" y="6627495"/>
                  <a:pt x="1402080" y="6637973"/>
                  <a:pt x="1421130" y="6648450"/>
                </a:cubicBezTo>
                <a:lnTo>
                  <a:pt x="1413510" y="6662738"/>
                </a:lnTo>
                <a:close/>
                <a:moveTo>
                  <a:pt x="5465446" y="6657023"/>
                </a:moveTo>
                <a:lnTo>
                  <a:pt x="5460683" y="6641783"/>
                </a:lnTo>
                <a:cubicBezTo>
                  <a:pt x="5480685" y="6636068"/>
                  <a:pt x="5500688" y="6629400"/>
                  <a:pt x="5520690" y="6623685"/>
                </a:cubicBezTo>
                <a:lnTo>
                  <a:pt x="5525453" y="6638925"/>
                </a:lnTo>
                <a:cubicBezTo>
                  <a:pt x="5505450" y="6645593"/>
                  <a:pt x="5485448" y="6651308"/>
                  <a:pt x="5465446" y="6657023"/>
                </a:cubicBezTo>
                <a:close/>
                <a:moveTo>
                  <a:pt x="1305878" y="6594158"/>
                </a:moveTo>
                <a:cubicBezTo>
                  <a:pt x="1288733" y="6580823"/>
                  <a:pt x="1271588" y="6567488"/>
                  <a:pt x="1256348" y="6554153"/>
                </a:cubicBezTo>
                <a:lnTo>
                  <a:pt x="1266825" y="6542723"/>
                </a:lnTo>
                <a:cubicBezTo>
                  <a:pt x="1282065" y="6556058"/>
                  <a:pt x="1298258" y="6569393"/>
                  <a:pt x="1315403" y="6581775"/>
                </a:cubicBezTo>
                <a:lnTo>
                  <a:pt x="1305878" y="6594158"/>
                </a:lnTo>
                <a:close/>
                <a:moveTo>
                  <a:pt x="1210628" y="6509385"/>
                </a:moveTo>
                <a:cubicBezTo>
                  <a:pt x="1206818" y="6504623"/>
                  <a:pt x="1203008" y="6500813"/>
                  <a:pt x="1199198" y="6496050"/>
                </a:cubicBezTo>
                <a:cubicBezTo>
                  <a:pt x="1182053" y="6497003"/>
                  <a:pt x="1163955" y="6496050"/>
                  <a:pt x="1147763" y="6495098"/>
                </a:cubicBezTo>
                <a:lnTo>
                  <a:pt x="1148715" y="6478905"/>
                </a:lnTo>
                <a:cubicBezTo>
                  <a:pt x="1161098" y="6479858"/>
                  <a:pt x="1173480" y="6480810"/>
                  <a:pt x="1186815" y="6480810"/>
                </a:cubicBezTo>
                <a:cubicBezTo>
                  <a:pt x="1181100" y="6474143"/>
                  <a:pt x="1176338" y="6466523"/>
                  <a:pt x="1171575" y="6459855"/>
                </a:cubicBezTo>
                <a:lnTo>
                  <a:pt x="1184910" y="6451283"/>
                </a:lnTo>
                <a:cubicBezTo>
                  <a:pt x="1191578" y="6460808"/>
                  <a:pt x="1199198" y="6471285"/>
                  <a:pt x="1206818" y="6480810"/>
                </a:cubicBezTo>
                <a:cubicBezTo>
                  <a:pt x="1207771" y="6480810"/>
                  <a:pt x="1209675" y="6480810"/>
                  <a:pt x="1210628" y="6480810"/>
                </a:cubicBezTo>
                <a:lnTo>
                  <a:pt x="1210628" y="6486525"/>
                </a:lnTo>
                <a:cubicBezTo>
                  <a:pt x="1214438" y="6491288"/>
                  <a:pt x="1218248" y="6496050"/>
                  <a:pt x="1222058" y="6499860"/>
                </a:cubicBezTo>
                <a:lnTo>
                  <a:pt x="1210628" y="6509385"/>
                </a:lnTo>
                <a:close/>
                <a:moveTo>
                  <a:pt x="1275398" y="6486525"/>
                </a:moveTo>
                <a:lnTo>
                  <a:pt x="1272540" y="6471285"/>
                </a:lnTo>
                <a:cubicBezTo>
                  <a:pt x="1293496" y="6466523"/>
                  <a:pt x="1313498" y="6460808"/>
                  <a:pt x="1331596" y="6453188"/>
                </a:cubicBezTo>
                <a:lnTo>
                  <a:pt x="1337310" y="6467475"/>
                </a:lnTo>
                <a:cubicBezTo>
                  <a:pt x="1318260" y="6475095"/>
                  <a:pt x="1297305" y="6481763"/>
                  <a:pt x="1275398" y="6486525"/>
                </a:cubicBezTo>
                <a:close/>
                <a:moveTo>
                  <a:pt x="1083946" y="6483668"/>
                </a:moveTo>
                <a:cubicBezTo>
                  <a:pt x="1062990" y="6478905"/>
                  <a:pt x="1042988" y="6472238"/>
                  <a:pt x="1022985" y="6463665"/>
                </a:cubicBezTo>
                <a:lnTo>
                  <a:pt x="1028700" y="6449378"/>
                </a:lnTo>
                <a:cubicBezTo>
                  <a:pt x="1047750" y="6456998"/>
                  <a:pt x="1067753" y="6463665"/>
                  <a:pt x="1087755" y="6468428"/>
                </a:cubicBezTo>
                <a:lnTo>
                  <a:pt x="1083946" y="6483668"/>
                </a:lnTo>
                <a:close/>
                <a:moveTo>
                  <a:pt x="965835" y="6436043"/>
                </a:moveTo>
                <a:cubicBezTo>
                  <a:pt x="947738" y="6425565"/>
                  <a:pt x="929640" y="6414135"/>
                  <a:pt x="912495" y="6400800"/>
                </a:cubicBezTo>
                <a:lnTo>
                  <a:pt x="922020" y="6388418"/>
                </a:lnTo>
                <a:cubicBezTo>
                  <a:pt x="939165" y="6400800"/>
                  <a:pt x="956310" y="6412230"/>
                  <a:pt x="974408" y="6422708"/>
                </a:cubicBezTo>
                <a:lnTo>
                  <a:pt x="965835" y="6436043"/>
                </a:lnTo>
                <a:close/>
                <a:moveTo>
                  <a:pt x="1393508" y="6435090"/>
                </a:moveTo>
                <a:lnTo>
                  <a:pt x="1383983" y="6422708"/>
                </a:lnTo>
                <a:cubicBezTo>
                  <a:pt x="1401128" y="6409373"/>
                  <a:pt x="1413510" y="6393180"/>
                  <a:pt x="1420178" y="6376988"/>
                </a:cubicBezTo>
                <a:lnTo>
                  <a:pt x="1434465" y="6382703"/>
                </a:lnTo>
                <a:cubicBezTo>
                  <a:pt x="1425893" y="6402705"/>
                  <a:pt x="1412558" y="6419850"/>
                  <a:pt x="1393508" y="6435090"/>
                </a:cubicBezTo>
                <a:close/>
                <a:moveTo>
                  <a:pt x="1139190" y="6403658"/>
                </a:moveTo>
                <a:cubicBezTo>
                  <a:pt x="1129665" y="6380798"/>
                  <a:pt x="1124903" y="6359843"/>
                  <a:pt x="1124903" y="6339840"/>
                </a:cubicBezTo>
                <a:lnTo>
                  <a:pt x="1141096" y="6339840"/>
                </a:lnTo>
                <a:cubicBezTo>
                  <a:pt x="1141096" y="6357938"/>
                  <a:pt x="1145858" y="6376988"/>
                  <a:pt x="1154430" y="6397943"/>
                </a:cubicBezTo>
                <a:lnTo>
                  <a:pt x="1139190" y="6403658"/>
                </a:lnTo>
                <a:close/>
                <a:moveTo>
                  <a:pt x="862965" y="6360795"/>
                </a:moveTo>
                <a:cubicBezTo>
                  <a:pt x="847725" y="6346508"/>
                  <a:pt x="832485" y="6332220"/>
                  <a:pt x="818198" y="6316028"/>
                </a:cubicBezTo>
                <a:lnTo>
                  <a:pt x="829628" y="6305550"/>
                </a:lnTo>
                <a:cubicBezTo>
                  <a:pt x="843915" y="6321743"/>
                  <a:pt x="859155" y="6336030"/>
                  <a:pt x="873443" y="6349365"/>
                </a:cubicBezTo>
                <a:lnTo>
                  <a:pt x="862965" y="6360795"/>
                </a:lnTo>
                <a:close/>
                <a:moveTo>
                  <a:pt x="1417321" y="6323648"/>
                </a:moveTo>
                <a:cubicBezTo>
                  <a:pt x="1409700" y="6308408"/>
                  <a:pt x="1395413" y="6293168"/>
                  <a:pt x="1377315" y="6280785"/>
                </a:cubicBezTo>
                <a:lnTo>
                  <a:pt x="1386840" y="6267450"/>
                </a:lnTo>
                <a:cubicBezTo>
                  <a:pt x="1406843" y="6281738"/>
                  <a:pt x="1423035" y="6298883"/>
                  <a:pt x="1431608" y="6316028"/>
                </a:cubicBezTo>
                <a:lnTo>
                  <a:pt x="1417321" y="6323648"/>
                </a:lnTo>
                <a:close/>
                <a:moveTo>
                  <a:pt x="1158240" y="6284595"/>
                </a:moveTo>
                <a:lnTo>
                  <a:pt x="1145858" y="6275070"/>
                </a:lnTo>
                <a:cubicBezTo>
                  <a:pt x="1152525" y="6265545"/>
                  <a:pt x="1162050" y="6256973"/>
                  <a:pt x="1172528" y="6250305"/>
                </a:cubicBezTo>
                <a:cubicBezTo>
                  <a:pt x="1181100" y="6244590"/>
                  <a:pt x="1189673" y="6239828"/>
                  <a:pt x="1200150" y="6236018"/>
                </a:cubicBezTo>
                <a:lnTo>
                  <a:pt x="1205865" y="6250305"/>
                </a:lnTo>
                <a:cubicBezTo>
                  <a:pt x="1197293" y="6253163"/>
                  <a:pt x="1189673" y="6257925"/>
                  <a:pt x="1182053" y="6262688"/>
                </a:cubicBezTo>
                <a:cubicBezTo>
                  <a:pt x="1171575" y="6269355"/>
                  <a:pt x="1163955" y="6276975"/>
                  <a:pt x="1158240" y="6284595"/>
                </a:cubicBezTo>
                <a:close/>
                <a:moveTo>
                  <a:pt x="776288" y="6267450"/>
                </a:moveTo>
                <a:cubicBezTo>
                  <a:pt x="762953" y="6251258"/>
                  <a:pt x="750570" y="6234113"/>
                  <a:pt x="738188" y="6216968"/>
                </a:cubicBezTo>
                <a:lnTo>
                  <a:pt x="751523" y="6207443"/>
                </a:lnTo>
                <a:cubicBezTo>
                  <a:pt x="763905" y="6224588"/>
                  <a:pt x="776288" y="6240780"/>
                  <a:pt x="788670" y="6257925"/>
                </a:cubicBezTo>
                <a:lnTo>
                  <a:pt x="776288" y="6267450"/>
                </a:lnTo>
                <a:close/>
                <a:moveTo>
                  <a:pt x="1323023" y="6253163"/>
                </a:moveTo>
                <a:cubicBezTo>
                  <a:pt x="1303021" y="6246495"/>
                  <a:pt x="1283018" y="6242685"/>
                  <a:pt x="1263015" y="6241733"/>
                </a:cubicBezTo>
                <a:lnTo>
                  <a:pt x="1263968" y="6225540"/>
                </a:lnTo>
                <a:cubicBezTo>
                  <a:pt x="1284923" y="6226493"/>
                  <a:pt x="1306830" y="6230303"/>
                  <a:pt x="1327785" y="6237923"/>
                </a:cubicBezTo>
                <a:lnTo>
                  <a:pt x="1323023" y="6253163"/>
                </a:lnTo>
                <a:close/>
                <a:moveTo>
                  <a:pt x="703898" y="6163628"/>
                </a:moveTo>
                <a:cubicBezTo>
                  <a:pt x="692468" y="6145530"/>
                  <a:pt x="681990" y="6127433"/>
                  <a:pt x="672465" y="6108383"/>
                </a:cubicBezTo>
                <a:lnTo>
                  <a:pt x="686753" y="6100763"/>
                </a:lnTo>
                <a:cubicBezTo>
                  <a:pt x="696278" y="6118860"/>
                  <a:pt x="706755" y="6136958"/>
                  <a:pt x="718185" y="6155055"/>
                </a:cubicBezTo>
                <a:lnTo>
                  <a:pt x="703898" y="6163628"/>
                </a:lnTo>
                <a:close/>
                <a:moveTo>
                  <a:pt x="643890" y="6051233"/>
                </a:moveTo>
                <a:cubicBezTo>
                  <a:pt x="635318" y="6032183"/>
                  <a:pt x="626745" y="6012180"/>
                  <a:pt x="619125" y="5992178"/>
                </a:cubicBezTo>
                <a:lnTo>
                  <a:pt x="633413" y="5986463"/>
                </a:lnTo>
                <a:cubicBezTo>
                  <a:pt x="641033" y="6005513"/>
                  <a:pt x="648653" y="6025515"/>
                  <a:pt x="657225" y="6044565"/>
                </a:cubicBezTo>
                <a:lnTo>
                  <a:pt x="643890" y="6051233"/>
                </a:lnTo>
                <a:close/>
                <a:moveTo>
                  <a:pt x="598170" y="5932170"/>
                </a:moveTo>
                <a:cubicBezTo>
                  <a:pt x="591503" y="5912168"/>
                  <a:pt x="585788" y="5892165"/>
                  <a:pt x="581025" y="5871210"/>
                </a:cubicBezTo>
                <a:lnTo>
                  <a:pt x="596265" y="5867400"/>
                </a:lnTo>
                <a:cubicBezTo>
                  <a:pt x="601028" y="5887403"/>
                  <a:pt x="607695" y="5908358"/>
                  <a:pt x="613410" y="5927408"/>
                </a:cubicBezTo>
                <a:lnTo>
                  <a:pt x="598170" y="5932170"/>
                </a:lnTo>
                <a:close/>
                <a:moveTo>
                  <a:pt x="566738" y="5809298"/>
                </a:moveTo>
                <a:cubicBezTo>
                  <a:pt x="562928" y="5789295"/>
                  <a:pt x="559118" y="5768340"/>
                  <a:pt x="556260" y="5746433"/>
                </a:cubicBezTo>
                <a:lnTo>
                  <a:pt x="571500" y="5744528"/>
                </a:lnTo>
                <a:cubicBezTo>
                  <a:pt x="574358" y="5765483"/>
                  <a:pt x="578168" y="5786438"/>
                  <a:pt x="581978" y="5806440"/>
                </a:cubicBezTo>
                <a:lnTo>
                  <a:pt x="566738" y="5809298"/>
                </a:lnTo>
                <a:close/>
                <a:moveTo>
                  <a:pt x="548640" y="5684520"/>
                </a:moveTo>
                <a:cubicBezTo>
                  <a:pt x="546735" y="5663565"/>
                  <a:pt x="544830" y="5642610"/>
                  <a:pt x="543878" y="5621655"/>
                </a:cubicBezTo>
                <a:lnTo>
                  <a:pt x="560070" y="5620703"/>
                </a:lnTo>
                <a:cubicBezTo>
                  <a:pt x="561023" y="5641658"/>
                  <a:pt x="562928" y="5662613"/>
                  <a:pt x="564833" y="5683568"/>
                </a:cubicBezTo>
                <a:lnTo>
                  <a:pt x="548640" y="5684520"/>
                </a:lnTo>
                <a:close/>
                <a:moveTo>
                  <a:pt x="541020" y="5557838"/>
                </a:moveTo>
                <a:cubicBezTo>
                  <a:pt x="541020" y="5544503"/>
                  <a:pt x="541020" y="5531168"/>
                  <a:pt x="541020" y="5517833"/>
                </a:cubicBezTo>
                <a:cubicBezTo>
                  <a:pt x="541020" y="5510213"/>
                  <a:pt x="541020" y="5501640"/>
                  <a:pt x="541020" y="5494020"/>
                </a:cubicBezTo>
                <a:lnTo>
                  <a:pt x="557213" y="5494020"/>
                </a:lnTo>
                <a:cubicBezTo>
                  <a:pt x="557213" y="5501640"/>
                  <a:pt x="557213" y="5509260"/>
                  <a:pt x="557213" y="5517833"/>
                </a:cubicBezTo>
                <a:cubicBezTo>
                  <a:pt x="557213" y="5531168"/>
                  <a:pt x="557213" y="5544503"/>
                  <a:pt x="557213" y="5556885"/>
                </a:cubicBezTo>
                <a:lnTo>
                  <a:pt x="541020" y="5557838"/>
                </a:lnTo>
                <a:close/>
                <a:moveTo>
                  <a:pt x="558165" y="5432108"/>
                </a:moveTo>
                <a:lnTo>
                  <a:pt x="541973" y="5431155"/>
                </a:lnTo>
                <a:cubicBezTo>
                  <a:pt x="542925" y="5411153"/>
                  <a:pt x="543878" y="5389245"/>
                  <a:pt x="545783" y="5368290"/>
                </a:cubicBezTo>
                <a:lnTo>
                  <a:pt x="561975" y="5369243"/>
                </a:lnTo>
                <a:cubicBezTo>
                  <a:pt x="560070" y="5390198"/>
                  <a:pt x="559118" y="5411153"/>
                  <a:pt x="558165" y="5432108"/>
                </a:cubicBezTo>
                <a:close/>
                <a:moveTo>
                  <a:pt x="566738" y="5306378"/>
                </a:moveTo>
                <a:lnTo>
                  <a:pt x="551498" y="5304473"/>
                </a:lnTo>
                <a:cubicBezTo>
                  <a:pt x="553403" y="5283518"/>
                  <a:pt x="555308" y="5262563"/>
                  <a:pt x="558165" y="5241608"/>
                </a:cubicBezTo>
                <a:lnTo>
                  <a:pt x="573405" y="5243513"/>
                </a:lnTo>
                <a:cubicBezTo>
                  <a:pt x="570548" y="5265420"/>
                  <a:pt x="568643" y="5286375"/>
                  <a:pt x="566738" y="5306378"/>
                </a:cubicBezTo>
                <a:close/>
                <a:moveTo>
                  <a:pt x="581025" y="5181600"/>
                </a:moveTo>
                <a:lnTo>
                  <a:pt x="565785" y="5179695"/>
                </a:lnTo>
                <a:cubicBezTo>
                  <a:pt x="568643" y="5161598"/>
                  <a:pt x="570548" y="5144453"/>
                  <a:pt x="573405" y="5126355"/>
                </a:cubicBezTo>
                <a:lnTo>
                  <a:pt x="574358" y="5116830"/>
                </a:lnTo>
                <a:lnTo>
                  <a:pt x="589598" y="5118735"/>
                </a:lnTo>
                <a:lnTo>
                  <a:pt x="588645" y="5128260"/>
                </a:lnTo>
                <a:cubicBezTo>
                  <a:pt x="585788" y="5146358"/>
                  <a:pt x="583883" y="5163503"/>
                  <a:pt x="581025" y="5181600"/>
                </a:cubicBezTo>
                <a:close/>
                <a:moveTo>
                  <a:pt x="599123" y="5056823"/>
                </a:moveTo>
                <a:lnTo>
                  <a:pt x="583883" y="5053965"/>
                </a:lnTo>
                <a:cubicBezTo>
                  <a:pt x="586740" y="5033010"/>
                  <a:pt x="590550" y="5012055"/>
                  <a:pt x="593408" y="4992053"/>
                </a:cubicBezTo>
                <a:lnTo>
                  <a:pt x="608648" y="4994910"/>
                </a:lnTo>
                <a:cubicBezTo>
                  <a:pt x="605790" y="5015865"/>
                  <a:pt x="602933" y="5035868"/>
                  <a:pt x="599123" y="5056823"/>
                </a:cubicBezTo>
                <a:close/>
                <a:moveTo>
                  <a:pt x="619125" y="4932045"/>
                </a:moveTo>
                <a:lnTo>
                  <a:pt x="603885" y="4929188"/>
                </a:lnTo>
                <a:cubicBezTo>
                  <a:pt x="606743" y="4908233"/>
                  <a:pt x="610553" y="4887278"/>
                  <a:pt x="613410" y="4867275"/>
                </a:cubicBezTo>
                <a:lnTo>
                  <a:pt x="628650" y="4870133"/>
                </a:lnTo>
                <a:cubicBezTo>
                  <a:pt x="625793" y="4891088"/>
                  <a:pt x="622935" y="4912043"/>
                  <a:pt x="619125" y="4932045"/>
                </a:cubicBezTo>
                <a:close/>
                <a:moveTo>
                  <a:pt x="638175" y="4807268"/>
                </a:moveTo>
                <a:lnTo>
                  <a:pt x="622935" y="4805363"/>
                </a:lnTo>
                <a:cubicBezTo>
                  <a:pt x="625793" y="4784408"/>
                  <a:pt x="628650" y="4763453"/>
                  <a:pt x="631508" y="4743450"/>
                </a:cubicBezTo>
                <a:lnTo>
                  <a:pt x="646748" y="4745355"/>
                </a:lnTo>
                <a:cubicBezTo>
                  <a:pt x="644843" y="4766310"/>
                  <a:pt x="641985" y="4787265"/>
                  <a:pt x="638175" y="4807268"/>
                </a:cubicBezTo>
                <a:close/>
                <a:moveTo>
                  <a:pt x="655320" y="4682490"/>
                </a:moveTo>
                <a:lnTo>
                  <a:pt x="640080" y="4680585"/>
                </a:lnTo>
                <a:cubicBezTo>
                  <a:pt x="642938" y="4659630"/>
                  <a:pt x="644843" y="4638675"/>
                  <a:pt x="646748" y="4617720"/>
                </a:cubicBezTo>
                <a:lnTo>
                  <a:pt x="661988" y="4619625"/>
                </a:lnTo>
                <a:cubicBezTo>
                  <a:pt x="660083" y="4640580"/>
                  <a:pt x="658178" y="4661535"/>
                  <a:pt x="655320" y="4682490"/>
                </a:cubicBezTo>
                <a:close/>
                <a:moveTo>
                  <a:pt x="667703" y="4556760"/>
                </a:moveTo>
                <a:lnTo>
                  <a:pt x="651510" y="4555808"/>
                </a:lnTo>
                <a:cubicBezTo>
                  <a:pt x="653415" y="4534853"/>
                  <a:pt x="654368" y="4512945"/>
                  <a:pt x="655320" y="4492943"/>
                </a:cubicBezTo>
                <a:lnTo>
                  <a:pt x="671513" y="4493895"/>
                </a:lnTo>
                <a:cubicBezTo>
                  <a:pt x="670560" y="4513898"/>
                  <a:pt x="669608" y="4534853"/>
                  <a:pt x="667703" y="4556760"/>
                </a:cubicBezTo>
                <a:close/>
                <a:moveTo>
                  <a:pt x="674370" y="4430078"/>
                </a:moveTo>
                <a:lnTo>
                  <a:pt x="658178" y="4430078"/>
                </a:lnTo>
                <a:cubicBezTo>
                  <a:pt x="658178" y="4418648"/>
                  <a:pt x="658178" y="4408170"/>
                  <a:pt x="658178" y="4396740"/>
                </a:cubicBezTo>
                <a:cubicBezTo>
                  <a:pt x="658178" y="4387215"/>
                  <a:pt x="658178" y="4377690"/>
                  <a:pt x="658178" y="4367213"/>
                </a:cubicBezTo>
                <a:lnTo>
                  <a:pt x="674370" y="4367213"/>
                </a:lnTo>
                <a:cubicBezTo>
                  <a:pt x="674370" y="4376738"/>
                  <a:pt x="674370" y="4387215"/>
                  <a:pt x="674370" y="4396740"/>
                </a:cubicBezTo>
                <a:cubicBezTo>
                  <a:pt x="674370" y="4408170"/>
                  <a:pt x="674370" y="4418648"/>
                  <a:pt x="674370" y="4430078"/>
                </a:cubicBezTo>
                <a:close/>
                <a:moveTo>
                  <a:pt x="656273" y="4304348"/>
                </a:moveTo>
                <a:cubicBezTo>
                  <a:pt x="655320" y="4283393"/>
                  <a:pt x="653415" y="4262438"/>
                  <a:pt x="651510" y="4241483"/>
                </a:cubicBezTo>
                <a:lnTo>
                  <a:pt x="666750" y="4239578"/>
                </a:lnTo>
                <a:cubicBezTo>
                  <a:pt x="668655" y="4260533"/>
                  <a:pt x="670560" y="4281488"/>
                  <a:pt x="671513" y="4302443"/>
                </a:cubicBezTo>
                <a:lnTo>
                  <a:pt x="656273" y="4304348"/>
                </a:lnTo>
                <a:close/>
                <a:moveTo>
                  <a:pt x="643890" y="4179570"/>
                </a:moveTo>
                <a:cubicBezTo>
                  <a:pt x="641033" y="4158615"/>
                  <a:pt x="637223" y="4137660"/>
                  <a:pt x="633413" y="4117658"/>
                </a:cubicBezTo>
                <a:lnTo>
                  <a:pt x="648653" y="4114800"/>
                </a:lnTo>
                <a:cubicBezTo>
                  <a:pt x="652463" y="4134803"/>
                  <a:pt x="656273" y="4155758"/>
                  <a:pt x="660083" y="4177665"/>
                </a:cubicBezTo>
                <a:lnTo>
                  <a:pt x="643890" y="4179570"/>
                </a:lnTo>
                <a:close/>
                <a:moveTo>
                  <a:pt x="618173" y="4057650"/>
                </a:moveTo>
                <a:cubicBezTo>
                  <a:pt x="612458" y="4037648"/>
                  <a:pt x="606743" y="4017645"/>
                  <a:pt x="601028" y="3997643"/>
                </a:cubicBezTo>
                <a:lnTo>
                  <a:pt x="616268" y="3992880"/>
                </a:lnTo>
                <a:cubicBezTo>
                  <a:pt x="622935" y="4012883"/>
                  <a:pt x="628650" y="4032885"/>
                  <a:pt x="634365" y="4053840"/>
                </a:cubicBezTo>
                <a:lnTo>
                  <a:pt x="618173" y="4057650"/>
                </a:lnTo>
                <a:close/>
                <a:moveTo>
                  <a:pt x="580073" y="3938588"/>
                </a:moveTo>
                <a:cubicBezTo>
                  <a:pt x="572453" y="3919538"/>
                  <a:pt x="564833" y="3900488"/>
                  <a:pt x="556260" y="3880485"/>
                </a:cubicBezTo>
                <a:lnTo>
                  <a:pt x="570548" y="3873818"/>
                </a:lnTo>
                <a:cubicBezTo>
                  <a:pt x="579120" y="3893820"/>
                  <a:pt x="587693" y="3912870"/>
                  <a:pt x="595313" y="3931920"/>
                </a:cubicBezTo>
                <a:lnTo>
                  <a:pt x="580073" y="3938588"/>
                </a:lnTo>
                <a:close/>
                <a:moveTo>
                  <a:pt x="528638" y="3824288"/>
                </a:moveTo>
                <a:cubicBezTo>
                  <a:pt x="520065" y="3806190"/>
                  <a:pt x="509588" y="3788093"/>
                  <a:pt x="499110" y="3769043"/>
                </a:cubicBezTo>
                <a:lnTo>
                  <a:pt x="513398" y="3761423"/>
                </a:lnTo>
                <a:cubicBezTo>
                  <a:pt x="523875" y="3780473"/>
                  <a:pt x="533400" y="3799523"/>
                  <a:pt x="542925" y="3817620"/>
                </a:cubicBezTo>
                <a:lnTo>
                  <a:pt x="528638" y="3824288"/>
                </a:lnTo>
                <a:close/>
                <a:moveTo>
                  <a:pt x="468630" y="3713798"/>
                </a:moveTo>
                <a:cubicBezTo>
                  <a:pt x="458153" y="3696653"/>
                  <a:pt x="447675" y="3678555"/>
                  <a:pt x="436245" y="3659505"/>
                </a:cubicBezTo>
                <a:lnTo>
                  <a:pt x="449580" y="3650933"/>
                </a:lnTo>
                <a:cubicBezTo>
                  <a:pt x="461010" y="3669983"/>
                  <a:pt x="472440" y="3688080"/>
                  <a:pt x="481965" y="3705225"/>
                </a:cubicBezTo>
                <a:lnTo>
                  <a:pt x="468630" y="3713798"/>
                </a:lnTo>
                <a:close/>
                <a:moveTo>
                  <a:pt x="402908" y="3606165"/>
                </a:moveTo>
                <a:cubicBezTo>
                  <a:pt x="391478" y="3588068"/>
                  <a:pt x="380048" y="3570923"/>
                  <a:pt x="368618" y="3552825"/>
                </a:cubicBezTo>
                <a:lnTo>
                  <a:pt x="381953" y="3544253"/>
                </a:lnTo>
                <a:cubicBezTo>
                  <a:pt x="393383" y="3562350"/>
                  <a:pt x="404813" y="3579495"/>
                  <a:pt x="416243" y="3597593"/>
                </a:cubicBezTo>
                <a:lnTo>
                  <a:pt x="402908" y="3606165"/>
                </a:lnTo>
                <a:close/>
                <a:moveTo>
                  <a:pt x="334328" y="3500438"/>
                </a:moveTo>
                <a:cubicBezTo>
                  <a:pt x="322898" y="3482340"/>
                  <a:pt x="311468" y="3465195"/>
                  <a:pt x="300038" y="3447098"/>
                </a:cubicBezTo>
                <a:lnTo>
                  <a:pt x="313373" y="3438525"/>
                </a:lnTo>
                <a:cubicBezTo>
                  <a:pt x="324803" y="3456623"/>
                  <a:pt x="336233" y="3473768"/>
                  <a:pt x="347663" y="3491865"/>
                </a:cubicBezTo>
                <a:lnTo>
                  <a:pt x="334328" y="3500438"/>
                </a:lnTo>
                <a:close/>
                <a:moveTo>
                  <a:pt x="266700" y="3393758"/>
                </a:moveTo>
                <a:cubicBezTo>
                  <a:pt x="255270" y="3375660"/>
                  <a:pt x="244793" y="3357563"/>
                  <a:pt x="234315" y="3339465"/>
                </a:cubicBezTo>
                <a:lnTo>
                  <a:pt x="247650" y="3331845"/>
                </a:lnTo>
                <a:cubicBezTo>
                  <a:pt x="258128" y="3349943"/>
                  <a:pt x="269558" y="3368040"/>
                  <a:pt x="280035" y="3385185"/>
                </a:cubicBezTo>
                <a:lnTo>
                  <a:pt x="266700" y="3393758"/>
                </a:lnTo>
                <a:close/>
                <a:moveTo>
                  <a:pt x="202883" y="3285173"/>
                </a:moveTo>
                <a:cubicBezTo>
                  <a:pt x="192405" y="3267075"/>
                  <a:pt x="182880" y="3248025"/>
                  <a:pt x="173355" y="3228975"/>
                </a:cubicBezTo>
                <a:lnTo>
                  <a:pt x="187643" y="3221355"/>
                </a:lnTo>
                <a:cubicBezTo>
                  <a:pt x="197168" y="3239453"/>
                  <a:pt x="206693" y="3258503"/>
                  <a:pt x="217170" y="3276600"/>
                </a:cubicBezTo>
                <a:lnTo>
                  <a:pt x="202883" y="3285173"/>
                </a:lnTo>
                <a:close/>
                <a:moveTo>
                  <a:pt x="144780" y="3172778"/>
                </a:moveTo>
                <a:cubicBezTo>
                  <a:pt x="136208" y="3153728"/>
                  <a:pt x="126683" y="3133725"/>
                  <a:pt x="119063" y="3114675"/>
                </a:cubicBezTo>
                <a:lnTo>
                  <a:pt x="133350" y="3108960"/>
                </a:lnTo>
                <a:cubicBezTo>
                  <a:pt x="140970" y="3128010"/>
                  <a:pt x="150495" y="3147060"/>
                  <a:pt x="159068" y="3166110"/>
                </a:cubicBezTo>
                <a:lnTo>
                  <a:pt x="144780" y="3172778"/>
                </a:lnTo>
                <a:close/>
                <a:moveTo>
                  <a:pt x="95250" y="3055620"/>
                </a:moveTo>
                <a:cubicBezTo>
                  <a:pt x="87630" y="3035618"/>
                  <a:pt x="80963" y="3015615"/>
                  <a:pt x="74295" y="2995613"/>
                </a:cubicBezTo>
                <a:lnTo>
                  <a:pt x="89535" y="2990850"/>
                </a:lnTo>
                <a:cubicBezTo>
                  <a:pt x="96203" y="3010853"/>
                  <a:pt x="102870" y="3030855"/>
                  <a:pt x="110490" y="3049905"/>
                </a:cubicBezTo>
                <a:lnTo>
                  <a:pt x="95250" y="3055620"/>
                </a:lnTo>
                <a:close/>
                <a:moveTo>
                  <a:pt x="55245" y="2935605"/>
                </a:moveTo>
                <a:cubicBezTo>
                  <a:pt x="49530" y="2915603"/>
                  <a:pt x="43815" y="2894648"/>
                  <a:pt x="39053" y="2874645"/>
                </a:cubicBezTo>
                <a:lnTo>
                  <a:pt x="54293" y="2870835"/>
                </a:lnTo>
                <a:cubicBezTo>
                  <a:pt x="59055" y="2890838"/>
                  <a:pt x="64770" y="2911793"/>
                  <a:pt x="70485" y="2931795"/>
                </a:cubicBezTo>
                <a:lnTo>
                  <a:pt x="55245" y="2935605"/>
                </a:lnTo>
                <a:close/>
                <a:moveTo>
                  <a:pt x="25718" y="2811780"/>
                </a:moveTo>
                <a:cubicBezTo>
                  <a:pt x="21908" y="2790825"/>
                  <a:pt x="18098" y="2769870"/>
                  <a:pt x="15240" y="2748915"/>
                </a:cubicBezTo>
                <a:lnTo>
                  <a:pt x="30480" y="2747010"/>
                </a:lnTo>
                <a:cubicBezTo>
                  <a:pt x="33338" y="2767013"/>
                  <a:pt x="37148" y="2787968"/>
                  <a:pt x="40958" y="2808923"/>
                </a:cubicBezTo>
                <a:lnTo>
                  <a:pt x="25718" y="2811780"/>
                </a:lnTo>
                <a:close/>
                <a:moveTo>
                  <a:pt x="6668" y="2687003"/>
                </a:moveTo>
                <a:cubicBezTo>
                  <a:pt x="4763" y="2666048"/>
                  <a:pt x="2858" y="2644140"/>
                  <a:pt x="1905" y="2624138"/>
                </a:cubicBezTo>
                <a:lnTo>
                  <a:pt x="18098" y="2623185"/>
                </a:lnTo>
                <a:cubicBezTo>
                  <a:pt x="19050" y="2644140"/>
                  <a:pt x="20955" y="2665095"/>
                  <a:pt x="22860" y="2686050"/>
                </a:cubicBezTo>
                <a:lnTo>
                  <a:pt x="6668" y="2687003"/>
                </a:lnTo>
                <a:close/>
                <a:moveTo>
                  <a:pt x="16193" y="2560320"/>
                </a:moveTo>
                <a:lnTo>
                  <a:pt x="0" y="2560320"/>
                </a:lnTo>
                <a:cubicBezTo>
                  <a:pt x="0" y="2539365"/>
                  <a:pt x="953" y="2517458"/>
                  <a:pt x="1905" y="2496503"/>
                </a:cubicBezTo>
                <a:lnTo>
                  <a:pt x="18098" y="2497455"/>
                </a:lnTo>
                <a:cubicBezTo>
                  <a:pt x="17145" y="2518410"/>
                  <a:pt x="16193" y="2539365"/>
                  <a:pt x="16193" y="2560320"/>
                </a:cubicBezTo>
                <a:close/>
                <a:moveTo>
                  <a:pt x="23813" y="2435543"/>
                </a:moveTo>
                <a:lnTo>
                  <a:pt x="8573" y="2433638"/>
                </a:lnTo>
                <a:cubicBezTo>
                  <a:pt x="11430" y="2412683"/>
                  <a:pt x="14288" y="2391728"/>
                  <a:pt x="17145" y="2370773"/>
                </a:cubicBezTo>
                <a:lnTo>
                  <a:pt x="32385" y="2373630"/>
                </a:lnTo>
                <a:cubicBezTo>
                  <a:pt x="29528" y="2393633"/>
                  <a:pt x="25718" y="2414588"/>
                  <a:pt x="23813" y="2435543"/>
                </a:cubicBezTo>
                <a:close/>
                <a:moveTo>
                  <a:pt x="44768" y="2311718"/>
                </a:moveTo>
                <a:lnTo>
                  <a:pt x="29528" y="2307908"/>
                </a:lnTo>
                <a:cubicBezTo>
                  <a:pt x="34290" y="2286953"/>
                  <a:pt x="40005" y="2266950"/>
                  <a:pt x="45720" y="2246948"/>
                </a:cubicBezTo>
                <a:lnTo>
                  <a:pt x="60960" y="2251710"/>
                </a:lnTo>
                <a:cubicBezTo>
                  <a:pt x="55245" y="2271713"/>
                  <a:pt x="49530" y="2291715"/>
                  <a:pt x="44768" y="2311718"/>
                </a:cubicBezTo>
                <a:close/>
                <a:moveTo>
                  <a:pt x="80963" y="2191703"/>
                </a:moveTo>
                <a:lnTo>
                  <a:pt x="65723" y="2185988"/>
                </a:lnTo>
                <a:cubicBezTo>
                  <a:pt x="73343" y="2165985"/>
                  <a:pt x="80963" y="2145983"/>
                  <a:pt x="89535" y="2126933"/>
                </a:cubicBezTo>
                <a:lnTo>
                  <a:pt x="103823" y="2133600"/>
                </a:lnTo>
                <a:cubicBezTo>
                  <a:pt x="95250" y="2153603"/>
                  <a:pt x="87630" y="2172653"/>
                  <a:pt x="80963" y="2191703"/>
                </a:cubicBezTo>
                <a:close/>
                <a:moveTo>
                  <a:pt x="130493" y="2077403"/>
                </a:moveTo>
                <a:lnTo>
                  <a:pt x="116205" y="2070735"/>
                </a:lnTo>
                <a:cubicBezTo>
                  <a:pt x="125730" y="2051685"/>
                  <a:pt x="136208" y="2033588"/>
                  <a:pt x="146685" y="2014538"/>
                </a:cubicBezTo>
                <a:lnTo>
                  <a:pt x="160020" y="2022158"/>
                </a:lnTo>
                <a:cubicBezTo>
                  <a:pt x="149543" y="2040255"/>
                  <a:pt x="140018" y="2059305"/>
                  <a:pt x="130493" y="2077403"/>
                </a:cubicBezTo>
                <a:close/>
                <a:moveTo>
                  <a:pt x="193358" y="1968818"/>
                </a:moveTo>
                <a:lnTo>
                  <a:pt x="180023" y="1960245"/>
                </a:lnTo>
                <a:cubicBezTo>
                  <a:pt x="191453" y="1943100"/>
                  <a:pt x="203835" y="1925003"/>
                  <a:pt x="216218" y="1908810"/>
                </a:cubicBezTo>
                <a:lnTo>
                  <a:pt x="228600" y="1918335"/>
                </a:lnTo>
                <a:cubicBezTo>
                  <a:pt x="217170" y="1934528"/>
                  <a:pt x="204788" y="1951673"/>
                  <a:pt x="193358" y="1968818"/>
                </a:cubicBezTo>
                <a:close/>
                <a:moveTo>
                  <a:pt x="268605" y="1868805"/>
                </a:moveTo>
                <a:lnTo>
                  <a:pt x="256223" y="1858328"/>
                </a:lnTo>
                <a:cubicBezTo>
                  <a:pt x="269558" y="1842135"/>
                  <a:pt x="283845" y="1825943"/>
                  <a:pt x="298133" y="1810703"/>
                </a:cubicBezTo>
                <a:lnTo>
                  <a:pt x="309563" y="1821180"/>
                </a:lnTo>
                <a:cubicBezTo>
                  <a:pt x="295275" y="1837373"/>
                  <a:pt x="281940" y="1853565"/>
                  <a:pt x="268605" y="1868805"/>
                </a:cubicBezTo>
                <a:close/>
                <a:moveTo>
                  <a:pt x="353378" y="1777365"/>
                </a:moveTo>
                <a:lnTo>
                  <a:pt x="341948" y="1765935"/>
                </a:lnTo>
                <a:cubicBezTo>
                  <a:pt x="357188" y="1751648"/>
                  <a:pt x="372428" y="1736408"/>
                  <a:pt x="388620" y="1722120"/>
                </a:cubicBezTo>
                <a:lnTo>
                  <a:pt x="399098" y="1733550"/>
                </a:lnTo>
                <a:cubicBezTo>
                  <a:pt x="383858" y="1747838"/>
                  <a:pt x="367665" y="1763078"/>
                  <a:pt x="353378" y="1777365"/>
                </a:cubicBezTo>
                <a:close/>
                <a:moveTo>
                  <a:pt x="446723" y="1693545"/>
                </a:moveTo>
                <a:lnTo>
                  <a:pt x="436245" y="1681163"/>
                </a:lnTo>
                <a:cubicBezTo>
                  <a:pt x="452438" y="1667828"/>
                  <a:pt x="468630" y="1654493"/>
                  <a:pt x="485775" y="1642110"/>
                </a:cubicBezTo>
                <a:lnTo>
                  <a:pt x="495300" y="1654493"/>
                </a:lnTo>
                <a:cubicBezTo>
                  <a:pt x="479108" y="1666875"/>
                  <a:pt x="461963" y="1680210"/>
                  <a:pt x="446723" y="1693545"/>
                </a:cubicBezTo>
                <a:close/>
                <a:moveTo>
                  <a:pt x="545783" y="1616393"/>
                </a:moveTo>
                <a:lnTo>
                  <a:pt x="536258" y="1604010"/>
                </a:lnTo>
                <a:cubicBezTo>
                  <a:pt x="553403" y="1591628"/>
                  <a:pt x="570548" y="1580198"/>
                  <a:pt x="588645" y="1567815"/>
                </a:cubicBezTo>
                <a:lnTo>
                  <a:pt x="597218" y="1581150"/>
                </a:lnTo>
                <a:cubicBezTo>
                  <a:pt x="580073" y="1592580"/>
                  <a:pt x="562928" y="1604963"/>
                  <a:pt x="545783" y="1616393"/>
                </a:cubicBezTo>
                <a:close/>
                <a:moveTo>
                  <a:pt x="650558" y="1546860"/>
                </a:moveTo>
                <a:lnTo>
                  <a:pt x="641985" y="1533525"/>
                </a:lnTo>
                <a:cubicBezTo>
                  <a:pt x="659130" y="1523048"/>
                  <a:pt x="677228" y="1511618"/>
                  <a:pt x="696278" y="1500188"/>
                </a:cubicBezTo>
                <a:lnTo>
                  <a:pt x="703898" y="1513523"/>
                </a:lnTo>
                <a:cubicBezTo>
                  <a:pt x="685800" y="1524953"/>
                  <a:pt x="667703" y="1536383"/>
                  <a:pt x="650558" y="1546860"/>
                </a:cubicBezTo>
                <a:close/>
                <a:moveTo>
                  <a:pt x="758190" y="1482090"/>
                </a:moveTo>
                <a:lnTo>
                  <a:pt x="750570" y="1468755"/>
                </a:lnTo>
                <a:cubicBezTo>
                  <a:pt x="768668" y="1458278"/>
                  <a:pt x="786765" y="1448753"/>
                  <a:pt x="805815" y="1438275"/>
                </a:cubicBezTo>
                <a:lnTo>
                  <a:pt x="813435" y="1452563"/>
                </a:lnTo>
                <a:cubicBezTo>
                  <a:pt x="794385" y="1462088"/>
                  <a:pt x="776288" y="1472565"/>
                  <a:pt x="758190" y="1482090"/>
                </a:cubicBezTo>
                <a:close/>
                <a:moveTo>
                  <a:pt x="869633" y="1423035"/>
                </a:moveTo>
                <a:lnTo>
                  <a:pt x="862013" y="1408748"/>
                </a:lnTo>
                <a:cubicBezTo>
                  <a:pt x="881063" y="1399223"/>
                  <a:pt x="899160" y="1389698"/>
                  <a:pt x="918210" y="1380173"/>
                </a:cubicBezTo>
                <a:lnTo>
                  <a:pt x="924878" y="1394460"/>
                </a:lnTo>
                <a:cubicBezTo>
                  <a:pt x="906780" y="1403985"/>
                  <a:pt x="887730" y="1413510"/>
                  <a:pt x="869633" y="1423035"/>
                </a:cubicBezTo>
                <a:close/>
                <a:moveTo>
                  <a:pt x="982028" y="1366838"/>
                </a:moveTo>
                <a:lnTo>
                  <a:pt x="975360" y="1352550"/>
                </a:lnTo>
                <a:cubicBezTo>
                  <a:pt x="994410" y="1343978"/>
                  <a:pt x="1013460" y="1334453"/>
                  <a:pt x="1032510" y="1325880"/>
                </a:cubicBezTo>
                <a:lnTo>
                  <a:pt x="1039178" y="1340168"/>
                </a:lnTo>
                <a:cubicBezTo>
                  <a:pt x="1020128" y="1349693"/>
                  <a:pt x="1001078" y="1358265"/>
                  <a:pt x="982028" y="1366838"/>
                </a:cubicBezTo>
                <a:close/>
                <a:moveTo>
                  <a:pt x="1096328" y="1314450"/>
                </a:moveTo>
                <a:lnTo>
                  <a:pt x="1089660" y="1300163"/>
                </a:lnTo>
                <a:cubicBezTo>
                  <a:pt x="1108710" y="1291590"/>
                  <a:pt x="1127760" y="1283018"/>
                  <a:pt x="1147763" y="1274445"/>
                </a:cubicBezTo>
                <a:lnTo>
                  <a:pt x="1154430" y="1288733"/>
                </a:lnTo>
                <a:cubicBezTo>
                  <a:pt x="1135380" y="1298258"/>
                  <a:pt x="1115378" y="1306830"/>
                  <a:pt x="1096328" y="1314450"/>
                </a:cubicBezTo>
                <a:close/>
                <a:moveTo>
                  <a:pt x="1212533" y="1264920"/>
                </a:moveTo>
                <a:lnTo>
                  <a:pt x="1206818" y="1250633"/>
                </a:lnTo>
                <a:cubicBezTo>
                  <a:pt x="1225868" y="1242060"/>
                  <a:pt x="1245871" y="1234440"/>
                  <a:pt x="1264921" y="1226820"/>
                </a:cubicBezTo>
                <a:lnTo>
                  <a:pt x="1270635" y="1241108"/>
                </a:lnTo>
                <a:cubicBezTo>
                  <a:pt x="1250633" y="1248728"/>
                  <a:pt x="1231583" y="1257300"/>
                  <a:pt x="1212533" y="1264920"/>
                </a:cubicBezTo>
                <a:close/>
                <a:moveTo>
                  <a:pt x="1328738" y="1217295"/>
                </a:moveTo>
                <a:lnTo>
                  <a:pt x="1323023" y="1203008"/>
                </a:lnTo>
                <a:cubicBezTo>
                  <a:pt x="1342073" y="1195388"/>
                  <a:pt x="1362075" y="1187768"/>
                  <a:pt x="1382078" y="1180148"/>
                </a:cubicBezTo>
                <a:lnTo>
                  <a:pt x="1387793" y="1194435"/>
                </a:lnTo>
                <a:cubicBezTo>
                  <a:pt x="1367790" y="1202055"/>
                  <a:pt x="1347788" y="1209675"/>
                  <a:pt x="1328738" y="1217295"/>
                </a:cubicBezTo>
                <a:close/>
                <a:moveTo>
                  <a:pt x="1445896" y="1171575"/>
                </a:moveTo>
                <a:lnTo>
                  <a:pt x="1440180" y="1157288"/>
                </a:lnTo>
                <a:cubicBezTo>
                  <a:pt x="1460183" y="1149668"/>
                  <a:pt x="1479233" y="1142048"/>
                  <a:pt x="1499235" y="1134428"/>
                </a:cubicBezTo>
                <a:lnTo>
                  <a:pt x="1504950" y="1148715"/>
                </a:lnTo>
                <a:cubicBezTo>
                  <a:pt x="1484948" y="1156335"/>
                  <a:pt x="1464946" y="1163955"/>
                  <a:pt x="1445896" y="1171575"/>
                </a:cubicBezTo>
                <a:close/>
                <a:moveTo>
                  <a:pt x="1563053" y="1125855"/>
                </a:moveTo>
                <a:lnTo>
                  <a:pt x="1557338" y="1111568"/>
                </a:lnTo>
                <a:cubicBezTo>
                  <a:pt x="1577340" y="1103948"/>
                  <a:pt x="1596390" y="1096328"/>
                  <a:pt x="1616393" y="1088708"/>
                </a:cubicBezTo>
                <a:lnTo>
                  <a:pt x="1622108" y="1102995"/>
                </a:lnTo>
                <a:cubicBezTo>
                  <a:pt x="1603058" y="1110615"/>
                  <a:pt x="1583055" y="1118235"/>
                  <a:pt x="1563053" y="1125855"/>
                </a:cubicBezTo>
                <a:close/>
                <a:moveTo>
                  <a:pt x="1681163" y="1081088"/>
                </a:moveTo>
                <a:lnTo>
                  <a:pt x="1675448" y="1066800"/>
                </a:lnTo>
                <a:lnTo>
                  <a:pt x="1734503" y="1043940"/>
                </a:lnTo>
                <a:lnTo>
                  <a:pt x="1740218" y="1058228"/>
                </a:lnTo>
                <a:lnTo>
                  <a:pt x="1681163" y="1081088"/>
                </a:lnTo>
                <a:close/>
                <a:moveTo>
                  <a:pt x="1799273" y="1035368"/>
                </a:moveTo>
                <a:lnTo>
                  <a:pt x="1793558" y="1021080"/>
                </a:lnTo>
                <a:cubicBezTo>
                  <a:pt x="1813560" y="1013460"/>
                  <a:pt x="1832610" y="1005840"/>
                  <a:pt x="1852613" y="998220"/>
                </a:cubicBezTo>
                <a:lnTo>
                  <a:pt x="1858328" y="1012508"/>
                </a:lnTo>
                <a:cubicBezTo>
                  <a:pt x="1838325" y="1021080"/>
                  <a:pt x="1819275" y="1027748"/>
                  <a:pt x="1799273" y="1035368"/>
                </a:cubicBezTo>
                <a:close/>
                <a:moveTo>
                  <a:pt x="1917383" y="990600"/>
                </a:moveTo>
                <a:lnTo>
                  <a:pt x="1911668" y="976313"/>
                </a:lnTo>
                <a:cubicBezTo>
                  <a:pt x="1930718" y="968693"/>
                  <a:pt x="1950721" y="961073"/>
                  <a:pt x="1969771" y="953453"/>
                </a:cubicBezTo>
                <a:lnTo>
                  <a:pt x="1975485" y="967740"/>
                </a:lnTo>
                <a:cubicBezTo>
                  <a:pt x="1956435" y="974408"/>
                  <a:pt x="1936433" y="982028"/>
                  <a:pt x="1917383" y="990600"/>
                </a:cubicBezTo>
                <a:close/>
                <a:moveTo>
                  <a:pt x="2034540" y="942975"/>
                </a:moveTo>
                <a:lnTo>
                  <a:pt x="2028825" y="928688"/>
                </a:lnTo>
                <a:cubicBezTo>
                  <a:pt x="2047875" y="921068"/>
                  <a:pt x="2067878" y="912495"/>
                  <a:pt x="2086928" y="903923"/>
                </a:cubicBezTo>
                <a:lnTo>
                  <a:pt x="2092643" y="918210"/>
                </a:lnTo>
                <a:cubicBezTo>
                  <a:pt x="2072640" y="926783"/>
                  <a:pt x="2053590" y="935355"/>
                  <a:pt x="2034540" y="942975"/>
                </a:cubicBezTo>
                <a:close/>
                <a:moveTo>
                  <a:pt x="2150746" y="893445"/>
                </a:moveTo>
                <a:lnTo>
                  <a:pt x="2144078" y="879158"/>
                </a:lnTo>
                <a:cubicBezTo>
                  <a:pt x="2163128" y="870585"/>
                  <a:pt x="2182178" y="862013"/>
                  <a:pt x="2201228" y="853440"/>
                </a:cubicBezTo>
                <a:lnTo>
                  <a:pt x="2207896" y="867728"/>
                </a:lnTo>
                <a:cubicBezTo>
                  <a:pt x="2188846" y="876300"/>
                  <a:pt x="2169796" y="884873"/>
                  <a:pt x="2150746" y="893445"/>
                </a:cubicBezTo>
                <a:close/>
                <a:moveTo>
                  <a:pt x="2265998" y="842010"/>
                </a:moveTo>
                <a:lnTo>
                  <a:pt x="2259330" y="827723"/>
                </a:lnTo>
                <a:cubicBezTo>
                  <a:pt x="2278380" y="819150"/>
                  <a:pt x="2297430" y="809625"/>
                  <a:pt x="2316480" y="801053"/>
                </a:cubicBezTo>
                <a:lnTo>
                  <a:pt x="2323148" y="815340"/>
                </a:lnTo>
                <a:cubicBezTo>
                  <a:pt x="2304098" y="823913"/>
                  <a:pt x="2285048" y="832485"/>
                  <a:pt x="2265998" y="842010"/>
                </a:cubicBezTo>
                <a:close/>
                <a:moveTo>
                  <a:pt x="2379346" y="786765"/>
                </a:moveTo>
                <a:lnTo>
                  <a:pt x="2372678" y="772478"/>
                </a:lnTo>
                <a:cubicBezTo>
                  <a:pt x="2391728" y="762953"/>
                  <a:pt x="2409825" y="753428"/>
                  <a:pt x="2428875" y="743903"/>
                </a:cubicBezTo>
                <a:lnTo>
                  <a:pt x="2436496" y="758190"/>
                </a:lnTo>
                <a:cubicBezTo>
                  <a:pt x="2417446" y="767715"/>
                  <a:pt x="2398396" y="777240"/>
                  <a:pt x="2379346" y="786765"/>
                </a:cubicBezTo>
                <a:close/>
                <a:moveTo>
                  <a:pt x="2491740" y="727710"/>
                </a:moveTo>
                <a:lnTo>
                  <a:pt x="2484121" y="713423"/>
                </a:lnTo>
                <a:cubicBezTo>
                  <a:pt x="2502218" y="702945"/>
                  <a:pt x="2521268" y="693420"/>
                  <a:pt x="2539365" y="682943"/>
                </a:cubicBezTo>
                <a:lnTo>
                  <a:pt x="2546985" y="696278"/>
                </a:lnTo>
                <a:cubicBezTo>
                  <a:pt x="2528888" y="707708"/>
                  <a:pt x="2509838" y="718185"/>
                  <a:pt x="2491740" y="727710"/>
                </a:cubicBezTo>
                <a:close/>
                <a:moveTo>
                  <a:pt x="2601278" y="664845"/>
                </a:moveTo>
                <a:lnTo>
                  <a:pt x="2592705" y="651510"/>
                </a:lnTo>
                <a:cubicBezTo>
                  <a:pt x="2610803" y="641033"/>
                  <a:pt x="2628900" y="629603"/>
                  <a:pt x="2646046" y="618173"/>
                </a:cubicBezTo>
                <a:lnTo>
                  <a:pt x="2654618" y="631508"/>
                </a:lnTo>
                <a:cubicBezTo>
                  <a:pt x="2637473" y="642938"/>
                  <a:pt x="2619375" y="654368"/>
                  <a:pt x="2601278" y="664845"/>
                </a:cubicBezTo>
                <a:close/>
                <a:moveTo>
                  <a:pt x="2707958" y="597218"/>
                </a:moveTo>
                <a:lnTo>
                  <a:pt x="2699385" y="583883"/>
                </a:lnTo>
                <a:cubicBezTo>
                  <a:pt x="2717483" y="572453"/>
                  <a:pt x="2734628" y="560070"/>
                  <a:pt x="2750821" y="548640"/>
                </a:cubicBezTo>
                <a:lnTo>
                  <a:pt x="2760346" y="561975"/>
                </a:lnTo>
                <a:cubicBezTo>
                  <a:pt x="2744153" y="573405"/>
                  <a:pt x="2726055" y="585788"/>
                  <a:pt x="2707958" y="597218"/>
                </a:cubicBezTo>
                <a:close/>
                <a:moveTo>
                  <a:pt x="2811780" y="523875"/>
                </a:moveTo>
                <a:lnTo>
                  <a:pt x="2802255" y="511493"/>
                </a:lnTo>
                <a:cubicBezTo>
                  <a:pt x="2819400" y="499110"/>
                  <a:pt x="2835593" y="485775"/>
                  <a:pt x="2851785" y="472440"/>
                </a:cubicBezTo>
                <a:lnTo>
                  <a:pt x="2861310" y="484823"/>
                </a:lnTo>
                <a:cubicBezTo>
                  <a:pt x="2845118" y="498158"/>
                  <a:pt x="2828925" y="511493"/>
                  <a:pt x="2811780" y="523875"/>
                </a:cubicBezTo>
                <a:close/>
                <a:moveTo>
                  <a:pt x="2909888" y="443865"/>
                </a:moveTo>
                <a:lnTo>
                  <a:pt x="2899410" y="432435"/>
                </a:lnTo>
                <a:cubicBezTo>
                  <a:pt x="2915603" y="418148"/>
                  <a:pt x="2930843" y="403860"/>
                  <a:pt x="2946083" y="389573"/>
                </a:cubicBezTo>
                <a:lnTo>
                  <a:pt x="2956560" y="401003"/>
                </a:lnTo>
                <a:cubicBezTo>
                  <a:pt x="2941321" y="415290"/>
                  <a:pt x="2926080" y="430530"/>
                  <a:pt x="2909888" y="443865"/>
                </a:cubicBezTo>
                <a:close/>
                <a:moveTo>
                  <a:pt x="3001327" y="356235"/>
                </a:moveTo>
                <a:lnTo>
                  <a:pt x="2989898" y="345758"/>
                </a:lnTo>
                <a:cubicBezTo>
                  <a:pt x="3004185" y="330518"/>
                  <a:pt x="3018473" y="314325"/>
                  <a:pt x="3031808" y="299085"/>
                </a:cubicBezTo>
                <a:lnTo>
                  <a:pt x="3044190" y="309563"/>
                </a:lnTo>
                <a:cubicBezTo>
                  <a:pt x="3029902" y="324803"/>
                  <a:pt x="3015615" y="340995"/>
                  <a:pt x="3001327" y="356235"/>
                </a:cubicBezTo>
                <a:close/>
                <a:moveTo>
                  <a:pt x="3083243" y="260033"/>
                </a:moveTo>
                <a:lnTo>
                  <a:pt x="3070860" y="250508"/>
                </a:lnTo>
                <a:cubicBezTo>
                  <a:pt x="3083243" y="233363"/>
                  <a:pt x="3095625" y="216218"/>
                  <a:pt x="3107056" y="199073"/>
                </a:cubicBezTo>
                <a:lnTo>
                  <a:pt x="3120390" y="207645"/>
                </a:lnTo>
                <a:cubicBezTo>
                  <a:pt x="3108008" y="224790"/>
                  <a:pt x="3096577" y="242888"/>
                  <a:pt x="3083243" y="260033"/>
                </a:cubicBezTo>
                <a:close/>
                <a:moveTo>
                  <a:pt x="3152775" y="153353"/>
                </a:moveTo>
                <a:lnTo>
                  <a:pt x="3138488" y="145733"/>
                </a:lnTo>
                <a:cubicBezTo>
                  <a:pt x="3148965" y="127635"/>
                  <a:pt x="3157538" y="108585"/>
                  <a:pt x="3166110" y="89535"/>
                </a:cubicBezTo>
                <a:lnTo>
                  <a:pt x="3180398" y="96203"/>
                </a:lnTo>
                <a:cubicBezTo>
                  <a:pt x="3171825" y="115253"/>
                  <a:pt x="3162300" y="134303"/>
                  <a:pt x="3152775" y="153353"/>
                </a:cubicBezTo>
                <a:close/>
                <a:moveTo>
                  <a:pt x="3204210" y="37148"/>
                </a:moveTo>
                <a:lnTo>
                  <a:pt x="3188971" y="32385"/>
                </a:lnTo>
                <a:cubicBezTo>
                  <a:pt x="3192781" y="21908"/>
                  <a:pt x="3195638" y="11430"/>
                  <a:pt x="3199448" y="0"/>
                </a:cubicBezTo>
                <a:lnTo>
                  <a:pt x="3214688" y="4763"/>
                </a:lnTo>
                <a:cubicBezTo>
                  <a:pt x="3211831" y="15240"/>
                  <a:pt x="3208021" y="26670"/>
                  <a:pt x="3204210" y="37148"/>
                </a:cubicBezTo>
                <a:close/>
              </a:path>
            </a:pathLst>
          </a:custGeom>
          <a:solidFill>
            <a:srgbClr val="231F20"/>
          </a:solidFill>
          <a:ln w="9525" cap="flat">
            <a:noFill/>
            <a:prstDash val="solid"/>
            <a:miter/>
          </a:ln>
        </p:spPr>
        <p:txBody>
          <a:bodyPr rtlCol="0" anchor="ctr"/>
          <a:lstStyle/>
          <a:p>
            <a:endParaRPr lang="en-US"/>
          </a:p>
        </p:txBody>
      </p:sp>
      <p:grpSp>
        <p:nvGrpSpPr>
          <p:cNvPr id="27" name="Graphic 8">
            <a:extLst>
              <a:ext uri="{FF2B5EF4-FFF2-40B4-BE49-F238E27FC236}">
                <a16:creationId xmlns:a16="http://schemas.microsoft.com/office/drawing/2014/main" id="{E7E2ADE0-9DC0-9243-9A10-49BCE4F050CD}"/>
              </a:ext>
            </a:extLst>
          </p:cNvPr>
          <p:cNvGrpSpPr/>
          <p:nvPr userDrawn="1"/>
        </p:nvGrpSpPr>
        <p:grpSpPr>
          <a:xfrm rot="623337">
            <a:off x="6856354" y="1598024"/>
            <a:ext cx="349816" cy="429815"/>
            <a:chOff x="6764489" y="1625917"/>
            <a:chExt cx="349816" cy="429815"/>
          </a:xfrm>
        </p:grpSpPr>
        <p:sp>
          <p:nvSpPr>
            <p:cNvPr id="28" name="Freeform 27">
              <a:extLst>
                <a:ext uri="{FF2B5EF4-FFF2-40B4-BE49-F238E27FC236}">
                  <a16:creationId xmlns:a16="http://schemas.microsoft.com/office/drawing/2014/main" id="{9265FCAF-3651-564A-8D70-FBC67F687E8A}"/>
                </a:ext>
              </a:extLst>
            </p:cNvPr>
            <p:cNvSpPr/>
            <p:nvPr/>
          </p:nvSpPr>
          <p:spPr>
            <a:xfrm>
              <a:off x="6764489" y="1918334"/>
              <a:ext cx="141426" cy="137398"/>
            </a:xfrm>
            <a:custGeom>
              <a:avLst/>
              <a:gdLst>
                <a:gd name="connsiteX0" fmla="*/ 69698 w 141426"/>
                <a:gd name="connsiteY0" fmla="*/ 0 h 137398"/>
                <a:gd name="connsiteX1" fmla="*/ 59220 w 141426"/>
                <a:gd name="connsiteY1" fmla="*/ 4763 h 137398"/>
                <a:gd name="connsiteX2" fmla="*/ 46837 w 141426"/>
                <a:gd name="connsiteY2" fmla="*/ 19050 h 137398"/>
                <a:gd name="connsiteX3" fmla="*/ 40170 w 141426"/>
                <a:gd name="connsiteY3" fmla="*/ 28575 h 137398"/>
                <a:gd name="connsiteX4" fmla="*/ 34455 w 141426"/>
                <a:gd name="connsiteY4" fmla="*/ 46673 h 137398"/>
                <a:gd name="connsiteX5" fmla="*/ 11595 w 141426"/>
                <a:gd name="connsiteY5" fmla="*/ 65723 h 137398"/>
                <a:gd name="connsiteX6" fmla="*/ 14453 w 141426"/>
                <a:gd name="connsiteY6" fmla="*/ 79058 h 137398"/>
                <a:gd name="connsiteX7" fmla="*/ 23025 w 141426"/>
                <a:gd name="connsiteY7" fmla="*/ 98108 h 137398"/>
                <a:gd name="connsiteX8" fmla="*/ 4928 w 141426"/>
                <a:gd name="connsiteY8" fmla="*/ 125730 h 137398"/>
                <a:gd name="connsiteX9" fmla="*/ 11595 w 141426"/>
                <a:gd name="connsiteY9" fmla="*/ 131445 h 137398"/>
                <a:gd name="connsiteX10" fmla="*/ 35408 w 141426"/>
                <a:gd name="connsiteY10" fmla="*/ 112395 h 137398"/>
                <a:gd name="connsiteX11" fmla="*/ 57315 w 141426"/>
                <a:gd name="connsiteY11" fmla="*/ 108585 h 137398"/>
                <a:gd name="connsiteX12" fmla="*/ 72555 w 141426"/>
                <a:gd name="connsiteY12" fmla="*/ 105728 h 137398"/>
                <a:gd name="connsiteX13" fmla="*/ 87795 w 141426"/>
                <a:gd name="connsiteY13" fmla="*/ 102870 h 137398"/>
                <a:gd name="connsiteX14" fmla="*/ 102083 w 141426"/>
                <a:gd name="connsiteY14" fmla="*/ 92393 h 137398"/>
                <a:gd name="connsiteX15" fmla="*/ 116370 w 141426"/>
                <a:gd name="connsiteY15" fmla="*/ 80010 h 137398"/>
                <a:gd name="connsiteX16" fmla="*/ 126848 w 141426"/>
                <a:gd name="connsiteY16" fmla="*/ 78105 h 137398"/>
                <a:gd name="connsiteX17" fmla="*/ 141135 w 141426"/>
                <a:gd name="connsiteY17" fmla="*/ 56198 h 137398"/>
                <a:gd name="connsiteX18" fmla="*/ 123990 w 141426"/>
                <a:gd name="connsiteY18" fmla="*/ 28575 h 137398"/>
                <a:gd name="connsiteX19" fmla="*/ 112560 w 141426"/>
                <a:gd name="connsiteY19" fmla="*/ 18098 h 137398"/>
                <a:gd name="connsiteX20" fmla="*/ 69698 w 141426"/>
                <a:gd name="connsiteY20" fmla="*/ 0 h 1373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41426" h="137398">
                  <a:moveTo>
                    <a:pt x="69698" y="0"/>
                  </a:moveTo>
                  <a:cubicBezTo>
                    <a:pt x="58267" y="0"/>
                    <a:pt x="54458" y="1905"/>
                    <a:pt x="59220" y="4763"/>
                  </a:cubicBezTo>
                  <a:cubicBezTo>
                    <a:pt x="64935" y="7620"/>
                    <a:pt x="59220" y="14288"/>
                    <a:pt x="46837" y="19050"/>
                  </a:cubicBezTo>
                  <a:cubicBezTo>
                    <a:pt x="34455" y="23813"/>
                    <a:pt x="31598" y="28575"/>
                    <a:pt x="40170" y="28575"/>
                  </a:cubicBezTo>
                  <a:cubicBezTo>
                    <a:pt x="48742" y="28575"/>
                    <a:pt x="45885" y="37148"/>
                    <a:pt x="34455" y="46673"/>
                  </a:cubicBezTo>
                  <a:lnTo>
                    <a:pt x="11595" y="65723"/>
                  </a:lnTo>
                  <a:cubicBezTo>
                    <a:pt x="-788" y="75248"/>
                    <a:pt x="165" y="81915"/>
                    <a:pt x="14453" y="79058"/>
                  </a:cubicBezTo>
                  <a:cubicBezTo>
                    <a:pt x="27787" y="76200"/>
                    <a:pt x="32550" y="84773"/>
                    <a:pt x="23025" y="98108"/>
                  </a:cubicBezTo>
                  <a:lnTo>
                    <a:pt x="4928" y="125730"/>
                  </a:lnTo>
                  <a:cubicBezTo>
                    <a:pt x="-3645" y="139065"/>
                    <a:pt x="-788" y="140970"/>
                    <a:pt x="11595" y="131445"/>
                  </a:cubicBezTo>
                  <a:lnTo>
                    <a:pt x="35408" y="112395"/>
                  </a:lnTo>
                  <a:cubicBezTo>
                    <a:pt x="47790" y="102870"/>
                    <a:pt x="57315" y="100965"/>
                    <a:pt x="57315" y="108585"/>
                  </a:cubicBezTo>
                  <a:cubicBezTo>
                    <a:pt x="57315" y="116205"/>
                    <a:pt x="63983" y="115253"/>
                    <a:pt x="72555" y="105728"/>
                  </a:cubicBezTo>
                  <a:cubicBezTo>
                    <a:pt x="81128" y="96203"/>
                    <a:pt x="87795" y="95250"/>
                    <a:pt x="87795" y="102870"/>
                  </a:cubicBezTo>
                  <a:cubicBezTo>
                    <a:pt x="87795" y="110490"/>
                    <a:pt x="93510" y="105728"/>
                    <a:pt x="102083" y="92393"/>
                  </a:cubicBezTo>
                  <a:cubicBezTo>
                    <a:pt x="109703" y="79058"/>
                    <a:pt x="116370" y="73343"/>
                    <a:pt x="116370" y="80010"/>
                  </a:cubicBezTo>
                  <a:cubicBezTo>
                    <a:pt x="116370" y="86678"/>
                    <a:pt x="121133" y="85725"/>
                    <a:pt x="126848" y="78105"/>
                  </a:cubicBezTo>
                  <a:cubicBezTo>
                    <a:pt x="132562" y="70485"/>
                    <a:pt x="139230" y="60960"/>
                    <a:pt x="141135" y="56198"/>
                  </a:cubicBezTo>
                  <a:cubicBezTo>
                    <a:pt x="143040" y="51435"/>
                    <a:pt x="135420" y="39053"/>
                    <a:pt x="123990" y="28575"/>
                  </a:cubicBezTo>
                  <a:lnTo>
                    <a:pt x="112560" y="18098"/>
                  </a:lnTo>
                  <a:cubicBezTo>
                    <a:pt x="99225" y="8573"/>
                    <a:pt x="81128" y="0"/>
                    <a:pt x="69698" y="0"/>
                  </a:cubicBezTo>
                </a:path>
              </a:pathLst>
            </a:custGeom>
            <a:solidFill>
              <a:srgbClr val="EB995D"/>
            </a:solidFill>
            <a:ln w="9525" cap="flat">
              <a:noFill/>
              <a:prstDash val="solid"/>
              <a:miter/>
            </a:ln>
          </p:spPr>
          <p:txBody>
            <a:bodyPr rtlCol="0" anchor="ctr"/>
            <a:lstStyle/>
            <a:p>
              <a:endParaRPr lang="en-US"/>
            </a:p>
          </p:txBody>
        </p:sp>
        <p:sp>
          <p:nvSpPr>
            <p:cNvPr id="29" name="Freeform 28">
              <a:extLst>
                <a:ext uri="{FF2B5EF4-FFF2-40B4-BE49-F238E27FC236}">
                  <a16:creationId xmlns:a16="http://schemas.microsoft.com/office/drawing/2014/main" id="{C661257E-A7A4-7046-BF01-695CE022A1BF}"/>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71224D46-D217-4249-B740-3289301540F3}"/>
                </a:ext>
              </a:extLst>
            </p:cNvPr>
            <p:cNvSpPr/>
            <p:nvPr/>
          </p:nvSpPr>
          <p:spPr>
            <a:xfrm>
              <a:off x="6816820" y="1886902"/>
              <a:ext cx="125552" cy="109439"/>
            </a:xfrm>
            <a:custGeom>
              <a:avLst/>
              <a:gdLst>
                <a:gd name="connsiteX0" fmla="*/ 24035 w 125552"/>
                <a:gd name="connsiteY0" fmla="*/ 0 h 109439"/>
                <a:gd name="connsiteX1" fmla="*/ 3080 w 125552"/>
                <a:gd name="connsiteY1" fmla="*/ 32385 h 109439"/>
                <a:gd name="connsiteX2" fmla="*/ 116427 w 125552"/>
                <a:gd name="connsiteY2" fmla="*/ 108585 h 109439"/>
                <a:gd name="connsiteX3" fmla="*/ 124999 w 125552"/>
                <a:gd name="connsiteY3" fmla="*/ 82867 h 109439"/>
                <a:gd name="connsiteX4" fmla="*/ 24035 w 125552"/>
                <a:gd name="connsiteY4" fmla="*/ 0 h 1094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552" h="109439">
                  <a:moveTo>
                    <a:pt x="24035" y="0"/>
                  </a:moveTo>
                  <a:cubicBezTo>
                    <a:pt x="24035" y="0"/>
                    <a:pt x="-10256" y="5715"/>
                    <a:pt x="3080" y="32385"/>
                  </a:cubicBezTo>
                  <a:cubicBezTo>
                    <a:pt x="15462" y="59055"/>
                    <a:pt x="65944" y="117157"/>
                    <a:pt x="116427" y="108585"/>
                  </a:cubicBezTo>
                  <a:cubicBezTo>
                    <a:pt x="128810" y="106680"/>
                    <a:pt x="124999" y="82867"/>
                    <a:pt x="124999" y="82867"/>
                  </a:cubicBezTo>
                  <a:lnTo>
                    <a:pt x="24035" y="0"/>
                  </a:ln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ED307158-7535-734E-A278-CCD576F3BC6A}"/>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76B6CE56-F692-0F48-B67C-5B6C0181211D}"/>
                </a:ext>
              </a:extLst>
            </p:cNvPr>
            <p:cNvSpPr/>
            <p:nvPr/>
          </p:nvSpPr>
          <p:spPr>
            <a:xfrm>
              <a:off x="6799897" y="1691186"/>
              <a:ext cx="194309" cy="129041"/>
            </a:xfrm>
            <a:custGeom>
              <a:avLst/>
              <a:gdLst>
                <a:gd name="connsiteX0" fmla="*/ 194310 w 194309"/>
                <a:gd name="connsiteY0" fmla="*/ 13789 h 129041"/>
                <a:gd name="connsiteX1" fmla="*/ 94297 w 194309"/>
                <a:gd name="connsiteY1" fmla="*/ 28076 h 129041"/>
                <a:gd name="connsiteX2" fmla="*/ 0 w 194309"/>
                <a:gd name="connsiteY2" fmla="*/ 126184 h 129041"/>
                <a:gd name="connsiteX3" fmla="*/ 80963 w 194309"/>
                <a:gd name="connsiteY3" fmla="*/ 129041 h 129041"/>
                <a:gd name="connsiteX4" fmla="*/ 194310 w 194309"/>
                <a:gd name="connsiteY4" fmla="*/ 13789 h 12904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4309" h="129041">
                  <a:moveTo>
                    <a:pt x="194310" y="13789"/>
                  </a:moveTo>
                  <a:cubicBezTo>
                    <a:pt x="194310" y="13789"/>
                    <a:pt x="176213" y="-25264"/>
                    <a:pt x="94297" y="28076"/>
                  </a:cubicBezTo>
                  <a:cubicBezTo>
                    <a:pt x="12382" y="81416"/>
                    <a:pt x="0" y="126184"/>
                    <a:pt x="0" y="126184"/>
                  </a:cubicBezTo>
                  <a:lnTo>
                    <a:pt x="80963" y="129041"/>
                  </a:lnTo>
                  <a:lnTo>
                    <a:pt x="194310" y="13789"/>
                  </a:ln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EAEA66C3-50E1-3540-8F68-0ABA5793DB56}"/>
                </a:ext>
              </a:extLst>
            </p:cNvPr>
            <p:cNvSpPr/>
            <p:nvPr/>
          </p:nvSpPr>
          <p:spPr>
            <a:xfrm>
              <a:off x="7015162" y="1764029"/>
              <a:ext cx="99144" cy="220027"/>
            </a:xfrm>
            <a:custGeom>
              <a:avLst/>
              <a:gdLst>
                <a:gd name="connsiteX0" fmla="*/ 73343 w 99144"/>
                <a:gd name="connsiteY0" fmla="*/ 0 h 220027"/>
                <a:gd name="connsiteX1" fmla="*/ 91440 w 99144"/>
                <a:gd name="connsiteY1" fmla="*/ 99060 h 220027"/>
                <a:gd name="connsiteX2" fmla="*/ 28575 w 99144"/>
                <a:gd name="connsiteY2" fmla="*/ 220028 h 220027"/>
                <a:gd name="connsiteX3" fmla="*/ 0 w 99144"/>
                <a:gd name="connsiteY3" fmla="*/ 143828 h 220027"/>
                <a:gd name="connsiteX4" fmla="*/ 73343 w 99144"/>
                <a:gd name="connsiteY4" fmla="*/ 0 h 220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144" h="220027">
                  <a:moveTo>
                    <a:pt x="73343" y="0"/>
                  </a:moveTo>
                  <a:cubicBezTo>
                    <a:pt x="73343" y="0"/>
                    <a:pt x="116205" y="4763"/>
                    <a:pt x="91440" y="99060"/>
                  </a:cubicBezTo>
                  <a:cubicBezTo>
                    <a:pt x="66675" y="194310"/>
                    <a:pt x="28575" y="220028"/>
                    <a:pt x="28575" y="220028"/>
                  </a:cubicBezTo>
                  <a:lnTo>
                    <a:pt x="0" y="143828"/>
                  </a:lnTo>
                  <a:lnTo>
                    <a:pt x="73343" y="0"/>
                  </a:lnTo>
                  <a:close/>
                </a:path>
              </a:pathLst>
            </a:custGeom>
            <a:solidFill>
              <a:srgbClr val="FFFFFF"/>
            </a:solidFill>
            <a:ln w="10088" cap="rnd">
              <a:solidFill>
                <a:srgbClr val="EB995D"/>
              </a:solidFill>
              <a:prstDash val="solid"/>
              <a:round/>
            </a:ln>
          </p:spPr>
          <p:txBody>
            <a:bodyPr rtlCol="0" anchor="ctr"/>
            <a:lstStyle/>
            <a:p>
              <a:endParaRPr lang="en-US"/>
            </a:p>
          </p:txBody>
        </p:sp>
        <p:sp>
          <p:nvSpPr>
            <p:cNvPr id="34" name="Freeform 33">
              <a:extLst>
                <a:ext uri="{FF2B5EF4-FFF2-40B4-BE49-F238E27FC236}">
                  <a16:creationId xmlns:a16="http://schemas.microsoft.com/office/drawing/2014/main" id="{5405F6C7-CC6F-BC4C-8070-18E6BE0C76F6}"/>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path>
              </a:pathLst>
            </a:custGeom>
            <a:solidFill>
              <a:srgbClr val="FFFFFF"/>
            </a:solidFill>
            <a:ln w="9525" cap="flat">
              <a:noFill/>
              <a:prstDash val="solid"/>
              <a:miter/>
            </a:ln>
          </p:spPr>
          <p:txBody>
            <a:bodyPr rtlCol="0" anchor="ctr"/>
            <a:lstStyle/>
            <a:p>
              <a:endParaRPr lang="en-US"/>
            </a:p>
          </p:txBody>
        </p:sp>
        <p:sp>
          <p:nvSpPr>
            <p:cNvPr id="35" name="Freeform 34">
              <a:extLst>
                <a:ext uri="{FF2B5EF4-FFF2-40B4-BE49-F238E27FC236}">
                  <a16:creationId xmlns:a16="http://schemas.microsoft.com/office/drawing/2014/main" id="{74E3881C-3469-F84F-A5D2-E350211EBF18}"/>
                </a:ext>
              </a:extLst>
            </p:cNvPr>
            <p:cNvSpPr/>
            <p:nvPr/>
          </p:nvSpPr>
          <p:spPr>
            <a:xfrm>
              <a:off x="6835139" y="1625917"/>
              <a:ext cx="278350" cy="342280"/>
            </a:xfrm>
            <a:custGeom>
              <a:avLst/>
              <a:gdLst>
                <a:gd name="connsiteX0" fmla="*/ 0 w 278350"/>
                <a:gd name="connsiteY0" fmla="*/ 238125 h 342280"/>
                <a:gd name="connsiteX1" fmla="*/ 276225 w 278350"/>
                <a:gd name="connsiteY1" fmla="*/ 0 h 342280"/>
                <a:gd name="connsiteX2" fmla="*/ 144780 w 278350"/>
                <a:gd name="connsiteY2" fmla="*/ 336233 h 342280"/>
                <a:gd name="connsiteX3" fmla="*/ 0 w 278350"/>
                <a:gd name="connsiteY3" fmla="*/ 238125 h 342280"/>
              </a:gdLst>
              <a:ahLst/>
              <a:cxnLst>
                <a:cxn ang="0">
                  <a:pos x="connsiteX0" y="connsiteY0"/>
                </a:cxn>
                <a:cxn ang="0">
                  <a:pos x="connsiteX1" y="connsiteY1"/>
                </a:cxn>
                <a:cxn ang="0">
                  <a:pos x="connsiteX2" y="connsiteY2"/>
                </a:cxn>
                <a:cxn ang="0">
                  <a:pos x="connsiteX3" y="connsiteY3"/>
                </a:cxn>
              </a:cxnLst>
              <a:rect l="l" t="t" r="r" b="b"/>
              <a:pathLst>
                <a:path w="278350" h="342280">
                  <a:moveTo>
                    <a:pt x="0" y="238125"/>
                  </a:moveTo>
                  <a:cubicBezTo>
                    <a:pt x="0" y="238125"/>
                    <a:pt x="169545" y="16192"/>
                    <a:pt x="276225" y="0"/>
                  </a:cubicBezTo>
                  <a:cubicBezTo>
                    <a:pt x="284798" y="32385"/>
                    <a:pt x="272415" y="183833"/>
                    <a:pt x="144780" y="336233"/>
                  </a:cubicBezTo>
                  <a:cubicBezTo>
                    <a:pt x="147638" y="337185"/>
                    <a:pt x="38100" y="377190"/>
                    <a:pt x="0" y="238125"/>
                  </a:cubicBezTo>
                  <a:close/>
                </a:path>
              </a:pathLst>
            </a:custGeom>
            <a:noFill/>
            <a:ln w="10088" cap="rnd">
              <a:solidFill>
                <a:srgbClr val="EB995D"/>
              </a:solidFill>
              <a:prstDash val="solid"/>
              <a:round/>
            </a:ln>
          </p:spPr>
          <p:txBody>
            <a:bodyPr rtlCol="0" anchor="ctr"/>
            <a:lstStyle/>
            <a:p>
              <a:endParaRPr lang="en-US"/>
            </a:p>
          </p:txBody>
        </p:sp>
        <p:sp>
          <p:nvSpPr>
            <p:cNvPr id="36" name="Freeform 35">
              <a:extLst>
                <a:ext uri="{FF2B5EF4-FFF2-40B4-BE49-F238E27FC236}">
                  <a16:creationId xmlns:a16="http://schemas.microsoft.com/office/drawing/2014/main" id="{BAE43098-1EE5-8440-9948-BEC8B462A6A7}"/>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path>
              </a:pathLst>
            </a:custGeom>
            <a:solidFill>
              <a:srgbClr val="FFFFFF"/>
            </a:solidFill>
            <a:ln w="9525" cap="flat">
              <a:noFill/>
              <a:prstDash val="solid"/>
              <a:miter/>
            </a:ln>
          </p:spPr>
          <p:txBody>
            <a:bodyPr rtlCol="0" anchor="ctr"/>
            <a:lstStyle/>
            <a:p>
              <a:endParaRPr lang="en-US"/>
            </a:p>
          </p:txBody>
        </p:sp>
        <p:sp>
          <p:nvSpPr>
            <p:cNvPr id="37" name="Freeform 36">
              <a:extLst>
                <a:ext uri="{FF2B5EF4-FFF2-40B4-BE49-F238E27FC236}">
                  <a16:creationId xmlns:a16="http://schemas.microsoft.com/office/drawing/2014/main" id="{A860B1B1-EA10-084C-9EBC-0806CB29BFDD}"/>
                </a:ext>
              </a:extLst>
            </p:cNvPr>
            <p:cNvSpPr/>
            <p:nvPr/>
          </p:nvSpPr>
          <p:spPr>
            <a:xfrm>
              <a:off x="6972881" y="1725558"/>
              <a:ext cx="82657" cy="82657"/>
            </a:xfrm>
            <a:custGeom>
              <a:avLst/>
              <a:gdLst>
                <a:gd name="connsiteX0" fmla="*/ 81333 w 82657"/>
                <a:gd name="connsiteY0" fmla="*/ 30851 h 82657"/>
                <a:gd name="connsiteX1" fmla="*/ 51806 w 82657"/>
                <a:gd name="connsiteY1" fmla="*/ 81334 h 82657"/>
                <a:gd name="connsiteX2" fmla="*/ 1324 w 82657"/>
                <a:gd name="connsiteY2" fmla="*/ 51806 h 82657"/>
                <a:gd name="connsiteX3" fmla="*/ 30851 w 82657"/>
                <a:gd name="connsiteY3" fmla="*/ 1324 h 82657"/>
                <a:gd name="connsiteX4" fmla="*/ 81333 w 82657"/>
                <a:gd name="connsiteY4" fmla="*/ 30851 h 826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657" h="82657">
                  <a:moveTo>
                    <a:pt x="81333" y="30851"/>
                  </a:moveTo>
                  <a:cubicBezTo>
                    <a:pt x="87049" y="52759"/>
                    <a:pt x="73714" y="75619"/>
                    <a:pt x="51806" y="81334"/>
                  </a:cubicBezTo>
                  <a:cubicBezTo>
                    <a:pt x="29899" y="87049"/>
                    <a:pt x="7039" y="73714"/>
                    <a:pt x="1324" y="51806"/>
                  </a:cubicBezTo>
                  <a:cubicBezTo>
                    <a:pt x="-4392" y="29899"/>
                    <a:pt x="8944" y="7039"/>
                    <a:pt x="30851" y="1324"/>
                  </a:cubicBezTo>
                  <a:cubicBezTo>
                    <a:pt x="53711" y="-4391"/>
                    <a:pt x="75619" y="8944"/>
                    <a:pt x="81333" y="30851"/>
                  </a:cubicBezTo>
                  <a:close/>
                </a:path>
              </a:pathLst>
            </a:custGeom>
            <a:noFill/>
            <a:ln w="10088" cap="rnd">
              <a:solidFill>
                <a:srgbClr val="EB995D"/>
              </a:solidFill>
              <a:prstDash val="solid"/>
              <a:round/>
            </a:ln>
          </p:spPr>
          <p:txBody>
            <a:bodyPr rtlCol="0" anchor="ctr"/>
            <a:lstStyle/>
            <a:p>
              <a:endParaRPr lang="en-US"/>
            </a:p>
          </p:txBody>
        </p:sp>
        <p:sp>
          <p:nvSpPr>
            <p:cNvPr id="38" name="Freeform 37">
              <a:extLst>
                <a:ext uri="{FF2B5EF4-FFF2-40B4-BE49-F238E27FC236}">
                  <a16:creationId xmlns:a16="http://schemas.microsoft.com/office/drawing/2014/main" id="{2A848A3F-32E5-F54A-8A43-8D38995DC137}"/>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solidFill>
              <a:srgbClr val="FFFFFF"/>
            </a:solidFill>
            <a:ln w="9525" cap="flat">
              <a:noFill/>
              <a:prstDash val="solid"/>
              <a:miter/>
            </a:ln>
          </p:spPr>
          <p:txBody>
            <a:bodyPr rtlCol="0" anchor="ctr"/>
            <a:lstStyle/>
            <a:p>
              <a:endParaRPr lang="en-US"/>
            </a:p>
          </p:txBody>
        </p:sp>
        <p:sp>
          <p:nvSpPr>
            <p:cNvPr id="39" name="Freeform 38">
              <a:extLst>
                <a:ext uri="{FF2B5EF4-FFF2-40B4-BE49-F238E27FC236}">
                  <a16:creationId xmlns:a16="http://schemas.microsoft.com/office/drawing/2014/main" id="{C4C530F0-9B3D-0C4A-9A51-525DEB3BED9C}"/>
                </a:ext>
              </a:extLst>
            </p:cNvPr>
            <p:cNvSpPr/>
            <p:nvPr/>
          </p:nvSpPr>
          <p:spPr>
            <a:xfrm>
              <a:off x="7035164" y="1661159"/>
              <a:ext cx="71437" cy="47919"/>
            </a:xfrm>
            <a:custGeom>
              <a:avLst/>
              <a:gdLst>
                <a:gd name="connsiteX0" fmla="*/ 0 w 71437"/>
                <a:gd name="connsiteY0" fmla="*/ 0 h 47919"/>
                <a:gd name="connsiteX1" fmla="*/ 71438 w 71437"/>
                <a:gd name="connsiteY1" fmla="*/ 45720 h 47919"/>
              </a:gdLst>
              <a:ahLst/>
              <a:cxnLst>
                <a:cxn ang="0">
                  <a:pos x="connsiteX0" y="connsiteY0"/>
                </a:cxn>
                <a:cxn ang="0">
                  <a:pos x="connsiteX1" y="connsiteY1"/>
                </a:cxn>
              </a:cxnLst>
              <a:rect l="l" t="t" r="r" b="b"/>
              <a:pathLst>
                <a:path w="71437" h="47919">
                  <a:moveTo>
                    <a:pt x="0" y="0"/>
                  </a:moveTo>
                  <a:cubicBezTo>
                    <a:pt x="0" y="0"/>
                    <a:pt x="16193" y="60008"/>
                    <a:pt x="71438" y="45720"/>
                  </a:cubicBezTo>
                </a:path>
              </a:pathLst>
            </a:custGeom>
            <a:noFill/>
            <a:ln w="10088" cap="rnd">
              <a:solidFill>
                <a:srgbClr val="EB995D"/>
              </a:solidFill>
              <a:prstDash val="solid"/>
              <a:round/>
            </a:ln>
          </p:spPr>
          <p:txBody>
            <a:bodyPr rtlCol="0" anchor="ctr"/>
            <a:lstStyle/>
            <a:p>
              <a:endParaRPr lang="en-US"/>
            </a:p>
          </p:txBody>
        </p:sp>
      </p:grpSp>
      <p:sp>
        <p:nvSpPr>
          <p:cNvPr id="40" name="Picture Placeholder 191">
            <a:extLst>
              <a:ext uri="{FF2B5EF4-FFF2-40B4-BE49-F238E27FC236}">
                <a16:creationId xmlns:a16="http://schemas.microsoft.com/office/drawing/2014/main" id="{D76626B6-E4E7-E748-9749-1DCFA340538E}"/>
              </a:ext>
            </a:extLst>
          </p:cNvPr>
          <p:cNvSpPr>
            <a:spLocks noGrp="1"/>
          </p:cNvSpPr>
          <p:nvPr>
            <p:ph type="pic" sz="quarter" idx="10" hasCustomPrompt="1"/>
          </p:nvPr>
        </p:nvSpPr>
        <p:spPr>
          <a:xfrm>
            <a:off x="7055538" y="556302"/>
            <a:ext cx="5136462" cy="5770275"/>
          </a:xfrm>
          <a:custGeom>
            <a:avLst/>
            <a:gdLst>
              <a:gd name="connsiteX0" fmla="*/ 2930316 w 5739271"/>
              <a:gd name="connsiteY0" fmla="*/ 2866 h 6319176"/>
              <a:gd name="connsiteX1" fmla="*/ 3864317 w 5739271"/>
              <a:gd name="connsiteY1" fmla="*/ 106807 h 6319176"/>
              <a:gd name="connsiteX2" fmla="*/ 4735855 w 5739271"/>
              <a:gd name="connsiteY2" fmla="*/ 538290 h 6319176"/>
              <a:gd name="connsiteX3" fmla="*/ 5334025 w 5739271"/>
              <a:gd name="connsiteY3" fmla="*/ 1345057 h 6319176"/>
              <a:gd name="connsiteX4" fmla="*/ 5697880 w 5739271"/>
              <a:gd name="connsiteY4" fmla="*/ 2644267 h 6319176"/>
              <a:gd name="connsiteX5" fmla="*/ 5164480 w 5739271"/>
              <a:gd name="connsiteY5" fmla="*/ 5195062 h 6319176"/>
              <a:gd name="connsiteX6" fmla="*/ 3141369 w 5739271"/>
              <a:gd name="connsiteY6" fmla="*/ 6289485 h 6319176"/>
              <a:gd name="connsiteX7" fmla="*/ 1034439 w 5739271"/>
              <a:gd name="connsiteY7" fmla="*/ 5770372 h 6319176"/>
              <a:gd name="connsiteX8" fmla="*/ 38124 w 5739271"/>
              <a:gd name="connsiteY8" fmla="*/ 3589147 h 6319176"/>
              <a:gd name="connsiteX9" fmla="*/ 131469 w 5739271"/>
              <a:gd name="connsiteY9" fmla="*/ 1989900 h 6319176"/>
              <a:gd name="connsiteX10" fmla="*/ 748689 w 5739271"/>
              <a:gd name="connsiteY10" fmla="*/ 901192 h 6319176"/>
              <a:gd name="connsiteX11" fmla="*/ 2567964 w 5739271"/>
              <a:gd name="connsiteY11" fmla="*/ 32512 h 6319176"/>
              <a:gd name="connsiteX12" fmla="*/ 2930316 w 5739271"/>
              <a:gd name="connsiteY12" fmla="*/ 2866 h 6319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5739271" h="6319176">
                <a:moveTo>
                  <a:pt x="2930316" y="2866"/>
                </a:moveTo>
                <a:cubicBezTo>
                  <a:pt x="3279958" y="-10708"/>
                  <a:pt x="3591426" y="23940"/>
                  <a:pt x="3864317" y="106807"/>
                </a:cubicBezTo>
                <a:cubicBezTo>
                  <a:pt x="4228172" y="217297"/>
                  <a:pt x="4518684" y="361125"/>
                  <a:pt x="4735855" y="538290"/>
                </a:cubicBezTo>
                <a:cubicBezTo>
                  <a:pt x="4953025" y="715455"/>
                  <a:pt x="5153050" y="984060"/>
                  <a:pt x="5334025" y="1345057"/>
                </a:cubicBezTo>
                <a:cubicBezTo>
                  <a:pt x="5515000" y="1706055"/>
                  <a:pt x="5635967" y="2138490"/>
                  <a:pt x="5697880" y="2644267"/>
                </a:cubicBezTo>
                <a:cubicBezTo>
                  <a:pt x="5828372" y="3719640"/>
                  <a:pt x="5650255" y="4569270"/>
                  <a:pt x="5164480" y="5195062"/>
                </a:cubicBezTo>
                <a:cubicBezTo>
                  <a:pt x="4677752" y="5819902"/>
                  <a:pt x="4003382" y="6184710"/>
                  <a:pt x="3141369" y="6289485"/>
                </a:cubicBezTo>
                <a:cubicBezTo>
                  <a:pt x="2279357" y="6394260"/>
                  <a:pt x="1576412" y="6221857"/>
                  <a:pt x="1034439" y="5770372"/>
                </a:cubicBezTo>
                <a:cubicBezTo>
                  <a:pt x="492467" y="5318887"/>
                  <a:pt x="160044" y="4592130"/>
                  <a:pt x="38124" y="3589147"/>
                </a:cubicBezTo>
                <a:cubicBezTo>
                  <a:pt x="-34266" y="2987167"/>
                  <a:pt x="-3786" y="2454720"/>
                  <a:pt x="131469" y="1989900"/>
                </a:cubicBezTo>
                <a:cubicBezTo>
                  <a:pt x="266724" y="1526032"/>
                  <a:pt x="472464" y="1163130"/>
                  <a:pt x="748689" y="901192"/>
                </a:cubicBezTo>
                <a:cubicBezTo>
                  <a:pt x="1280184" y="404940"/>
                  <a:pt x="1885974" y="115379"/>
                  <a:pt x="2567964" y="32512"/>
                </a:cubicBezTo>
                <a:cubicBezTo>
                  <a:pt x="2692980" y="17272"/>
                  <a:pt x="2813769" y="7390"/>
                  <a:pt x="2930316" y="2866"/>
                </a:cubicBezTo>
                <a:close/>
              </a:path>
            </a:pathLst>
          </a:custGeom>
          <a:solidFill>
            <a:schemeClr val="bg1"/>
          </a:solidFill>
        </p:spPr>
        <p:txBody>
          <a:bodyPr wrap="square" anchor="ctr">
            <a:noAutofit/>
          </a:bodyPr>
          <a:lstStyle>
            <a:lvl1pPr marL="0" indent="0" algn="l">
              <a:buNone/>
              <a:defRPr sz="1400">
                <a:solidFill>
                  <a:schemeClr val="accent3"/>
                </a:solidFill>
              </a:defRPr>
            </a:lvl1pPr>
          </a:lstStyle>
          <a:p>
            <a:r>
              <a:rPr lang="en-US"/>
              <a:t>Put your picture here</a:t>
            </a:r>
          </a:p>
        </p:txBody>
      </p:sp>
      <p:sp>
        <p:nvSpPr>
          <p:cNvPr id="42" name="Text Placeholder 20">
            <a:extLst>
              <a:ext uri="{FF2B5EF4-FFF2-40B4-BE49-F238E27FC236}">
                <a16:creationId xmlns:a16="http://schemas.microsoft.com/office/drawing/2014/main" id="{15252F21-A25B-1148-9608-A9240CF18876}"/>
              </a:ext>
            </a:extLst>
          </p:cNvPr>
          <p:cNvSpPr>
            <a:spLocks noGrp="1"/>
          </p:cNvSpPr>
          <p:nvPr>
            <p:ph type="body" sz="quarter" idx="11" hasCustomPrompt="1"/>
          </p:nvPr>
        </p:nvSpPr>
        <p:spPr>
          <a:xfrm>
            <a:off x="591060" y="495393"/>
            <a:ext cx="4430102" cy="1452562"/>
          </a:xfrm>
        </p:spPr>
        <p:txBody>
          <a:bodyPr anchor="ctr">
            <a:normAutofit/>
          </a:bodyPr>
          <a:lstStyle>
            <a:lvl1pPr marL="0" indent="0">
              <a:buNone/>
              <a:defRPr sz="2800" b="1">
                <a:solidFill>
                  <a:schemeClr val="accent1"/>
                </a:solidFill>
                <a:latin typeface="+mj-lt"/>
              </a:defRPr>
            </a:lvl1pPr>
          </a:lstStyle>
          <a:p>
            <a:pPr lvl="0"/>
            <a:r>
              <a:rPr lang="en-US"/>
              <a:t>Put your title here</a:t>
            </a:r>
          </a:p>
        </p:txBody>
      </p:sp>
      <p:sp>
        <p:nvSpPr>
          <p:cNvPr id="43" name="Text Placeholder 17">
            <a:extLst>
              <a:ext uri="{FF2B5EF4-FFF2-40B4-BE49-F238E27FC236}">
                <a16:creationId xmlns:a16="http://schemas.microsoft.com/office/drawing/2014/main" id="{9EB77E67-7A4E-EA44-BE87-E7F020933BC2}"/>
              </a:ext>
            </a:extLst>
          </p:cNvPr>
          <p:cNvSpPr>
            <a:spLocks noGrp="1"/>
          </p:cNvSpPr>
          <p:nvPr>
            <p:ph type="body" sz="quarter" idx="12" hasCustomPrompt="1"/>
          </p:nvPr>
        </p:nvSpPr>
        <p:spPr>
          <a:xfrm>
            <a:off x="591060" y="2210765"/>
            <a:ext cx="5504940" cy="353281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grpSp>
        <p:nvGrpSpPr>
          <p:cNvPr id="24" name="Groep 12">
            <a:extLst>
              <a:ext uri="{FF2B5EF4-FFF2-40B4-BE49-F238E27FC236}">
                <a16:creationId xmlns:a16="http://schemas.microsoft.com/office/drawing/2014/main" id="{257E29C9-AF75-40FF-9972-DE728F2754B8}"/>
              </a:ext>
            </a:extLst>
          </p:cNvPr>
          <p:cNvGrpSpPr/>
          <p:nvPr userDrawn="1"/>
        </p:nvGrpSpPr>
        <p:grpSpPr>
          <a:xfrm>
            <a:off x="12447223" y="266938"/>
            <a:ext cx="3322320" cy="6324124"/>
            <a:chOff x="-3619025" y="0"/>
            <a:chExt cx="3322320" cy="6324124"/>
          </a:xfrm>
        </p:grpSpPr>
        <p:grpSp>
          <p:nvGrpSpPr>
            <p:cNvPr id="25" name="Groep 13">
              <a:extLst>
                <a:ext uri="{FF2B5EF4-FFF2-40B4-BE49-F238E27FC236}">
                  <a16:creationId xmlns:a16="http://schemas.microsoft.com/office/drawing/2014/main" id="{0A142384-9B27-4642-90A5-52144EC556DA}"/>
                </a:ext>
              </a:extLst>
            </p:cNvPr>
            <p:cNvGrpSpPr/>
            <p:nvPr/>
          </p:nvGrpSpPr>
          <p:grpSpPr>
            <a:xfrm>
              <a:off x="-3619025" y="0"/>
              <a:ext cx="3322320" cy="6324124"/>
              <a:chOff x="12390120" y="132973"/>
              <a:chExt cx="3322320" cy="6324124"/>
            </a:xfrm>
          </p:grpSpPr>
          <p:sp>
            <p:nvSpPr>
              <p:cNvPr id="46" name="TextBox 7">
                <a:extLst>
                  <a:ext uri="{FF2B5EF4-FFF2-40B4-BE49-F238E27FC236}">
                    <a16:creationId xmlns:a16="http://schemas.microsoft.com/office/drawing/2014/main" id="{36666877-C6A5-4093-8475-27D9D9618751}"/>
                  </a:ext>
                </a:extLst>
              </p:cNvPr>
              <p:cNvSpPr txBox="1"/>
              <p:nvPr/>
            </p:nvSpPr>
            <p:spPr>
              <a:xfrm>
                <a:off x="12390120" y="132973"/>
                <a:ext cx="3322320" cy="400110"/>
              </a:xfrm>
              <a:prstGeom prst="rect">
                <a:avLst/>
              </a:prstGeom>
              <a:noFill/>
            </p:spPr>
            <p:txBody>
              <a:bodyPr wrap="square" rtlCol="0">
                <a:spAutoFit/>
              </a:bodyPr>
              <a:lstStyle/>
              <a:p>
                <a:r>
                  <a:rPr lang="nl-NL" sz="2000" b="1">
                    <a:solidFill>
                      <a:schemeClr val="accent2"/>
                    </a:solidFill>
                  </a:rPr>
                  <a:t>Foto toevoegen</a:t>
                </a:r>
                <a:endParaRPr lang="en-US" sz="2000" b="1">
                  <a:solidFill>
                    <a:schemeClr val="accent2"/>
                  </a:solidFill>
                </a:endParaRPr>
              </a:p>
            </p:txBody>
          </p:sp>
          <p:sp>
            <p:nvSpPr>
              <p:cNvPr id="47" name="TextBox 10">
                <a:extLst>
                  <a:ext uri="{FF2B5EF4-FFF2-40B4-BE49-F238E27FC236}">
                    <a16:creationId xmlns:a16="http://schemas.microsoft.com/office/drawing/2014/main" id="{FF7E66F0-197A-45DB-94EC-3C0F2B23B02A}"/>
                  </a:ext>
                </a:extLst>
              </p:cNvPr>
              <p:cNvSpPr txBox="1"/>
              <p:nvPr/>
            </p:nvSpPr>
            <p:spPr>
              <a:xfrm>
                <a:off x="12390120" y="701675"/>
                <a:ext cx="3322320" cy="5755422"/>
              </a:xfrm>
              <a:prstGeom prst="rect">
                <a:avLst/>
              </a:prstGeom>
              <a:noFill/>
            </p:spPr>
            <p:txBody>
              <a:bodyPr wrap="square" rtlCol="0">
                <a:spAutoFit/>
              </a:bodyPr>
              <a:lstStyle/>
              <a:p>
                <a:r>
                  <a:rPr lang="nl-NL" sz="1600" noProof="0"/>
                  <a:t>Klik op het foto icoontje in de tijdelijke aanduiding:</a:t>
                </a:r>
              </a:p>
              <a:p>
                <a:endParaRPr lang="nl-NL" sz="1600" noProof="0"/>
              </a:p>
              <a:p>
                <a:endParaRPr lang="nl-NL" sz="1600" noProof="0"/>
              </a:p>
              <a:p>
                <a:endParaRPr lang="nl-NL" sz="1600" noProof="0"/>
              </a:p>
              <a:p>
                <a:endParaRPr lang="nl-NL" sz="1600" noProof="0"/>
              </a:p>
              <a:p>
                <a:r>
                  <a:rPr lang="nl-NL" sz="1600" noProof="0"/>
                  <a:t>Voeg nu de gewenst foto in.</a:t>
                </a:r>
                <a:br>
                  <a:rPr lang="nl-NL" sz="1600" noProof="0"/>
                </a:br>
                <a:endParaRPr lang="nl-NL" sz="1600" noProof="0"/>
              </a:p>
              <a:p>
                <a:r>
                  <a:rPr lang="nl-NL" sz="1600" noProof="0"/>
                  <a:t>Mocht je de foto willen bijsnijden, klik dan eerst op de foto en dan in de bovenbalk op </a:t>
                </a:r>
                <a:r>
                  <a:rPr lang="nl-NL" sz="1600" b="1" noProof="0">
                    <a:solidFill>
                      <a:schemeClr val="accent2"/>
                    </a:solidFill>
                  </a:rPr>
                  <a:t>Afbeeldingsopmaak.</a:t>
                </a:r>
              </a:p>
              <a:p>
                <a:endParaRPr lang="nl-NL" sz="1600" b="1" noProof="0">
                  <a:solidFill>
                    <a:schemeClr val="accent2"/>
                  </a:solidFill>
                </a:endParaRPr>
              </a:p>
              <a:p>
                <a:r>
                  <a:rPr lang="nl-NL" sz="1600" noProof="0"/>
                  <a:t>Selecteer hier </a:t>
                </a:r>
                <a:r>
                  <a:rPr lang="nl-NL" sz="1600" b="1" noProof="0">
                    <a:solidFill>
                      <a:schemeClr val="accent2"/>
                    </a:solidFill>
                  </a:rPr>
                  <a:t>bijsnijden.</a:t>
                </a: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b="1" noProof="0">
                  <a:solidFill>
                    <a:schemeClr val="accent2"/>
                  </a:solidFill>
                </a:endParaRPr>
              </a:p>
              <a:p>
                <a:endParaRPr lang="nl-NL" sz="1600" noProof="0"/>
              </a:p>
              <a:p>
                <a:r>
                  <a:rPr lang="nl-NL" sz="1600" noProof="0"/>
                  <a:t>Hier kun je de foto naar wens aanpassen.</a:t>
                </a:r>
                <a:br>
                  <a:rPr lang="nl-NL" sz="1600" b="1" noProof="0">
                    <a:solidFill>
                      <a:schemeClr val="accent2"/>
                    </a:solidFill>
                  </a:rPr>
                </a:br>
                <a:r>
                  <a:rPr lang="nl-NL" sz="1600" noProof="0"/>
                  <a:t> </a:t>
                </a:r>
              </a:p>
            </p:txBody>
          </p:sp>
        </p:grpSp>
        <p:pic>
          <p:nvPicPr>
            <p:cNvPr id="41" name="Afbeelding 14">
              <a:extLst>
                <a:ext uri="{FF2B5EF4-FFF2-40B4-BE49-F238E27FC236}">
                  <a16:creationId xmlns:a16="http://schemas.microsoft.com/office/drawing/2014/main" id="{7AE916B6-50F7-43B2-8617-DBC45782CDBF}"/>
                </a:ext>
              </a:extLst>
            </p:cNvPr>
            <p:cNvPicPr>
              <a:picLocks noChangeAspect="1"/>
            </p:cNvPicPr>
            <p:nvPr/>
          </p:nvPicPr>
          <p:blipFill>
            <a:blip r:embed="rId2">
              <a:clrChange>
                <a:clrFrom>
                  <a:srgbClr val="D9D9D9"/>
                </a:clrFrom>
                <a:clrTo>
                  <a:srgbClr val="D9D9D9">
                    <a:alpha val="0"/>
                  </a:srgbClr>
                </a:clrTo>
              </a:clrChange>
            </a:blip>
            <a:stretch>
              <a:fillRect/>
            </a:stretch>
          </p:blipFill>
          <p:spPr>
            <a:xfrm>
              <a:off x="-3619025" y="1188720"/>
              <a:ext cx="839479" cy="770950"/>
            </a:xfrm>
            <a:prstGeom prst="rect">
              <a:avLst/>
            </a:prstGeom>
          </p:spPr>
        </p:pic>
        <p:pic>
          <p:nvPicPr>
            <p:cNvPr id="44" name="Afbeelding 15" descr="Afbeelding met tekst, antenne&#10;&#10;Automatisch gegenereerde beschrijving">
              <a:extLst>
                <a:ext uri="{FF2B5EF4-FFF2-40B4-BE49-F238E27FC236}">
                  <a16:creationId xmlns:a16="http://schemas.microsoft.com/office/drawing/2014/main" id="{76A45484-DD42-4F00-9987-3DA511657274}"/>
                </a:ext>
              </a:extLst>
            </p:cNvPr>
            <p:cNvPicPr>
              <a:picLocks noChangeAspect="1"/>
            </p:cNvPicPr>
            <p:nvPr/>
          </p:nvPicPr>
          <p:blipFill>
            <a:blip r:embed="rId3">
              <a:clrChange>
                <a:clrFrom>
                  <a:srgbClr val="F3F2F1"/>
                </a:clrFrom>
                <a:clrTo>
                  <a:srgbClr val="F3F2F1">
                    <a:alpha val="0"/>
                  </a:srgbClr>
                </a:clrTo>
              </a:clrChange>
            </a:blip>
            <a:stretch>
              <a:fillRect/>
            </a:stretch>
          </p:blipFill>
          <p:spPr>
            <a:xfrm>
              <a:off x="-3619025" y="4049969"/>
              <a:ext cx="1156486" cy="1278221"/>
            </a:xfrm>
            <a:prstGeom prst="rect">
              <a:avLst/>
            </a:prstGeom>
          </p:spPr>
        </p:pic>
      </p:grpSp>
      <p:pic>
        <p:nvPicPr>
          <p:cNvPr id="50" name="Graphic 49">
            <a:extLst>
              <a:ext uri="{FF2B5EF4-FFF2-40B4-BE49-F238E27FC236}">
                <a16:creationId xmlns:a16="http://schemas.microsoft.com/office/drawing/2014/main" id="{64A2C8B4-B12A-423C-BC93-76074339A3F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138477823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438"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00% text">
    <p:bg>
      <p:bgPr>
        <a:solidFill>
          <a:schemeClr val="accent1"/>
        </a:solidFill>
        <a:effectLst/>
      </p:bgPr>
    </p:bg>
    <p:spTree>
      <p:nvGrpSpPr>
        <p:cNvPr id="1" name=""/>
        <p:cNvGrpSpPr/>
        <p:nvPr/>
      </p:nvGrpSpPr>
      <p:grpSpPr>
        <a:xfrm>
          <a:off x="0" y="0"/>
          <a:ext cx="0" cy="0"/>
          <a:chOff x="0" y="0"/>
          <a:chExt cx="0" cy="0"/>
        </a:xfrm>
      </p:grpSpPr>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560561" y="5457537"/>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37" name="Freeform 36">
            <a:extLst>
              <a:ext uri="{FF2B5EF4-FFF2-40B4-BE49-F238E27FC236}">
                <a16:creationId xmlns:a16="http://schemas.microsoft.com/office/drawing/2014/main" id="{429D04FE-9FDA-D346-8324-BB9B03685089}"/>
              </a:ext>
            </a:extLst>
          </p:cNvPr>
          <p:cNvSpPr/>
          <p:nvPr userDrawn="1"/>
        </p:nvSpPr>
        <p:spPr>
          <a:xfrm rot="8759241">
            <a:off x="8084776" y="5505624"/>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sp>
        <p:nvSpPr>
          <p:cNvPr id="38" name="Freeform 37">
            <a:extLst>
              <a:ext uri="{FF2B5EF4-FFF2-40B4-BE49-F238E27FC236}">
                <a16:creationId xmlns:a16="http://schemas.microsoft.com/office/drawing/2014/main" id="{62E80007-28B9-EA44-B6D1-B68499DC1014}"/>
              </a:ext>
            </a:extLst>
          </p:cNvPr>
          <p:cNvSpPr/>
          <p:nvPr userDrawn="1"/>
        </p:nvSpPr>
        <p:spPr>
          <a:xfrm rot="8759241">
            <a:off x="11185091" y="5332944"/>
            <a:ext cx="1217294" cy="1515427"/>
          </a:xfrm>
          <a:custGeom>
            <a:avLst/>
            <a:gdLst>
              <a:gd name="connsiteX0" fmla="*/ 303847 w 1217294"/>
              <a:gd name="connsiteY0" fmla="*/ 1515428 h 1515427"/>
              <a:gd name="connsiteX1" fmla="*/ 251460 w 1217294"/>
              <a:gd name="connsiteY1" fmla="*/ 1510665 h 1515427"/>
              <a:gd name="connsiteX2" fmla="*/ 253365 w 1217294"/>
              <a:gd name="connsiteY2" fmla="*/ 1497330 h 1515427"/>
              <a:gd name="connsiteX3" fmla="*/ 304800 w 1217294"/>
              <a:gd name="connsiteY3" fmla="*/ 1501140 h 1515427"/>
              <a:gd name="connsiteX4" fmla="*/ 303847 w 1217294"/>
              <a:gd name="connsiteY4" fmla="*/ 1515428 h 1515427"/>
              <a:gd name="connsiteX5" fmla="*/ 356235 w 1217294"/>
              <a:gd name="connsiteY5" fmla="*/ 1514475 h 1515427"/>
              <a:gd name="connsiteX6" fmla="*/ 355282 w 1217294"/>
              <a:gd name="connsiteY6" fmla="*/ 1501140 h 1515427"/>
              <a:gd name="connsiteX7" fmla="*/ 405765 w 1217294"/>
              <a:gd name="connsiteY7" fmla="*/ 1495425 h 1515427"/>
              <a:gd name="connsiteX8" fmla="*/ 407670 w 1217294"/>
              <a:gd name="connsiteY8" fmla="*/ 1507808 h 1515427"/>
              <a:gd name="connsiteX9" fmla="*/ 356235 w 1217294"/>
              <a:gd name="connsiteY9" fmla="*/ 1514475 h 1515427"/>
              <a:gd name="connsiteX10" fmla="*/ 200025 w 1217294"/>
              <a:gd name="connsiteY10" fmla="*/ 1502092 h 1515427"/>
              <a:gd name="connsiteX11" fmla="*/ 149542 w 1217294"/>
              <a:gd name="connsiteY11" fmla="*/ 1488758 h 1515427"/>
              <a:gd name="connsiteX12" fmla="*/ 153352 w 1217294"/>
              <a:gd name="connsiteY12" fmla="*/ 1476375 h 1515427"/>
              <a:gd name="connsiteX13" fmla="*/ 202882 w 1217294"/>
              <a:gd name="connsiteY13" fmla="*/ 1488758 h 1515427"/>
              <a:gd name="connsiteX14" fmla="*/ 200025 w 1217294"/>
              <a:gd name="connsiteY14" fmla="*/ 1502092 h 1515427"/>
              <a:gd name="connsiteX15" fmla="*/ 460057 w 1217294"/>
              <a:gd name="connsiteY15" fmla="*/ 1496378 h 1515427"/>
              <a:gd name="connsiteX16" fmla="*/ 456247 w 1217294"/>
              <a:gd name="connsiteY16" fmla="*/ 1483995 h 1515427"/>
              <a:gd name="connsiteX17" fmla="*/ 504825 w 1217294"/>
              <a:gd name="connsiteY17" fmla="*/ 1467803 h 1515427"/>
              <a:gd name="connsiteX18" fmla="*/ 509588 w 1217294"/>
              <a:gd name="connsiteY18" fmla="*/ 1480185 h 1515427"/>
              <a:gd name="connsiteX19" fmla="*/ 460057 w 1217294"/>
              <a:gd name="connsiteY19" fmla="*/ 1496378 h 1515427"/>
              <a:gd name="connsiteX20" fmla="*/ 99060 w 1217294"/>
              <a:gd name="connsiteY20" fmla="*/ 1470660 h 1515427"/>
              <a:gd name="connsiteX21" fmla="*/ 56197 w 1217294"/>
              <a:gd name="connsiteY21" fmla="*/ 1446848 h 1515427"/>
              <a:gd name="connsiteX22" fmla="*/ 53340 w 1217294"/>
              <a:gd name="connsiteY22" fmla="*/ 1444942 h 1515427"/>
              <a:gd name="connsiteX23" fmla="*/ 60960 w 1217294"/>
              <a:gd name="connsiteY23" fmla="*/ 1434465 h 1515427"/>
              <a:gd name="connsiteX24" fmla="*/ 63817 w 1217294"/>
              <a:gd name="connsiteY24" fmla="*/ 1436370 h 1515427"/>
              <a:gd name="connsiteX25" fmla="*/ 104775 w 1217294"/>
              <a:gd name="connsiteY25" fmla="*/ 1459230 h 1515427"/>
              <a:gd name="connsiteX26" fmla="*/ 99060 w 1217294"/>
              <a:gd name="connsiteY26" fmla="*/ 1470660 h 1515427"/>
              <a:gd name="connsiteX27" fmla="*/ 557213 w 1217294"/>
              <a:gd name="connsiteY27" fmla="*/ 1457325 h 1515427"/>
              <a:gd name="connsiteX28" fmla="*/ 551497 w 1217294"/>
              <a:gd name="connsiteY28" fmla="*/ 1445895 h 1515427"/>
              <a:gd name="connsiteX29" fmla="*/ 595313 w 1217294"/>
              <a:gd name="connsiteY29" fmla="*/ 1419225 h 1515427"/>
              <a:gd name="connsiteX30" fmla="*/ 602932 w 1217294"/>
              <a:gd name="connsiteY30" fmla="*/ 1429703 h 1515427"/>
              <a:gd name="connsiteX31" fmla="*/ 557213 w 1217294"/>
              <a:gd name="connsiteY31" fmla="*/ 1457325 h 1515427"/>
              <a:gd name="connsiteX32" fmla="*/ 1204913 w 1217294"/>
              <a:gd name="connsiteY32" fmla="*/ 1457325 h 1515427"/>
              <a:gd name="connsiteX33" fmla="*/ 1190625 w 1217294"/>
              <a:gd name="connsiteY33" fmla="*/ 1426845 h 1515427"/>
              <a:gd name="connsiteX34" fmla="*/ 1202055 w 1217294"/>
              <a:gd name="connsiteY34" fmla="*/ 1421130 h 1515427"/>
              <a:gd name="connsiteX35" fmla="*/ 1217295 w 1217294"/>
              <a:gd name="connsiteY35" fmla="*/ 1452562 h 1515427"/>
              <a:gd name="connsiteX36" fmla="*/ 1204913 w 1217294"/>
              <a:gd name="connsiteY36" fmla="*/ 1457325 h 1515427"/>
              <a:gd name="connsiteX37" fmla="*/ 19050 w 1217294"/>
              <a:gd name="connsiteY37" fmla="*/ 1401128 h 1515427"/>
              <a:gd name="connsiteX38" fmla="*/ 2857 w 1217294"/>
              <a:gd name="connsiteY38" fmla="*/ 1349692 h 1515427"/>
              <a:gd name="connsiteX39" fmla="*/ 15240 w 1217294"/>
              <a:gd name="connsiteY39" fmla="*/ 1347788 h 1515427"/>
              <a:gd name="connsiteX40" fmla="*/ 30480 w 1217294"/>
              <a:gd name="connsiteY40" fmla="*/ 1395413 h 1515427"/>
              <a:gd name="connsiteX41" fmla="*/ 19050 w 1217294"/>
              <a:gd name="connsiteY41" fmla="*/ 1401128 h 1515427"/>
              <a:gd name="connsiteX42" fmla="*/ 643890 w 1217294"/>
              <a:gd name="connsiteY42" fmla="*/ 1397317 h 1515427"/>
              <a:gd name="connsiteX43" fmla="*/ 635317 w 1217294"/>
              <a:gd name="connsiteY43" fmla="*/ 1387792 h 1515427"/>
              <a:gd name="connsiteX44" fmla="*/ 671513 w 1217294"/>
              <a:gd name="connsiteY44" fmla="*/ 1351598 h 1515427"/>
              <a:gd name="connsiteX45" fmla="*/ 681038 w 1217294"/>
              <a:gd name="connsiteY45" fmla="*/ 1360170 h 1515427"/>
              <a:gd name="connsiteX46" fmla="*/ 643890 w 1217294"/>
              <a:gd name="connsiteY46" fmla="*/ 1397317 h 1515427"/>
              <a:gd name="connsiteX47" fmla="*/ 1164907 w 1217294"/>
              <a:gd name="connsiteY47" fmla="*/ 1382078 h 1515427"/>
              <a:gd name="connsiteX48" fmla="*/ 1135380 w 1217294"/>
              <a:gd name="connsiteY48" fmla="*/ 1340167 h 1515427"/>
              <a:gd name="connsiteX49" fmla="*/ 1145857 w 1217294"/>
              <a:gd name="connsiteY49" fmla="*/ 1332548 h 1515427"/>
              <a:gd name="connsiteX50" fmla="*/ 1175385 w 1217294"/>
              <a:gd name="connsiteY50" fmla="*/ 1375410 h 1515427"/>
              <a:gd name="connsiteX51" fmla="*/ 1164907 w 1217294"/>
              <a:gd name="connsiteY51" fmla="*/ 1382078 h 1515427"/>
              <a:gd name="connsiteX52" fmla="*/ 712470 w 1217294"/>
              <a:gd name="connsiteY52" fmla="*/ 1317307 h 1515427"/>
              <a:gd name="connsiteX53" fmla="*/ 701992 w 1217294"/>
              <a:gd name="connsiteY53" fmla="*/ 1310640 h 1515427"/>
              <a:gd name="connsiteX54" fmla="*/ 726757 w 1217294"/>
              <a:gd name="connsiteY54" fmla="*/ 1265873 h 1515427"/>
              <a:gd name="connsiteX55" fmla="*/ 738188 w 1217294"/>
              <a:gd name="connsiteY55" fmla="*/ 1271588 h 1515427"/>
              <a:gd name="connsiteX56" fmla="*/ 712470 w 1217294"/>
              <a:gd name="connsiteY56" fmla="*/ 1317307 h 1515427"/>
              <a:gd name="connsiteX57" fmla="*/ 1102995 w 1217294"/>
              <a:gd name="connsiteY57" fmla="*/ 1300163 h 1515427"/>
              <a:gd name="connsiteX58" fmla="*/ 1066800 w 1217294"/>
              <a:gd name="connsiteY58" fmla="*/ 1263015 h 1515427"/>
              <a:gd name="connsiteX59" fmla="*/ 1075372 w 1217294"/>
              <a:gd name="connsiteY59" fmla="*/ 1253490 h 1515427"/>
              <a:gd name="connsiteX60" fmla="*/ 1111567 w 1217294"/>
              <a:gd name="connsiteY60" fmla="*/ 1291590 h 1515427"/>
              <a:gd name="connsiteX61" fmla="*/ 1102995 w 1217294"/>
              <a:gd name="connsiteY61" fmla="*/ 1300163 h 1515427"/>
              <a:gd name="connsiteX62" fmla="*/ 13335 w 1217294"/>
              <a:gd name="connsiteY62" fmla="*/ 1297305 h 1515427"/>
              <a:gd name="connsiteX63" fmla="*/ 0 w 1217294"/>
              <a:gd name="connsiteY63" fmla="*/ 1296353 h 1515427"/>
              <a:gd name="connsiteX64" fmla="*/ 10477 w 1217294"/>
              <a:gd name="connsiteY64" fmla="*/ 1243965 h 1515427"/>
              <a:gd name="connsiteX65" fmla="*/ 22860 w 1217294"/>
              <a:gd name="connsiteY65" fmla="*/ 1247775 h 1515427"/>
              <a:gd name="connsiteX66" fmla="*/ 13335 w 1217294"/>
              <a:gd name="connsiteY66" fmla="*/ 1297305 h 1515427"/>
              <a:gd name="connsiteX67" fmla="*/ 1028700 w 1217294"/>
              <a:gd name="connsiteY67" fmla="*/ 1228725 h 1515427"/>
              <a:gd name="connsiteX68" fmla="*/ 987742 w 1217294"/>
              <a:gd name="connsiteY68" fmla="*/ 1197292 h 1515427"/>
              <a:gd name="connsiteX69" fmla="*/ 995363 w 1217294"/>
              <a:gd name="connsiteY69" fmla="*/ 1186815 h 1515427"/>
              <a:gd name="connsiteX70" fmla="*/ 1037272 w 1217294"/>
              <a:gd name="connsiteY70" fmla="*/ 1219200 h 1515427"/>
              <a:gd name="connsiteX71" fmla="*/ 1028700 w 1217294"/>
              <a:gd name="connsiteY71" fmla="*/ 1228725 h 1515427"/>
              <a:gd name="connsiteX72" fmla="*/ 756285 w 1217294"/>
              <a:gd name="connsiteY72" fmla="*/ 1221105 h 1515427"/>
              <a:gd name="connsiteX73" fmla="*/ 743902 w 1217294"/>
              <a:gd name="connsiteY73" fmla="*/ 1217295 h 1515427"/>
              <a:gd name="connsiteX74" fmla="*/ 752475 w 1217294"/>
              <a:gd name="connsiteY74" fmla="*/ 1179195 h 1515427"/>
              <a:gd name="connsiteX75" fmla="*/ 754380 w 1217294"/>
              <a:gd name="connsiteY75" fmla="*/ 1167765 h 1515427"/>
              <a:gd name="connsiteX76" fmla="*/ 767715 w 1217294"/>
              <a:gd name="connsiteY76" fmla="*/ 1169670 h 1515427"/>
              <a:gd name="connsiteX77" fmla="*/ 765810 w 1217294"/>
              <a:gd name="connsiteY77" fmla="*/ 1182053 h 1515427"/>
              <a:gd name="connsiteX78" fmla="*/ 756285 w 1217294"/>
              <a:gd name="connsiteY78" fmla="*/ 1221105 h 1515427"/>
              <a:gd name="connsiteX79" fmla="*/ 45720 w 1217294"/>
              <a:gd name="connsiteY79" fmla="*/ 1203007 h 1515427"/>
              <a:gd name="connsiteX80" fmla="*/ 34290 w 1217294"/>
              <a:gd name="connsiteY80" fmla="*/ 1196340 h 1515427"/>
              <a:gd name="connsiteX81" fmla="*/ 66675 w 1217294"/>
              <a:gd name="connsiteY81" fmla="*/ 1154430 h 1515427"/>
              <a:gd name="connsiteX82" fmla="*/ 76200 w 1217294"/>
              <a:gd name="connsiteY82" fmla="*/ 1163003 h 1515427"/>
              <a:gd name="connsiteX83" fmla="*/ 45720 w 1217294"/>
              <a:gd name="connsiteY83" fmla="*/ 1203007 h 1515427"/>
              <a:gd name="connsiteX84" fmla="*/ 944880 w 1217294"/>
              <a:gd name="connsiteY84" fmla="*/ 1168717 h 1515427"/>
              <a:gd name="connsiteX85" fmla="*/ 900113 w 1217294"/>
              <a:gd name="connsiteY85" fmla="*/ 1143000 h 1515427"/>
              <a:gd name="connsiteX86" fmla="*/ 905827 w 1217294"/>
              <a:gd name="connsiteY86" fmla="*/ 1131570 h 1515427"/>
              <a:gd name="connsiteX87" fmla="*/ 951547 w 1217294"/>
              <a:gd name="connsiteY87" fmla="*/ 1157288 h 1515427"/>
              <a:gd name="connsiteX88" fmla="*/ 944880 w 1217294"/>
              <a:gd name="connsiteY88" fmla="*/ 1168717 h 1515427"/>
              <a:gd name="connsiteX89" fmla="*/ 114300 w 1217294"/>
              <a:gd name="connsiteY89" fmla="*/ 1129665 h 1515427"/>
              <a:gd name="connsiteX90" fmla="*/ 106680 w 1217294"/>
              <a:gd name="connsiteY90" fmla="*/ 1119188 h 1515427"/>
              <a:gd name="connsiteX91" fmla="*/ 150495 w 1217294"/>
              <a:gd name="connsiteY91" fmla="*/ 1089660 h 1515427"/>
              <a:gd name="connsiteX92" fmla="*/ 157163 w 1217294"/>
              <a:gd name="connsiteY92" fmla="*/ 1101090 h 1515427"/>
              <a:gd name="connsiteX93" fmla="*/ 114300 w 1217294"/>
              <a:gd name="connsiteY93" fmla="*/ 1129665 h 1515427"/>
              <a:gd name="connsiteX94" fmla="*/ 854392 w 1217294"/>
              <a:gd name="connsiteY94" fmla="*/ 1120140 h 1515427"/>
              <a:gd name="connsiteX95" fmla="*/ 806767 w 1217294"/>
              <a:gd name="connsiteY95" fmla="*/ 1100138 h 1515427"/>
              <a:gd name="connsiteX96" fmla="*/ 811530 w 1217294"/>
              <a:gd name="connsiteY96" fmla="*/ 1087755 h 1515427"/>
              <a:gd name="connsiteX97" fmla="*/ 860107 w 1217294"/>
              <a:gd name="connsiteY97" fmla="*/ 1108710 h 1515427"/>
              <a:gd name="connsiteX98" fmla="*/ 854392 w 1217294"/>
              <a:gd name="connsiteY98" fmla="*/ 1120140 h 1515427"/>
              <a:gd name="connsiteX99" fmla="*/ 755332 w 1217294"/>
              <a:gd name="connsiteY99" fmla="*/ 1117282 h 1515427"/>
              <a:gd name="connsiteX100" fmla="*/ 750570 w 1217294"/>
              <a:gd name="connsiteY100" fmla="*/ 1080135 h 1515427"/>
              <a:gd name="connsiteX101" fmla="*/ 708660 w 1217294"/>
              <a:gd name="connsiteY101" fmla="*/ 1067753 h 1515427"/>
              <a:gd name="connsiteX102" fmla="*/ 712470 w 1217294"/>
              <a:gd name="connsiteY102" fmla="*/ 1055370 h 1515427"/>
              <a:gd name="connsiteX103" fmla="*/ 751522 w 1217294"/>
              <a:gd name="connsiteY103" fmla="*/ 1066800 h 1515427"/>
              <a:gd name="connsiteX104" fmla="*/ 762000 w 1217294"/>
              <a:gd name="connsiteY104" fmla="*/ 1064895 h 1515427"/>
              <a:gd name="connsiteX105" fmla="*/ 762952 w 1217294"/>
              <a:gd name="connsiteY105" fmla="*/ 1070610 h 1515427"/>
              <a:gd name="connsiteX106" fmla="*/ 762952 w 1217294"/>
              <a:gd name="connsiteY106" fmla="*/ 1070610 h 1515427"/>
              <a:gd name="connsiteX107" fmla="*/ 762952 w 1217294"/>
              <a:gd name="connsiteY107" fmla="*/ 1070610 h 1515427"/>
              <a:gd name="connsiteX108" fmla="*/ 768667 w 1217294"/>
              <a:gd name="connsiteY108" fmla="*/ 1117282 h 1515427"/>
              <a:gd name="connsiteX109" fmla="*/ 755332 w 1217294"/>
              <a:gd name="connsiteY109" fmla="*/ 1117282 h 1515427"/>
              <a:gd name="connsiteX110" fmla="*/ 202882 w 1217294"/>
              <a:gd name="connsiteY110" fmla="*/ 1078230 h 1515427"/>
              <a:gd name="connsiteX111" fmla="*/ 197167 w 1217294"/>
              <a:gd name="connsiteY111" fmla="*/ 1066800 h 1515427"/>
              <a:gd name="connsiteX112" fmla="*/ 226695 w 1217294"/>
              <a:gd name="connsiteY112" fmla="*/ 1055370 h 1515427"/>
              <a:gd name="connsiteX113" fmla="*/ 246697 w 1217294"/>
              <a:gd name="connsiteY113" fmla="*/ 1048703 h 1515427"/>
              <a:gd name="connsiteX114" fmla="*/ 250507 w 1217294"/>
              <a:gd name="connsiteY114" fmla="*/ 1061085 h 1515427"/>
              <a:gd name="connsiteX115" fmla="*/ 231457 w 1217294"/>
              <a:gd name="connsiteY115" fmla="*/ 1067753 h 1515427"/>
              <a:gd name="connsiteX116" fmla="*/ 202882 w 1217294"/>
              <a:gd name="connsiteY116" fmla="*/ 1078230 h 1515427"/>
              <a:gd name="connsiteX117" fmla="*/ 658177 w 1217294"/>
              <a:gd name="connsiteY117" fmla="*/ 1054417 h 1515427"/>
              <a:gd name="connsiteX118" fmla="*/ 614363 w 1217294"/>
              <a:gd name="connsiteY118" fmla="*/ 1045845 h 1515427"/>
              <a:gd name="connsiteX119" fmla="*/ 606742 w 1217294"/>
              <a:gd name="connsiteY119" fmla="*/ 1044892 h 1515427"/>
              <a:gd name="connsiteX120" fmla="*/ 608647 w 1217294"/>
              <a:gd name="connsiteY120" fmla="*/ 1032510 h 1515427"/>
              <a:gd name="connsiteX121" fmla="*/ 616267 w 1217294"/>
              <a:gd name="connsiteY121" fmla="*/ 1033463 h 1515427"/>
              <a:gd name="connsiteX122" fmla="*/ 660082 w 1217294"/>
              <a:gd name="connsiteY122" fmla="*/ 1042035 h 1515427"/>
              <a:gd name="connsiteX123" fmla="*/ 658177 w 1217294"/>
              <a:gd name="connsiteY123" fmla="*/ 1054417 h 1515427"/>
              <a:gd name="connsiteX124" fmla="*/ 300038 w 1217294"/>
              <a:gd name="connsiteY124" fmla="*/ 1045845 h 1515427"/>
              <a:gd name="connsiteX125" fmla="*/ 297180 w 1217294"/>
              <a:gd name="connsiteY125" fmla="*/ 1033463 h 1515427"/>
              <a:gd name="connsiteX126" fmla="*/ 348615 w 1217294"/>
              <a:gd name="connsiteY126" fmla="*/ 1023938 h 1515427"/>
              <a:gd name="connsiteX127" fmla="*/ 350520 w 1217294"/>
              <a:gd name="connsiteY127" fmla="*/ 1037272 h 1515427"/>
              <a:gd name="connsiteX128" fmla="*/ 300038 w 1217294"/>
              <a:gd name="connsiteY128" fmla="*/ 1045845 h 1515427"/>
              <a:gd name="connsiteX129" fmla="*/ 556260 w 1217294"/>
              <a:gd name="connsiteY129" fmla="*/ 1037272 h 1515427"/>
              <a:gd name="connsiteX130" fmla="*/ 504825 w 1217294"/>
              <a:gd name="connsiteY130" fmla="*/ 1032510 h 1515427"/>
              <a:gd name="connsiteX131" fmla="*/ 505777 w 1217294"/>
              <a:gd name="connsiteY131" fmla="*/ 1019175 h 1515427"/>
              <a:gd name="connsiteX132" fmla="*/ 558165 w 1217294"/>
              <a:gd name="connsiteY132" fmla="*/ 1023938 h 1515427"/>
              <a:gd name="connsiteX133" fmla="*/ 556260 w 1217294"/>
              <a:gd name="connsiteY133" fmla="*/ 1037272 h 1515427"/>
              <a:gd name="connsiteX134" fmla="*/ 401955 w 1217294"/>
              <a:gd name="connsiteY134" fmla="*/ 1031557 h 1515427"/>
              <a:gd name="connsiteX135" fmla="*/ 401002 w 1217294"/>
              <a:gd name="connsiteY135" fmla="*/ 1018222 h 1515427"/>
              <a:gd name="connsiteX136" fmla="*/ 445770 w 1217294"/>
              <a:gd name="connsiteY136" fmla="*/ 1017270 h 1515427"/>
              <a:gd name="connsiteX137" fmla="*/ 453390 w 1217294"/>
              <a:gd name="connsiteY137" fmla="*/ 1017270 h 1515427"/>
              <a:gd name="connsiteX138" fmla="*/ 453390 w 1217294"/>
              <a:gd name="connsiteY138" fmla="*/ 1030605 h 1515427"/>
              <a:gd name="connsiteX139" fmla="*/ 445770 w 1217294"/>
              <a:gd name="connsiteY139" fmla="*/ 1030605 h 1515427"/>
              <a:gd name="connsiteX140" fmla="*/ 401955 w 1217294"/>
              <a:gd name="connsiteY140" fmla="*/ 1031557 h 1515427"/>
              <a:gd name="connsiteX141" fmla="*/ 736282 w 1217294"/>
              <a:gd name="connsiteY141" fmla="*/ 1016317 h 1515427"/>
              <a:gd name="connsiteX142" fmla="*/ 727710 w 1217294"/>
              <a:gd name="connsiteY142" fmla="*/ 985838 h 1515427"/>
              <a:gd name="connsiteX143" fmla="*/ 721995 w 1217294"/>
              <a:gd name="connsiteY143" fmla="*/ 965835 h 1515427"/>
              <a:gd name="connsiteX144" fmla="*/ 734377 w 1217294"/>
              <a:gd name="connsiteY144" fmla="*/ 962025 h 1515427"/>
              <a:gd name="connsiteX145" fmla="*/ 740092 w 1217294"/>
              <a:gd name="connsiteY145" fmla="*/ 982028 h 1515427"/>
              <a:gd name="connsiteX146" fmla="*/ 748665 w 1217294"/>
              <a:gd name="connsiteY146" fmla="*/ 1012507 h 1515427"/>
              <a:gd name="connsiteX147" fmla="*/ 736282 w 1217294"/>
              <a:gd name="connsiteY147" fmla="*/ 1016317 h 1515427"/>
              <a:gd name="connsiteX148" fmla="*/ 707707 w 1217294"/>
              <a:gd name="connsiteY148" fmla="*/ 916305 h 1515427"/>
              <a:gd name="connsiteX149" fmla="*/ 692467 w 1217294"/>
              <a:gd name="connsiteY149" fmla="*/ 866775 h 1515427"/>
              <a:gd name="connsiteX150" fmla="*/ 704850 w 1217294"/>
              <a:gd name="connsiteY150" fmla="*/ 862965 h 1515427"/>
              <a:gd name="connsiteX151" fmla="*/ 720090 w 1217294"/>
              <a:gd name="connsiteY151" fmla="*/ 912495 h 1515427"/>
              <a:gd name="connsiteX152" fmla="*/ 707707 w 1217294"/>
              <a:gd name="connsiteY152" fmla="*/ 916305 h 1515427"/>
              <a:gd name="connsiteX153" fmla="*/ 678180 w 1217294"/>
              <a:gd name="connsiteY153" fmla="*/ 817245 h 1515427"/>
              <a:gd name="connsiteX154" fmla="*/ 663892 w 1217294"/>
              <a:gd name="connsiteY154" fmla="*/ 772478 h 1515427"/>
              <a:gd name="connsiteX155" fmla="*/ 661988 w 1217294"/>
              <a:gd name="connsiteY155" fmla="*/ 767715 h 1515427"/>
              <a:gd name="connsiteX156" fmla="*/ 674370 w 1217294"/>
              <a:gd name="connsiteY156" fmla="*/ 763905 h 1515427"/>
              <a:gd name="connsiteX157" fmla="*/ 676275 w 1217294"/>
              <a:gd name="connsiteY157" fmla="*/ 768667 h 1515427"/>
              <a:gd name="connsiteX158" fmla="*/ 690563 w 1217294"/>
              <a:gd name="connsiteY158" fmla="*/ 813435 h 1515427"/>
              <a:gd name="connsiteX159" fmla="*/ 678180 w 1217294"/>
              <a:gd name="connsiteY159" fmla="*/ 817245 h 1515427"/>
              <a:gd name="connsiteX160" fmla="*/ 645795 w 1217294"/>
              <a:gd name="connsiteY160" fmla="*/ 718185 h 1515427"/>
              <a:gd name="connsiteX161" fmla="*/ 633413 w 1217294"/>
              <a:gd name="connsiteY161" fmla="*/ 683895 h 1515427"/>
              <a:gd name="connsiteX162" fmla="*/ 628650 w 1217294"/>
              <a:gd name="connsiteY162" fmla="*/ 669607 h 1515427"/>
              <a:gd name="connsiteX163" fmla="*/ 641032 w 1217294"/>
              <a:gd name="connsiteY163" fmla="*/ 664845 h 1515427"/>
              <a:gd name="connsiteX164" fmla="*/ 645795 w 1217294"/>
              <a:gd name="connsiteY164" fmla="*/ 679132 h 1515427"/>
              <a:gd name="connsiteX165" fmla="*/ 658177 w 1217294"/>
              <a:gd name="connsiteY165" fmla="*/ 713422 h 1515427"/>
              <a:gd name="connsiteX166" fmla="*/ 645795 w 1217294"/>
              <a:gd name="connsiteY166" fmla="*/ 718185 h 1515427"/>
              <a:gd name="connsiteX167" fmla="*/ 611505 w 1217294"/>
              <a:gd name="connsiteY167" fmla="*/ 620078 h 1515427"/>
              <a:gd name="connsiteX168" fmla="*/ 595313 w 1217294"/>
              <a:gd name="connsiteY168" fmla="*/ 570547 h 1515427"/>
              <a:gd name="connsiteX169" fmla="*/ 607695 w 1217294"/>
              <a:gd name="connsiteY169" fmla="*/ 566738 h 1515427"/>
              <a:gd name="connsiteX170" fmla="*/ 623888 w 1217294"/>
              <a:gd name="connsiteY170" fmla="*/ 616267 h 1515427"/>
              <a:gd name="connsiteX171" fmla="*/ 611505 w 1217294"/>
              <a:gd name="connsiteY171" fmla="*/ 620078 h 1515427"/>
              <a:gd name="connsiteX172" fmla="*/ 580072 w 1217294"/>
              <a:gd name="connsiteY172" fmla="*/ 521017 h 1515427"/>
              <a:gd name="connsiteX173" fmla="*/ 565785 w 1217294"/>
              <a:gd name="connsiteY173" fmla="*/ 470535 h 1515427"/>
              <a:gd name="connsiteX174" fmla="*/ 578167 w 1217294"/>
              <a:gd name="connsiteY174" fmla="*/ 467678 h 1515427"/>
              <a:gd name="connsiteX175" fmla="*/ 591502 w 1217294"/>
              <a:gd name="connsiteY175" fmla="*/ 517207 h 1515427"/>
              <a:gd name="connsiteX176" fmla="*/ 580072 w 1217294"/>
              <a:gd name="connsiteY176" fmla="*/ 521017 h 1515427"/>
              <a:gd name="connsiteX177" fmla="*/ 554355 w 1217294"/>
              <a:gd name="connsiteY177" fmla="*/ 419100 h 1515427"/>
              <a:gd name="connsiteX178" fmla="*/ 544830 w 1217294"/>
              <a:gd name="connsiteY178" fmla="*/ 367665 h 1515427"/>
              <a:gd name="connsiteX179" fmla="*/ 558165 w 1217294"/>
              <a:gd name="connsiteY179" fmla="*/ 365760 h 1515427"/>
              <a:gd name="connsiteX180" fmla="*/ 566738 w 1217294"/>
              <a:gd name="connsiteY180" fmla="*/ 416242 h 1515427"/>
              <a:gd name="connsiteX181" fmla="*/ 554355 w 1217294"/>
              <a:gd name="connsiteY181" fmla="*/ 419100 h 1515427"/>
              <a:gd name="connsiteX182" fmla="*/ 539115 w 1217294"/>
              <a:gd name="connsiteY182" fmla="*/ 316230 h 1515427"/>
              <a:gd name="connsiteX183" fmla="*/ 538163 w 1217294"/>
              <a:gd name="connsiteY183" fmla="*/ 277178 h 1515427"/>
              <a:gd name="connsiteX184" fmla="*/ 538163 w 1217294"/>
              <a:gd name="connsiteY184" fmla="*/ 263842 h 1515427"/>
              <a:gd name="connsiteX185" fmla="*/ 551497 w 1217294"/>
              <a:gd name="connsiteY185" fmla="*/ 263842 h 1515427"/>
              <a:gd name="connsiteX186" fmla="*/ 551497 w 1217294"/>
              <a:gd name="connsiteY186" fmla="*/ 277178 h 1515427"/>
              <a:gd name="connsiteX187" fmla="*/ 552450 w 1217294"/>
              <a:gd name="connsiteY187" fmla="*/ 315278 h 1515427"/>
              <a:gd name="connsiteX188" fmla="*/ 539115 w 1217294"/>
              <a:gd name="connsiteY188" fmla="*/ 316230 h 1515427"/>
              <a:gd name="connsiteX189" fmla="*/ 555307 w 1217294"/>
              <a:gd name="connsiteY189" fmla="*/ 212407 h 1515427"/>
              <a:gd name="connsiteX190" fmla="*/ 542925 w 1217294"/>
              <a:gd name="connsiteY190" fmla="*/ 210503 h 1515427"/>
              <a:gd name="connsiteX191" fmla="*/ 555307 w 1217294"/>
              <a:gd name="connsiteY191" fmla="*/ 159067 h 1515427"/>
              <a:gd name="connsiteX192" fmla="*/ 567690 w 1217294"/>
              <a:gd name="connsiteY192" fmla="*/ 162878 h 1515427"/>
              <a:gd name="connsiteX193" fmla="*/ 555307 w 1217294"/>
              <a:gd name="connsiteY193" fmla="*/ 212407 h 1515427"/>
              <a:gd name="connsiteX194" fmla="*/ 586740 w 1217294"/>
              <a:gd name="connsiteY194" fmla="*/ 116205 h 1515427"/>
              <a:gd name="connsiteX195" fmla="*/ 575310 w 1217294"/>
              <a:gd name="connsiteY195" fmla="*/ 109538 h 1515427"/>
              <a:gd name="connsiteX196" fmla="*/ 605790 w 1217294"/>
              <a:gd name="connsiteY196" fmla="*/ 65722 h 1515427"/>
              <a:gd name="connsiteX197" fmla="*/ 615315 w 1217294"/>
              <a:gd name="connsiteY197" fmla="*/ 74295 h 1515427"/>
              <a:gd name="connsiteX198" fmla="*/ 586740 w 1217294"/>
              <a:gd name="connsiteY198" fmla="*/ 116205 h 1515427"/>
              <a:gd name="connsiteX199" fmla="*/ 651510 w 1217294"/>
              <a:gd name="connsiteY199" fmla="*/ 40005 h 1515427"/>
              <a:gd name="connsiteX200" fmla="*/ 643890 w 1217294"/>
              <a:gd name="connsiteY200" fmla="*/ 29528 h 1515427"/>
              <a:gd name="connsiteX201" fmla="*/ 687705 w 1217294"/>
              <a:gd name="connsiteY201" fmla="*/ 0 h 1515427"/>
              <a:gd name="connsiteX202" fmla="*/ 694372 w 1217294"/>
              <a:gd name="connsiteY202" fmla="*/ 11430 h 1515427"/>
              <a:gd name="connsiteX203" fmla="*/ 651510 w 1217294"/>
              <a:gd name="connsiteY203" fmla="*/ 40005 h 15154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Lst>
            <a:rect l="l" t="t" r="r" b="b"/>
            <a:pathLst>
              <a:path w="1217294" h="1515427">
                <a:moveTo>
                  <a:pt x="303847" y="1515428"/>
                </a:moveTo>
                <a:cubicBezTo>
                  <a:pt x="286702" y="1514475"/>
                  <a:pt x="268605" y="1513523"/>
                  <a:pt x="251460" y="1510665"/>
                </a:cubicBezTo>
                <a:lnTo>
                  <a:pt x="253365" y="1497330"/>
                </a:lnTo>
                <a:cubicBezTo>
                  <a:pt x="270510" y="1499235"/>
                  <a:pt x="287655" y="1501140"/>
                  <a:pt x="304800" y="1501140"/>
                </a:cubicBezTo>
                <a:lnTo>
                  <a:pt x="303847" y="1515428"/>
                </a:lnTo>
                <a:close/>
                <a:moveTo>
                  <a:pt x="356235" y="1514475"/>
                </a:moveTo>
                <a:lnTo>
                  <a:pt x="355282" y="1501140"/>
                </a:lnTo>
                <a:cubicBezTo>
                  <a:pt x="372427" y="1500187"/>
                  <a:pt x="389572" y="1498283"/>
                  <a:pt x="405765" y="1495425"/>
                </a:cubicBezTo>
                <a:lnTo>
                  <a:pt x="407670" y="1507808"/>
                </a:lnTo>
                <a:cubicBezTo>
                  <a:pt x="391477" y="1511617"/>
                  <a:pt x="374332" y="1513523"/>
                  <a:pt x="356235" y="1514475"/>
                </a:cubicBezTo>
                <a:close/>
                <a:moveTo>
                  <a:pt x="200025" y="1502092"/>
                </a:moveTo>
                <a:cubicBezTo>
                  <a:pt x="180975" y="1498283"/>
                  <a:pt x="164782" y="1493520"/>
                  <a:pt x="149542" y="1488758"/>
                </a:cubicBezTo>
                <a:lnTo>
                  <a:pt x="153352" y="1476375"/>
                </a:lnTo>
                <a:cubicBezTo>
                  <a:pt x="168592" y="1481137"/>
                  <a:pt x="184785" y="1484948"/>
                  <a:pt x="202882" y="1488758"/>
                </a:cubicBezTo>
                <a:lnTo>
                  <a:pt x="200025" y="1502092"/>
                </a:lnTo>
                <a:close/>
                <a:moveTo>
                  <a:pt x="460057" y="1496378"/>
                </a:moveTo>
                <a:lnTo>
                  <a:pt x="456247" y="1483995"/>
                </a:lnTo>
                <a:cubicBezTo>
                  <a:pt x="472440" y="1479233"/>
                  <a:pt x="488632" y="1473517"/>
                  <a:pt x="504825" y="1467803"/>
                </a:cubicBezTo>
                <a:lnTo>
                  <a:pt x="509588" y="1480185"/>
                </a:lnTo>
                <a:cubicBezTo>
                  <a:pt x="493395" y="1486853"/>
                  <a:pt x="477202" y="1492567"/>
                  <a:pt x="460057" y="1496378"/>
                </a:cubicBezTo>
                <a:close/>
                <a:moveTo>
                  <a:pt x="99060" y="1470660"/>
                </a:moveTo>
                <a:cubicBezTo>
                  <a:pt x="82867" y="1463040"/>
                  <a:pt x="68580" y="1455420"/>
                  <a:pt x="56197" y="1446848"/>
                </a:cubicBezTo>
                <a:cubicBezTo>
                  <a:pt x="55245" y="1445895"/>
                  <a:pt x="54292" y="1444942"/>
                  <a:pt x="53340" y="1444942"/>
                </a:cubicBezTo>
                <a:lnTo>
                  <a:pt x="60960" y="1434465"/>
                </a:lnTo>
                <a:cubicBezTo>
                  <a:pt x="61913" y="1435417"/>
                  <a:pt x="62865" y="1435417"/>
                  <a:pt x="63817" y="1436370"/>
                </a:cubicBezTo>
                <a:cubicBezTo>
                  <a:pt x="75247" y="1444942"/>
                  <a:pt x="89535" y="1452562"/>
                  <a:pt x="104775" y="1459230"/>
                </a:cubicBezTo>
                <a:lnTo>
                  <a:pt x="99060" y="1470660"/>
                </a:lnTo>
                <a:close/>
                <a:moveTo>
                  <a:pt x="557213" y="1457325"/>
                </a:moveTo>
                <a:lnTo>
                  <a:pt x="551497" y="1445895"/>
                </a:lnTo>
                <a:cubicBezTo>
                  <a:pt x="566738" y="1437323"/>
                  <a:pt x="581025" y="1428750"/>
                  <a:pt x="595313" y="1419225"/>
                </a:cubicBezTo>
                <a:lnTo>
                  <a:pt x="602932" y="1429703"/>
                </a:lnTo>
                <a:cubicBezTo>
                  <a:pt x="588645" y="1440180"/>
                  <a:pt x="573405" y="1448753"/>
                  <a:pt x="557213" y="1457325"/>
                </a:cubicBezTo>
                <a:close/>
                <a:moveTo>
                  <a:pt x="1204913" y="1457325"/>
                </a:moveTo>
                <a:cubicBezTo>
                  <a:pt x="1200150" y="1446848"/>
                  <a:pt x="1195388" y="1437323"/>
                  <a:pt x="1190625" y="1426845"/>
                </a:cubicBezTo>
                <a:lnTo>
                  <a:pt x="1202055" y="1421130"/>
                </a:lnTo>
                <a:cubicBezTo>
                  <a:pt x="1206817" y="1431607"/>
                  <a:pt x="1212532" y="1442085"/>
                  <a:pt x="1217295" y="1452562"/>
                </a:cubicBezTo>
                <a:lnTo>
                  <a:pt x="1204913" y="1457325"/>
                </a:lnTo>
                <a:close/>
                <a:moveTo>
                  <a:pt x="19050" y="1401128"/>
                </a:moveTo>
                <a:cubicBezTo>
                  <a:pt x="11430" y="1385888"/>
                  <a:pt x="5715" y="1368742"/>
                  <a:pt x="2857" y="1349692"/>
                </a:cubicBezTo>
                <a:lnTo>
                  <a:pt x="15240" y="1347788"/>
                </a:lnTo>
                <a:cubicBezTo>
                  <a:pt x="18097" y="1364932"/>
                  <a:pt x="23813" y="1381125"/>
                  <a:pt x="30480" y="1395413"/>
                </a:cubicBezTo>
                <a:lnTo>
                  <a:pt x="19050" y="1401128"/>
                </a:lnTo>
                <a:close/>
                <a:moveTo>
                  <a:pt x="643890" y="1397317"/>
                </a:moveTo>
                <a:lnTo>
                  <a:pt x="635317" y="1387792"/>
                </a:lnTo>
                <a:cubicBezTo>
                  <a:pt x="647700" y="1376363"/>
                  <a:pt x="660082" y="1363980"/>
                  <a:pt x="671513" y="1351598"/>
                </a:cubicBezTo>
                <a:lnTo>
                  <a:pt x="681038" y="1360170"/>
                </a:lnTo>
                <a:cubicBezTo>
                  <a:pt x="669607" y="1372553"/>
                  <a:pt x="657225" y="1384935"/>
                  <a:pt x="643890" y="1397317"/>
                </a:cubicBezTo>
                <a:close/>
                <a:moveTo>
                  <a:pt x="1164907" y="1382078"/>
                </a:moveTo>
                <a:cubicBezTo>
                  <a:pt x="1156335" y="1367790"/>
                  <a:pt x="1145857" y="1353503"/>
                  <a:pt x="1135380" y="1340167"/>
                </a:cubicBezTo>
                <a:lnTo>
                  <a:pt x="1145857" y="1332548"/>
                </a:lnTo>
                <a:cubicBezTo>
                  <a:pt x="1156335" y="1346835"/>
                  <a:pt x="1166813" y="1361123"/>
                  <a:pt x="1175385" y="1375410"/>
                </a:cubicBezTo>
                <a:lnTo>
                  <a:pt x="1164907" y="1382078"/>
                </a:lnTo>
                <a:close/>
                <a:moveTo>
                  <a:pt x="712470" y="1317307"/>
                </a:moveTo>
                <a:lnTo>
                  <a:pt x="701992" y="1310640"/>
                </a:lnTo>
                <a:cubicBezTo>
                  <a:pt x="711517" y="1296353"/>
                  <a:pt x="719138" y="1281113"/>
                  <a:pt x="726757" y="1265873"/>
                </a:cubicBezTo>
                <a:lnTo>
                  <a:pt x="738188" y="1271588"/>
                </a:lnTo>
                <a:cubicBezTo>
                  <a:pt x="730567" y="1286828"/>
                  <a:pt x="721995" y="1302067"/>
                  <a:pt x="712470" y="1317307"/>
                </a:cubicBezTo>
                <a:close/>
                <a:moveTo>
                  <a:pt x="1102995" y="1300163"/>
                </a:moveTo>
                <a:cubicBezTo>
                  <a:pt x="1091565" y="1287780"/>
                  <a:pt x="1080135" y="1275398"/>
                  <a:pt x="1066800" y="1263015"/>
                </a:cubicBezTo>
                <a:lnTo>
                  <a:pt x="1075372" y="1253490"/>
                </a:lnTo>
                <a:cubicBezTo>
                  <a:pt x="1087755" y="1265873"/>
                  <a:pt x="1100138" y="1278255"/>
                  <a:pt x="1111567" y="1291590"/>
                </a:cubicBezTo>
                <a:lnTo>
                  <a:pt x="1102995" y="1300163"/>
                </a:lnTo>
                <a:close/>
                <a:moveTo>
                  <a:pt x="13335" y="1297305"/>
                </a:moveTo>
                <a:lnTo>
                  <a:pt x="0" y="1296353"/>
                </a:lnTo>
                <a:cubicBezTo>
                  <a:pt x="1905" y="1278255"/>
                  <a:pt x="4763" y="1261110"/>
                  <a:pt x="10477" y="1243965"/>
                </a:cubicBezTo>
                <a:lnTo>
                  <a:pt x="22860" y="1247775"/>
                </a:lnTo>
                <a:cubicBezTo>
                  <a:pt x="18097" y="1263967"/>
                  <a:pt x="15240" y="1281113"/>
                  <a:pt x="13335" y="1297305"/>
                </a:cubicBezTo>
                <a:close/>
                <a:moveTo>
                  <a:pt x="1028700" y="1228725"/>
                </a:moveTo>
                <a:cubicBezTo>
                  <a:pt x="1015365" y="1218248"/>
                  <a:pt x="1002030" y="1207770"/>
                  <a:pt x="987742" y="1197292"/>
                </a:cubicBezTo>
                <a:lnTo>
                  <a:pt x="995363" y="1186815"/>
                </a:lnTo>
                <a:cubicBezTo>
                  <a:pt x="1009650" y="1197292"/>
                  <a:pt x="1023938" y="1207770"/>
                  <a:pt x="1037272" y="1219200"/>
                </a:cubicBezTo>
                <a:lnTo>
                  <a:pt x="1028700" y="1228725"/>
                </a:lnTo>
                <a:close/>
                <a:moveTo>
                  <a:pt x="756285" y="1221105"/>
                </a:moveTo>
                <a:lnTo>
                  <a:pt x="743902" y="1217295"/>
                </a:lnTo>
                <a:cubicBezTo>
                  <a:pt x="747713" y="1204913"/>
                  <a:pt x="750570" y="1192530"/>
                  <a:pt x="752475" y="1179195"/>
                </a:cubicBezTo>
                <a:cubicBezTo>
                  <a:pt x="753427" y="1175385"/>
                  <a:pt x="753427" y="1171575"/>
                  <a:pt x="754380" y="1167765"/>
                </a:cubicBezTo>
                <a:lnTo>
                  <a:pt x="767715" y="1169670"/>
                </a:lnTo>
                <a:cubicBezTo>
                  <a:pt x="766763" y="1173480"/>
                  <a:pt x="766763" y="1178242"/>
                  <a:pt x="765810" y="1182053"/>
                </a:cubicBezTo>
                <a:cubicBezTo>
                  <a:pt x="762952" y="1195388"/>
                  <a:pt x="760095" y="1208723"/>
                  <a:pt x="756285" y="1221105"/>
                </a:cubicBezTo>
                <a:close/>
                <a:moveTo>
                  <a:pt x="45720" y="1203007"/>
                </a:moveTo>
                <a:lnTo>
                  <a:pt x="34290" y="1196340"/>
                </a:lnTo>
                <a:cubicBezTo>
                  <a:pt x="43815" y="1182053"/>
                  <a:pt x="54292" y="1167765"/>
                  <a:pt x="66675" y="1154430"/>
                </a:cubicBezTo>
                <a:lnTo>
                  <a:pt x="76200" y="1163003"/>
                </a:lnTo>
                <a:cubicBezTo>
                  <a:pt x="64770" y="1176338"/>
                  <a:pt x="54292" y="1189673"/>
                  <a:pt x="45720" y="1203007"/>
                </a:cubicBezTo>
                <a:close/>
                <a:moveTo>
                  <a:pt x="944880" y="1168717"/>
                </a:moveTo>
                <a:cubicBezTo>
                  <a:pt x="930592" y="1160145"/>
                  <a:pt x="915352" y="1151573"/>
                  <a:pt x="900113" y="1143000"/>
                </a:cubicBezTo>
                <a:lnTo>
                  <a:pt x="905827" y="1131570"/>
                </a:lnTo>
                <a:cubicBezTo>
                  <a:pt x="921067" y="1140142"/>
                  <a:pt x="936307" y="1148715"/>
                  <a:pt x="951547" y="1157288"/>
                </a:cubicBezTo>
                <a:lnTo>
                  <a:pt x="944880" y="1168717"/>
                </a:lnTo>
                <a:close/>
                <a:moveTo>
                  <a:pt x="114300" y="1129665"/>
                </a:moveTo>
                <a:lnTo>
                  <a:pt x="106680" y="1119188"/>
                </a:lnTo>
                <a:cubicBezTo>
                  <a:pt x="120015" y="1108710"/>
                  <a:pt x="135255" y="1099185"/>
                  <a:pt x="150495" y="1089660"/>
                </a:cubicBezTo>
                <a:lnTo>
                  <a:pt x="157163" y="1101090"/>
                </a:lnTo>
                <a:cubicBezTo>
                  <a:pt x="141922" y="1109663"/>
                  <a:pt x="127635" y="1119188"/>
                  <a:pt x="114300" y="1129665"/>
                </a:cubicBezTo>
                <a:close/>
                <a:moveTo>
                  <a:pt x="854392" y="1120140"/>
                </a:moveTo>
                <a:cubicBezTo>
                  <a:pt x="839152" y="1112520"/>
                  <a:pt x="822960" y="1105853"/>
                  <a:pt x="806767" y="1100138"/>
                </a:cubicBezTo>
                <a:lnTo>
                  <a:pt x="811530" y="1087755"/>
                </a:lnTo>
                <a:cubicBezTo>
                  <a:pt x="827722" y="1094423"/>
                  <a:pt x="843915" y="1101090"/>
                  <a:pt x="860107" y="1108710"/>
                </a:cubicBezTo>
                <a:lnTo>
                  <a:pt x="854392" y="1120140"/>
                </a:lnTo>
                <a:close/>
                <a:moveTo>
                  <a:pt x="755332" y="1117282"/>
                </a:moveTo>
                <a:cubicBezTo>
                  <a:pt x="754380" y="1104900"/>
                  <a:pt x="753427" y="1092517"/>
                  <a:pt x="750570" y="1080135"/>
                </a:cubicBezTo>
                <a:cubicBezTo>
                  <a:pt x="736282" y="1075373"/>
                  <a:pt x="722947" y="1071563"/>
                  <a:pt x="708660" y="1067753"/>
                </a:cubicBezTo>
                <a:lnTo>
                  <a:pt x="712470" y="1055370"/>
                </a:lnTo>
                <a:cubicBezTo>
                  <a:pt x="725805" y="1059180"/>
                  <a:pt x="738188" y="1062990"/>
                  <a:pt x="751522" y="1066800"/>
                </a:cubicBezTo>
                <a:lnTo>
                  <a:pt x="762000" y="1064895"/>
                </a:lnTo>
                <a:cubicBezTo>
                  <a:pt x="762000" y="1066800"/>
                  <a:pt x="762952" y="1068705"/>
                  <a:pt x="762952" y="1070610"/>
                </a:cubicBezTo>
                <a:cubicBezTo>
                  <a:pt x="762952" y="1070610"/>
                  <a:pt x="762952" y="1070610"/>
                  <a:pt x="762952" y="1070610"/>
                </a:cubicBezTo>
                <a:lnTo>
                  <a:pt x="762952" y="1070610"/>
                </a:lnTo>
                <a:cubicBezTo>
                  <a:pt x="765810" y="1086803"/>
                  <a:pt x="767715" y="1102042"/>
                  <a:pt x="768667" y="1117282"/>
                </a:cubicBezTo>
                <a:lnTo>
                  <a:pt x="755332" y="1117282"/>
                </a:lnTo>
                <a:close/>
                <a:moveTo>
                  <a:pt x="202882" y="1078230"/>
                </a:moveTo>
                <a:lnTo>
                  <a:pt x="197167" y="1066800"/>
                </a:lnTo>
                <a:cubicBezTo>
                  <a:pt x="206692" y="1062990"/>
                  <a:pt x="216217" y="1058228"/>
                  <a:pt x="226695" y="1055370"/>
                </a:cubicBezTo>
                <a:cubicBezTo>
                  <a:pt x="233363" y="1052513"/>
                  <a:pt x="240030" y="1050607"/>
                  <a:pt x="246697" y="1048703"/>
                </a:cubicBezTo>
                <a:lnTo>
                  <a:pt x="250507" y="1061085"/>
                </a:lnTo>
                <a:cubicBezTo>
                  <a:pt x="243840" y="1062990"/>
                  <a:pt x="237172" y="1065848"/>
                  <a:pt x="231457" y="1067753"/>
                </a:cubicBezTo>
                <a:cubicBezTo>
                  <a:pt x="221932" y="1069657"/>
                  <a:pt x="212407" y="1074420"/>
                  <a:pt x="202882" y="1078230"/>
                </a:cubicBezTo>
                <a:close/>
                <a:moveTo>
                  <a:pt x="658177" y="1054417"/>
                </a:moveTo>
                <a:cubicBezTo>
                  <a:pt x="643890" y="1051560"/>
                  <a:pt x="629602" y="1048703"/>
                  <a:pt x="614363" y="1045845"/>
                </a:cubicBezTo>
                <a:lnTo>
                  <a:pt x="606742" y="1044892"/>
                </a:lnTo>
                <a:lnTo>
                  <a:pt x="608647" y="1032510"/>
                </a:lnTo>
                <a:lnTo>
                  <a:pt x="616267" y="1033463"/>
                </a:lnTo>
                <a:cubicBezTo>
                  <a:pt x="630555" y="1036320"/>
                  <a:pt x="645795" y="1039178"/>
                  <a:pt x="660082" y="1042035"/>
                </a:cubicBezTo>
                <a:lnTo>
                  <a:pt x="658177" y="1054417"/>
                </a:lnTo>
                <a:close/>
                <a:moveTo>
                  <a:pt x="300038" y="1045845"/>
                </a:moveTo>
                <a:lnTo>
                  <a:pt x="297180" y="1033463"/>
                </a:lnTo>
                <a:cubicBezTo>
                  <a:pt x="314325" y="1029653"/>
                  <a:pt x="331470" y="1026795"/>
                  <a:pt x="348615" y="1023938"/>
                </a:cubicBezTo>
                <a:lnTo>
                  <a:pt x="350520" y="1037272"/>
                </a:lnTo>
                <a:cubicBezTo>
                  <a:pt x="333375" y="1039178"/>
                  <a:pt x="316230" y="1042035"/>
                  <a:pt x="300038" y="1045845"/>
                </a:cubicBezTo>
                <a:close/>
                <a:moveTo>
                  <a:pt x="556260" y="1037272"/>
                </a:moveTo>
                <a:cubicBezTo>
                  <a:pt x="539115" y="1035367"/>
                  <a:pt x="521970" y="1033463"/>
                  <a:pt x="504825" y="1032510"/>
                </a:cubicBezTo>
                <a:lnTo>
                  <a:pt x="505777" y="1019175"/>
                </a:lnTo>
                <a:cubicBezTo>
                  <a:pt x="522922" y="1020128"/>
                  <a:pt x="540067" y="1022032"/>
                  <a:pt x="558165" y="1023938"/>
                </a:cubicBezTo>
                <a:lnTo>
                  <a:pt x="556260" y="1037272"/>
                </a:lnTo>
                <a:close/>
                <a:moveTo>
                  <a:pt x="401955" y="1031557"/>
                </a:moveTo>
                <a:lnTo>
                  <a:pt x="401002" y="1018222"/>
                </a:lnTo>
                <a:cubicBezTo>
                  <a:pt x="415290" y="1017270"/>
                  <a:pt x="430530" y="1017270"/>
                  <a:pt x="445770" y="1017270"/>
                </a:cubicBezTo>
                <a:lnTo>
                  <a:pt x="453390" y="1017270"/>
                </a:lnTo>
                <a:lnTo>
                  <a:pt x="453390" y="1030605"/>
                </a:lnTo>
                <a:lnTo>
                  <a:pt x="445770" y="1030605"/>
                </a:lnTo>
                <a:cubicBezTo>
                  <a:pt x="431482" y="1030605"/>
                  <a:pt x="416242" y="1030605"/>
                  <a:pt x="401955" y="1031557"/>
                </a:cubicBezTo>
                <a:close/>
                <a:moveTo>
                  <a:pt x="736282" y="1016317"/>
                </a:moveTo>
                <a:cubicBezTo>
                  <a:pt x="733425" y="1005840"/>
                  <a:pt x="730567" y="996315"/>
                  <a:pt x="727710" y="985838"/>
                </a:cubicBezTo>
                <a:lnTo>
                  <a:pt x="721995" y="965835"/>
                </a:lnTo>
                <a:lnTo>
                  <a:pt x="734377" y="962025"/>
                </a:lnTo>
                <a:lnTo>
                  <a:pt x="740092" y="982028"/>
                </a:lnTo>
                <a:cubicBezTo>
                  <a:pt x="742950" y="992505"/>
                  <a:pt x="745807" y="1002030"/>
                  <a:pt x="748665" y="1012507"/>
                </a:cubicBezTo>
                <a:lnTo>
                  <a:pt x="736282" y="1016317"/>
                </a:lnTo>
                <a:close/>
                <a:moveTo>
                  <a:pt x="707707" y="916305"/>
                </a:moveTo>
                <a:cubicBezTo>
                  <a:pt x="702945" y="900113"/>
                  <a:pt x="698182" y="882967"/>
                  <a:pt x="692467" y="866775"/>
                </a:cubicBezTo>
                <a:lnTo>
                  <a:pt x="704850" y="862965"/>
                </a:lnTo>
                <a:cubicBezTo>
                  <a:pt x="709613" y="879157"/>
                  <a:pt x="715327" y="896303"/>
                  <a:pt x="720090" y="912495"/>
                </a:cubicBezTo>
                <a:lnTo>
                  <a:pt x="707707" y="916305"/>
                </a:lnTo>
                <a:close/>
                <a:moveTo>
                  <a:pt x="678180" y="817245"/>
                </a:moveTo>
                <a:cubicBezTo>
                  <a:pt x="673417" y="802005"/>
                  <a:pt x="668655" y="787717"/>
                  <a:pt x="663892" y="772478"/>
                </a:cubicBezTo>
                <a:lnTo>
                  <a:pt x="661988" y="767715"/>
                </a:lnTo>
                <a:lnTo>
                  <a:pt x="674370" y="763905"/>
                </a:lnTo>
                <a:lnTo>
                  <a:pt x="676275" y="768667"/>
                </a:lnTo>
                <a:cubicBezTo>
                  <a:pt x="681038" y="783907"/>
                  <a:pt x="685800" y="798195"/>
                  <a:pt x="690563" y="813435"/>
                </a:cubicBezTo>
                <a:lnTo>
                  <a:pt x="678180" y="817245"/>
                </a:lnTo>
                <a:close/>
                <a:moveTo>
                  <a:pt x="645795" y="718185"/>
                </a:moveTo>
                <a:cubicBezTo>
                  <a:pt x="641985" y="706755"/>
                  <a:pt x="638175" y="695325"/>
                  <a:pt x="633413" y="683895"/>
                </a:cubicBezTo>
                <a:lnTo>
                  <a:pt x="628650" y="669607"/>
                </a:lnTo>
                <a:lnTo>
                  <a:pt x="641032" y="664845"/>
                </a:lnTo>
                <a:lnTo>
                  <a:pt x="645795" y="679132"/>
                </a:lnTo>
                <a:cubicBezTo>
                  <a:pt x="649605" y="690563"/>
                  <a:pt x="654367" y="702945"/>
                  <a:pt x="658177" y="713422"/>
                </a:cubicBezTo>
                <a:lnTo>
                  <a:pt x="645795" y="718185"/>
                </a:lnTo>
                <a:close/>
                <a:moveTo>
                  <a:pt x="611505" y="620078"/>
                </a:moveTo>
                <a:cubicBezTo>
                  <a:pt x="605790" y="603885"/>
                  <a:pt x="600075" y="587692"/>
                  <a:pt x="595313" y="570547"/>
                </a:cubicBezTo>
                <a:lnTo>
                  <a:pt x="607695" y="566738"/>
                </a:lnTo>
                <a:cubicBezTo>
                  <a:pt x="613410" y="583882"/>
                  <a:pt x="618172" y="600075"/>
                  <a:pt x="623888" y="616267"/>
                </a:cubicBezTo>
                <a:lnTo>
                  <a:pt x="611505" y="620078"/>
                </a:lnTo>
                <a:close/>
                <a:moveTo>
                  <a:pt x="580072" y="521017"/>
                </a:moveTo>
                <a:cubicBezTo>
                  <a:pt x="575310" y="503872"/>
                  <a:pt x="570547" y="486728"/>
                  <a:pt x="565785" y="470535"/>
                </a:cubicBezTo>
                <a:lnTo>
                  <a:pt x="578167" y="467678"/>
                </a:lnTo>
                <a:cubicBezTo>
                  <a:pt x="581977" y="483870"/>
                  <a:pt x="586740" y="500063"/>
                  <a:pt x="591502" y="517207"/>
                </a:cubicBezTo>
                <a:lnTo>
                  <a:pt x="580072" y="521017"/>
                </a:lnTo>
                <a:close/>
                <a:moveTo>
                  <a:pt x="554355" y="419100"/>
                </a:moveTo>
                <a:cubicBezTo>
                  <a:pt x="550545" y="401003"/>
                  <a:pt x="547688" y="383857"/>
                  <a:pt x="544830" y="367665"/>
                </a:cubicBezTo>
                <a:lnTo>
                  <a:pt x="558165" y="365760"/>
                </a:lnTo>
                <a:cubicBezTo>
                  <a:pt x="560070" y="381953"/>
                  <a:pt x="563880" y="399097"/>
                  <a:pt x="566738" y="416242"/>
                </a:cubicBezTo>
                <a:lnTo>
                  <a:pt x="554355" y="419100"/>
                </a:lnTo>
                <a:close/>
                <a:moveTo>
                  <a:pt x="539115" y="316230"/>
                </a:moveTo>
                <a:cubicBezTo>
                  <a:pt x="538163" y="302895"/>
                  <a:pt x="538163" y="289560"/>
                  <a:pt x="538163" y="277178"/>
                </a:cubicBezTo>
                <a:cubicBezTo>
                  <a:pt x="538163" y="272415"/>
                  <a:pt x="538163" y="268605"/>
                  <a:pt x="538163" y="263842"/>
                </a:cubicBezTo>
                <a:lnTo>
                  <a:pt x="551497" y="263842"/>
                </a:lnTo>
                <a:cubicBezTo>
                  <a:pt x="551497" y="268605"/>
                  <a:pt x="551497" y="272415"/>
                  <a:pt x="551497" y="277178"/>
                </a:cubicBezTo>
                <a:cubicBezTo>
                  <a:pt x="551497" y="289560"/>
                  <a:pt x="551497" y="301942"/>
                  <a:pt x="552450" y="315278"/>
                </a:cubicBezTo>
                <a:lnTo>
                  <a:pt x="539115" y="316230"/>
                </a:lnTo>
                <a:close/>
                <a:moveTo>
                  <a:pt x="555307" y="212407"/>
                </a:moveTo>
                <a:lnTo>
                  <a:pt x="542925" y="210503"/>
                </a:lnTo>
                <a:cubicBezTo>
                  <a:pt x="545782" y="192405"/>
                  <a:pt x="549592" y="175260"/>
                  <a:pt x="555307" y="159067"/>
                </a:cubicBezTo>
                <a:lnTo>
                  <a:pt x="567690" y="162878"/>
                </a:lnTo>
                <a:cubicBezTo>
                  <a:pt x="561975" y="178117"/>
                  <a:pt x="558165" y="195263"/>
                  <a:pt x="555307" y="212407"/>
                </a:cubicBezTo>
                <a:close/>
                <a:moveTo>
                  <a:pt x="586740" y="116205"/>
                </a:moveTo>
                <a:lnTo>
                  <a:pt x="575310" y="109538"/>
                </a:lnTo>
                <a:cubicBezTo>
                  <a:pt x="583882" y="94297"/>
                  <a:pt x="594360" y="79057"/>
                  <a:pt x="605790" y="65722"/>
                </a:cubicBezTo>
                <a:lnTo>
                  <a:pt x="615315" y="74295"/>
                </a:lnTo>
                <a:cubicBezTo>
                  <a:pt x="604838" y="87630"/>
                  <a:pt x="595313" y="101917"/>
                  <a:pt x="586740" y="116205"/>
                </a:cubicBezTo>
                <a:close/>
                <a:moveTo>
                  <a:pt x="651510" y="40005"/>
                </a:moveTo>
                <a:lnTo>
                  <a:pt x="643890" y="29528"/>
                </a:lnTo>
                <a:cubicBezTo>
                  <a:pt x="657225" y="19050"/>
                  <a:pt x="672465" y="9525"/>
                  <a:pt x="687705" y="0"/>
                </a:cubicBezTo>
                <a:lnTo>
                  <a:pt x="694372" y="11430"/>
                </a:lnTo>
                <a:cubicBezTo>
                  <a:pt x="679132" y="20003"/>
                  <a:pt x="664845" y="29528"/>
                  <a:pt x="651510" y="40005"/>
                </a:cubicBezTo>
                <a:close/>
              </a:path>
            </a:pathLst>
          </a:custGeom>
          <a:solidFill>
            <a:srgbClr val="231F20"/>
          </a:solidFill>
          <a:ln w="9525" cap="flat">
            <a:noFill/>
            <a:prstDash val="solid"/>
            <a:miter/>
          </a:ln>
        </p:spPr>
        <p:txBody>
          <a:bodyPr rtlCol="0" anchor="ctr"/>
          <a:lstStyle/>
          <a:p>
            <a:endParaRPr lang="en-US"/>
          </a:p>
        </p:txBody>
      </p:sp>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463433" y="5515511"/>
            <a:ext cx="3568197" cy="800102"/>
          </a:xfrm>
          <a:prstGeom prst="rect">
            <a:avLst/>
          </a:prstGeom>
        </p:spPr>
      </p:pic>
      <p:sp>
        <p:nvSpPr>
          <p:cNvPr id="11" name="Graphic 13">
            <a:extLst>
              <a:ext uri="{FF2B5EF4-FFF2-40B4-BE49-F238E27FC236}">
                <a16:creationId xmlns:a16="http://schemas.microsoft.com/office/drawing/2014/main" id="{099D92A5-6E70-954F-89C4-2321D7292C18}"/>
              </a:ext>
            </a:extLst>
          </p:cNvPr>
          <p:cNvSpPr/>
          <p:nvPr userDrawn="1"/>
        </p:nvSpPr>
        <p:spPr>
          <a:xfrm flipV="1">
            <a:off x="0" y="6069473"/>
            <a:ext cx="12192000" cy="800101"/>
          </a:xfrm>
          <a:custGeom>
            <a:avLst/>
            <a:gdLst>
              <a:gd name="connsiteX0" fmla="*/ 0 w 12192000"/>
              <a:gd name="connsiteY0" fmla="*/ 0 h 5800725"/>
              <a:gd name="connsiteX1" fmla="*/ 12192000 w 12192000"/>
              <a:gd name="connsiteY1" fmla="*/ 0 h 5800725"/>
              <a:gd name="connsiteX2" fmla="*/ 12192000 w 12192000"/>
              <a:gd name="connsiteY2" fmla="*/ 5800725 h 5800725"/>
              <a:gd name="connsiteX3" fmla="*/ 0 w 12192000"/>
              <a:gd name="connsiteY3" fmla="*/ 5800725 h 5800725"/>
            </a:gdLst>
            <a:ahLst/>
            <a:cxnLst>
              <a:cxn ang="0">
                <a:pos x="connsiteX0" y="connsiteY0"/>
              </a:cxn>
              <a:cxn ang="0">
                <a:pos x="connsiteX1" y="connsiteY1"/>
              </a:cxn>
              <a:cxn ang="0">
                <a:pos x="connsiteX2" y="connsiteY2"/>
              </a:cxn>
              <a:cxn ang="0">
                <a:pos x="connsiteX3" y="connsiteY3"/>
              </a:cxn>
            </a:cxnLst>
            <a:rect l="l" t="t" r="r" b="b"/>
            <a:pathLst>
              <a:path w="12192000" h="5800725">
                <a:moveTo>
                  <a:pt x="0" y="0"/>
                </a:moveTo>
                <a:lnTo>
                  <a:pt x="12192000" y="0"/>
                </a:lnTo>
                <a:lnTo>
                  <a:pt x="12192000" y="5800725"/>
                </a:lnTo>
                <a:lnTo>
                  <a:pt x="0" y="5800725"/>
                </a:lnTo>
                <a:close/>
              </a:path>
            </a:pathLst>
          </a:custGeom>
          <a:solidFill>
            <a:schemeClr val="bg1"/>
          </a:solidFill>
          <a:ln w="9525" cap="flat">
            <a:noFill/>
            <a:prstDash val="solid"/>
            <a:miter/>
          </a:ln>
        </p:spPr>
        <p:txBody>
          <a:bodyPr rtlCol="0" anchor="ctr"/>
          <a:lstStyle/>
          <a:p>
            <a:endParaRPr lang="en-US"/>
          </a:p>
        </p:txBody>
      </p:sp>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343082" y="5261680"/>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39" name="Graphic 38">
            <a:extLst>
              <a:ext uri="{FF2B5EF4-FFF2-40B4-BE49-F238E27FC236}">
                <a16:creationId xmlns:a16="http://schemas.microsoft.com/office/drawing/2014/main" id="{98F9105A-DE5C-4B6E-952F-70D0CE5CDD1D}"/>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2839555200"/>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00% text - 2">
    <p:bg>
      <p:bgPr>
        <a:solidFill>
          <a:schemeClr val="bg1"/>
        </a:solidFill>
        <a:effectLst/>
      </p:bgPr>
    </p:bg>
    <p:spTree>
      <p:nvGrpSpPr>
        <p:cNvPr id="1" name=""/>
        <p:cNvGrpSpPr/>
        <p:nvPr/>
      </p:nvGrpSpPr>
      <p:grpSpPr>
        <a:xfrm>
          <a:off x="0" y="0"/>
          <a:ext cx="0" cy="0"/>
          <a:chOff x="0" y="0"/>
          <a:chExt cx="0" cy="0"/>
        </a:xfrm>
      </p:grpSpPr>
      <p:sp>
        <p:nvSpPr>
          <p:cNvPr id="47" name="Freeform 46">
            <a:extLst>
              <a:ext uri="{FF2B5EF4-FFF2-40B4-BE49-F238E27FC236}">
                <a16:creationId xmlns:a16="http://schemas.microsoft.com/office/drawing/2014/main" id="{CD3B01A7-4A3E-2A49-844A-6FD43816B8E7}"/>
              </a:ext>
            </a:extLst>
          </p:cNvPr>
          <p:cNvSpPr/>
          <p:nvPr userDrawn="1"/>
        </p:nvSpPr>
        <p:spPr>
          <a:xfrm>
            <a:off x="11743944" y="0"/>
            <a:ext cx="448056" cy="6880066"/>
          </a:xfrm>
          <a:custGeom>
            <a:avLst/>
            <a:gdLst>
              <a:gd name="connsiteX0" fmla="*/ 188245 w 448056"/>
              <a:gd name="connsiteY0" fmla="*/ 0 h 6880066"/>
              <a:gd name="connsiteX1" fmla="*/ 448056 w 448056"/>
              <a:gd name="connsiteY1" fmla="*/ 0 h 6880066"/>
              <a:gd name="connsiteX2" fmla="*/ 448056 w 448056"/>
              <a:gd name="connsiteY2" fmla="*/ 6880066 h 6880066"/>
              <a:gd name="connsiteX3" fmla="*/ 130922 w 448056"/>
              <a:gd name="connsiteY3" fmla="*/ 6880066 h 6880066"/>
              <a:gd name="connsiteX4" fmla="*/ 118904 w 448056"/>
              <a:gd name="connsiteY4" fmla="*/ 6762848 h 6880066"/>
              <a:gd name="connsiteX5" fmla="*/ 1408 w 448056"/>
              <a:gd name="connsiteY5" fmla="*/ 3365731 h 6880066"/>
              <a:gd name="connsiteX6" fmla="*/ 127754 w 448056"/>
              <a:gd name="connsiteY6" fmla="*/ 565916 h 6880066"/>
              <a:gd name="connsiteX7" fmla="*/ 171342 w 448056"/>
              <a:gd name="connsiteY7" fmla="*/ 145088 h 6880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8056" h="6880066">
                <a:moveTo>
                  <a:pt x="188245" y="0"/>
                </a:moveTo>
                <a:lnTo>
                  <a:pt x="448056" y="0"/>
                </a:lnTo>
                <a:lnTo>
                  <a:pt x="448056" y="6880066"/>
                </a:lnTo>
                <a:lnTo>
                  <a:pt x="130922" y="6880066"/>
                </a:lnTo>
                <a:lnTo>
                  <a:pt x="118904" y="6762848"/>
                </a:lnTo>
                <a:cubicBezTo>
                  <a:pt x="30836" y="5809823"/>
                  <a:pt x="-8142" y="4677201"/>
                  <a:pt x="1408" y="3365731"/>
                </a:cubicBezTo>
                <a:cubicBezTo>
                  <a:pt x="9382" y="2294983"/>
                  <a:pt x="51778" y="1361711"/>
                  <a:pt x="127754" y="565916"/>
                </a:cubicBezTo>
                <a:cubicBezTo>
                  <a:pt x="141815" y="419219"/>
                  <a:pt x="156349" y="278949"/>
                  <a:pt x="171342" y="145088"/>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aphic 13">
            <a:extLst>
              <a:ext uri="{FF2B5EF4-FFF2-40B4-BE49-F238E27FC236}">
                <a16:creationId xmlns:a16="http://schemas.microsoft.com/office/drawing/2014/main" id="{A38698FA-1317-CE4F-A875-7C699C7774CB}"/>
              </a:ext>
            </a:extLst>
          </p:cNvPr>
          <p:cNvGrpSpPr/>
          <p:nvPr userDrawn="1"/>
        </p:nvGrpSpPr>
        <p:grpSpPr>
          <a:xfrm rot="8759241">
            <a:off x="10229170" y="6037935"/>
            <a:ext cx="353313" cy="445705"/>
            <a:chOff x="7806722" y="4905407"/>
            <a:chExt cx="353313" cy="445705"/>
          </a:xfrm>
        </p:grpSpPr>
        <p:sp>
          <p:nvSpPr>
            <p:cNvPr id="14" name="Freeform 13">
              <a:extLst>
                <a:ext uri="{FF2B5EF4-FFF2-40B4-BE49-F238E27FC236}">
                  <a16:creationId xmlns:a16="http://schemas.microsoft.com/office/drawing/2014/main" id="{8DC0FBC4-D125-5E4B-B2EC-A16D4CBFDEB3}"/>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path>
              </a:pathLst>
            </a:custGeom>
            <a:solidFill>
              <a:srgbClr val="FFFFFF"/>
            </a:solidFill>
            <a:ln w="9525" cap="flat">
              <a:noFill/>
              <a:prstDash val="solid"/>
              <a:miter/>
            </a:ln>
          </p:spPr>
          <p:txBody>
            <a:bodyPr rtlCol="0" anchor="ctr"/>
            <a:lstStyle/>
            <a:p>
              <a:endParaRPr lang="en-US"/>
            </a:p>
          </p:txBody>
        </p:sp>
        <p:sp>
          <p:nvSpPr>
            <p:cNvPr id="15" name="Freeform 14">
              <a:extLst>
                <a:ext uri="{FF2B5EF4-FFF2-40B4-BE49-F238E27FC236}">
                  <a16:creationId xmlns:a16="http://schemas.microsoft.com/office/drawing/2014/main" id="{1FC247F4-DD00-DA44-99B3-07A9623858F8}"/>
                </a:ext>
              </a:extLst>
            </p:cNvPr>
            <p:cNvSpPr/>
            <p:nvPr/>
          </p:nvSpPr>
          <p:spPr>
            <a:xfrm>
              <a:off x="7806722" y="4905407"/>
              <a:ext cx="353313" cy="445705"/>
            </a:xfrm>
            <a:custGeom>
              <a:avLst/>
              <a:gdLst>
                <a:gd name="connsiteX0" fmla="*/ 241903 w 353313"/>
                <a:gd name="connsiteY0" fmla="*/ 439070 h 445705"/>
                <a:gd name="connsiteX1" fmla="*/ 241903 w 353313"/>
                <a:gd name="connsiteY1" fmla="*/ 439070 h 445705"/>
                <a:gd name="connsiteX2" fmla="*/ 46640 w 353313"/>
                <a:gd name="connsiteY2" fmla="*/ 334295 h 445705"/>
                <a:gd name="connsiteX3" fmla="*/ 6635 w 353313"/>
                <a:gd name="connsiteY3" fmla="*/ 201898 h 445705"/>
                <a:gd name="connsiteX4" fmla="*/ 111410 w 353313"/>
                <a:gd name="connsiteY4" fmla="*/ 6635 h 445705"/>
                <a:gd name="connsiteX5" fmla="*/ 306673 w 353313"/>
                <a:gd name="connsiteY5" fmla="*/ 111410 h 445705"/>
                <a:gd name="connsiteX6" fmla="*/ 346678 w 353313"/>
                <a:gd name="connsiteY6" fmla="*/ 243808 h 445705"/>
                <a:gd name="connsiteX7" fmla="*/ 241903 w 353313"/>
                <a:gd name="connsiteY7" fmla="*/ 439070 h 4457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313" h="445705">
                  <a:moveTo>
                    <a:pt x="241903" y="439070"/>
                  </a:moveTo>
                  <a:lnTo>
                    <a:pt x="241903" y="439070"/>
                  </a:lnTo>
                  <a:cubicBezTo>
                    <a:pt x="159035" y="463835"/>
                    <a:pt x="71405" y="417163"/>
                    <a:pt x="46640" y="334295"/>
                  </a:cubicBezTo>
                  <a:lnTo>
                    <a:pt x="6635" y="201898"/>
                  </a:lnTo>
                  <a:cubicBezTo>
                    <a:pt x="-18130" y="119030"/>
                    <a:pt x="28543" y="31400"/>
                    <a:pt x="111410" y="6635"/>
                  </a:cubicBezTo>
                  <a:cubicBezTo>
                    <a:pt x="194278" y="-18130"/>
                    <a:pt x="281908" y="28543"/>
                    <a:pt x="306673" y="111410"/>
                  </a:cubicBezTo>
                  <a:lnTo>
                    <a:pt x="346678" y="243808"/>
                  </a:lnTo>
                  <a:cubicBezTo>
                    <a:pt x="371443" y="326675"/>
                    <a:pt x="324770" y="414305"/>
                    <a:pt x="241903" y="439070"/>
                  </a:cubicBezTo>
                  <a:close/>
                </a:path>
              </a:pathLst>
            </a:custGeom>
            <a:noFill/>
            <a:ln w="13796" cap="rnd">
              <a:solidFill>
                <a:srgbClr val="EB995D"/>
              </a:solidFill>
              <a:prstDash val="solid"/>
              <a:round/>
            </a:ln>
          </p:spPr>
          <p:txBody>
            <a:bodyPr rtlCol="0" anchor="ctr"/>
            <a:lstStyle/>
            <a:p>
              <a:endParaRPr lang="en-US"/>
            </a:p>
          </p:txBody>
        </p:sp>
        <p:sp>
          <p:nvSpPr>
            <p:cNvPr id="16" name="Freeform 15">
              <a:extLst>
                <a:ext uri="{FF2B5EF4-FFF2-40B4-BE49-F238E27FC236}">
                  <a16:creationId xmlns:a16="http://schemas.microsoft.com/office/drawing/2014/main" id="{97006BDD-87B1-B746-B424-F52C07578986}"/>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7" name="Freeform 16">
              <a:extLst>
                <a:ext uri="{FF2B5EF4-FFF2-40B4-BE49-F238E27FC236}">
                  <a16:creationId xmlns:a16="http://schemas.microsoft.com/office/drawing/2014/main" id="{0956D8E7-7836-4348-BFC5-6B15B236C788}"/>
                </a:ext>
              </a:extLst>
            </p:cNvPr>
            <p:cNvSpPr/>
            <p:nvPr/>
          </p:nvSpPr>
          <p:spPr>
            <a:xfrm>
              <a:off x="7824787" y="5110162"/>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18" name="Freeform 17">
              <a:extLst>
                <a:ext uri="{FF2B5EF4-FFF2-40B4-BE49-F238E27FC236}">
                  <a16:creationId xmlns:a16="http://schemas.microsoft.com/office/drawing/2014/main" id="{2BCC8478-30AA-0C40-9239-1B4362C25540}"/>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9525" cap="flat">
              <a:noFill/>
              <a:prstDash val="solid"/>
              <a:miter/>
            </a:ln>
          </p:spPr>
          <p:txBody>
            <a:bodyPr rtlCol="0" anchor="ctr"/>
            <a:lstStyle/>
            <a:p>
              <a:endParaRPr lang="en-US"/>
            </a:p>
          </p:txBody>
        </p:sp>
        <p:sp>
          <p:nvSpPr>
            <p:cNvPr id="19" name="Freeform 18">
              <a:extLst>
                <a:ext uri="{FF2B5EF4-FFF2-40B4-BE49-F238E27FC236}">
                  <a16:creationId xmlns:a16="http://schemas.microsoft.com/office/drawing/2014/main" id="{63645507-56D7-B744-B2AB-943C31C95329}"/>
                </a:ext>
              </a:extLst>
            </p:cNvPr>
            <p:cNvSpPr/>
            <p:nvPr/>
          </p:nvSpPr>
          <p:spPr>
            <a:xfrm>
              <a:off x="8010525" y="5053965"/>
              <a:ext cx="115252" cy="34290"/>
            </a:xfrm>
            <a:custGeom>
              <a:avLst/>
              <a:gdLst>
                <a:gd name="connsiteX0" fmla="*/ 0 w 115252"/>
                <a:gd name="connsiteY0" fmla="*/ 34290 h 34290"/>
                <a:gd name="connsiteX1" fmla="*/ 115252 w 115252"/>
                <a:gd name="connsiteY1" fmla="*/ 0 h 34290"/>
              </a:gdLst>
              <a:ahLst/>
              <a:cxnLst>
                <a:cxn ang="0">
                  <a:pos x="connsiteX0" y="connsiteY0"/>
                </a:cxn>
                <a:cxn ang="0">
                  <a:pos x="connsiteX1" y="connsiteY1"/>
                </a:cxn>
              </a:cxnLst>
              <a:rect l="l" t="t" r="r" b="b"/>
              <a:pathLst>
                <a:path w="115252" h="34290">
                  <a:moveTo>
                    <a:pt x="0" y="34290"/>
                  </a:moveTo>
                  <a:lnTo>
                    <a:pt x="115252" y="0"/>
                  </a:lnTo>
                </a:path>
              </a:pathLst>
            </a:custGeom>
            <a:ln w="13796" cap="rnd">
              <a:solidFill>
                <a:srgbClr val="EB995D"/>
              </a:solidFill>
              <a:prstDash val="solid"/>
              <a:round/>
            </a:ln>
          </p:spPr>
          <p:txBody>
            <a:bodyPr rtlCol="0" anchor="ctr"/>
            <a:lstStyle/>
            <a:p>
              <a:endParaRPr lang="en-US"/>
            </a:p>
          </p:txBody>
        </p:sp>
        <p:sp>
          <p:nvSpPr>
            <p:cNvPr id="20" name="Freeform 19">
              <a:extLst>
                <a:ext uri="{FF2B5EF4-FFF2-40B4-BE49-F238E27FC236}">
                  <a16:creationId xmlns:a16="http://schemas.microsoft.com/office/drawing/2014/main" id="{C29E7B2C-C758-324C-A599-BC8AA2FA703E}"/>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path>
              </a:pathLst>
            </a:custGeom>
            <a:solidFill>
              <a:srgbClr val="FFFFFF"/>
            </a:solidFill>
            <a:ln w="9525" cap="flat">
              <a:noFill/>
              <a:prstDash val="solid"/>
              <a:miter/>
            </a:ln>
          </p:spPr>
          <p:txBody>
            <a:bodyPr rtlCol="0" anchor="ctr"/>
            <a:lstStyle/>
            <a:p>
              <a:endParaRPr lang="en-US"/>
            </a:p>
          </p:txBody>
        </p:sp>
        <p:sp>
          <p:nvSpPr>
            <p:cNvPr id="21" name="Freeform 20">
              <a:extLst>
                <a:ext uri="{FF2B5EF4-FFF2-40B4-BE49-F238E27FC236}">
                  <a16:creationId xmlns:a16="http://schemas.microsoft.com/office/drawing/2014/main" id="{20E491FA-8640-CB4A-A32C-7AA5C881A283}"/>
                </a:ext>
              </a:extLst>
            </p:cNvPr>
            <p:cNvSpPr/>
            <p:nvPr/>
          </p:nvSpPr>
          <p:spPr>
            <a:xfrm>
              <a:off x="7928086" y="5027723"/>
              <a:ext cx="98202" cy="155352"/>
            </a:xfrm>
            <a:custGeom>
              <a:avLst/>
              <a:gdLst>
                <a:gd name="connsiteX0" fmla="*/ 71961 w 98202"/>
                <a:gd name="connsiteY0" fmla="*/ 153876 h 155352"/>
                <a:gd name="connsiteX1" fmla="*/ 71961 w 98202"/>
                <a:gd name="connsiteY1" fmla="*/ 153876 h 155352"/>
                <a:gd name="connsiteX2" fmla="*/ 26241 w 98202"/>
                <a:gd name="connsiteY2" fmla="*/ 129111 h 155352"/>
                <a:gd name="connsiteX3" fmla="*/ 1476 w 98202"/>
                <a:gd name="connsiteY3" fmla="*/ 47196 h 155352"/>
                <a:gd name="connsiteX4" fmla="*/ 26241 w 98202"/>
                <a:gd name="connsiteY4" fmla="*/ 1476 h 155352"/>
                <a:gd name="connsiteX5" fmla="*/ 71961 w 98202"/>
                <a:gd name="connsiteY5" fmla="*/ 26241 h 155352"/>
                <a:gd name="connsiteX6" fmla="*/ 96726 w 98202"/>
                <a:gd name="connsiteY6" fmla="*/ 109109 h 155352"/>
                <a:gd name="connsiteX7" fmla="*/ 71961 w 98202"/>
                <a:gd name="connsiteY7" fmla="*/ 153876 h 1553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202" h="155352">
                  <a:moveTo>
                    <a:pt x="71961" y="153876"/>
                  </a:moveTo>
                  <a:lnTo>
                    <a:pt x="71961" y="153876"/>
                  </a:lnTo>
                  <a:cubicBezTo>
                    <a:pt x="52911" y="159591"/>
                    <a:pt x="31956" y="148161"/>
                    <a:pt x="26241" y="129111"/>
                  </a:cubicBezTo>
                  <a:lnTo>
                    <a:pt x="1476" y="47196"/>
                  </a:lnTo>
                  <a:cubicBezTo>
                    <a:pt x="-4239" y="28146"/>
                    <a:pt x="7191" y="7191"/>
                    <a:pt x="26241" y="1476"/>
                  </a:cubicBezTo>
                  <a:cubicBezTo>
                    <a:pt x="45291" y="-4239"/>
                    <a:pt x="66246" y="7191"/>
                    <a:pt x="71961" y="26241"/>
                  </a:cubicBezTo>
                  <a:lnTo>
                    <a:pt x="96726" y="109109"/>
                  </a:lnTo>
                  <a:cubicBezTo>
                    <a:pt x="102441" y="127206"/>
                    <a:pt x="91011" y="148161"/>
                    <a:pt x="71961" y="153876"/>
                  </a:cubicBezTo>
                  <a:close/>
                </a:path>
              </a:pathLst>
            </a:custGeom>
            <a:noFill/>
            <a:ln w="13796" cap="rnd">
              <a:solidFill>
                <a:srgbClr val="EB995D"/>
              </a:solidFill>
              <a:prstDash val="solid"/>
              <a:round/>
            </a:ln>
          </p:spPr>
          <p:txBody>
            <a:bodyPr rtlCol="0" anchor="ctr"/>
            <a:lstStyle/>
            <a:p>
              <a:endParaRPr lang="en-US"/>
            </a:p>
          </p:txBody>
        </p:sp>
      </p:grpSp>
      <p:sp>
        <p:nvSpPr>
          <p:cNvPr id="52" name="Freeform 51">
            <a:extLst>
              <a:ext uri="{FF2B5EF4-FFF2-40B4-BE49-F238E27FC236}">
                <a16:creationId xmlns:a16="http://schemas.microsoft.com/office/drawing/2014/main" id="{36310A7F-BB03-8A49-BA09-06C403B48483}"/>
              </a:ext>
            </a:extLst>
          </p:cNvPr>
          <p:cNvSpPr/>
          <p:nvPr userDrawn="1"/>
        </p:nvSpPr>
        <p:spPr>
          <a:xfrm rot="8759241">
            <a:off x="7940697" y="6028731"/>
            <a:ext cx="2265950" cy="776288"/>
          </a:xfrm>
          <a:custGeom>
            <a:avLst/>
            <a:gdLst>
              <a:gd name="connsiteX0" fmla="*/ 2227897 w 2265950"/>
              <a:gd name="connsiteY0" fmla="*/ 651510 h 776288"/>
              <a:gd name="connsiteX1" fmla="*/ 2220278 w 2265950"/>
              <a:gd name="connsiteY1" fmla="*/ 641032 h 776288"/>
              <a:gd name="connsiteX2" fmla="*/ 2254849 w 2265950"/>
              <a:gd name="connsiteY2" fmla="*/ 613047 h 776288"/>
              <a:gd name="connsiteX3" fmla="*/ 2265950 w 2265950"/>
              <a:gd name="connsiteY3" fmla="*/ 620538 h 776288"/>
              <a:gd name="connsiteX4" fmla="*/ 2138363 w 2265950"/>
              <a:gd name="connsiteY4" fmla="*/ 705803 h 776288"/>
              <a:gd name="connsiteX5" fmla="*/ 2132647 w 2265950"/>
              <a:gd name="connsiteY5" fmla="*/ 694373 h 776288"/>
              <a:gd name="connsiteX6" fmla="*/ 2177415 w 2265950"/>
              <a:gd name="connsiteY6" fmla="*/ 669607 h 776288"/>
              <a:gd name="connsiteX7" fmla="*/ 2184083 w 2265950"/>
              <a:gd name="connsiteY7" fmla="*/ 681038 h 776288"/>
              <a:gd name="connsiteX8" fmla="*/ 2138363 w 2265950"/>
              <a:gd name="connsiteY8" fmla="*/ 705803 h 776288"/>
              <a:gd name="connsiteX9" fmla="*/ 2041207 w 2265950"/>
              <a:gd name="connsiteY9" fmla="*/ 744855 h 776288"/>
              <a:gd name="connsiteX10" fmla="*/ 2037397 w 2265950"/>
              <a:gd name="connsiteY10" fmla="*/ 732473 h 776288"/>
              <a:gd name="connsiteX11" fmla="*/ 2085976 w 2265950"/>
              <a:gd name="connsiteY11" fmla="*/ 715328 h 776288"/>
              <a:gd name="connsiteX12" fmla="*/ 2090738 w 2265950"/>
              <a:gd name="connsiteY12" fmla="*/ 727710 h 776288"/>
              <a:gd name="connsiteX13" fmla="*/ 2041207 w 2265950"/>
              <a:gd name="connsiteY13" fmla="*/ 744855 h 776288"/>
              <a:gd name="connsiteX14" fmla="*/ 1939290 w 2265950"/>
              <a:gd name="connsiteY14" fmla="*/ 768668 h 776288"/>
              <a:gd name="connsiteX15" fmla="*/ 1937385 w 2265950"/>
              <a:gd name="connsiteY15" fmla="*/ 755332 h 776288"/>
              <a:gd name="connsiteX16" fmla="*/ 1987868 w 2265950"/>
              <a:gd name="connsiteY16" fmla="*/ 745807 h 776288"/>
              <a:gd name="connsiteX17" fmla="*/ 1990726 w 2265950"/>
              <a:gd name="connsiteY17" fmla="*/ 758190 h 776288"/>
              <a:gd name="connsiteX18" fmla="*/ 1939290 w 2265950"/>
              <a:gd name="connsiteY18" fmla="*/ 768668 h 776288"/>
              <a:gd name="connsiteX19" fmla="*/ 1835468 w 2265950"/>
              <a:gd name="connsiteY19" fmla="*/ 776288 h 776288"/>
              <a:gd name="connsiteX20" fmla="*/ 1834515 w 2265950"/>
              <a:gd name="connsiteY20" fmla="*/ 762953 h 776288"/>
              <a:gd name="connsiteX21" fmla="*/ 1835468 w 2265950"/>
              <a:gd name="connsiteY21" fmla="*/ 762953 h 776288"/>
              <a:gd name="connsiteX22" fmla="*/ 1885951 w 2265950"/>
              <a:gd name="connsiteY22" fmla="*/ 761048 h 776288"/>
              <a:gd name="connsiteX23" fmla="*/ 1886903 w 2265950"/>
              <a:gd name="connsiteY23" fmla="*/ 774382 h 776288"/>
              <a:gd name="connsiteX24" fmla="*/ 1835468 w 2265950"/>
              <a:gd name="connsiteY24" fmla="*/ 776288 h 776288"/>
              <a:gd name="connsiteX25" fmla="*/ 1729740 w 2265950"/>
              <a:gd name="connsiteY25" fmla="*/ 768668 h 776288"/>
              <a:gd name="connsiteX26" fmla="*/ 1731645 w 2265950"/>
              <a:gd name="connsiteY26" fmla="*/ 755332 h 776288"/>
              <a:gd name="connsiteX27" fmla="*/ 1783080 w 2265950"/>
              <a:gd name="connsiteY27" fmla="*/ 761048 h 776288"/>
              <a:gd name="connsiteX28" fmla="*/ 1782128 w 2265950"/>
              <a:gd name="connsiteY28" fmla="*/ 774382 h 776288"/>
              <a:gd name="connsiteX29" fmla="*/ 1729740 w 2265950"/>
              <a:gd name="connsiteY29" fmla="*/ 768668 h 776288"/>
              <a:gd name="connsiteX30" fmla="*/ 1041082 w 2265950"/>
              <a:gd name="connsiteY30" fmla="*/ 328613 h 776288"/>
              <a:gd name="connsiteX31" fmla="*/ 1047750 w 2265950"/>
              <a:gd name="connsiteY31" fmla="*/ 317182 h 776288"/>
              <a:gd name="connsiteX32" fmla="*/ 1092518 w 2265950"/>
              <a:gd name="connsiteY32" fmla="*/ 345757 h 776288"/>
              <a:gd name="connsiteX33" fmla="*/ 1083945 w 2265950"/>
              <a:gd name="connsiteY33" fmla="*/ 356235 h 776288"/>
              <a:gd name="connsiteX34" fmla="*/ 1041082 w 2265950"/>
              <a:gd name="connsiteY34" fmla="*/ 328613 h 776288"/>
              <a:gd name="connsiteX35" fmla="*/ 1163003 w 2265950"/>
              <a:gd name="connsiteY35" fmla="*/ 421005 h 776288"/>
              <a:gd name="connsiteX36" fmla="*/ 1123950 w 2265950"/>
              <a:gd name="connsiteY36" fmla="*/ 386715 h 776288"/>
              <a:gd name="connsiteX37" fmla="*/ 1132523 w 2265950"/>
              <a:gd name="connsiteY37" fmla="*/ 376238 h 776288"/>
              <a:gd name="connsiteX38" fmla="*/ 1171575 w 2265950"/>
              <a:gd name="connsiteY38" fmla="*/ 410528 h 776288"/>
              <a:gd name="connsiteX39" fmla="*/ 1627823 w 2265950"/>
              <a:gd name="connsiteY39" fmla="*/ 746760 h 776288"/>
              <a:gd name="connsiteX40" fmla="*/ 1631632 w 2265950"/>
              <a:gd name="connsiteY40" fmla="*/ 734378 h 776288"/>
              <a:gd name="connsiteX41" fmla="*/ 1682115 w 2265950"/>
              <a:gd name="connsiteY41" fmla="*/ 746760 h 776288"/>
              <a:gd name="connsiteX42" fmla="*/ 1678305 w 2265950"/>
              <a:gd name="connsiteY42" fmla="*/ 759143 h 776288"/>
              <a:gd name="connsiteX43" fmla="*/ 1627823 w 2265950"/>
              <a:gd name="connsiteY43" fmla="*/ 746760 h 776288"/>
              <a:gd name="connsiteX44" fmla="*/ 945832 w 2265950"/>
              <a:gd name="connsiteY44" fmla="*/ 289560 h 776288"/>
              <a:gd name="connsiteX45" fmla="*/ 948690 w 2265950"/>
              <a:gd name="connsiteY45" fmla="*/ 277178 h 776288"/>
              <a:gd name="connsiteX46" fmla="*/ 999173 w 2265950"/>
              <a:gd name="connsiteY46" fmla="*/ 294323 h 776288"/>
              <a:gd name="connsiteX47" fmla="*/ 994410 w 2265950"/>
              <a:gd name="connsiteY47" fmla="*/ 305753 h 776288"/>
              <a:gd name="connsiteX48" fmla="*/ 945832 w 2265950"/>
              <a:gd name="connsiteY48" fmla="*/ 289560 h 776288"/>
              <a:gd name="connsiteX49" fmla="*/ 1237298 w 2265950"/>
              <a:gd name="connsiteY49" fmla="*/ 493395 h 776288"/>
              <a:gd name="connsiteX50" fmla="*/ 1200150 w 2265950"/>
              <a:gd name="connsiteY50" fmla="*/ 456248 h 776288"/>
              <a:gd name="connsiteX51" fmla="*/ 1209675 w 2265950"/>
              <a:gd name="connsiteY51" fmla="*/ 446723 h 776288"/>
              <a:gd name="connsiteX52" fmla="*/ 1246823 w 2265950"/>
              <a:gd name="connsiteY52" fmla="*/ 483870 h 776288"/>
              <a:gd name="connsiteX53" fmla="*/ 1528763 w 2265950"/>
              <a:gd name="connsiteY53" fmla="*/ 711518 h 776288"/>
              <a:gd name="connsiteX54" fmla="*/ 1533525 w 2265950"/>
              <a:gd name="connsiteY54" fmla="*/ 699135 h 776288"/>
              <a:gd name="connsiteX55" fmla="*/ 1581150 w 2265950"/>
              <a:gd name="connsiteY55" fmla="*/ 718185 h 776288"/>
              <a:gd name="connsiteX56" fmla="*/ 1577340 w 2265950"/>
              <a:gd name="connsiteY56" fmla="*/ 730568 h 776288"/>
              <a:gd name="connsiteX57" fmla="*/ 1528763 w 2265950"/>
              <a:gd name="connsiteY57" fmla="*/ 711518 h 776288"/>
              <a:gd name="connsiteX58" fmla="*/ 1310640 w 2265950"/>
              <a:gd name="connsiteY58" fmla="*/ 567690 h 776288"/>
              <a:gd name="connsiteX59" fmla="*/ 1297305 w 2265950"/>
              <a:gd name="connsiteY59" fmla="*/ 554355 h 776288"/>
              <a:gd name="connsiteX60" fmla="*/ 1273493 w 2265950"/>
              <a:gd name="connsiteY60" fmla="*/ 530543 h 776288"/>
              <a:gd name="connsiteX61" fmla="*/ 1283018 w 2265950"/>
              <a:gd name="connsiteY61" fmla="*/ 521018 h 776288"/>
              <a:gd name="connsiteX62" fmla="*/ 1305878 w 2265950"/>
              <a:gd name="connsiteY62" fmla="*/ 544830 h 776288"/>
              <a:gd name="connsiteX63" fmla="*/ 1319213 w 2265950"/>
              <a:gd name="connsiteY63" fmla="*/ 558165 h 776288"/>
              <a:gd name="connsiteX64" fmla="*/ 1435418 w 2265950"/>
              <a:gd name="connsiteY64" fmla="*/ 662940 h 776288"/>
              <a:gd name="connsiteX65" fmla="*/ 1442085 w 2265950"/>
              <a:gd name="connsiteY65" fmla="*/ 651510 h 776288"/>
              <a:gd name="connsiteX66" fmla="*/ 1486853 w 2265950"/>
              <a:gd name="connsiteY66" fmla="*/ 677228 h 776288"/>
              <a:gd name="connsiteX67" fmla="*/ 1481138 w 2265950"/>
              <a:gd name="connsiteY67" fmla="*/ 688657 h 776288"/>
              <a:gd name="connsiteX68" fmla="*/ 1435418 w 2265950"/>
              <a:gd name="connsiteY68" fmla="*/ 662940 h 776288"/>
              <a:gd name="connsiteX69" fmla="*/ 1392555 w 2265950"/>
              <a:gd name="connsiteY69" fmla="*/ 634365 h 776288"/>
              <a:gd name="connsiteX70" fmla="*/ 1350645 w 2265950"/>
              <a:gd name="connsiteY70" fmla="*/ 602932 h 776288"/>
              <a:gd name="connsiteX71" fmla="*/ 1359218 w 2265950"/>
              <a:gd name="connsiteY71" fmla="*/ 592455 h 776288"/>
              <a:gd name="connsiteX72" fmla="*/ 1400175 w 2265950"/>
              <a:gd name="connsiteY72" fmla="*/ 623888 h 776288"/>
              <a:gd name="connsiteX73" fmla="*/ 844868 w 2265950"/>
              <a:gd name="connsiteY73" fmla="*/ 278130 h 776288"/>
              <a:gd name="connsiteX74" fmla="*/ 843915 w 2265950"/>
              <a:gd name="connsiteY74" fmla="*/ 264795 h 776288"/>
              <a:gd name="connsiteX75" fmla="*/ 858203 w 2265950"/>
              <a:gd name="connsiteY75" fmla="*/ 264795 h 776288"/>
              <a:gd name="connsiteX76" fmla="*/ 896303 w 2265950"/>
              <a:gd name="connsiteY76" fmla="*/ 266700 h 776288"/>
              <a:gd name="connsiteX77" fmla="*/ 896303 w 2265950"/>
              <a:gd name="connsiteY77" fmla="*/ 280035 h 776288"/>
              <a:gd name="connsiteX78" fmla="*/ 859155 w 2265950"/>
              <a:gd name="connsiteY78" fmla="*/ 278130 h 776288"/>
              <a:gd name="connsiteX79" fmla="*/ 844868 w 2265950"/>
              <a:gd name="connsiteY79" fmla="*/ 278130 h 776288"/>
              <a:gd name="connsiteX80" fmla="*/ 741998 w 2265950"/>
              <a:gd name="connsiteY80" fmla="*/ 290513 h 776288"/>
              <a:gd name="connsiteX81" fmla="*/ 741045 w 2265950"/>
              <a:gd name="connsiteY81" fmla="*/ 277178 h 776288"/>
              <a:gd name="connsiteX82" fmla="*/ 792480 w 2265950"/>
              <a:gd name="connsiteY82" fmla="*/ 271463 h 776288"/>
              <a:gd name="connsiteX83" fmla="*/ 794385 w 2265950"/>
              <a:gd name="connsiteY83" fmla="*/ 284798 h 776288"/>
              <a:gd name="connsiteX84" fmla="*/ 741998 w 2265950"/>
              <a:gd name="connsiteY84" fmla="*/ 290513 h 776288"/>
              <a:gd name="connsiteX85" fmla="*/ 638175 w 2265950"/>
              <a:gd name="connsiteY85" fmla="*/ 297180 h 776288"/>
              <a:gd name="connsiteX86" fmla="*/ 638175 w 2265950"/>
              <a:gd name="connsiteY86" fmla="*/ 283845 h 776288"/>
              <a:gd name="connsiteX87" fmla="*/ 689610 w 2265950"/>
              <a:gd name="connsiteY87" fmla="*/ 280988 h 776288"/>
              <a:gd name="connsiteX88" fmla="*/ 690563 w 2265950"/>
              <a:gd name="connsiteY88" fmla="*/ 294323 h 776288"/>
              <a:gd name="connsiteX89" fmla="*/ 638175 w 2265950"/>
              <a:gd name="connsiteY89" fmla="*/ 297180 h 776288"/>
              <a:gd name="connsiteX90" fmla="*/ 533400 w 2265950"/>
              <a:gd name="connsiteY90" fmla="*/ 295275 h 776288"/>
              <a:gd name="connsiteX91" fmla="*/ 534353 w 2265950"/>
              <a:gd name="connsiteY91" fmla="*/ 281940 h 776288"/>
              <a:gd name="connsiteX92" fmla="*/ 585788 w 2265950"/>
              <a:gd name="connsiteY92" fmla="*/ 284798 h 776288"/>
              <a:gd name="connsiteX93" fmla="*/ 585788 w 2265950"/>
              <a:gd name="connsiteY93" fmla="*/ 298132 h 776288"/>
              <a:gd name="connsiteX94" fmla="*/ 533400 w 2265950"/>
              <a:gd name="connsiteY94" fmla="*/ 295275 h 776288"/>
              <a:gd name="connsiteX95" fmla="*/ 429578 w 2265950"/>
              <a:gd name="connsiteY95" fmla="*/ 280988 h 776288"/>
              <a:gd name="connsiteX96" fmla="*/ 432435 w 2265950"/>
              <a:gd name="connsiteY96" fmla="*/ 268605 h 776288"/>
              <a:gd name="connsiteX97" fmla="*/ 482918 w 2265950"/>
              <a:gd name="connsiteY97" fmla="*/ 277178 h 776288"/>
              <a:gd name="connsiteX98" fmla="*/ 481013 w 2265950"/>
              <a:gd name="connsiteY98" fmla="*/ 289560 h 776288"/>
              <a:gd name="connsiteX99" fmla="*/ 429578 w 2265950"/>
              <a:gd name="connsiteY99" fmla="*/ 280988 h 776288"/>
              <a:gd name="connsiteX100" fmla="*/ 29528 w 2265950"/>
              <a:gd name="connsiteY100" fmla="*/ 50482 h 776288"/>
              <a:gd name="connsiteX101" fmla="*/ 0 w 2265950"/>
              <a:gd name="connsiteY101" fmla="*/ 6668 h 776288"/>
              <a:gd name="connsiteX102" fmla="*/ 11430 w 2265950"/>
              <a:gd name="connsiteY102" fmla="*/ 0 h 776288"/>
              <a:gd name="connsiteX103" fmla="*/ 40005 w 2265950"/>
              <a:gd name="connsiteY103" fmla="*/ 42863 h 776288"/>
              <a:gd name="connsiteX104" fmla="*/ 327660 w 2265950"/>
              <a:gd name="connsiteY104" fmla="*/ 256223 h 776288"/>
              <a:gd name="connsiteX105" fmla="*/ 331470 w 2265950"/>
              <a:gd name="connsiteY105" fmla="*/ 243840 h 776288"/>
              <a:gd name="connsiteX106" fmla="*/ 381000 w 2265950"/>
              <a:gd name="connsiteY106" fmla="*/ 258128 h 776288"/>
              <a:gd name="connsiteX107" fmla="*/ 378143 w 2265950"/>
              <a:gd name="connsiteY107" fmla="*/ 270510 h 776288"/>
              <a:gd name="connsiteX108" fmla="*/ 327660 w 2265950"/>
              <a:gd name="connsiteY108" fmla="*/ 256223 h 776288"/>
              <a:gd name="connsiteX109" fmla="*/ 231457 w 2265950"/>
              <a:gd name="connsiteY109" fmla="*/ 216218 h 776288"/>
              <a:gd name="connsiteX110" fmla="*/ 237173 w 2265950"/>
              <a:gd name="connsiteY110" fmla="*/ 204788 h 776288"/>
              <a:gd name="connsiteX111" fmla="*/ 283845 w 2265950"/>
              <a:gd name="connsiteY111" fmla="*/ 225743 h 776288"/>
              <a:gd name="connsiteX112" fmla="*/ 279082 w 2265950"/>
              <a:gd name="connsiteY112" fmla="*/ 238125 h 776288"/>
              <a:gd name="connsiteX113" fmla="*/ 231457 w 2265950"/>
              <a:gd name="connsiteY113" fmla="*/ 216218 h 776288"/>
              <a:gd name="connsiteX114" fmla="*/ 100965 w 2265950"/>
              <a:gd name="connsiteY114" fmla="*/ 128588 h 776288"/>
              <a:gd name="connsiteX115" fmla="*/ 63818 w 2265950"/>
              <a:gd name="connsiteY115" fmla="*/ 91440 h 776288"/>
              <a:gd name="connsiteX116" fmla="*/ 73343 w 2265950"/>
              <a:gd name="connsiteY116" fmla="*/ 82868 h 776288"/>
              <a:gd name="connsiteX117" fmla="*/ 109538 w 2265950"/>
              <a:gd name="connsiteY117" fmla="*/ 119063 h 776288"/>
              <a:gd name="connsiteX118" fmla="*/ 140970 w 2265950"/>
              <a:gd name="connsiteY118" fmla="*/ 160973 h 776288"/>
              <a:gd name="connsiteX119" fmla="*/ 148590 w 2265950"/>
              <a:gd name="connsiteY119" fmla="*/ 150495 h 776288"/>
              <a:gd name="connsiteX120" fmla="*/ 191453 w 2265950"/>
              <a:gd name="connsiteY120" fmla="*/ 179070 h 776288"/>
              <a:gd name="connsiteX121" fmla="*/ 184785 w 2265950"/>
              <a:gd name="connsiteY121" fmla="*/ 190500 h 776288"/>
              <a:gd name="connsiteX122" fmla="*/ 140970 w 2265950"/>
              <a:gd name="connsiteY122" fmla="*/ 160973 h 776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2265950" h="776288">
                <a:moveTo>
                  <a:pt x="2227897" y="651510"/>
                </a:moveTo>
                <a:lnTo>
                  <a:pt x="2220278" y="641032"/>
                </a:lnTo>
                <a:lnTo>
                  <a:pt x="2254849" y="613047"/>
                </a:lnTo>
                <a:lnTo>
                  <a:pt x="2265950" y="62053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29740" y="768668"/>
                </a:moveTo>
                <a:lnTo>
                  <a:pt x="1731645" y="755332"/>
                </a:lnTo>
                <a:cubicBezTo>
                  <a:pt x="1748790" y="758190"/>
                  <a:pt x="1765935" y="759143"/>
                  <a:pt x="1783080" y="761048"/>
                </a:cubicBezTo>
                <a:lnTo>
                  <a:pt x="1782128" y="774382"/>
                </a:lnTo>
                <a:cubicBezTo>
                  <a:pt x="1764982" y="773430"/>
                  <a:pt x="1746885" y="771525"/>
                  <a:pt x="1729740" y="768668"/>
                </a:cubicBezTo>
                <a:close/>
                <a:moveTo>
                  <a:pt x="1041082" y="328613"/>
                </a:moveTo>
                <a:lnTo>
                  <a:pt x="1047750" y="317182"/>
                </a:lnTo>
                <a:cubicBezTo>
                  <a:pt x="1062038" y="325755"/>
                  <a:pt x="1077278" y="335280"/>
                  <a:pt x="1092518" y="345757"/>
                </a:cubicBezTo>
                <a:lnTo>
                  <a:pt x="1083945" y="356235"/>
                </a:lnTo>
                <a:cubicBezTo>
                  <a:pt x="1069657" y="345757"/>
                  <a:pt x="1054418" y="337185"/>
                  <a:pt x="1041082" y="328613"/>
                </a:cubicBezTo>
                <a:close/>
                <a:moveTo>
                  <a:pt x="1163003" y="421005"/>
                </a:moveTo>
                <a:cubicBezTo>
                  <a:pt x="1149668" y="408623"/>
                  <a:pt x="1136332" y="397193"/>
                  <a:pt x="1123950" y="386715"/>
                </a:cubicBezTo>
                <a:lnTo>
                  <a:pt x="1132523" y="376238"/>
                </a:lnTo>
                <a:cubicBezTo>
                  <a:pt x="1144905" y="386715"/>
                  <a:pt x="1158240" y="398145"/>
                  <a:pt x="1171575" y="410528"/>
                </a:cubicBezTo>
                <a:close/>
                <a:moveTo>
                  <a:pt x="1627823" y="746760"/>
                </a:moveTo>
                <a:lnTo>
                  <a:pt x="1631632" y="734378"/>
                </a:lnTo>
                <a:cubicBezTo>
                  <a:pt x="1647825" y="739140"/>
                  <a:pt x="1664970" y="742950"/>
                  <a:pt x="1682115" y="746760"/>
                </a:cubicBezTo>
                <a:lnTo>
                  <a:pt x="1678305" y="759143"/>
                </a:lnTo>
                <a:cubicBezTo>
                  <a:pt x="1661160" y="755332"/>
                  <a:pt x="1644015" y="751523"/>
                  <a:pt x="1627823" y="746760"/>
                </a:cubicBezTo>
                <a:close/>
                <a:moveTo>
                  <a:pt x="945832" y="289560"/>
                </a:moveTo>
                <a:lnTo>
                  <a:pt x="948690" y="277178"/>
                </a:lnTo>
                <a:cubicBezTo>
                  <a:pt x="965835" y="281940"/>
                  <a:pt x="982028" y="287655"/>
                  <a:pt x="999173" y="294323"/>
                </a:cubicBezTo>
                <a:lnTo>
                  <a:pt x="994410" y="305753"/>
                </a:lnTo>
                <a:cubicBezTo>
                  <a:pt x="978218" y="299085"/>
                  <a:pt x="962025" y="293370"/>
                  <a:pt x="945832" y="289560"/>
                </a:cubicBezTo>
                <a:close/>
                <a:moveTo>
                  <a:pt x="1237298" y="493395"/>
                </a:moveTo>
                <a:cubicBezTo>
                  <a:pt x="1224915" y="481013"/>
                  <a:pt x="1212532" y="468630"/>
                  <a:pt x="1200150" y="456248"/>
                </a:cubicBezTo>
                <a:lnTo>
                  <a:pt x="1209675" y="446723"/>
                </a:lnTo>
                <a:cubicBezTo>
                  <a:pt x="1222057" y="459105"/>
                  <a:pt x="1234440" y="471488"/>
                  <a:pt x="1246823" y="483870"/>
                </a:cubicBezTo>
                <a:close/>
                <a:moveTo>
                  <a:pt x="1528763" y="711518"/>
                </a:moveTo>
                <a:lnTo>
                  <a:pt x="1533525" y="699135"/>
                </a:lnTo>
                <a:cubicBezTo>
                  <a:pt x="1548765" y="705803"/>
                  <a:pt x="1564957" y="712470"/>
                  <a:pt x="1581150" y="718185"/>
                </a:cubicBezTo>
                <a:lnTo>
                  <a:pt x="1577340" y="730568"/>
                </a:lnTo>
                <a:cubicBezTo>
                  <a:pt x="1561148" y="724853"/>
                  <a:pt x="1544955" y="718185"/>
                  <a:pt x="1528763" y="711518"/>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49" y="553403"/>
                  <a:pt x="1319213" y="558165"/>
                </a:cubicBezTo>
                <a:close/>
                <a:moveTo>
                  <a:pt x="1435418" y="662940"/>
                </a:moveTo>
                <a:lnTo>
                  <a:pt x="1442085" y="651510"/>
                </a:lnTo>
                <a:cubicBezTo>
                  <a:pt x="1456373" y="660082"/>
                  <a:pt x="1471613" y="668655"/>
                  <a:pt x="1486853" y="677228"/>
                </a:cubicBezTo>
                <a:lnTo>
                  <a:pt x="1481138" y="688657"/>
                </a:lnTo>
                <a:cubicBezTo>
                  <a:pt x="1465898" y="681038"/>
                  <a:pt x="1450657" y="671513"/>
                  <a:pt x="1435418" y="662940"/>
                </a:cubicBezTo>
                <a:close/>
                <a:moveTo>
                  <a:pt x="1392555" y="634365"/>
                </a:moveTo>
                <a:cubicBezTo>
                  <a:pt x="1378268" y="623888"/>
                  <a:pt x="1363980" y="613410"/>
                  <a:pt x="1350645" y="602932"/>
                </a:cubicBezTo>
                <a:lnTo>
                  <a:pt x="1359218" y="592455"/>
                </a:lnTo>
                <a:cubicBezTo>
                  <a:pt x="1372553" y="602932"/>
                  <a:pt x="1385888" y="613410"/>
                  <a:pt x="1400175" y="623888"/>
                </a:cubicBezTo>
                <a:close/>
                <a:moveTo>
                  <a:pt x="844868" y="278130"/>
                </a:moveTo>
                <a:lnTo>
                  <a:pt x="843915" y="264795"/>
                </a:lnTo>
                <a:cubicBezTo>
                  <a:pt x="848678" y="264795"/>
                  <a:pt x="853440" y="264795"/>
                  <a:pt x="858203" y="264795"/>
                </a:cubicBezTo>
                <a:cubicBezTo>
                  <a:pt x="870585" y="264795"/>
                  <a:pt x="883920" y="265748"/>
                  <a:pt x="896303" y="266700"/>
                </a:cubicBezTo>
                <a:lnTo>
                  <a:pt x="896303" y="280035"/>
                </a:lnTo>
                <a:cubicBezTo>
                  <a:pt x="883920" y="279082"/>
                  <a:pt x="871538" y="278130"/>
                  <a:pt x="859155" y="278130"/>
                </a:cubicBezTo>
                <a:cubicBezTo>
                  <a:pt x="854393" y="278130"/>
                  <a:pt x="849631" y="278130"/>
                  <a:pt x="844868" y="27813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533400" y="295275"/>
                </a:moveTo>
                <a:lnTo>
                  <a:pt x="534353" y="281940"/>
                </a:lnTo>
                <a:cubicBezTo>
                  <a:pt x="551498" y="282893"/>
                  <a:pt x="568643" y="283845"/>
                  <a:pt x="585788" y="284798"/>
                </a:cubicBezTo>
                <a:lnTo>
                  <a:pt x="585788" y="298132"/>
                </a:lnTo>
                <a:cubicBezTo>
                  <a:pt x="567690" y="298132"/>
                  <a:pt x="550545" y="297180"/>
                  <a:pt x="533400" y="295275"/>
                </a:cubicBezTo>
                <a:close/>
                <a:moveTo>
                  <a:pt x="429578" y="280988"/>
                </a:moveTo>
                <a:lnTo>
                  <a:pt x="432435" y="268605"/>
                </a:lnTo>
                <a:cubicBezTo>
                  <a:pt x="448628" y="272415"/>
                  <a:pt x="465773" y="275273"/>
                  <a:pt x="482918" y="277178"/>
                </a:cubicBezTo>
                <a:lnTo>
                  <a:pt x="481013" y="289560"/>
                </a:lnTo>
                <a:cubicBezTo>
                  <a:pt x="463868" y="286703"/>
                  <a:pt x="445770" y="283845"/>
                  <a:pt x="429578" y="280988"/>
                </a:cubicBezTo>
                <a:close/>
                <a:moveTo>
                  <a:pt x="29528" y="50482"/>
                </a:moveTo>
                <a:cubicBezTo>
                  <a:pt x="19050" y="36195"/>
                  <a:pt x="9525" y="21907"/>
                  <a:pt x="0" y="6668"/>
                </a:cubicBezTo>
                <a:lnTo>
                  <a:pt x="11430" y="0"/>
                </a:lnTo>
                <a:cubicBezTo>
                  <a:pt x="20003" y="14288"/>
                  <a:pt x="29528" y="28575"/>
                  <a:pt x="40005" y="42863"/>
                </a:cubicBezTo>
                <a:close/>
                <a:moveTo>
                  <a:pt x="327660" y="256223"/>
                </a:moveTo>
                <a:lnTo>
                  <a:pt x="331470" y="243840"/>
                </a:lnTo>
                <a:cubicBezTo>
                  <a:pt x="347663" y="248603"/>
                  <a:pt x="364807" y="253365"/>
                  <a:pt x="381000" y="258128"/>
                </a:cubicBezTo>
                <a:lnTo>
                  <a:pt x="378143" y="270510"/>
                </a:lnTo>
                <a:cubicBezTo>
                  <a:pt x="360998" y="266700"/>
                  <a:pt x="343853" y="261938"/>
                  <a:pt x="327660" y="256223"/>
                </a:cubicBezTo>
                <a:close/>
                <a:moveTo>
                  <a:pt x="231457" y="216218"/>
                </a:moveTo>
                <a:lnTo>
                  <a:pt x="237173" y="204788"/>
                </a:lnTo>
                <a:cubicBezTo>
                  <a:pt x="252413" y="212407"/>
                  <a:pt x="267653" y="220028"/>
                  <a:pt x="283845" y="225743"/>
                </a:cubicBezTo>
                <a:lnTo>
                  <a:pt x="279082" y="238125"/>
                </a:lnTo>
                <a:cubicBezTo>
                  <a:pt x="262890" y="231457"/>
                  <a:pt x="246698" y="223838"/>
                  <a:pt x="231457" y="216218"/>
                </a:cubicBezTo>
                <a:close/>
                <a:moveTo>
                  <a:pt x="100965" y="128588"/>
                </a:moveTo>
                <a:cubicBezTo>
                  <a:pt x="87630" y="117157"/>
                  <a:pt x="75248" y="104775"/>
                  <a:pt x="63818" y="91440"/>
                </a:cubicBezTo>
                <a:lnTo>
                  <a:pt x="73343" y="82868"/>
                </a:lnTo>
                <a:cubicBezTo>
                  <a:pt x="84773" y="95250"/>
                  <a:pt x="97155" y="107632"/>
                  <a:pt x="109538" y="119063"/>
                </a:cubicBezTo>
                <a:close/>
                <a:moveTo>
                  <a:pt x="140970" y="160973"/>
                </a:moveTo>
                <a:lnTo>
                  <a:pt x="148590" y="150495"/>
                </a:lnTo>
                <a:cubicBezTo>
                  <a:pt x="161925" y="160973"/>
                  <a:pt x="176213" y="170498"/>
                  <a:pt x="191453" y="179070"/>
                </a:cubicBezTo>
                <a:lnTo>
                  <a:pt x="184785" y="190500"/>
                </a:lnTo>
                <a:cubicBezTo>
                  <a:pt x="169545" y="180975"/>
                  <a:pt x="155257" y="171450"/>
                  <a:pt x="140970" y="160973"/>
                </a:cubicBezTo>
                <a:close/>
              </a:path>
            </a:pathLst>
          </a:custGeom>
          <a:solidFill>
            <a:srgbClr val="231F20"/>
          </a:solidFill>
          <a:ln w="9525" cap="flat">
            <a:noFill/>
            <a:prstDash val="solid"/>
            <a:miter/>
          </a:ln>
        </p:spPr>
        <p:txBody>
          <a:bodyPr wrap="square" rtlCol="0" anchor="ctr">
            <a:noAutofit/>
          </a:bodyPr>
          <a:lstStyle/>
          <a:p>
            <a:endParaRPr lang="en-US"/>
          </a:p>
        </p:txBody>
      </p:sp>
      <p:sp>
        <p:nvSpPr>
          <p:cNvPr id="51" name="Freeform 50">
            <a:extLst>
              <a:ext uri="{FF2B5EF4-FFF2-40B4-BE49-F238E27FC236}">
                <a16:creationId xmlns:a16="http://schemas.microsoft.com/office/drawing/2014/main" id="{E445CCA6-4507-914B-BEF1-7EF1A4B6C57B}"/>
              </a:ext>
            </a:extLst>
          </p:cNvPr>
          <p:cNvSpPr/>
          <p:nvPr userDrawn="1"/>
        </p:nvSpPr>
        <p:spPr>
          <a:xfrm rot="8759241">
            <a:off x="10719987" y="5954237"/>
            <a:ext cx="1217295" cy="1037348"/>
          </a:xfrm>
          <a:custGeom>
            <a:avLst/>
            <a:gdLst>
              <a:gd name="connsiteX0" fmla="*/ 580072 w 1217295"/>
              <a:gd name="connsiteY0" fmla="*/ 42937 h 1037348"/>
              <a:gd name="connsiteX1" fmla="*/ 567920 w 1217295"/>
              <a:gd name="connsiteY1" fmla="*/ 0 h 1037348"/>
              <a:gd name="connsiteX2" fmla="*/ 583865 w 1217295"/>
              <a:gd name="connsiteY2" fmla="*/ 10760 h 1037348"/>
              <a:gd name="connsiteX3" fmla="*/ 591502 w 1217295"/>
              <a:gd name="connsiteY3" fmla="*/ 39127 h 1037348"/>
              <a:gd name="connsiteX4" fmla="*/ 611505 w 1217295"/>
              <a:gd name="connsiteY4" fmla="*/ 141998 h 1037348"/>
              <a:gd name="connsiteX5" fmla="*/ 595313 w 1217295"/>
              <a:gd name="connsiteY5" fmla="*/ 92467 h 1037348"/>
              <a:gd name="connsiteX6" fmla="*/ 607695 w 1217295"/>
              <a:gd name="connsiteY6" fmla="*/ 88658 h 1037348"/>
              <a:gd name="connsiteX7" fmla="*/ 623888 w 1217295"/>
              <a:gd name="connsiteY7" fmla="*/ 138187 h 1037348"/>
              <a:gd name="connsiteX8" fmla="*/ 645795 w 1217295"/>
              <a:gd name="connsiteY8" fmla="*/ 240105 h 1037348"/>
              <a:gd name="connsiteX9" fmla="*/ 633413 w 1217295"/>
              <a:gd name="connsiteY9" fmla="*/ 205815 h 1037348"/>
              <a:gd name="connsiteX10" fmla="*/ 628650 w 1217295"/>
              <a:gd name="connsiteY10" fmla="*/ 191527 h 1037348"/>
              <a:gd name="connsiteX11" fmla="*/ 641032 w 1217295"/>
              <a:gd name="connsiteY11" fmla="*/ 186765 h 1037348"/>
              <a:gd name="connsiteX12" fmla="*/ 645795 w 1217295"/>
              <a:gd name="connsiteY12" fmla="*/ 201052 h 1037348"/>
              <a:gd name="connsiteX13" fmla="*/ 658177 w 1217295"/>
              <a:gd name="connsiteY13" fmla="*/ 235342 h 1037348"/>
              <a:gd name="connsiteX14" fmla="*/ 678180 w 1217295"/>
              <a:gd name="connsiteY14" fmla="*/ 339165 h 1037348"/>
              <a:gd name="connsiteX15" fmla="*/ 663892 w 1217295"/>
              <a:gd name="connsiteY15" fmla="*/ 294398 h 1037348"/>
              <a:gd name="connsiteX16" fmla="*/ 661988 w 1217295"/>
              <a:gd name="connsiteY16" fmla="*/ 289635 h 1037348"/>
              <a:gd name="connsiteX17" fmla="*/ 674370 w 1217295"/>
              <a:gd name="connsiteY17" fmla="*/ 285825 h 1037348"/>
              <a:gd name="connsiteX18" fmla="*/ 676275 w 1217295"/>
              <a:gd name="connsiteY18" fmla="*/ 290587 h 1037348"/>
              <a:gd name="connsiteX19" fmla="*/ 690563 w 1217295"/>
              <a:gd name="connsiteY19" fmla="*/ 335355 h 1037348"/>
              <a:gd name="connsiteX20" fmla="*/ 707707 w 1217295"/>
              <a:gd name="connsiteY20" fmla="*/ 438225 h 1037348"/>
              <a:gd name="connsiteX21" fmla="*/ 692467 w 1217295"/>
              <a:gd name="connsiteY21" fmla="*/ 388695 h 1037348"/>
              <a:gd name="connsiteX22" fmla="*/ 704850 w 1217295"/>
              <a:gd name="connsiteY22" fmla="*/ 384885 h 1037348"/>
              <a:gd name="connsiteX23" fmla="*/ 720090 w 1217295"/>
              <a:gd name="connsiteY23" fmla="*/ 434415 h 1037348"/>
              <a:gd name="connsiteX24" fmla="*/ 736282 w 1217295"/>
              <a:gd name="connsiteY24" fmla="*/ 538237 h 1037348"/>
              <a:gd name="connsiteX25" fmla="*/ 727710 w 1217295"/>
              <a:gd name="connsiteY25" fmla="*/ 507758 h 1037348"/>
              <a:gd name="connsiteX26" fmla="*/ 721995 w 1217295"/>
              <a:gd name="connsiteY26" fmla="*/ 487755 h 1037348"/>
              <a:gd name="connsiteX27" fmla="*/ 734377 w 1217295"/>
              <a:gd name="connsiteY27" fmla="*/ 483945 h 1037348"/>
              <a:gd name="connsiteX28" fmla="*/ 740092 w 1217295"/>
              <a:gd name="connsiteY28" fmla="*/ 503948 h 1037348"/>
              <a:gd name="connsiteX29" fmla="*/ 748665 w 1217295"/>
              <a:gd name="connsiteY29" fmla="*/ 534427 h 1037348"/>
              <a:gd name="connsiteX30" fmla="*/ 1028700 w 1217295"/>
              <a:gd name="connsiteY30" fmla="*/ 750645 h 1037348"/>
              <a:gd name="connsiteX31" fmla="*/ 987742 w 1217295"/>
              <a:gd name="connsiteY31" fmla="*/ 719212 h 1037348"/>
              <a:gd name="connsiteX32" fmla="*/ 995363 w 1217295"/>
              <a:gd name="connsiteY32" fmla="*/ 708735 h 1037348"/>
              <a:gd name="connsiteX33" fmla="*/ 1037272 w 1217295"/>
              <a:gd name="connsiteY33" fmla="*/ 741120 h 1037348"/>
              <a:gd name="connsiteX34" fmla="*/ 900113 w 1217295"/>
              <a:gd name="connsiteY34" fmla="*/ 664920 h 1037348"/>
              <a:gd name="connsiteX35" fmla="*/ 905827 w 1217295"/>
              <a:gd name="connsiteY35" fmla="*/ 653490 h 1037348"/>
              <a:gd name="connsiteX36" fmla="*/ 951547 w 1217295"/>
              <a:gd name="connsiteY36" fmla="*/ 679208 h 1037348"/>
              <a:gd name="connsiteX37" fmla="*/ 944880 w 1217295"/>
              <a:gd name="connsiteY37" fmla="*/ 690637 h 1037348"/>
              <a:gd name="connsiteX38" fmla="*/ 900113 w 1217295"/>
              <a:gd name="connsiteY38" fmla="*/ 664920 h 1037348"/>
              <a:gd name="connsiteX39" fmla="*/ 806767 w 1217295"/>
              <a:gd name="connsiteY39" fmla="*/ 622058 h 1037348"/>
              <a:gd name="connsiteX40" fmla="*/ 811530 w 1217295"/>
              <a:gd name="connsiteY40" fmla="*/ 609675 h 1037348"/>
              <a:gd name="connsiteX41" fmla="*/ 860107 w 1217295"/>
              <a:gd name="connsiteY41" fmla="*/ 630630 h 1037348"/>
              <a:gd name="connsiteX42" fmla="*/ 854392 w 1217295"/>
              <a:gd name="connsiteY42" fmla="*/ 642060 h 1037348"/>
              <a:gd name="connsiteX43" fmla="*/ 806767 w 1217295"/>
              <a:gd name="connsiteY43" fmla="*/ 622058 h 1037348"/>
              <a:gd name="connsiteX44" fmla="*/ 1102995 w 1217295"/>
              <a:gd name="connsiteY44" fmla="*/ 822083 h 1037348"/>
              <a:gd name="connsiteX45" fmla="*/ 1066800 w 1217295"/>
              <a:gd name="connsiteY45" fmla="*/ 784935 h 1037348"/>
              <a:gd name="connsiteX46" fmla="*/ 1075372 w 1217295"/>
              <a:gd name="connsiteY46" fmla="*/ 775410 h 1037348"/>
              <a:gd name="connsiteX47" fmla="*/ 1111567 w 1217295"/>
              <a:gd name="connsiteY47" fmla="*/ 813510 h 1037348"/>
              <a:gd name="connsiteX48" fmla="*/ 1164907 w 1217295"/>
              <a:gd name="connsiteY48" fmla="*/ 903998 h 1037348"/>
              <a:gd name="connsiteX49" fmla="*/ 1135380 w 1217295"/>
              <a:gd name="connsiteY49" fmla="*/ 862087 h 1037348"/>
              <a:gd name="connsiteX50" fmla="*/ 1145857 w 1217295"/>
              <a:gd name="connsiteY50" fmla="*/ 854468 h 1037348"/>
              <a:gd name="connsiteX51" fmla="*/ 1175385 w 1217295"/>
              <a:gd name="connsiteY51" fmla="*/ 897330 h 1037348"/>
              <a:gd name="connsiteX52" fmla="*/ 755332 w 1217295"/>
              <a:gd name="connsiteY52" fmla="*/ 639202 h 1037348"/>
              <a:gd name="connsiteX53" fmla="*/ 750570 w 1217295"/>
              <a:gd name="connsiteY53" fmla="*/ 602055 h 1037348"/>
              <a:gd name="connsiteX54" fmla="*/ 708660 w 1217295"/>
              <a:gd name="connsiteY54" fmla="*/ 589673 h 1037348"/>
              <a:gd name="connsiteX55" fmla="*/ 712470 w 1217295"/>
              <a:gd name="connsiteY55" fmla="*/ 577290 h 1037348"/>
              <a:gd name="connsiteX56" fmla="*/ 751522 w 1217295"/>
              <a:gd name="connsiteY56" fmla="*/ 588720 h 1037348"/>
              <a:gd name="connsiteX57" fmla="*/ 762000 w 1217295"/>
              <a:gd name="connsiteY57" fmla="*/ 586815 h 1037348"/>
              <a:gd name="connsiteX58" fmla="*/ 762952 w 1217295"/>
              <a:gd name="connsiteY58" fmla="*/ 592530 h 1037348"/>
              <a:gd name="connsiteX59" fmla="*/ 768667 w 1217295"/>
              <a:gd name="connsiteY59" fmla="*/ 639202 h 1037348"/>
              <a:gd name="connsiteX60" fmla="*/ 606742 w 1217295"/>
              <a:gd name="connsiteY60" fmla="*/ 566812 h 1037348"/>
              <a:gd name="connsiteX61" fmla="*/ 608647 w 1217295"/>
              <a:gd name="connsiteY61" fmla="*/ 554430 h 1037348"/>
              <a:gd name="connsiteX62" fmla="*/ 616267 w 1217295"/>
              <a:gd name="connsiteY62" fmla="*/ 555383 h 1037348"/>
              <a:gd name="connsiteX63" fmla="*/ 660082 w 1217295"/>
              <a:gd name="connsiteY63" fmla="*/ 563955 h 1037348"/>
              <a:gd name="connsiteX64" fmla="*/ 658177 w 1217295"/>
              <a:gd name="connsiteY64" fmla="*/ 576337 h 1037348"/>
              <a:gd name="connsiteX65" fmla="*/ 614363 w 1217295"/>
              <a:gd name="connsiteY65" fmla="*/ 567765 h 1037348"/>
              <a:gd name="connsiteX66" fmla="*/ 1204913 w 1217295"/>
              <a:gd name="connsiteY66" fmla="*/ 979245 h 1037348"/>
              <a:gd name="connsiteX67" fmla="*/ 1190625 w 1217295"/>
              <a:gd name="connsiteY67" fmla="*/ 948765 h 1037348"/>
              <a:gd name="connsiteX68" fmla="*/ 1202055 w 1217295"/>
              <a:gd name="connsiteY68" fmla="*/ 943050 h 1037348"/>
              <a:gd name="connsiteX69" fmla="*/ 1217295 w 1217295"/>
              <a:gd name="connsiteY69" fmla="*/ 974482 h 1037348"/>
              <a:gd name="connsiteX70" fmla="*/ 504825 w 1217295"/>
              <a:gd name="connsiteY70" fmla="*/ 554430 h 1037348"/>
              <a:gd name="connsiteX71" fmla="*/ 505777 w 1217295"/>
              <a:gd name="connsiteY71" fmla="*/ 541095 h 1037348"/>
              <a:gd name="connsiteX72" fmla="*/ 558165 w 1217295"/>
              <a:gd name="connsiteY72" fmla="*/ 545858 h 1037348"/>
              <a:gd name="connsiteX73" fmla="*/ 556260 w 1217295"/>
              <a:gd name="connsiteY73" fmla="*/ 559192 h 1037348"/>
              <a:gd name="connsiteX74" fmla="*/ 504825 w 1217295"/>
              <a:gd name="connsiteY74" fmla="*/ 554430 h 1037348"/>
              <a:gd name="connsiteX75" fmla="*/ 743902 w 1217295"/>
              <a:gd name="connsiteY75" fmla="*/ 739215 h 1037348"/>
              <a:gd name="connsiteX76" fmla="*/ 752475 w 1217295"/>
              <a:gd name="connsiteY76" fmla="*/ 701115 h 1037348"/>
              <a:gd name="connsiteX77" fmla="*/ 754380 w 1217295"/>
              <a:gd name="connsiteY77" fmla="*/ 689685 h 1037348"/>
              <a:gd name="connsiteX78" fmla="*/ 767715 w 1217295"/>
              <a:gd name="connsiteY78" fmla="*/ 691590 h 1037348"/>
              <a:gd name="connsiteX79" fmla="*/ 765810 w 1217295"/>
              <a:gd name="connsiteY79" fmla="*/ 703973 h 1037348"/>
              <a:gd name="connsiteX80" fmla="*/ 756285 w 1217295"/>
              <a:gd name="connsiteY80" fmla="*/ 743025 h 1037348"/>
              <a:gd name="connsiteX81" fmla="*/ 401955 w 1217295"/>
              <a:gd name="connsiteY81" fmla="*/ 553477 h 1037348"/>
              <a:gd name="connsiteX82" fmla="*/ 401002 w 1217295"/>
              <a:gd name="connsiteY82" fmla="*/ 540142 h 1037348"/>
              <a:gd name="connsiteX83" fmla="*/ 445770 w 1217295"/>
              <a:gd name="connsiteY83" fmla="*/ 539190 h 1037348"/>
              <a:gd name="connsiteX84" fmla="*/ 453390 w 1217295"/>
              <a:gd name="connsiteY84" fmla="*/ 539190 h 1037348"/>
              <a:gd name="connsiteX85" fmla="*/ 453390 w 1217295"/>
              <a:gd name="connsiteY85" fmla="*/ 552525 h 1037348"/>
              <a:gd name="connsiteX86" fmla="*/ 445770 w 1217295"/>
              <a:gd name="connsiteY86" fmla="*/ 552525 h 1037348"/>
              <a:gd name="connsiteX87" fmla="*/ 401955 w 1217295"/>
              <a:gd name="connsiteY87" fmla="*/ 553477 h 1037348"/>
              <a:gd name="connsiteX88" fmla="*/ 701992 w 1217295"/>
              <a:gd name="connsiteY88" fmla="*/ 832560 h 1037348"/>
              <a:gd name="connsiteX89" fmla="*/ 726757 w 1217295"/>
              <a:gd name="connsiteY89" fmla="*/ 787793 h 1037348"/>
              <a:gd name="connsiteX90" fmla="*/ 738188 w 1217295"/>
              <a:gd name="connsiteY90" fmla="*/ 793508 h 1037348"/>
              <a:gd name="connsiteX91" fmla="*/ 712470 w 1217295"/>
              <a:gd name="connsiteY91" fmla="*/ 839227 h 1037348"/>
              <a:gd name="connsiteX92" fmla="*/ 300038 w 1217295"/>
              <a:gd name="connsiteY92" fmla="*/ 567765 h 1037348"/>
              <a:gd name="connsiteX93" fmla="*/ 297180 w 1217295"/>
              <a:gd name="connsiteY93" fmla="*/ 555383 h 1037348"/>
              <a:gd name="connsiteX94" fmla="*/ 348615 w 1217295"/>
              <a:gd name="connsiteY94" fmla="*/ 545858 h 1037348"/>
              <a:gd name="connsiteX95" fmla="*/ 350520 w 1217295"/>
              <a:gd name="connsiteY95" fmla="*/ 559192 h 1037348"/>
              <a:gd name="connsiteX96" fmla="*/ 300038 w 1217295"/>
              <a:gd name="connsiteY96" fmla="*/ 567765 h 1037348"/>
              <a:gd name="connsiteX97" fmla="*/ 202882 w 1217295"/>
              <a:gd name="connsiteY97" fmla="*/ 600150 h 1037348"/>
              <a:gd name="connsiteX98" fmla="*/ 197167 w 1217295"/>
              <a:gd name="connsiteY98" fmla="*/ 588720 h 1037348"/>
              <a:gd name="connsiteX99" fmla="*/ 226695 w 1217295"/>
              <a:gd name="connsiteY99" fmla="*/ 577290 h 1037348"/>
              <a:gd name="connsiteX100" fmla="*/ 246697 w 1217295"/>
              <a:gd name="connsiteY100" fmla="*/ 570623 h 1037348"/>
              <a:gd name="connsiteX101" fmla="*/ 250507 w 1217295"/>
              <a:gd name="connsiteY101" fmla="*/ 583005 h 1037348"/>
              <a:gd name="connsiteX102" fmla="*/ 231457 w 1217295"/>
              <a:gd name="connsiteY102" fmla="*/ 589673 h 1037348"/>
              <a:gd name="connsiteX103" fmla="*/ 202882 w 1217295"/>
              <a:gd name="connsiteY103" fmla="*/ 600150 h 1037348"/>
              <a:gd name="connsiteX104" fmla="*/ 643890 w 1217295"/>
              <a:gd name="connsiteY104" fmla="*/ 919237 h 1037348"/>
              <a:gd name="connsiteX105" fmla="*/ 635317 w 1217295"/>
              <a:gd name="connsiteY105" fmla="*/ 909712 h 1037348"/>
              <a:gd name="connsiteX106" fmla="*/ 671513 w 1217295"/>
              <a:gd name="connsiteY106" fmla="*/ 873518 h 1037348"/>
              <a:gd name="connsiteX107" fmla="*/ 681038 w 1217295"/>
              <a:gd name="connsiteY107" fmla="*/ 882090 h 1037348"/>
              <a:gd name="connsiteX108" fmla="*/ 643890 w 1217295"/>
              <a:gd name="connsiteY108" fmla="*/ 919237 h 1037348"/>
              <a:gd name="connsiteX109" fmla="*/ 114300 w 1217295"/>
              <a:gd name="connsiteY109" fmla="*/ 651585 h 1037348"/>
              <a:gd name="connsiteX110" fmla="*/ 106680 w 1217295"/>
              <a:gd name="connsiteY110" fmla="*/ 641108 h 1037348"/>
              <a:gd name="connsiteX111" fmla="*/ 150495 w 1217295"/>
              <a:gd name="connsiteY111" fmla="*/ 611580 h 1037348"/>
              <a:gd name="connsiteX112" fmla="*/ 157163 w 1217295"/>
              <a:gd name="connsiteY112" fmla="*/ 623010 h 1037348"/>
              <a:gd name="connsiteX113" fmla="*/ 114300 w 1217295"/>
              <a:gd name="connsiteY113" fmla="*/ 651585 h 1037348"/>
              <a:gd name="connsiteX114" fmla="*/ 557212 w 1217295"/>
              <a:gd name="connsiteY114" fmla="*/ 979245 h 1037348"/>
              <a:gd name="connsiteX115" fmla="*/ 551497 w 1217295"/>
              <a:gd name="connsiteY115" fmla="*/ 967815 h 1037348"/>
              <a:gd name="connsiteX116" fmla="*/ 595313 w 1217295"/>
              <a:gd name="connsiteY116" fmla="*/ 941145 h 1037348"/>
              <a:gd name="connsiteX117" fmla="*/ 602932 w 1217295"/>
              <a:gd name="connsiteY117" fmla="*/ 951623 h 1037348"/>
              <a:gd name="connsiteX118" fmla="*/ 557212 w 1217295"/>
              <a:gd name="connsiteY118" fmla="*/ 979245 h 1037348"/>
              <a:gd name="connsiteX119" fmla="*/ 34290 w 1217295"/>
              <a:gd name="connsiteY119" fmla="*/ 718260 h 1037348"/>
              <a:gd name="connsiteX120" fmla="*/ 66675 w 1217295"/>
              <a:gd name="connsiteY120" fmla="*/ 676350 h 1037348"/>
              <a:gd name="connsiteX121" fmla="*/ 76200 w 1217295"/>
              <a:gd name="connsiteY121" fmla="*/ 684923 h 1037348"/>
              <a:gd name="connsiteX122" fmla="*/ 45720 w 1217295"/>
              <a:gd name="connsiteY122" fmla="*/ 724927 h 1037348"/>
              <a:gd name="connsiteX123" fmla="*/ 460057 w 1217295"/>
              <a:gd name="connsiteY123" fmla="*/ 1018298 h 1037348"/>
              <a:gd name="connsiteX124" fmla="*/ 456247 w 1217295"/>
              <a:gd name="connsiteY124" fmla="*/ 1005915 h 1037348"/>
              <a:gd name="connsiteX125" fmla="*/ 504825 w 1217295"/>
              <a:gd name="connsiteY125" fmla="*/ 989723 h 1037348"/>
              <a:gd name="connsiteX126" fmla="*/ 509588 w 1217295"/>
              <a:gd name="connsiteY126" fmla="*/ 1002105 h 1037348"/>
              <a:gd name="connsiteX127" fmla="*/ 460057 w 1217295"/>
              <a:gd name="connsiteY127" fmla="*/ 1018298 h 1037348"/>
              <a:gd name="connsiteX128" fmla="*/ 356235 w 1217295"/>
              <a:gd name="connsiteY128" fmla="*/ 1036395 h 1037348"/>
              <a:gd name="connsiteX129" fmla="*/ 355282 w 1217295"/>
              <a:gd name="connsiteY129" fmla="*/ 1023060 h 1037348"/>
              <a:gd name="connsiteX130" fmla="*/ 405765 w 1217295"/>
              <a:gd name="connsiteY130" fmla="*/ 1017345 h 1037348"/>
              <a:gd name="connsiteX131" fmla="*/ 407670 w 1217295"/>
              <a:gd name="connsiteY131" fmla="*/ 1029728 h 1037348"/>
              <a:gd name="connsiteX132" fmla="*/ 356235 w 1217295"/>
              <a:gd name="connsiteY132" fmla="*/ 1036395 h 1037348"/>
              <a:gd name="connsiteX133" fmla="*/ 0 w 1217295"/>
              <a:gd name="connsiteY133" fmla="*/ 818273 h 1037348"/>
              <a:gd name="connsiteX134" fmla="*/ 10477 w 1217295"/>
              <a:gd name="connsiteY134" fmla="*/ 765885 h 1037348"/>
              <a:gd name="connsiteX135" fmla="*/ 22860 w 1217295"/>
              <a:gd name="connsiteY135" fmla="*/ 769695 h 1037348"/>
              <a:gd name="connsiteX136" fmla="*/ 13335 w 1217295"/>
              <a:gd name="connsiteY136" fmla="*/ 819225 h 1037348"/>
              <a:gd name="connsiteX137" fmla="*/ 251460 w 1217295"/>
              <a:gd name="connsiteY137" fmla="*/ 1032585 h 1037348"/>
              <a:gd name="connsiteX138" fmla="*/ 253365 w 1217295"/>
              <a:gd name="connsiteY138" fmla="*/ 1019250 h 1037348"/>
              <a:gd name="connsiteX139" fmla="*/ 304800 w 1217295"/>
              <a:gd name="connsiteY139" fmla="*/ 1023060 h 1037348"/>
              <a:gd name="connsiteX140" fmla="*/ 303847 w 1217295"/>
              <a:gd name="connsiteY140" fmla="*/ 1037348 h 1037348"/>
              <a:gd name="connsiteX141" fmla="*/ 251460 w 1217295"/>
              <a:gd name="connsiteY141" fmla="*/ 1032585 h 1037348"/>
              <a:gd name="connsiteX142" fmla="*/ 149542 w 1217295"/>
              <a:gd name="connsiteY142" fmla="*/ 1010678 h 1037348"/>
              <a:gd name="connsiteX143" fmla="*/ 153353 w 1217295"/>
              <a:gd name="connsiteY143" fmla="*/ 998295 h 1037348"/>
              <a:gd name="connsiteX144" fmla="*/ 202882 w 1217295"/>
              <a:gd name="connsiteY144" fmla="*/ 1010678 h 1037348"/>
              <a:gd name="connsiteX145" fmla="*/ 200025 w 1217295"/>
              <a:gd name="connsiteY145" fmla="*/ 1024012 h 1037348"/>
              <a:gd name="connsiteX146" fmla="*/ 149542 w 1217295"/>
              <a:gd name="connsiteY146" fmla="*/ 1010678 h 1037348"/>
              <a:gd name="connsiteX147" fmla="*/ 19050 w 1217295"/>
              <a:gd name="connsiteY147" fmla="*/ 923048 h 1037348"/>
              <a:gd name="connsiteX148" fmla="*/ 2857 w 1217295"/>
              <a:gd name="connsiteY148" fmla="*/ 871612 h 1037348"/>
              <a:gd name="connsiteX149" fmla="*/ 15240 w 1217295"/>
              <a:gd name="connsiteY149" fmla="*/ 869708 h 1037348"/>
              <a:gd name="connsiteX150" fmla="*/ 30480 w 1217295"/>
              <a:gd name="connsiteY150" fmla="*/ 917333 h 1037348"/>
              <a:gd name="connsiteX151" fmla="*/ 53340 w 1217295"/>
              <a:gd name="connsiteY151" fmla="*/ 966862 h 1037348"/>
              <a:gd name="connsiteX152" fmla="*/ 60960 w 1217295"/>
              <a:gd name="connsiteY152" fmla="*/ 956385 h 1037348"/>
              <a:gd name="connsiteX153" fmla="*/ 63817 w 1217295"/>
              <a:gd name="connsiteY153" fmla="*/ 958290 h 1037348"/>
              <a:gd name="connsiteX154" fmla="*/ 104775 w 1217295"/>
              <a:gd name="connsiteY154" fmla="*/ 981150 h 1037348"/>
              <a:gd name="connsiteX155" fmla="*/ 99060 w 1217295"/>
              <a:gd name="connsiteY155" fmla="*/ 992580 h 1037348"/>
              <a:gd name="connsiteX156" fmla="*/ 56197 w 1217295"/>
              <a:gd name="connsiteY156" fmla="*/ 968768 h 1037348"/>
              <a:gd name="connsiteX157" fmla="*/ 53340 w 1217295"/>
              <a:gd name="connsiteY157" fmla="*/ 966862 h 10373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Lst>
            <a:rect l="l" t="t" r="r" b="b"/>
            <a:pathLst>
              <a:path w="1217295" h="1037348">
                <a:moveTo>
                  <a:pt x="580072" y="42937"/>
                </a:moveTo>
                <a:lnTo>
                  <a:pt x="567920" y="0"/>
                </a:lnTo>
                <a:lnTo>
                  <a:pt x="583865" y="10760"/>
                </a:lnTo>
                <a:lnTo>
                  <a:pt x="591502" y="39127"/>
                </a:lnTo>
                <a:close/>
                <a:moveTo>
                  <a:pt x="611505" y="141998"/>
                </a:moveTo>
                <a:cubicBezTo>
                  <a:pt x="605790" y="125805"/>
                  <a:pt x="600075" y="109612"/>
                  <a:pt x="595313" y="92467"/>
                </a:cubicBezTo>
                <a:lnTo>
                  <a:pt x="607695" y="88658"/>
                </a:lnTo>
                <a:cubicBezTo>
                  <a:pt x="613410" y="105802"/>
                  <a:pt x="618172" y="121995"/>
                  <a:pt x="623888" y="138187"/>
                </a:cubicBezTo>
                <a:close/>
                <a:moveTo>
                  <a:pt x="645795" y="240105"/>
                </a:moveTo>
                <a:cubicBezTo>
                  <a:pt x="641985" y="228675"/>
                  <a:pt x="638175" y="217245"/>
                  <a:pt x="633413" y="205815"/>
                </a:cubicBezTo>
                <a:lnTo>
                  <a:pt x="628650" y="191527"/>
                </a:lnTo>
                <a:lnTo>
                  <a:pt x="641032" y="186765"/>
                </a:lnTo>
                <a:lnTo>
                  <a:pt x="645795" y="201052"/>
                </a:lnTo>
                <a:cubicBezTo>
                  <a:pt x="649605" y="212483"/>
                  <a:pt x="654367" y="224865"/>
                  <a:pt x="658177" y="235342"/>
                </a:cubicBezTo>
                <a:close/>
                <a:moveTo>
                  <a:pt x="678180" y="339165"/>
                </a:moveTo>
                <a:cubicBezTo>
                  <a:pt x="673417" y="323925"/>
                  <a:pt x="668655" y="309637"/>
                  <a:pt x="663892" y="294398"/>
                </a:cubicBezTo>
                <a:lnTo>
                  <a:pt x="661988" y="289635"/>
                </a:lnTo>
                <a:lnTo>
                  <a:pt x="674370" y="285825"/>
                </a:lnTo>
                <a:lnTo>
                  <a:pt x="676275" y="290587"/>
                </a:lnTo>
                <a:cubicBezTo>
                  <a:pt x="681038" y="305827"/>
                  <a:pt x="685800" y="320115"/>
                  <a:pt x="690563" y="335355"/>
                </a:cubicBezTo>
                <a:close/>
                <a:moveTo>
                  <a:pt x="707707" y="438225"/>
                </a:moveTo>
                <a:cubicBezTo>
                  <a:pt x="702945" y="422033"/>
                  <a:pt x="698182" y="404887"/>
                  <a:pt x="692467" y="388695"/>
                </a:cubicBezTo>
                <a:lnTo>
                  <a:pt x="704850" y="384885"/>
                </a:lnTo>
                <a:cubicBezTo>
                  <a:pt x="709613" y="401077"/>
                  <a:pt x="715327" y="418223"/>
                  <a:pt x="720090" y="434415"/>
                </a:cubicBezTo>
                <a:close/>
                <a:moveTo>
                  <a:pt x="736282" y="538237"/>
                </a:moveTo>
                <a:cubicBezTo>
                  <a:pt x="733425" y="527760"/>
                  <a:pt x="730567" y="518235"/>
                  <a:pt x="727710" y="507758"/>
                </a:cubicBezTo>
                <a:lnTo>
                  <a:pt x="721995" y="487755"/>
                </a:lnTo>
                <a:lnTo>
                  <a:pt x="734377" y="483945"/>
                </a:lnTo>
                <a:lnTo>
                  <a:pt x="740092" y="503948"/>
                </a:lnTo>
                <a:cubicBezTo>
                  <a:pt x="742950" y="514425"/>
                  <a:pt x="745807" y="523950"/>
                  <a:pt x="748665" y="534427"/>
                </a:cubicBezTo>
                <a:close/>
                <a:moveTo>
                  <a:pt x="1028700" y="750645"/>
                </a:moveTo>
                <a:cubicBezTo>
                  <a:pt x="1015365" y="740168"/>
                  <a:pt x="1002030" y="729690"/>
                  <a:pt x="987742" y="719212"/>
                </a:cubicBezTo>
                <a:lnTo>
                  <a:pt x="995363" y="708735"/>
                </a:lnTo>
                <a:cubicBezTo>
                  <a:pt x="1009650" y="719212"/>
                  <a:pt x="1023938" y="729690"/>
                  <a:pt x="1037272" y="741120"/>
                </a:cubicBezTo>
                <a:close/>
                <a:moveTo>
                  <a:pt x="900113" y="664920"/>
                </a:moveTo>
                <a:lnTo>
                  <a:pt x="905827" y="653490"/>
                </a:lnTo>
                <a:cubicBezTo>
                  <a:pt x="921067" y="662062"/>
                  <a:pt x="936307" y="670635"/>
                  <a:pt x="951547" y="679208"/>
                </a:cubicBezTo>
                <a:lnTo>
                  <a:pt x="944880" y="690637"/>
                </a:lnTo>
                <a:cubicBezTo>
                  <a:pt x="930592" y="682065"/>
                  <a:pt x="915352" y="673493"/>
                  <a:pt x="900113" y="664920"/>
                </a:cubicBezTo>
                <a:close/>
                <a:moveTo>
                  <a:pt x="806767" y="622058"/>
                </a:moveTo>
                <a:lnTo>
                  <a:pt x="811530" y="609675"/>
                </a:lnTo>
                <a:cubicBezTo>
                  <a:pt x="827722" y="616343"/>
                  <a:pt x="843915" y="623010"/>
                  <a:pt x="860107" y="630630"/>
                </a:cubicBezTo>
                <a:lnTo>
                  <a:pt x="854392" y="642060"/>
                </a:lnTo>
                <a:cubicBezTo>
                  <a:pt x="839152" y="634440"/>
                  <a:pt x="822960" y="627773"/>
                  <a:pt x="806767" y="622058"/>
                </a:cubicBezTo>
                <a:close/>
                <a:moveTo>
                  <a:pt x="1102995" y="822083"/>
                </a:moveTo>
                <a:cubicBezTo>
                  <a:pt x="1091565" y="809700"/>
                  <a:pt x="1080135" y="797318"/>
                  <a:pt x="1066800" y="784935"/>
                </a:cubicBezTo>
                <a:lnTo>
                  <a:pt x="1075372" y="775410"/>
                </a:lnTo>
                <a:cubicBezTo>
                  <a:pt x="1087755" y="787793"/>
                  <a:pt x="1100138" y="800175"/>
                  <a:pt x="1111567" y="813510"/>
                </a:cubicBezTo>
                <a:close/>
                <a:moveTo>
                  <a:pt x="1164907" y="903998"/>
                </a:moveTo>
                <a:cubicBezTo>
                  <a:pt x="1156335" y="889710"/>
                  <a:pt x="1145857" y="875423"/>
                  <a:pt x="1135380" y="862087"/>
                </a:cubicBezTo>
                <a:lnTo>
                  <a:pt x="1145857" y="854468"/>
                </a:lnTo>
                <a:cubicBezTo>
                  <a:pt x="1156335" y="868755"/>
                  <a:pt x="1166813" y="883043"/>
                  <a:pt x="1175385" y="897330"/>
                </a:cubicBezTo>
                <a:close/>
                <a:moveTo>
                  <a:pt x="755332" y="639202"/>
                </a:moveTo>
                <a:cubicBezTo>
                  <a:pt x="754380" y="626820"/>
                  <a:pt x="753427" y="614437"/>
                  <a:pt x="750570" y="602055"/>
                </a:cubicBezTo>
                <a:cubicBezTo>
                  <a:pt x="736282" y="597293"/>
                  <a:pt x="722947" y="593483"/>
                  <a:pt x="708660" y="589673"/>
                </a:cubicBezTo>
                <a:lnTo>
                  <a:pt x="712470" y="577290"/>
                </a:lnTo>
                <a:cubicBezTo>
                  <a:pt x="725805" y="581100"/>
                  <a:pt x="738188" y="584910"/>
                  <a:pt x="751522" y="588720"/>
                </a:cubicBezTo>
                <a:lnTo>
                  <a:pt x="762000" y="586815"/>
                </a:lnTo>
                <a:cubicBezTo>
                  <a:pt x="762000" y="588720"/>
                  <a:pt x="762952" y="590625"/>
                  <a:pt x="762952" y="592530"/>
                </a:cubicBezTo>
                <a:cubicBezTo>
                  <a:pt x="765810" y="608723"/>
                  <a:pt x="767715" y="623962"/>
                  <a:pt x="768667" y="639202"/>
                </a:cubicBezTo>
                <a:close/>
                <a:moveTo>
                  <a:pt x="606742" y="566812"/>
                </a:moveTo>
                <a:lnTo>
                  <a:pt x="608647" y="554430"/>
                </a:lnTo>
                <a:lnTo>
                  <a:pt x="616267" y="555383"/>
                </a:lnTo>
                <a:cubicBezTo>
                  <a:pt x="630555" y="558240"/>
                  <a:pt x="645795" y="561098"/>
                  <a:pt x="660082" y="563955"/>
                </a:cubicBezTo>
                <a:lnTo>
                  <a:pt x="658177" y="576337"/>
                </a:lnTo>
                <a:cubicBezTo>
                  <a:pt x="643890" y="573480"/>
                  <a:pt x="629602" y="570623"/>
                  <a:pt x="614363" y="567765"/>
                </a:cubicBezTo>
                <a:close/>
                <a:moveTo>
                  <a:pt x="1204913" y="979245"/>
                </a:moveTo>
                <a:cubicBezTo>
                  <a:pt x="1200150" y="968768"/>
                  <a:pt x="1195388" y="959243"/>
                  <a:pt x="1190625" y="948765"/>
                </a:cubicBezTo>
                <a:lnTo>
                  <a:pt x="1202055" y="943050"/>
                </a:lnTo>
                <a:cubicBezTo>
                  <a:pt x="1206817" y="953527"/>
                  <a:pt x="1212532" y="964005"/>
                  <a:pt x="1217295" y="974482"/>
                </a:cubicBezTo>
                <a:close/>
                <a:moveTo>
                  <a:pt x="504825" y="554430"/>
                </a:moveTo>
                <a:lnTo>
                  <a:pt x="505777" y="541095"/>
                </a:lnTo>
                <a:cubicBezTo>
                  <a:pt x="522922" y="542048"/>
                  <a:pt x="540067" y="543952"/>
                  <a:pt x="558165" y="545858"/>
                </a:cubicBezTo>
                <a:lnTo>
                  <a:pt x="556260" y="559192"/>
                </a:lnTo>
                <a:cubicBezTo>
                  <a:pt x="539115" y="557287"/>
                  <a:pt x="521970" y="555383"/>
                  <a:pt x="504825" y="554430"/>
                </a:cubicBezTo>
                <a:close/>
                <a:moveTo>
                  <a:pt x="743902" y="739215"/>
                </a:moveTo>
                <a:cubicBezTo>
                  <a:pt x="747713" y="726833"/>
                  <a:pt x="750570" y="714450"/>
                  <a:pt x="752475" y="701115"/>
                </a:cubicBezTo>
                <a:cubicBezTo>
                  <a:pt x="753427" y="697305"/>
                  <a:pt x="753427" y="693495"/>
                  <a:pt x="754380" y="689685"/>
                </a:cubicBezTo>
                <a:lnTo>
                  <a:pt x="767715" y="691590"/>
                </a:lnTo>
                <a:cubicBezTo>
                  <a:pt x="766763" y="695400"/>
                  <a:pt x="766763" y="700162"/>
                  <a:pt x="765810" y="703973"/>
                </a:cubicBezTo>
                <a:cubicBezTo>
                  <a:pt x="762952" y="717308"/>
                  <a:pt x="760095" y="730643"/>
                  <a:pt x="756285" y="743025"/>
                </a:cubicBezTo>
                <a:close/>
                <a:moveTo>
                  <a:pt x="401955" y="553477"/>
                </a:moveTo>
                <a:lnTo>
                  <a:pt x="401002" y="540142"/>
                </a:lnTo>
                <a:cubicBezTo>
                  <a:pt x="415290" y="539190"/>
                  <a:pt x="430530" y="539190"/>
                  <a:pt x="445770" y="539190"/>
                </a:cubicBezTo>
                <a:lnTo>
                  <a:pt x="453390" y="539190"/>
                </a:lnTo>
                <a:lnTo>
                  <a:pt x="453390" y="552525"/>
                </a:lnTo>
                <a:lnTo>
                  <a:pt x="445770" y="552525"/>
                </a:lnTo>
                <a:cubicBezTo>
                  <a:pt x="431482" y="552525"/>
                  <a:pt x="416242" y="552525"/>
                  <a:pt x="401955" y="553477"/>
                </a:cubicBezTo>
                <a:close/>
                <a:moveTo>
                  <a:pt x="701992" y="832560"/>
                </a:moveTo>
                <a:cubicBezTo>
                  <a:pt x="711517" y="818273"/>
                  <a:pt x="719138" y="803033"/>
                  <a:pt x="726757" y="787793"/>
                </a:cubicBezTo>
                <a:lnTo>
                  <a:pt x="738188" y="793508"/>
                </a:lnTo>
                <a:cubicBezTo>
                  <a:pt x="730567" y="808748"/>
                  <a:pt x="721995" y="823987"/>
                  <a:pt x="712470" y="839227"/>
                </a:cubicBezTo>
                <a:close/>
                <a:moveTo>
                  <a:pt x="300038" y="567765"/>
                </a:moveTo>
                <a:lnTo>
                  <a:pt x="297180" y="555383"/>
                </a:lnTo>
                <a:cubicBezTo>
                  <a:pt x="314325" y="551573"/>
                  <a:pt x="331470" y="548715"/>
                  <a:pt x="348615" y="545858"/>
                </a:cubicBezTo>
                <a:lnTo>
                  <a:pt x="350520" y="559192"/>
                </a:lnTo>
                <a:cubicBezTo>
                  <a:pt x="333375" y="561098"/>
                  <a:pt x="316230" y="563955"/>
                  <a:pt x="300038" y="567765"/>
                </a:cubicBezTo>
                <a:close/>
                <a:moveTo>
                  <a:pt x="202882" y="600150"/>
                </a:moveTo>
                <a:lnTo>
                  <a:pt x="197167" y="588720"/>
                </a:lnTo>
                <a:cubicBezTo>
                  <a:pt x="206692" y="584910"/>
                  <a:pt x="216217" y="580148"/>
                  <a:pt x="226695" y="577290"/>
                </a:cubicBezTo>
                <a:cubicBezTo>
                  <a:pt x="233363" y="574433"/>
                  <a:pt x="240030" y="572527"/>
                  <a:pt x="246697" y="570623"/>
                </a:cubicBezTo>
                <a:lnTo>
                  <a:pt x="250507" y="583005"/>
                </a:lnTo>
                <a:cubicBezTo>
                  <a:pt x="243840" y="584910"/>
                  <a:pt x="237172" y="587768"/>
                  <a:pt x="231457" y="589673"/>
                </a:cubicBezTo>
                <a:cubicBezTo>
                  <a:pt x="221932" y="591577"/>
                  <a:pt x="212407" y="596340"/>
                  <a:pt x="202882" y="600150"/>
                </a:cubicBezTo>
                <a:close/>
                <a:moveTo>
                  <a:pt x="643890" y="919237"/>
                </a:moveTo>
                <a:lnTo>
                  <a:pt x="635317" y="909712"/>
                </a:lnTo>
                <a:cubicBezTo>
                  <a:pt x="647700" y="898283"/>
                  <a:pt x="660082" y="885900"/>
                  <a:pt x="671513" y="873518"/>
                </a:cubicBezTo>
                <a:lnTo>
                  <a:pt x="681038" y="882090"/>
                </a:lnTo>
                <a:cubicBezTo>
                  <a:pt x="669607" y="894473"/>
                  <a:pt x="657225" y="906855"/>
                  <a:pt x="643890" y="919237"/>
                </a:cubicBezTo>
                <a:close/>
                <a:moveTo>
                  <a:pt x="114300" y="651585"/>
                </a:moveTo>
                <a:lnTo>
                  <a:pt x="106680" y="641108"/>
                </a:lnTo>
                <a:cubicBezTo>
                  <a:pt x="120015" y="630630"/>
                  <a:pt x="135255" y="621105"/>
                  <a:pt x="150495" y="611580"/>
                </a:cubicBezTo>
                <a:lnTo>
                  <a:pt x="157163" y="623010"/>
                </a:lnTo>
                <a:cubicBezTo>
                  <a:pt x="141922" y="631583"/>
                  <a:pt x="127635" y="641108"/>
                  <a:pt x="114300" y="651585"/>
                </a:cubicBezTo>
                <a:close/>
                <a:moveTo>
                  <a:pt x="557212" y="979245"/>
                </a:moveTo>
                <a:lnTo>
                  <a:pt x="551497" y="967815"/>
                </a:lnTo>
                <a:cubicBezTo>
                  <a:pt x="566738" y="959243"/>
                  <a:pt x="581025" y="950670"/>
                  <a:pt x="595313" y="941145"/>
                </a:cubicBezTo>
                <a:lnTo>
                  <a:pt x="602932" y="951623"/>
                </a:lnTo>
                <a:cubicBezTo>
                  <a:pt x="588645" y="962100"/>
                  <a:pt x="573405" y="970673"/>
                  <a:pt x="557212" y="979245"/>
                </a:cubicBezTo>
                <a:close/>
                <a:moveTo>
                  <a:pt x="34290" y="718260"/>
                </a:moveTo>
                <a:cubicBezTo>
                  <a:pt x="43815" y="703973"/>
                  <a:pt x="54292" y="689685"/>
                  <a:pt x="66675" y="676350"/>
                </a:cubicBezTo>
                <a:lnTo>
                  <a:pt x="76200" y="684923"/>
                </a:lnTo>
                <a:cubicBezTo>
                  <a:pt x="64770" y="698258"/>
                  <a:pt x="54292" y="711593"/>
                  <a:pt x="45720" y="724927"/>
                </a:cubicBezTo>
                <a:close/>
                <a:moveTo>
                  <a:pt x="460057" y="1018298"/>
                </a:moveTo>
                <a:lnTo>
                  <a:pt x="456247" y="1005915"/>
                </a:lnTo>
                <a:cubicBezTo>
                  <a:pt x="472440" y="1001153"/>
                  <a:pt x="488632" y="995437"/>
                  <a:pt x="504825" y="989723"/>
                </a:cubicBezTo>
                <a:lnTo>
                  <a:pt x="509588" y="1002105"/>
                </a:lnTo>
                <a:cubicBezTo>
                  <a:pt x="493395" y="1008773"/>
                  <a:pt x="477202" y="1014487"/>
                  <a:pt x="460057" y="1018298"/>
                </a:cubicBezTo>
                <a:close/>
                <a:moveTo>
                  <a:pt x="356235" y="1036395"/>
                </a:moveTo>
                <a:lnTo>
                  <a:pt x="355282" y="1023060"/>
                </a:lnTo>
                <a:cubicBezTo>
                  <a:pt x="372427" y="1022107"/>
                  <a:pt x="389572" y="1020203"/>
                  <a:pt x="405765" y="1017345"/>
                </a:cubicBezTo>
                <a:lnTo>
                  <a:pt x="407670" y="1029728"/>
                </a:lnTo>
                <a:cubicBezTo>
                  <a:pt x="391477" y="1033537"/>
                  <a:pt x="374332" y="1035443"/>
                  <a:pt x="356235" y="1036395"/>
                </a:cubicBezTo>
                <a:close/>
                <a:moveTo>
                  <a:pt x="0" y="818273"/>
                </a:moveTo>
                <a:cubicBezTo>
                  <a:pt x="1905" y="800175"/>
                  <a:pt x="4763" y="783030"/>
                  <a:pt x="10477" y="765885"/>
                </a:cubicBezTo>
                <a:lnTo>
                  <a:pt x="22860" y="769695"/>
                </a:lnTo>
                <a:cubicBezTo>
                  <a:pt x="18097" y="785887"/>
                  <a:pt x="15240" y="803033"/>
                  <a:pt x="13335" y="819225"/>
                </a:cubicBezTo>
                <a:close/>
                <a:moveTo>
                  <a:pt x="251460" y="1032585"/>
                </a:moveTo>
                <a:lnTo>
                  <a:pt x="253365" y="1019250"/>
                </a:lnTo>
                <a:cubicBezTo>
                  <a:pt x="270510" y="1021155"/>
                  <a:pt x="287655" y="1023060"/>
                  <a:pt x="304800" y="1023060"/>
                </a:cubicBezTo>
                <a:lnTo>
                  <a:pt x="303847" y="1037348"/>
                </a:lnTo>
                <a:cubicBezTo>
                  <a:pt x="286702" y="1036395"/>
                  <a:pt x="268605" y="1035443"/>
                  <a:pt x="251460" y="1032585"/>
                </a:cubicBezTo>
                <a:close/>
                <a:moveTo>
                  <a:pt x="149542" y="1010678"/>
                </a:moveTo>
                <a:lnTo>
                  <a:pt x="153353" y="998295"/>
                </a:lnTo>
                <a:cubicBezTo>
                  <a:pt x="168592" y="1003057"/>
                  <a:pt x="184785" y="1006868"/>
                  <a:pt x="202882" y="1010678"/>
                </a:cubicBezTo>
                <a:lnTo>
                  <a:pt x="200025" y="1024012"/>
                </a:lnTo>
                <a:cubicBezTo>
                  <a:pt x="180975" y="1020203"/>
                  <a:pt x="164781" y="1015440"/>
                  <a:pt x="149542" y="1010678"/>
                </a:cubicBezTo>
                <a:close/>
                <a:moveTo>
                  <a:pt x="19050" y="923048"/>
                </a:moveTo>
                <a:cubicBezTo>
                  <a:pt x="11430" y="907808"/>
                  <a:pt x="5715" y="890662"/>
                  <a:pt x="2857" y="871612"/>
                </a:cubicBezTo>
                <a:lnTo>
                  <a:pt x="15240" y="869708"/>
                </a:lnTo>
                <a:cubicBezTo>
                  <a:pt x="18097" y="886852"/>
                  <a:pt x="23813" y="903045"/>
                  <a:pt x="30480" y="917333"/>
                </a:cubicBezTo>
                <a:close/>
                <a:moveTo>
                  <a:pt x="53340" y="966862"/>
                </a:moveTo>
                <a:lnTo>
                  <a:pt x="60960" y="956385"/>
                </a:lnTo>
                <a:cubicBezTo>
                  <a:pt x="61913" y="957337"/>
                  <a:pt x="62865" y="957337"/>
                  <a:pt x="63817" y="958290"/>
                </a:cubicBezTo>
                <a:cubicBezTo>
                  <a:pt x="75247" y="966862"/>
                  <a:pt x="89535" y="974482"/>
                  <a:pt x="104775" y="981150"/>
                </a:cubicBezTo>
                <a:lnTo>
                  <a:pt x="99060" y="992580"/>
                </a:lnTo>
                <a:cubicBezTo>
                  <a:pt x="82867" y="984960"/>
                  <a:pt x="68580" y="977340"/>
                  <a:pt x="56197" y="968768"/>
                </a:cubicBezTo>
                <a:cubicBezTo>
                  <a:pt x="55245" y="967815"/>
                  <a:pt x="54292" y="966862"/>
                  <a:pt x="53340" y="966862"/>
                </a:cubicBezTo>
                <a:close/>
              </a:path>
            </a:pathLst>
          </a:custGeom>
          <a:solidFill>
            <a:srgbClr val="231F20"/>
          </a:solidFill>
          <a:ln w="9525" cap="flat">
            <a:noFill/>
            <a:prstDash val="solid"/>
            <a:miter/>
          </a:ln>
        </p:spPr>
        <p:txBody>
          <a:bodyPr wrap="square" rtlCol="0" anchor="ctr">
            <a:noAutofit/>
          </a:bodyPr>
          <a:lstStyle/>
          <a:p>
            <a:endParaRPr lang="en-US"/>
          </a:p>
        </p:txBody>
      </p:sp>
      <p:grpSp>
        <p:nvGrpSpPr>
          <p:cNvPr id="3" name="Group 2">
            <a:extLst>
              <a:ext uri="{FF2B5EF4-FFF2-40B4-BE49-F238E27FC236}">
                <a16:creationId xmlns:a16="http://schemas.microsoft.com/office/drawing/2014/main" id="{19EDCFB8-4A84-9549-B39B-250FD2DFD7FE}"/>
              </a:ext>
            </a:extLst>
          </p:cNvPr>
          <p:cNvGrpSpPr/>
          <p:nvPr userDrawn="1"/>
        </p:nvGrpSpPr>
        <p:grpSpPr>
          <a:xfrm>
            <a:off x="6153091" y="6172895"/>
            <a:ext cx="2470784" cy="886305"/>
            <a:chOff x="6509495" y="5447140"/>
            <a:chExt cx="2470784" cy="886305"/>
          </a:xfrm>
        </p:grpSpPr>
        <p:sp>
          <p:nvSpPr>
            <p:cNvPr id="66" name="Freeform 65">
              <a:extLst>
                <a:ext uri="{FF2B5EF4-FFF2-40B4-BE49-F238E27FC236}">
                  <a16:creationId xmlns:a16="http://schemas.microsoft.com/office/drawing/2014/main" id="{1274B59A-2E08-934B-8366-2A7407BB34EF}"/>
                </a:ext>
              </a:extLst>
            </p:cNvPr>
            <p:cNvSpPr/>
            <p:nvPr userDrawn="1"/>
          </p:nvSpPr>
          <p:spPr>
            <a:xfrm rot="10531990">
              <a:off x="6509495" y="5557158"/>
              <a:ext cx="2470784" cy="776287"/>
            </a:xfrm>
            <a:custGeom>
              <a:avLst/>
              <a:gdLst>
                <a:gd name="connsiteX0" fmla="*/ 1835468 w 2470784"/>
                <a:gd name="connsiteY0" fmla="*/ 776288 h 776287"/>
                <a:gd name="connsiteX1" fmla="*/ 1834515 w 2470784"/>
                <a:gd name="connsiteY1" fmla="*/ 762953 h 776287"/>
                <a:gd name="connsiteX2" fmla="*/ 1835468 w 2470784"/>
                <a:gd name="connsiteY2" fmla="*/ 762953 h 776287"/>
                <a:gd name="connsiteX3" fmla="*/ 1885951 w 2470784"/>
                <a:gd name="connsiteY3" fmla="*/ 761048 h 776287"/>
                <a:gd name="connsiteX4" fmla="*/ 1886903 w 2470784"/>
                <a:gd name="connsiteY4" fmla="*/ 774382 h 776287"/>
                <a:gd name="connsiteX5" fmla="*/ 1835468 w 2470784"/>
                <a:gd name="connsiteY5" fmla="*/ 776288 h 776287"/>
                <a:gd name="connsiteX6" fmla="*/ 1782128 w 2470784"/>
                <a:gd name="connsiteY6" fmla="*/ 774382 h 776287"/>
                <a:gd name="connsiteX7" fmla="*/ 1729740 w 2470784"/>
                <a:gd name="connsiteY7" fmla="*/ 768668 h 776287"/>
                <a:gd name="connsiteX8" fmla="*/ 1731645 w 2470784"/>
                <a:gd name="connsiteY8" fmla="*/ 755332 h 776287"/>
                <a:gd name="connsiteX9" fmla="*/ 1783080 w 2470784"/>
                <a:gd name="connsiteY9" fmla="*/ 761048 h 776287"/>
                <a:gd name="connsiteX10" fmla="*/ 1782128 w 2470784"/>
                <a:gd name="connsiteY10" fmla="*/ 774382 h 776287"/>
                <a:gd name="connsiteX11" fmla="*/ 1939290 w 2470784"/>
                <a:gd name="connsiteY11" fmla="*/ 768668 h 776287"/>
                <a:gd name="connsiteX12" fmla="*/ 1937385 w 2470784"/>
                <a:gd name="connsiteY12" fmla="*/ 755332 h 776287"/>
                <a:gd name="connsiteX13" fmla="*/ 1987868 w 2470784"/>
                <a:gd name="connsiteY13" fmla="*/ 745807 h 776287"/>
                <a:gd name="connsiteX14" fmla="*/ 1990726 w 2470784"/>
                <a:gd name="connsiteY14" fmla="*/ 758190 h 776287"/>
                <a:gd name="connsiteX15" fmla="*/ 1939290 w 2470784"/>
                <a:gd name="connsiteY15" fmla="*/ 768668 h 776287"/>
                <a:gd name="connsiteX16" fmla="*/ 1678305 w 2470784"/>
                <a:gd name="connsiteY16" fmla="*/ 759143 h 776287"/>
                <a:gd name="connsiteX17" fmla="*/ 1627823 w 2470784"/>
                <a:gd name="connsiteY17" fmla="*/ 746760 h 776287"/>
                <a:gd name="connsiteX18" fmla="*/ 1631632 w 2470784"/>
                <a:gd name="connsiteY18" fmla="*/ 734378 h 776287"/>
                <a:gd name="connsiteX19" fmla="*/ 1682115 w 2470784"/>
                <a:gd name="connsiteY19" fmla="*/ 746760 h 776287"/>
                <a:gd name="connsiteX20" fmla="*/ 1678305 w 2470784"/>
                <a:gd name="connsiteY20" fmla="*/ 759143 h 776287"/>
                <a:gd name="connsiteX21" fmla="*/ 2041207 w 2470784"/>
                <a:gd name="connsiteY21" fmla="*/ 744855 h 776287"/>
                <a:gd name="connsiteX22" fmla="*/ 2037397 w 2470784"/>
                <a:gd name="connsiteY22" fmla="*/ 732473 h 776287"/>
                <a:gd name="connsiteX23" fmla="*/ 2085976 w 2470784"/>
                <a:gd name="connsiteY23" fmla="*/ 715328 h 776287"/>
                <a:gd name="connsiteX24" fmla="*/ 2090738 w 2470784"/>
                <a:gd name="connsiteY24" fmla="*/ 727710 h 776287"/>
                <a:gd name="connsiteX25" fmla="*/ 2041207 w 2470784"/>
                <a:gd name="connsiteY25" fmla="*/ 744855 h 776287"/>
                <a:gd name="connsiteX26" fmla="*/ 1577340 w 2470784"/>
                <a:gd name="connsiteY26" fmla="*/ 730568 h 776287"/>
                <a:gd name="connsiteX27" fmla="*/ 1528763 w 2470784"/>
                <a:gd name="connsiteY27" fmla="*/ 711518 h 776287"/>
                <a:gd name="connsiteX28" fmla="*/ 1533525 w 2470784"/>
                <a:gd name="connsiteY28" fmla="*/ 699135 h 776287"/>
                <a:gd name="connsiteX29" fmla="*/ 1581150 w 2470784"/>
                <a:gd name="connsiteY29" fmla="*/ 718185 h 776287"/>
                <a:gd name="connsiteX30" fmla="*/ 1577340 w 2470784"/>
                <a:gd name="connsiteY30" fmla="*/ 730568 h 776287"/>
                <a:gd name="connsiteX31" fmla="*/ 2138363 w 2470784"/>
                <a:gd name="connsiteY31" fmla="*/ 705803 h 776287"/>
                <a:gd name="connsiteX32" fmla="*/ 2132647 w 2470784"/>
                <a:gd name="connsiteY32" fmla="*/ 694373 h 776287"/>
                <a:gd name="connsiteX33" fmla="*/ 2177415 w 2470784"/>
                <a:gd name="connsiteY33" fmla="*/ 669607 h 776287"/>
                <a:gd name="connsiteX34" fmla="*/ 2184083 w 2470784"/>
                <a:gd name="connsiteY34" fmla="*/ 681038 h 776287"/>
                <a:gd name="connsiteX35" fmla="*/ 2138363 w 2470784"/>
                <a:gd name="connsiteY35" fmla="*/ 705803 h 776287"/>
                <a:gd name="connsiteX36" fmla="*/ 1481138 w 2470784"/>
                <a:gd name="connsiteY36" fmla="*/ 688657 h 776287"/>
                <a:gd name="connsiteX37" fmla="*/ 1435418 w 2470784"/>
                <a:gd name="connsiteY37" fmla="*/ 662940 h 776287"/>
                <a:gd name="connsiteX38" fmla="*/ 1442085 w 2470784"/>
                <a:gd name="connsiteY38" fmla="*/ 651510 h 776287"/>
                <a:gd name="connsiteX39" fmla="*/ 1486853 w 2470784"/>
                <a:gd name="connsiteY39" fmla="*/ 677228 h 776287"/>
                <a:gd name="connsiteX40" fmla="*/ 1481138 w 2470784"/>
                <a:gd name="connsiteY40" fmla="*/ 688657 h 776287"/>
                <a:gd name="connsiteX41" fmla="*/ 2227897 w 2470784"/>
                <a:gd name="connsiteY41" fmla="*/ 651510 h 776287"/>
                <a:gd name="connsiteX42" fmla="*/ 2220278 w 2470784"/>
                <a:gd name="connsiteY42" fmla="*/ 641032 h 776287"/>
                <a:gd name="connsiteX43" fmla="*/ 2260283 w 2470784"/>
                <a:gd name="connsiteY43" fmla="*/ 608648 h 776287"/>
                <a:gd name="connsiteX44" fmla="*/ 2268855 w 2470784"/>
                <a:gd name="connsiteY44" fmla="*/ 618173 h 776287"/>
                <a:gd name="connsiteX45" fmla="*/ 2227897 w 2470784"/>
                <a:gd name="connsiteY45" fmla="*/ 651510 h 776287"/>
                <a:gd name="connsiteX46" fmla="*/ 1392555 w 2470784"/>
                <a:gd name="connsiteY46" fmla="*/ 634365 h 776287"/>
                <a:gd name="connsiteX47" fmla="*/ 1350645 w 2470784"/>
                <a:gd name="connsiteY47" fmla="*/ 602932 h 776287"/>
                <a:gd name="connsiteX48" fmla="*/ 1359218 w 2470784"/>
                <a:gd name="connsiteY48" fmla="*/ 592455 h 776287"/>
                <a:gd name="connsiteX49" fmla="*/ 1400175 w 2470784"/>
                <a:gd name="connsiteY49" fmla="*/ 623888 h 776287"/>
                <a:gd name="connsiteX50" fmla="*/ 1392555 w 2470784"/>
                <a:gd name="connsiteY50" fmla="*/ 634365 h 776287"/>
                <a:gd name="connsiteX51" fmla="*/ 2306955 w 2470784"/>
                <a:gd name="connsiteY51" fmla="*/ 582930 h 776287"/>
                <a:gd name="connsiteX52" fmla="*/ 2297430 w 2470784"/>
                <a:gd name="connsiteY52" fmla="*/ 574357 h 776287"/>
                <a:gd name="connsiteX53" fmla="*/ 2330768 w 2470784"/>
                <a:gd name="connsiteY53" fmla="*/ 535305 h 776287"/>
                <a:gd name="connsiteX54" fmla="*/ 2341245 w 2470784"/>
                <a:gd name="connsiteY54" fmla="*/ 542925 h 776287"/>
                <a:gd name="connsiteX55" fmla="*/ 2306955 w 2470784"/>
                <a:gd name="connsiteY55" fmla="*/ 582930 h 776287"/>
                <a:gd name="connsiteX56" fmla="*/ 1310640 w 2470784"/>
                <a:gd name="connsiteY56" fmla="*/ 567690 h 776287"/>
                <a:gd name="connsiteX57" fmla="*/ 1297305 w 2470784"/>
                <a:gd name="connsiteY57" fmla="*/ 554355 h 776287"/>
                <a:gd name="connsiteX58" fmla="*/ 1273493 w 2470784"/>
                <a:gd name="connsiteY58" fmla="*/ 530543 h 776287"/>
                <a:gd name="connsiteX59" fmla="*/ 1283018 w 2470784"/>
                <a:gd name="connsiteY59" fmla="*/ 521018 h 776287"/>
                <a:gd name="connsiteX60" fmla="*/ 1305878 w 2470784"/>
                <a:gd name="connsiteY60" fmla="*/ 544830 h 776287"/>
                <a:gd name="connsiteX61" fmla="*/ 1319213 w 2470784"/>
                <a:gd name="connsiteY61" fmla="*/ 558165 h 776287"/>
                <a:gd name="connsiteX62" fmla="*/ 1310640 w 2470784"/>
                <a:gd name="connsiteY62" fmla="*/ 567690 h 776287"/>
                <a:gd name="connsiteX63" fmla="*/ 2371726 w 2470784"/>
                <a:gd name="connsiteY63" fmla="*/ 499110 h 776287"/>
                <a:gd name="connsiteX64" fmla="*/ 2360295 w 2470784"/>
                <a:gd name="connsiteY64" fmla="*/ 492443 h 776287"/>
                <a:gd name="connsiteX65" fmla="*/ 2386013 w 2470784"/>
                <a:gd name="connsiteY65" fmla="*/ 447675 h 776287"/>
                <a:gd name="connsiteX66" fmla="*/ 2397443 w 2470784"/>
                <a:gd name="connsiteY66" fmla="*/ 453390 h 776287"/>
                <a:gd name="connsiteX67" fmla="*/ 2371726 w 2470784"/>
                <a:gd name="connsiteY67" fmla="*/ 499110 h 776287"/>
                <a:gd name="connsiteX68" fmla="*/ 1237298 w 2470784"/>
                <a:gd name="connsiteY68" fmla="*/ 493395 h 776287"/>
                <a:gd name="connsiteX69" fmla="*/ 1200150 w 2470784"/>
                <a:gd name="connsiteY69" fmla="*/ 456248 h 776287"/>
                <a:gd name="connsiteX70" fmla="*/ 1209675 w 2470784"/>
                <a:gd name="connsiteY70" fmla="*/ 446723 h 776287"/>
                <a:gd name="connsiteX71" fmla="*/ 1246823 w 2470784"/>
                <a:gd name="connsiteY71" fmla="*/ 483870 h 776287"/>
                <a:gd name="connsiteX72" fmla="*/ 1237298 w 2470784"/>
                <a:gd name="connsiteY72" fmla="*/ 493395 h 776287"/>
                <a:gd name="connsiteX73" fmla="*/ 1163003 w 2470784"/>
                <a:gd name="connsiteY73" fmla="*/ 421005 h 776287"/>
                <a:gd name="connsiteX74" fmla="*/ 1123950 w 2470784"/>
                <a:gd name="connsiteY74" fmla="*/ 386715 h 776287"/>
                <a:gd name="connsiteX75" fmla="*/ 1132523 w 2470784"/>
                <a:gd name="connsiteY75" fmla="*/ 376238 h 776287"/>
                <a:gd name="connsiteX76" fmla="*/ 1171575 w 2470784"/>
                <a:gd name="connsiteY76" fmla="*/ 410528 h 776287"/>
                <a:gd name="connsiteX77" fmla="*/ 1163003 w 2470784"/>
                <a:gd name="connsiteY77" fmla="*/ 421005 h 776287"/>
                <a:gd name="connsiteX78" fmla="*/ 2419351 w 2470784"/>
                <a:gd name="connsiteY78" fmla="*/ 405765 h 776287"/>
                <a:gd name="connsiteX79" fmla="*/ 2406968 w 2470784"/>
                <a:gd name="connsiteY79" fmla="*/ 401003 h 776287"/>
                <a:gd name="connsiteX80" fmla="*/ 2424113 w 2470784"/>
                <a:gd name="connsiteY80" fmla="*/ 352425 h 776287"/>
                <a:gd name="connsiteX81" fmla="*/ 2436495 w 2470784"/>
                <a:gd name="connsiteY81" fmla="*/ 356235 h 776287"/>
                <a:gd name="connsiteX82" fmla="*/ 2419351 w 2470784"/>
                <a:gd name="connsiteY82" fmla="*/ 405765 h 776287"/>
                <a:gd name="connsiteX83" fmla="*/ 1083945 w 2470784"/>
                <a:gd name="connsiteY83" fmla="*/ 356235 h 776287"/>
                <a:gd name="connsiteX84" fmla="*/ 1041082 w 2470784"/>
                <a:gd name="connsiteY84" fmla="*/ 328613 h 776287"/>
                <a:gd name="connsiteX85" fmla="*/ 1047750 w 2470784"/>
                <a:gd name="connsiteY85" fmla="*/ 317182 h 776287"/>
                <a:gd name="connsiteX86" fmla="*/ 1092518 w 2470784"/>
                <a:gd name="connsiteY86" fmla="*/ 345757 h 776287"/>
                <a:gd name="connsiteX87" fmla="*/ 1083945 w 2470784"/>
                <a:gd name="connsiteY87" fmla="*/ 356235 h 776287"/>
                <a:gd name="connsiteX88" fmla="*/ 2451735 w 2470784"/>
                <a:gd name="connsiteY88" fmla="*/ 305753 h 776287"/>
                <a:gd name="connsiteX89" fmla="*/ 2439353 w 2470784"/>
                <a:gd name="connsiteY89" fmla="*/ 302895 h 776287"/>
                <a:gd name="connsiteX90" fmla="*/ 2449830 w 2470784"/>
                <a:gd name="connsiteY90" fmla="*/ 252413 h 776287"/>
                <a:gd name="connsiteX91" fmla="*/ 2462213 w 2470784"/>
                <a:gd name="connsiteY91" fmla="*/ 254318 h 776287"/>
                <a:gd name="connsiteX92" fmla="*/ 2451735 w 2470784"/>
                <a:gd name="connsiteY92" fmla="*/ 305753 h 776287"/>
                <a:gd name="connsiteX93" fmla="*/ 994410 w 2470784"/>
                <a:gd name="connsiteY93" fmla="*/ 305753 h 776287"/>
                <a:gd name="connsiteX94" fmla="*/ 945832 w 2470784"/>
                <a:gd name="connsiteY94" fmla="*/ 289560 h 776287"/>
                <a:gd name="connsiteX95" fmla="*/ 948690 w 2470784"/>
                <a:gd name="connsiteY95" fmla="*/ 277178 h 776287"/>
                <a:gd name="connsiteX96" fmla="*/ 999173 w 2470784"/>
                <a:gd name="connsiteY96" fmla="*/ 294323 h 776287"/>
                <a:gd name="connsiteX97" fmla="*/ 994410 w 2470784"/>
                <a:gd name="connsiteY97" fmla="*/ 305753 h 776287"/>
                <a:gd name="connsiteX98" fmla="*/ 585788 w 2470784"/>
                <a:gd name="connsiteY98" fmla="*/ 298132 h 776287"/>
                <a:gd name="connsiteX99" fmla="*/ 533400 w 2470784"/>
                <a:gd name="connsiteY99" fmla="*/ 295275 h 776287"/>
                <a:gd name="connsiteX100" fmla="*/ 534353 w 2470784"/>
                <a:gd name="connsiteY100" fmla="*/ 281940 h 776287"/>
                <a:gd name="connsiteX101" fmla="*/ 585788 w 2470784"/>
                <a:gd name="connsiteY101" fmla="*/ 284798 h 776287"/>
                <a:gd name="connsiteX102" fmla="*/ 585788 w 2470784"/>
                <a:gd name="connsiteY102" fmla="*/ 298132 h 776287"/>
                <a:gd name="connsiteX103" fmla="*/ 638175 w 2470784"/>
                <a:gd name="connsiteY103" fmla="*/ 297180 h 776287"/>
                <a:gd name="connsiteX104" fmla="*/ 638175 w 2470784"/>
                <a:gd name="connsiteY104" fmla="*/ 283845 h 776287"/>
                <a:gd name="connsiteX105" fmla="*/ 689610 w 2470784"/>
                <a:gd name="connsiteY105" fmla="*/ 280988 h 776287"/>
                <a:gd name="connsiteX106" fmla="*/ 690563 w 2470784"/>
                <a:gd name="connsiteY106" fmla="*/ 294323 h 776287"/>
                <a:gd name="connsiteX107" fmla="*/ 638175 w 2470784"/>
                <a:gd name="connsiteY107" fmla="*/ 297180 h 776287"/>
                <a:gd name="connsiteX108" fmla="*/ 741998 w 2470784"/>
                <a:gd name="connsiteY108" fmla="*/ 290513 h 776287"/>
                <a:gd name="connsiteX109" fmla="*/ 741045 w 2470784"/>
                <a:gd name="connsiteY109" fmla="*/ 277178 h 776287"/>
                <a:gd name="connsiteX110" fmla="*/ 792480 w 2470784"/>
                <a:gd name="connsiteY110" fmla="*/ 271463 h 776287"/>
                <a:gd name="connsiteX111" fmla="*/ 794385 w 2470784"/>
                <a:gd name="connsiteY111" fmla="*/ 284798 h 776287"/>
                <a:gd name="connsiteX112" fmla="*/ 741998 w 2470784"/>
                <a:gd name="connsiteY112" fmla="*/ 290513 h 776287"/>
                <a:gd name="connsiteX113" fmla="*/ 481013 w 2470784"/>
                <a:gd name="connsiteY113" fmla="*/ 289560 h 776287"/>
                <a:gd name="connsiteX114" fmla="*/ 429578 w 2470784"/>
                <a:gd name="connsiteY114" fmla="*/ 280988 h 776287"/>
                <a:gd name="connsiteX115" fmla="*/ 432435 w 2470784"/>
                <a:gd name="connsiteY115" fmla="*/ 268605 h 776287"/>
                <a:gd name="connsiteX116" fmla="*/ 482918 w 2470784"/>
                <a:gd name="connsiteY116" fmla="*/ 277178 h 776287"/>
                <a:gd name="connsiteX117" fmla="*/ 481013 w 2470784"/>
                <a:gd name="connsiteY117" fmla="*/ 289560 h 776287"/>
                <a:gd name="connsiteX118" fmla="*/ 896303 w 2470784"/>
                <a:gd name="connsiteY118" fmla="*/ 280035 h 776287"/>
                <a:gd name="connsiteX119" fmla="*/ 859155 w 2470784"/>
                <a:gd name="connsiteY119" fmla="*/ 278130 h 776287"/>
                <a:gd name="connsiteX120" fmla="*/ 844868 w 2470784"/>
                <a:gd name="connsiteY120" fmla="*/ 278130 h 776287"/>
                <a:gd name="connsiteX121" fmla="*/ 843915 w 2470784"/>
                <a:gd name="connsiteY121" fmla="*/ 264795 h 776287"/>
                <a:gd name="connsiteX122" fmla="*/ 858203 w 2470784"/>
                <a:gd name="connsiteY122" fmla="*/ 264795 h 776287"/>
                <a:gd name="connsiteX123" fmla="*/ 896303 w 2470784"/>
                <a:gd name="connsiteY123" fmla="*/ 266700 h 776287"/>
                <a:gd name="connsiteX124" fmla="*/ 896303 w 2470784"/>
                <a:gd name="connsiteY124" fmla="*/ 280035 h 776287"/>
                <a:gd name="connsiteX125" fmla="*/ 378143 w 2470784"/>
                <a:gd name="connsiteY125" fmla="*/ 270510 h 776287"/>
                <a:gd name="connsiteX126" fmla="*/ 327660 w 2470784"/>
                <a:gd name="connsiteY126" fmla="*/ 256223 h 776287"/>
                <a:gd name="connsiteX127" fmla="*/ 331470 w 2470784"/>
                <a:gd name="connsiteY127" fmla="*/ 243840 h 776287"/>
                <a:gd name="connsiteX128" fmla="*/ 381000 w 2470784"/>
                <a:gd name="connsiteY128" fmla="*/ 258128 h 776287"/>
                <a:gd name="connsiteX129" fmla="*/ 378143 w 2470784"/>
                <a:gd name="connsiteY129" fmla="*/ 270510 h 776287"/>
                <a:gd name="connsiteX130" fmla="*/ 279082 w 2470784"/>
                <a:gd name="connsiteY130" fmla="*/ 238125 h 776287"/>
                <a:gd name="connsiteX131" fmla="*/ 231457 w 2470784"/>
                <a:gd name="connsiteY131" fmla="*/ 216218 h 776287"/>
                <a:gd name="connsiteX132" fmla="*/ 237173 w 2470784"/>
                <a:gd name="connsiteY132" fmla="*/ 204788 h 776287"/>
                <a:gd name="connsiteX133" fmla="*/ 283845 w 2470784"/>
                <a:gd name="connsiteY133" fmla="*/ 225743 h 776287"/>
                <a:gd name="connsiteX134" fmla="*/ 279082 w 2470784"/>
                <a:gd name="connsiteY134" fmla="*/ 238125 h 776287"/>
                <a:gd name="connsiteX135" fmla="*/ 2469833 w 2470784"/>
                <a:gd name="connsiteY135" fmla="*/ 202882 h 776287"/>
                <a:gd name="connsiteX136" fmla="*/ 2456497 w 2470784"/>
                <a:gd name="connsiteY136" fmla="*/ 200978 h 776287"/>
                <a:gd name="connsiteX137" fmla="*/ 2457451 w 2470784"/>
                <a:gd name="connsiteY137" fmla="*/ 196215 h 776287"/>
                <a:gd name="connsiteX138" fmla="*/ 2470785 w 2470784"/>
                <a:gd name="connsiteY138" fmla="*/ 198120 h 776287"/>
                <a:gd name="connsiteX139" fmla="*/ 2469833 w 2470784"/>
                <a:gd name="connsiteY139" fmla="*/ 202882 h 776287"/>
                <a:gd name="connsiteX140" fmla="*/ 184785 w 2470784"/>
                <a:gd name="connsiteY140" fmla="*/ 190500 h 776287"/>
                <a:gd name="connsiteX141" fmla="*/ 140970 w 2470784"/>
                <a:gd name="connsiteY141" fmla="*/ 160973 h 776287"/>
                <a:gd name="connsiteX142" fmla="*/ 148590 w 2470784"/>
                <a:gd name="connsiteY142" fmla="*/ 150495 h 776287"/>
                <a:gd name="connsiteX143" fmla="*/ 191453 w 2470784"/>
                <a:gd name="connsiteY143" fmla="*/ 179070 h 776287"/>
                <a:gd name="connsiteX144" fmla="*/ 184785 w 2470784"/>
                <a:gd name="connsiteY144" fmla="*/ 190500 h 776287"/>
                <a:gd name="connsiteX145" fmla="*/ 100965 w 2470784"/>
                <a:gd name="connsiteY145" fmla="*/ 128588 h 776287"/>
                <a:gd name="connsiteX146" fmla="*/ 63818 w 2470784"/>
                <a:gd name="connsiteY146" fmla="*/ 91440 h 776287"/>
                <a:gd name="connsiteX147" fmla="*/ 73343 w 2470784"/>
                <a:gd name="connsiteY147" fmla="*/ 82868 h 776287"/>
                <a:gd name="connsiteX148" fmla="*/ 109538 w 2470784"/>
                <a:gd name="connsiteY148" fmla="*/ 119063 h 776287"/>
                <a:gd name="connsiteX149" fmla="*/ 100965 w 2470784"/>
                <a:gd name="connsiteY149" fmla="*/ 128588 h 776287"/>
                <a:gd name="connsiteX150" fmla="*/ 29528 w 2470784"/>
                <a:gd name="connsiteY150" fmla="*/ 50482 h 776287"/>
                <a:gd name="connsiteX151" fmla="*/ 0 w 2470784"/>
                <a:gd name="connsiteY151" fmla="*/ 6668 h 776287"/>
                <a:gd name="connsiteX152" fmla="*/ 11430 w 2470784"/>
                <a:gd name="connsiteY152" fmla="*/ 0 h 776287"/>
                <a:gd name="connsiteX153" fmla="*/ 40005 w 2470784"/>
                <a:gd name="connsiteY153" fmla="*/ 42863 h 776287"/>
                <a:gd name="connsiteX154" fmla="*/ 29528 w 2470784"/>
                <a:gd name="connsiteY154" fmla="*/ 50482 h 776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470784" h="776287">
                  <a:moveTo>
                    <a:pt x="1835468" y="776288"/>
                  </a:moveTo>
                  <a:lnTo>
                    <a:pt x="1834515" y="762953"/>
                  </a:lnTo>
                  <a:lnTo>
                    <a:pt x="1835468" y="762953"/>
                  </a:lnTo>
                  <a:cubicBezTo>
                    <a:pt x="1852613" y="762953"/>
                    <a:pt x="1869757" y="762000"/>
                    <a:pt x="1885951" y="761048"/>
                  </a:cubicBezTo>
                  <a:lnTo>
                    <a:pt x="1886903" y="774382"/>
                  </a:lnTo>
                  <a:cubicBezTo>
                    <a:pt x="1869757" y="775335"/>
                    <a:pt x="1852613" y="776288"/>
                    <a:pt x="1835468" y="776288"/>
                  </a:cubicBezTo>
                  <a:close/>
                  <a:moveTo>
                    <a:pt x="1782128" y="774382"/>
                  </a:moveTo>
                  <a:cubicBezTo>
                    <a:pt x="1764982" y="773430"/>
                    <a:pt x="1746885" y="771525"/>
                    <a:pt x="1729740" y="768668"/>
                  </a:cubicBezTo>
                  <a:lnTo>
                    <a:pt x="1731645" y="755332"/>
                  </a:lnTo>
                  <a:cubicBezTo>
                    <a:pt x="1748790" y="758190"/>
                    <a:pt x="1765935" y="759143"/>
                    <a:pt x="1783080" y="761048"/>
                  </a:cubicBezTo>
                  <a:lnTo>
                    <a:pt x="1782128" y="774382"/>
                  </a:lnTo>
                  <a:close/>
                  <a:moveTo>
                    <a:pt x="1939290" y="768668"/>
                  </a:moveTo>
                  <a:lnTo>
                    <a:pt x="1937385" y="755332"/>
                  </a:lnTo>
                  <a:cubicBezTo>
                    <a:pt x="1954530" y="752475"/>
                    <a:pt x="1971676" y="749618"/>
                    <a:pt x="1987868" y="745807"/>
                  </a:cubicBezTo>
                  <a:lnTo>
                    <a:pt x="1990726" y="758190"/>
                  </a:lnTo>
                  <a:cubicBezTo>
                    <a:pt x="1973580" y="762953"/>
                    <a:pt x="1956435" y="765810"/>
                    <a:pt x="1939290" y="768668"/>
                  </a:cubicBezTo>
                  <a:close/>
                  <a:moveTo>
                    <a:pt x="1678305" y="759143"/>
                  </a:moveTo>
                  <a:cubicBezTo>
                    <a:pt x="1661160" y="755332"/>
                    <a:pt x="1644015" y="751523"/>
                    <a:pt x="1627823" y="746760"/>
                  </a:cubicBezTo>
                  <a:lnTo>
                    <a:pt x="1631632" y="734378"/>
                  </a:lnTo>
                  <a:cubicBezTo>
                    <a:pt x="1647825" y="739140"/>
                    <a:pt x="1664970" y="742950"/>
                    <a:pt x="1682115" y="746760"/>
                  </a:cubicBezTo>
                  <a:lnTo>
                    <a:pt x="1678305" y="759143"/>
                  </a:lnTo>
                  <a:close/>
                  <a:moveTo>
                    <a:pt x="2041207" y="744855"/>
                  </a:moveTo>
                  <a:lnTo>
                    <a:pt x="2037397" y="732473"/>
                  </a:lnTo>
                  <a:cubicBezTo>
                    <a:pt x="2053590" y="727710"/>
                    <a:pt x="2069782" y="721995"/>
                    <a:pt x="2085976" y="715328"/>
                  </a:cubicBezTo>
                  <a:lnTo>
                    <a:pt x="2090738" y="727710"/>
                  </a:lnTo>
                  <a:cubicBezTo>
                    <a:pt x="2074545" y="734378"/>
                    <a:pt x="2058353" y="740093"/>
                    <a:pt x="2041207" y="744855"/>
                  </a:cubicBezTo>
                  <a:close/>
                  <a:moveTo>
                    <a:pt x="1577340" y="730568"/>
                  </a:moveTo>
                  <a:cubicBezTo>
                    <a:pt x="1561148" y="724853"/>
                    <a:pt x="1544955" y="718185"/>
                    <a:pt x="1528763" y="711518"/>
                  </a:cubicBezTo>
                  <a:lnTo>
                    <a:pt x="1533525" y="699135"/>
                  </a:lnTo>
                  <a:cubicBezTo>
                    <a:pt x="1548765" y="705803"/>
                    <a:pt x="1564957" y="712470"/>
                    <a:pt x="1581150" y="718185"/>
                  </a:cubicBezTo>
                  <a:lnTo>
                    <a:pt x="1577340" y="730568"/>
                  </a:lnTo>
                  <a:close/>
                  <a:moveTo>
                    <a:pt x="2138363" y="705803"/>
                  </a:moveTo>
                  <a:lnTo>
                    <a:pt x="2132647" y="694373"/>
                  </a:lnTo>
                  <a:cubicBezTo>
                    <a:pt x="2147888" y="686753"/>
                    <a:pt x="2163128" y="678180"/>
                    <a:pt x="2177415" y="669607"/>
                  </a:cubicBezTo>
                  <a:lnTo>
                    <a:pt x="2184083" y="681038"/>
                  </a:lnTo>
                  <a:cubicBezTo>
                    <a:pt x="2169795" y="689610"/>
                    <a:pt x="2154555" y="698182"/>
                    <a:pt x="2138363" y="705803"/>
                  </a:cubicBezTo>
                  <a:close/>
                  <a:moveTo>
                    <a:pt x="1481138" y="688657"/>
                  </a:moveTo>
                  <a:cubicBezTo>
                    <a:pt x="1465898" y="681038"/>
                    <a:pt x="1450657" y="671513"/>
                    <a:pt x="1435418" y="662940"/>
                  </a:cubicBezTo>
                  <a:lnTo>
                    <a:pt x="1442085" y="651510"/>
                  </a:lnTo>
                  <a:cubicBezTo>
                    <a:pt x="1456373" y="660082"/>
                    <a:pt x="1471613" y="668655"/>
                    <a:pt x="1486853" y="677228"/>
                  </a:cubicBezTo>
                  <a:lnTo>
                    <a:pt x="1481138" y="688657"/>
                  </a:lnTo>
                  <a:close/>
                  <a:moveTo>
                    <a:pt x="2227897" y="651510"/>
                  </a:moveTo>
                  <a:lnTo>
                    <a:pt x="2220278" y="641032"/>
                  </a:lnTo>
                  <a:cubicBezTo>
                    <a:pt x="2233613" y="630555"/>
                    <a:pt x="2247901" y="620078"/>
                    <a:pt x="2260283" y="608648"/>
                  </a:cubicBezTo>
                  <a:lnTo>
                    <a:pt x="2268855" y="618173"/>
                  </a:lnTo>
                  <a:cubicBezTo>
                    <a:pt x="2256472" y="630555"/>
                    <a:pt x="2242185" y="641985"/>
                    <a:pt x="2227897" y="651510"/>
                  </a:cubicBezTo>
                  <a:close/>
                  <a:moveTo>
                    <a:pt x="1392555" y="634365"/>
                  </a:moveTo>
                  <a:cubicBezTo>
                    <a:pt x="1378268" y="623888"/>
                    <a:pt x="1363980" y="613410"/>
                    <a:pt x="1350645" y="602932"/>
                  </a:cubicBezTo>
                  <a:lnTo>
                    <a:pt x="1359218" y="592455"/>
                  </a:lnTo>
                  <a:cubicBezTo>
                    <a:pt x="1372553" y="602932"/>
                    <a:pt x="1385888" y="613410"/>
                    <a:pt x="1400175" y="623888"/>
                  </a:cubicBezTo>
                  <a:lnTo>
                    <a:pt x="1392555" y="634365"/>
                  </a:lnTo>
                  <a:close/>
                  <a:moveTo>
                    <a:pt x="2306955" y="582930"/>
                  </a:moveTo>
                  <a:lnTo>
                    <a:pt x="2297430" y="574357"/>
                  </a:lnTo>
                  <a:cubicBezTo>
                    <a:pt x="2308860" y="561975"/>
                    <a:pt x="2320290" y="548640"/>
                    <a:pt x="2330768" y="535305"/>
                  </a:cubicBezTo>
                  <a:lnTo>
                    <a:pt x="2341245" y="542925"/>
                  </a:lnTo>
                  <a:cubicBezTo>
                    <a:pt x="2330768" y="556260"/>
                    <a:pt x="2319338" y="569595"/>
                    <a:pt x="2306955" y="582930"/>
                  </a:cubicBezTo>
                  <a:close/>
                  <a:moveTo>
                    <a:pt x="1310640" y="567690"/>
                  </a:moveTo>
                  <a:cubicBezTo>
                    <a:pt x="1305878" y="562928"/>
                    <a:pt x="1301115" y="559118"/>
                    <a:pt x="1297305" y="554355"/>
                  </a:cubicBezTo>
                  <a:cubicBezTo>
                    <a:pt x="1289685" y="546735"/>
                    <a:pt x="1282065" y="539115"/>
                    <a:pt x="1273493" y="530543"/>
                  </a:cubicBezTo>
                  <a:lnTo>
                    <a:pt x="1283018" y="521018"/>
                  </a:lnTo>
                  <a:cubicBezTo>
                    <a:pt x="1290638" y="528638"/>
                    <a:pt x="1298257" y="537210"/>
                    <a:pt x="1305878" y="544830"/>
                  </a:cubicBezTo>
                  <a:cubicBezTo>
                    <a:pt x="1310640" y="549593"/>
                    <a:pt x="1314450" y="553403"/>
                    <a:pt x="1319213" y="558165"/>
                  </a:cubicBezTo>
                  <a:lnTo>
                    <a:pt x="1310640" y="567690"/>
                  </a:lnTo>
                  <a:close/>
                  <a:moveTo>
                    <a:pt x="2371726" y="499110"/>
                  </a:moveTo>
                  <a:lnTo>
                    <a:pt x="2360295" y="492443"/>
                  </a:lnTo>
                  <a:cubicBezTo>
                    <a:pt x="2368868" y="478155"/>
                    <a:pt x="2377440" y="462915"/>
                    <a:pt x="2386013" y="447675"/>
                  </a:cubicBezTo>
                  <a:lnTo>
                    <a:pt x="2397443" y="453390"/>
                  </a:lnTo>
                  <a:cubicBezTo>
                    <a:pt x="2389822" y="469582"/>
                    <a:pt x="2380297" y="484823"/>
                    <a:pt x="2371726" y="499110"/>
                  </a:cubicBezTo>
                  <a:close/>
                  <a:moveTo>
                    <a:pt x="1237298" y="493395"/>
                  </a:moveTo>
                  <a:cubicBezTo>
                    <a:pt x="1224915" y="481013"/>
                    <a:pt x="1212532" y="468630"/>
                    <a:pt x="1200150" y="456248"/>
                  </a:cubicBezTo>
                  <a:lnTo>
                    <a:pt x="1209675" y="446723"/>
                  </a:lnTo>
                  <a:cubicBezTo>
                    <a:pt x="1222057" y="459105"/>
                    <a:pt x="1234440" y="471488"/>
                    <a:pt x="1246823" y="483870"/>
                  </a:cubicBezTo>
                  <a:lnTo>
                    <a:pt x="1237298" y="493395"/>
                  </a:lnTo>
                  <a:close/>
                  <a:moveTo>
                    <a:pt x="1163003" y="421005"/>
                  </a:moveTo>
                  <a:cubicBezTo>
                    <a:pt x="1149668" y="408623"/>
                    <a:pt x="1136332" y="397193"/>
                    <a:pt x="1123950" y="386715"/>
                  </a:cubicBezTo>
                  <a:lnTo>
                    <a:pt x="1132523" y="376238"/>
                  </a:lnTo>
                  <a:cubicBezTo>
                    <a:pt x="1144905" y="386715"/>
                    <a:pt x="1158240" y="398145"/>
                    <a:pt x="1171575" y="410528"/>
                  </a:cubicBezTo>
                  <a:lnTo>
                    <a:pt x="1163003" y="421005"/>
                  </a:lnTo>
                  <a:close/>
                  <a:moveTo>
                    <a:pt x="2419351" y="405765"/>
                  </a:moveTo>
                  <a:lnTo>
                    <a:pt x="2406968" y="401003"/>
                  </a:lnTo>
                  <a:cubicBezTo>
                    <a:pt x="2413635" y="385763"/>
                    <a:pt x="2419351" y="369570"/>
                    <a:pt x="2424113" y="352425"/>
                  </a:cubicBezTo>
                  <a:lnTo>
                    <a:pt x="2436495" y="356235"/>
                  </a:lnTo>
                  <a:cubicBezTo>
                    <a:pt x="2431733" y="373380"/>
                    <a:pt x="2426018" y="389573"/>
                    <a:pt x="2419351" y="405765"/>
                  </a:cubicBezTo>
                  <a:close/>
                  <a:moveTo>
                    <a:pt x="1083945" y="356235"/>
                  </a:moveTo>
                  <a:cubicBezTo>
                    <a:pt x="1069657" y="345757"/>
                    <a:pt x="1054418" y="337185"/>
                    <a:pt x="1041082" y="328613"/>
                  </a:cubicBezTo>
                  <a:lnTo>
                    <a:pt x="1047750" y="317182"/>
                  </a:lnTo>
                  <a:cubicBezTo>
                    <a:pt x="1062038" y="325755"/>
                    <a:pt x="1077278" y="335280"/>
                    <a:pt x="1092518" y="345757"/>
                  </a:cubicBezTo>
                  <a:lnTo>
                    <a:pt x="1083945" y="356235"/>
                  </a:lnTo>
                  <a:close/>
                  <a:moveTo>
                    <a:pt x="2451735" y="305753"/>
                  </a:moveTo>
                  <a:lnTo>
                    <a:pt x="2439353" y="302895"/>
                  </a:lnTo>
                  <a:cubicBezTo>
                    <a:pt x="2443163" y="286703"/>
                    <a:pt x="2446972" y="269557"/>
                    <a:pt x="2449830" y="252413"/>
                  </a:cubicBezTo>
                  <a:lnTo>
                    <a:pt x="2462213" y="254318"/>
                  </a:lnTo>
                  <a:cubicBezTo>
                    <a:pt x="2459355" y="272415"/>
                    <a:pt x="2455545" y="289560"/>
                    <a:pt x="2451735" y="305753"/>
                  </a:cubicBezTo>
                  <a:close/>
                  <a:moveTo>
                    <a:pt x="994410" y="305753"/>
                  </a:moveTo>
                  <a:cubicBezTo>
                    <a:pt x="978218" y="299085"/>
                    <a:pt x="962025" y="293370"/>
                    <a:pt x="945832" y="289560"/>
                  </a:cubicBezTo>
                  <a:lnTo>
                    <a:pt x="948690" y="277178"/>
                  </a:lnTo>
                  <a:cubicBezTo>
                    <a:pt x="965835" y="281940"/>
                    <a:pt x="982028" y="287655"/>
                    <a:pt x="999173" y="294323"/>
                  </a:cubicBezTo>
                  <a:lnTo>
                    <a:pt x="994410" y="305753"/>
                  </a:lnTo>
                  <a:close/>
                  <a:moveTo>
                    <a:pt x="585788" y="298132"/>
                  </a:moveTo>
                  <a:cubicBezTo>
                    <a:pt x="567690" y="298132"/>
                    <a:pt x="550545" y="297180"/>
                    <a:pt x="533400" y="295275"/>
                  </a:cubicBezTo>
                  <a:lnTo>
                    <a:pt x="534353" y="281940"/>
                  </a:lnTo>
                  <a:cubicBezTo>
                    <a:pt x="551498" y="282893"/>
                    <a:pt x="568643" y="283845"/>
                    <a:pt x="585788" y="284798"/>
                  </a:cubicBezTo>
                  <a:lnTo>
                    <a:pt x="585788" y="298132"/>
                  </a:lnTo>
                  <a:close/>
                  <a:moveTo>
                    <a:pt x="638175" y="297180"/>
                  </a:moveTo>
                  <a:lnTo>
                    <a:pt x="638175" y="283845"/>
                  </a:lnTo>
                  <a:cubicBezTo>
                    <a:pt x="654368" y="283845"/>
                    <a:pt x="672465" y="282893"/>
                    <a:pt x="689610" y="280988"/>
                  </a:cubicBezTo>
                  <a:lnTo>
                    <a:pt x="690563" y="294323"/>
                  </a:lnTo>
                  <a:cubicBezTo>
                    <a:pt x="672465" y="296228"/>
                    <a:pt x="654368" y="297180"/>
                    <a:pt x="638175" y="297180"/>
                  </a:cubicBezTo>
                  <a:close/>
                  <a:moveTo>
                    <a:pt x="741998" y="290513"/>
                  </a:moveTo>
                  <a:lnTo>
                    <a:pt x="741045" y="277178"/>
                  </a:lnTo>
                  <a:cubicBezTo>
                    <a:pt x="757238" y="275273"/>
                    <a:pt x="774382" y="273368"/>
                    <a:pt x="792480" y="271463"/>
                  </a:cubicBezTo>
                  <a:lnTo>
                    <a:pt x="794385" y="284798"/>
                  </a:lnTo>
                  <a:cubicBezTo>
                    <a:pt x="776288" y="286703"/>
                    <a:pt x="759143" y="288607"/>
                    <a:pt x="741998" y="290513"/>
                  </a:cubicBezTo>
                  <a:close/>
                  <a:moveTo>
                    <a:pt x="481013" y="289560"/>
                  </a:moveTo>
                  <a:cubicBezTo>
                    <a:pt x="463868" y="286703"/>
                    <a:pt x="445770" y="283845"/>
                    <a:pt x="429578" y="280988"/>
                  </a:cubicBezTo>
                  <a:lnTo>
                    <a:pt x="432435" y="268605"/>
                  </a:lnTo>
                  <a:cubicBezTo>
                    <a:pt x="448628" y="272415"/>
                    <a:pt x="465773" y="275273"/>
                    <a:pt x="482918" y="277178"/>
                  </a:cubicBezTo>
                  <a:lnTo>
                    <a:pt x="481013" y="289560"/>
                  </a:lnTo>
                  <a:close/>
                  <a:moveTo>
                    <a:pt x="896303" y="280035"/>
                  </a:moveTo>
                  <a:cubicBezTo>
                    <a:pt x="883920" y="279082"/>
                    <a:pt x="871538" y="278130"/>
                    <a:pt x="859155" y="278130"/>
                  </a:cubicBezTo>
                  <a:cubicBezTo>
                    <a:pt x="854393" y="278130"/>
                    <a:pt x="849630" y="278130"/>
                    <a:pt x="844868" y="278130"/>
                  </a:cubicBezTo>
                  <a:lnTo>
                    <a:pt x="843915" y="264795"/>
                  </a:lnTo>
                  <a:cubicBezTo>
                    <a:pt x="848678" y="264795"/>
                    <a:pt x="853440" y="264795"/>
                    <a:pt x="858203" y="264795"/>
                  </a:cubicBezTo>
                  <a:cubicBezTo>
                    <a:pt x="870585" y="264795"/>
                    <a:pt x="883920" y="265748"/>
                    <a:pt x="896303" y="266700"/>
                  </a:cubicBezTo>
                  <a:lnTo>
                    <a:pt x="896303" y="280035"/>
                  </a:lnTo>
                  <a:close/>
                  <a:moveTo>
                    <a:pt x="378143" y="270510"/>
                  </a:moveTo>
                  <a:cubicBezTo>
                    <a:pt x="360998" y="266700"/>
                    <a:pt x="343853" y="261938"/>
                    <a:pt x="327660" y="256223"/>
                  </a:cubicBezTo>
                  <a:lnTo>
                    <a:pt x="331470" y="243840"/>
                  </a:lnTo>
                  <a:cubicBezTo>
                    <a:pt x="347663" y="248603"/>
                    <a:pt x="364807" y="253365"/>
                    <a:pt x="381000" y="258128"/>
                  </a:cubicBezTo>
                  <a:lnTo>
                    <a:pt x="378143" y="270510"/>
                  </a:lnTo>
                  <a:close/>
                  <a:moveTo>
                    <a:pt x="279082" y="238125"/>
                  </a:moveTo>
                  <a:cubicBezTo>
                    <a:pt x="262890" y="231457"/>
                    <a:pt x="246698" y="223838"/>
                    <a:pt x="231457" y="216218"/>
                  </a:cubicBezTo>
                  <a:lnTo>
                    <a:pt x="237173" y="204788"/>
                  </a:lnTo>
                  <a:cubicBezTo>
                    <a:pt x="252413" y="212407"/>
                    <a:pt x="267653" y="220028"/>
                    <a:pt x="283845" y="225743"/>
                  </a:cubicBezTo>
                  <a:lnTo>
                    <a:pt x="279082" y="238125"/>
                  </a:lnTo>
                  <a:close/>
                  <a:moveTo>
                    <a:pt x="2469833" y="202882"/>
                  </a:moveTo>
                  <a:lnTo>
                    <a:pt x="2456497" y="200978"/>
                  </a:lnTo>
                  <a:lnTo>
                    <a:pt x="2457451" y="196215"/>
                  </a:lnTo>
                  <a:lnTo>
                    <a:pt x="2470785" y="198120"/>
                  </a:lnTo>
                  <a:lnTo>
                    <a:pt x="2469833" y="202882"/>
                  </a:lnTo>
                  <a:close/>
                  <a:moveTo>
                    <a:pt x="184785" y="190500"/>
                  </a:moveTo>
                  <a:cubicBezTo>
                    <a:pt x="169545" y="180975"/>
                    <a:pt x="155257" y="171450"/>
                    <a:pt x="140970" y="160973"/>
                  </a:cubicBezTo>
                  <a:lnTo>
                    <a:pt x="148590" y="150495"/>
                  </a:lnTo>
                  <a:cubicBezTo>
                    <a:pt x="161925" y="160973"/>
                    <a:pt x="176213" y="170498"/>
                    <a:pt x="191453" y="179070"/>
                  </a:cubicBezTo>
                  <a:lnTo>
                    <a:pt x="184785" y="190500"/>
                  </a:lnTo>
                  <a:close/>
                  <a:moveTo>
                    <a:pt x="100965" y="128588"/>
                  </a:moveTo>
                  <a:cubicBezTo>
                    <a:pt x="87630" y="117157"/>
                    <a:pt x="75248" y="104775"/>
                    <a:pt x="63818" y="91440"/>
                  </a:cubicBezTo>
                  <a:lnTo>
                    <a:pt x="73343" y="82868"/>
                  </a:lnTo>
                  <a:cubicBezTo>
                    <a:pt x="84773" y="95250"/>
                    <a:pt x="97155" y="107632"/>
                    <a:pt x="109538" y="119063"/>
                  </a:cubicBezTo>
                  <a:lnTo>
                    <a:pt x="100965" y="128588"/>
                  </a:lnTo>
                  <a:close/>
                  <a:moveTo>
                    <a:pt x="29528" y="50482"/>
                  </a:moveTo>
                  <a:cubicBezTo>
                    <a:pt x="19050" y="36195"/>
                    <a:pt x="9525" y="21907"/>
                    <a:pt x="0" y="6668"/>
                  </a:cubicBezTo>
                  <a:lnTo>
                    <a:pt x="11430" y="0"/>
                  </a:lnTo>
                  <a:cubicBezTo>
                    <a:pt x="20003" y="14288"/>
                    <a:pt x="29528" y="28575"/>
                    <a:pt x="40005" y="42863"/>
                  </a:cubicBezTo>
                  <a:lnTo>
                    <a:pt x="29528" y="50482"/>
                  </a:lnTo>
                  <a:close/>
                </a:path>
              </a:pathLst>
            </a:custGeom>
            <a:solidFill>
              <a:srgbClr val="231F20"/>
            </a:solidFill>
            <a:ln w="9525" cap="flat">
              <a:noFill/>
              <a:prstDash val="solid"/>
              <a:miter/>
            </a:ln>
          </p:spPr>
          <p:txBody>
            <a:bodyPr rtlCol="0" anchor="ctr"/>
            <a:lstStyle/>
            <a:p>
              <a:endParaRPr lang="en-US"/>
            </a:p>
          </p:txBody>
        </p:sp>
        <p:grpSp>
          <p:nvGrpSpPr>
            <p:cNvPr id="68" name="Graphic 7">
              <a:extLst>
                <a:ext uri="{FF2B5EF4-FFF2-40B4-BE49-F238E27FC236}">
                  <a16:creationId xmlns:a16="http://schemas.microsoft.com/office/drawing/2014/main" id="{DEBD7E51-CC68-794A-A16B-4B5A136EDE14}"/>
                </a:ext>
              </a:extLst>
            </p:cNvPr>
            <p:cNvGrpSpPr/>
            <p:nvPr userDrawn="1"/>
          </p:nvGrpSpPr>
          <p:grpSpPr>
            <a:xfrm rot="21028692">
              <a:off x="6915721" y="5447140"/>
              <a:ext cx="548640" cy="400050"/>
              <a:chOff x="4096702" y="1315402"/>
              <a:chExt cx="548640" cy="400050"/>
            </a:xfrm>
            <a:solidFill>
              <a:srgbClr val="FFFFFF"/>
            </a:solidFill>
          </p:grpSpPr>
          <p:sp>
            <p:nvSpPr>
              <p:cNvPr id="69" name="Freeform 68">
                <a:extLst>
                  <a:ext uri="{FF2B5EF4-FFF2-40B4-BE49-F238E27FC236}">
                    <a16:creationId xmlns:a16="http://schemas.microsoft.com/office/drawing/2014/main" id="{EAFE5D69-C6C1-6349-8841-70729E8F1AE8}"/>
                  </a:ext>
                </a:extLst>
              </p:cNvPr>
              <p:cNvSpPr/>
              <p:nvPr/>
            </p:nvSpPr>
            <p:spPr>
              <a:xfrm>
                <a:off x="4096702" y="1315402"/>
                <a:ext cx="418147" cy="389572"/>
              </a:xfrm>
              <a:custGeom>
                <a:avLst/>
                <a:gdLst>
                  <a:gd name="connsiteX0" fmla="*/ 418147 w 418147"/>
                  <a:gd name="connsiteY0" fmla="*/ 265747 h 389572"/>
                  <a:gd name="connsiteX1" fmla="*/ 0 w 418147"/>
                  <a:gd name="connsiteY1" fmla="*/ 0 h 389572"/>
                  <a:gd name="connsiteX2" fmla="*/ 298132 w 418147"/>
                  <a:gd name="connsiteY2" fmla="*/ 303847 h 389572"/>
                  <a:gd name="connsiteX3" fmla="*/ 303847 w 418147"/>
                  <a:gd name="connsiteY3" fmla="*/ 389572 h 389572"/>
                  <a:gd name="connsiteX4" fmla="*/ 380047 w 418147"/>
                  <a:gd name="connsiteY4" fmla="*/ 294322 h 38957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8147" h="389572">
                    <a:moveTo>
                      <a:pt x="418147" y="265747"/>
                    </a:moveTo>
                    <a:lnTo>
                      <a:pt x="0" y="0"/>
                    </a:lnTo>
                    <a:lnTo>
                      <a:pt x="298132" y="303847"/>
                    </a:lnTo>
                    <a:lnTo>
                      <a:pt x="303847" y="389572"/>
                    </a:lnTo>
                    <a:lnTo>
                      <a:pt x="380047" y="294322"/>
                    </a:lnTo>
                    <a:close/>
                  </a:path>
                </a:pathLst>
              </a:custGeom>
              <a:solidFill>
                <a:srgbClr val="FFFFFF"/>
              </a:solidFill>
              <a:ln w="15815" cap="rnd">
                <a:solidFill>
                  <a:srgbClr val="EB995D"/>
                </a:solidFill>
                <a:prstDash val="solid"/>
                <a:round/>
              </a:ln>
            </p:spPr>
            <p:txBody>
              <a:bodyPr rtlCol="0" anchor="ctr"/>
              <a:lstStyle/>
              <a:p>
                <a:endParaRPr lang="en-US"/>
              </a:p>
            </p:txBody>
          </p:sp>
          <p:grpSp>
            <p:nvGrpSpPr>
              <p:cNvPr id="70" name="Graphic 7">
                <a:extLst>
                  <a:ext uri="{FF2B5EF4-FFF2-40B4-BE49-F238E27FC236}">
                    <a16:creationId xmlns:a16="http://schemas.microsoft.com/office/drawing/2014/main" id="{90C10984-8FAD-D64E-8C5C-D32BB14D50A3}"/>
                  </a:ext>
                </a:extLst>
              </p:cNvPr>
              <p:cNvGrpSpPr/>
              <p:nvPr/>
            </p:nvGrpSpPr>
            <p:grpSpPr>
              <a:xfrm>
                <a:off x="4096702" y="1315402"/>
                <a:ext cx="548640" cy="400050"/>
                <a:chOff x="4096702" y="1315402"/>
                <a:chExt cx="548640" cy="400050"/>
              </a:xfrm>
              <a:solidFill>
                <a:srgbClr val="FFFFFF"/>
              </a:solidFill>
            </p:grpSpPr>
            <p:sp>
              <p:nvSpPr>
                <p:cNvPr id="71" name="Freeform 70">
                  <a:extLst>
                    <a:ext uri="{FF2B5EF4-FFF2-40B4-BE49-F238E27FC236}">
                      <a16:creationId xmlns:a16="http://schemas.microsoft.com/office/drawing/2014/main" id="{6EE945C7-264E-1647-8B0C-3A26F3FB4D21}"/>
                    </a:ext>
                  </a:extLst>
                </p:cNvPr>
                <p:cNvSpPr/>
                <p:nvPr/>
              </p:nvSpPr>
              <p:spPr>
                <a:xfrm>
                  <a:off x="4096702" y="1315402"/>
                  <a:ext cx="548640" cy="272414"/>
                </a:xfrm>
                <a:custGeom>
                  <a:avLst/>
                  <a:gdLst>
                    <a:gd name="connsiteX0" fmla="*/ 362903 w 548640"/>
                    <a:gd name="connsiteY0" fmla="*/ 272415 h 272414"/>
                    <a:gd name="connsiteX1" fmla="*/ 0 w 548640"/>
                    <a:gd name="connsiteY1" fmla="*/ 0 h 272414"/>
                    <a:gd name="connsiteX2" fmla="*/ 548640 w 548640"/>
                    <a:gd name="connsiteY2" fmla="*/ 260032 h 272414"/>
                  </a:gdLst>
                  <a:ahLst/>
                  <a:cxnLst>
                    <a:cxn ang="0">
                      <a:pos x="connsiteX0" y="connsiteY0"/>
                    </a:cxn>
                    <a:cxn ang="0">
                      <a:pos x="connsiteX1" y="connsiteY1"/>
                    </a:cxn>
                    <a:cxn ang="0">
                      <a:pos x="connsiteX2" y="connsiteY2"/>
                    </a:cxn>
                  </a:cxnLst>
                  <a:rect l="l" t="t" r="r" b="b"/>
                  <a:pathLst>
                    <a:path w="548640" h="272414">
                      <a:moveTo>
                        <a:pt x="362903" y="272415"/>
                      </a:moveTo>
                      <a:lnTo>
                        <a:pt x="0" y="0"/>
                      </a:lnTo>
                      <a:lnTo>
                        <a:pt x="548640" y="260032"/>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2" name="Freeform 71">
                  <a:extLst>
                    <a:ext uri="{FF2B5EF4-FFF2-40B4-BE49-F238E27FC236}">
                      <a16:creationId xmlns:a16="http://schemas.microsoft.com/office/drawing/2014/main" id="{DDA094BB-9D94-BE4C-A3DE-E5391D24121F}"/>
                    </a:ext>
                  </a:extLst>
                </p:cNvPr>
                <p:cNvSpPr/>
                <p:nvPr/>
              </p:nvSpPr>
              <p:spPr>
                <a:xfrm>
                  <a:off x="4096702" y="1315402"/>
                  <a:ext cx="317182" cy="381000"/>
                </a:xfrm>
                <a:custGeom>
                  <a:avLst/>
                  <a:gdLst>
                    <a:gd name="connsiteX0" fmla="*/ 0 w 317182"/>
                    <a:gd name="connsiteY0" fmla="*/ 0 h 381000"/>
                    <a:gd name="connsiteX1" fmla="*/ 317182 w 317182"/>
                    <a:gd name="connsiteY1" fmla="*/ 294322 h 381000"/>
                    <a:gd name="connsiteX2" fmla="*/ 140970 w 317182"/>
                    <a:gd name="connsiteY2" fmla="*/ 381000 h 381000"/>
                  </a:gdLst>
                  <a:ahLst/>
                  <a:cxnLst>
                    <a:cxn ang="0">
                      <a:pos x="connsiteX0" y="connsiteY0"/>
                    </a:cxn>
                    <a:cxn ang="0">
                      <a:pos x="connsiteX1" y="connsiteY1"/>
                    </a:cxn>
                    <a:cxn ang="0">
                      <a:pos x="connsiteX2" y="connsiteY2"/>
                    </a:cxn>
                  </a:cxnLst>
                  <a:rect l="l" t="t" r="r" b="b"/>
                  <a:pathLst>
                    <a:path w="317182" h="381000">
                      <a:moveTo>
                        <a:pt x="0" y="0"/>
                      </a:moveTo>
                      <a:lnTo>
                        <a:pt x="317182" y="294322"/>
                      </a:lnTo>
                      <a:lnTo>
                        <a:pt x="140970" y="381000"/>
                      </a:lnTo>
                      <a:close/>
                    </a:path>
                  </a:pathLst>
                </a:custGeom>
                <a:solidFill>
                  <a:srgbClr val="FFFFFF"/>
                </a:solidFill>
                <a:ln w="15815" cap="rnd">
                  <a:solidFill>
                    <a:srgbClr val="EB995D"/>
                  </a:solidFill>
                  <a:prstDash val="solid"/>
                  <a:round/>
                </a:ln>
              </p:spPr>
              <p:txBody>
                <a:bodyPr rtlCol="0" anchor="ctr"/>
                <a:lstStyle/>
                <a:p>
                  <a:endParaRPr lang="en-US"/>
                </a:p>
              </p:txBody>
            </p:sp>
            <p:sp>
              <p:nvSpPr>
                <p:cNvPr id="73" name="Freeform 72">
                  <a:extLst>
                    <a:ext uri="{FF2B5EF4-FFF2-40B4-BE49-F238E27FC236}">
                      <a16:creationId xmlns:a16="http://schemas.microsoft.com/office/drawing/2014/main" id="{9BCE3BF5-97E8-5949-A91F-B76A17763C84}"/>
                    </a:ext>
                  </a:extLst>
                </p:cNvPr>
                <p:cNvSpPr/>
                <p:nvPr/>
              </p:nvSpPr>
              <p:spPr>
                <a:xfrm>
                  <a:off x="4394834" y="1585912"/>
                  <a:ext cx="96202" cy="129540"/>
                </a:xfrm>
                <a:custGeom>
                  <a:avLst/>
                  <a:gdLst>
                    <a:gd name="connsiteX0" fmla="*/ 0 w 96202"/>
                    <a:gd name="connsiteY0" fmla="*/ 33338 h 129540"/>
                    <a:gd name="connsiteX1" fmla="*/ 6668 w 96202"/>
                    <a:gd name="connsiteY1" fmla="*/ 129540 h 129540"/>
                    <a:gd name="connsiteX2" fmla="*/ 96203 w 96202"/>
                    <a:gd name="connsiteY2" fmla="*/ 0 h 129540"/>
                  </a:gdLst>
                  <a:ahLst/>
                  <a:cxnLst>
                    <a:cxn ang="0">
                      <a:pos x="connsiteX0" y="connsiteY0"/>
                    </a:cxn>
                    <a:cxn ang="0">
                      <a:pos x="connsiteX1" y="connsiteY1"/>
                    </a:cxn>
                    <a:cxn ang="0">
                      <a:pos x="connsiteX2" y="connsiteY2"/>
                    </a:cxn>
                  </a:cxnLst>
                  <a:rect l="l" t="t" r="r" b="b"/>
                  <a:pathLst>
                    <a:path w="96202" h="129540">
                      <a:moveTo>
                        <a:pt x="0" y="33338"/>
                      </a:moveTo>
                      <a:lnTo>
                        <a:pt x="6668" y="129540"/>
                      </a:lnTo>
                      <a:lnTo>
                        <a:pt x="96203" y="0"/>
                      </a:lnTo>
                    </a:path>
                  </a:pathLst>
                </a:custGeom>
                <a:solidFill>
                  <a:srgbClr val="FFFFFF"/>
                </a:solidFill>
                <a:ln w="15815" cap="rnd">
                  <a:solidFill>
                    <a:srgbClr val="EB995D"/>
                  </a:solidFill>
                  <a:prstDash val="solid"/>
                  <a:round/>
                </a:ln>
              </p:spPr>
              <p:txBody>
                <a:bodyPr rtlCol="0" anchor="ctr"/>
                <a:lstStyle/>
                <a:p>
                  <a:endParaRPr lang="en-US"/>
                </a:p>
              </p:txBody>
            </p:sp>
          </p:grpSp>
        </p:grpSp>
      </p:grpSp>
      <p:grpSp>
        <p:nvGrpSpPr>
          <p:cNvPr id="2" name="Group 1">
            <a:extLst>
              <a:ext uri="{FF2B5EF4-FFF2-40B4-BE49-F238E27FC236}">
                <a16:creationId xmlns:a16="http://schemas.microsoft.com/office/drawing/2014/main" id="{33C1C20F-7772-134A-8FCD-9B3D28485F96}"/>
              </a:ext>
            </a:extLst>
          </p:cNvPr>
          <p:cNvGrpSpPr/>
          <p:nvPr userDrawn="1"/>
        </p:nvGrpSpPr>
        <p:grpSpPr>
          <a:xfrm rot="21425708">
            <a:off x="2720188" y="6055529"/>
            <a:ext cx="3568197" cy="948709"/>
            <a:chOff x="2720188" y="6055529"/>
            <a:chExt cx="3568197" cy="948709"/>
          </a:xfrm>
        </p:grpSpPr>
        <p:pic>
          <p:nvPicPr>
            <p:cNvPr id="75" name="Graphic 74">
              <a:extLst>
                <a:ext uri="{FF2B5EF4-FFF2-40B4-BE49-F238E27FC236}">
                  <a16:creationId xmlns:a16="http://schemas.microsoft.com/office/drawing/2014/main" id="{EAA597BF-A890-7043-8CA1-32D36FE97F9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0188" y="6204136"/>
              <a:ext cx="3568197" cy="800102"/>
            </a:xfrm>
            <a:prstGeom prst="rect">
              <a:avLst/>
            </a:prstGeom>
          </p:spPr>
        </p:pic>
        <p:grpSp>
          <p:nvGrpSpPr>
            <p:cNvPr id="22" name="Graphic 13">
              <a:extLst>
                <a:ext uri="{FF2B5EF4-FFF2-40B4-BE49-F238E27FC236}">
                  <a16:creationId xmlns:a16="http://schemas.microsoft.com/office/drawing/2014/main" id="{A3155118-CBD3-A94B-9162-5317951C1890}"/>
                </a:ext>
              </a:extLst>
            </p:cNvPr>
            <p:cNvGrpSpPr/>
            <p:nvPr userDrawn="1"/>
          </p:nvGrpSpPr>
          <p:grpSpPr>
            <a:xfrm rot="17599826" flipH="1">
              <a:off x="4599837" y="5950305"/>
              <a:ext cx="307103" cy="517552"/>
              <a:chOff x="7306605" y="300990"/>
              <a:chExt cx="307103" cy="517552"/>
            </a:xfrm>
          </p:grpSpPr>
          <p:sp>
            <p:nvSpPr>
              <p:cNvPr id="23" name="Freeform 22">
                <a:extLst>
                  <a:ext uri="{FF2B5EF4-FFF2-40B4-BE49-F238E27FC236}">
                    <a16:creationId xmlns:a16="http://schemas.microsoft.com/office/drawing/2014/main" id="{5930F4BC-D136-E042-97E7-4C280A03CC51}"/>
                  </a:ext>
                </a:extLst>
              </p:cNvPr>
              <p:cNvSpPr/>
              <p:nvPr/>
            </p:nvSpPr>
            <p:spPr>
              <a:xfrm>
                <a:off x="7335293" y="666359"/>
                <a:ext cx="120931" cy="152182"/>
              </a:xfrm>
              <a:custGeom>
                <a:avLst/>
                <a:gdLst>
                  <a:gd name="connsiteX0" fmla="*/ 37057 w 120931"/>
                  <a:gd name="connsiteY0" fmla="*/ 1343 h 152182"/>
                  <a:gd name="connsiteX1" fmla="*/ 29437 w 120931"/>
                  <a:gd name="connsiteY1" fmla="*/ 8963 h 152182"/>
                  <a:gd name="connsiteX2" fmla="*/ 22769 w 120931"/>
                  <a:gd name="connsiteY2" fmla="*/ 27060 h 152182"/>
                  <a:gd name="connsiteX3" fmla="*/ 19912 w 120931"/>
                  <a:gd name="connsiteY3" fmla="*/ 37538 h 152182"/>
                  <a:gd name="connsiteX4" fmla="*/ 19912 w 120931"/>
                  <a:gd name="connsiteY4" fmla="*/ 56588 h 152182"/>
                  <a:gd name="connsiteX5" fmla="*/ 4671 w 120931"/>
                  <a:gd name="connsiteY5" fmla="*/ 81353 h 152182"/>
                  <a:gd name="connsiteX6" fmla="*/ 11339 w 120931"/>
                  <a:gd name="connsiteY6" fmla="*/ 92783 h 152182"/>
                  <a:gd name="connsiteX7" fmla="*/ 25626 w 120931"/>
                  <a:gd name="connsiteY7" fmla="*/ 108023 h 152182"/>
                  <a:gd name="connsiteX8" fmla="*/ 17054 w 120931"/>
                  <a:gd name="connsiteY8" fmla="*/ 139455 h 152182"/>
                  <a:gd name="connsiteX9" fmla="*/ 24674 w 120931"/>
                  <a:gd name="connsiteY9" fmla="*/ 143265 h 152182"/>
                  <a:gd name="connsiteX10" fmla="*/ 40867 w 120931"/>
                  <a:gd name="connsiteY10" fmla="*/ 117548 h 152182"/>
                  <a:gd name="connsiteX11" fmla="*/ 60869 w 120931"/>
                  <a:gd name="connsiteY11" fmla="*/ 107070 h 152182"/>
                  <a:gd name="connsiteX12" fmla="*/ 74204 w 120931"/>
                  <a:gd name="connsiteY12" fmla="*/ 99450 h 152182"/>
                  <a:gd name="connsiteX13" fmla="*/ 87539 w 120931"/>
                  <a:gd name="connsiteY13" fmla="*/ 91830 h 152182"/>
                  <a:gd name="connsiteX14" fmla="*/ 97064 w 120931"/>
                  <a:gd name="connsiteY14" fmla="*/ 77543 h 152182"/>
                  <a:gd name="connsiteX15" fmla="*/ 106589 w 120931"/>
                  <a:gd name="connsiteY15" fmla="*/ 61350 h 152182"/>
                  <a:gd name="connsiteX16" fmla="*/ 115162 w 120931"/>
                  <a:gd name="connsiteY16" fmla="*/ 56588 h 152182"/>
                  <a:gd name="connsiteX17" fmla="*/ 120876 w 120931"/>
                  <a:gd name="connsiteY17" fmla="*/ 30870 h 152182"/>
                  <a:gd name="connsiteX18" fmla="*/ 95159 w 120931"/>
                  <a:gd name="connsiteY18" fmla="*/ 10868 h 152182"/>
                  <a:gd name="connsiteX19" fmla="*/ 80871 w 120931"/>
                  <a:gd name="connsiteY19" fmla="*/ 5153 h 152182"/>
                  <a:gd name="connsiteX20" fmla="*/ 37057 w 120931"/>
                  <a:gd name="connsiteY20" fmla="*/ 1343 h 152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20931" h="152182">
                    <a:moveTo>
                      <a:pt x="37057" y="1343"/>
                    </a:moveTo>
                    <a:cubicBezTo>
                      <a:pt x="26579" y="5153"/>
                      <a:pt x="22769" y="8010"/>
                      <a:pt x="29437" y="8963"/>
                    </a:cubicBezTo>
                    <a:cubicBezTo>
                      <a:pt x="35151" y="9915"/>
                      <a:pt x="32294" y="17535"/>
                      <a:pt x="22769" y="27060"/>
                    </a:cubicBezTo>
                    <a:cubicBezTo>
                      <a:pt x="12292" y="35633"/>
                      <a:pt x="11339" y="40395"/>
                      <a:pt x="19912" y="37538"/>
                    </a:cubicBezTo>
                    <a:cubicBezTo>
                      <a:pt x="28484" y="34680"/>
                      <a:pt x="28484" y="43253"/>
                      <a:pt x="19912" y="56588"/>
                    </a:cubicBezTo>
                    <a:lnTo>
                      <a:pt x="4671" y="81353"/>
                    </a:lnTo>
                    <a:cubicBezTo>
                      <a:pt x="-3901" y="94688"/>
                      <a:pt x="-91" y="100403"/>
                      <a:pt x="11339" y="92783"/>
                    </a:cubicBezTo>
                    <a:cubicBezTo>
                      <a:pt x="23721" y="86115"/>
                      <a:pt x="30389" y="92783"/>
                      <a:pt x="25626" y="108023"/>
                    </a:cubicBezTo>
                    <a:lnTo>
                      <a:pt x="17054" y="139455"/>
                    </a:lnTo>
                    <a:cubicBezTo>
                      <a:pt x="13244" y="154695"/>
                      <a:pt x="16101" y="156600"/>
                      <a:pt x="24674" y="143265"/>
                    </a:cubicBezTo>
                    <a:lnTo>
                      <a:pt x="40867" y="117548"/>
                    </a:lnTo>
                    <a:cubicBezTo>
                      <a:pt x="49439" y="104213"/>
                      <a:pt x="58012" y="99450"/>
                      <a:pt x="60869" y="107070"/>
                    </a:cubicBezTo>
                    <a:cubicBezTo>
                      <a:pt x="63726" y="114690"/>
                      <a:pt x="69442" y="110880"/>
                      <a:pt x="74204" y="99450"/>
                    </a:cubicBezTo>
                    <a:cubicBezTo>
                      <a:pt x="78967" y="88020"/>
                      <a:pt x="85634" y="85163"/>
                      <a:pt x="87539" y="91830"/>
                    </a:cubicBezTo>
                    <a:cubicBezTo>
                      <a:pt x="90396" y="99450"/>
                      <a:pt x="94207" y="92783"/>
                      <a:pt x="97064" y="77543"/>
                    </a:cubicBezTo>
                    <a:cubicBezTo>
                      <a:pt x="99921" y="62303"/>
                      <a:pt x="104684" y="54683"/>
                      <a:pt x="106589" y="61350"/>
                    </a:cubicBezTo>
                    <a:cubicBezTo>
                      <a:pt x="108494" y="67065"/>
                      <a:pt x="112304" y="65160"/>
                      <a:pt x="115162" y="56588"/>
                    </a:cubicBezTo>
                    <a:cubicBezTo>
                      <a:pt x="118019" y="48015"/>
                      <a:pt x="120876" y="36585"/>
                      <a:pt x="120876" y="30870"/>
                    </a:cubicBezTo>
                    <a:cubicBezTo>
                      <a:pt x="121829" y="26108"/>
                      <a:pt x="110399" y="16583"/>
                      <a:pt x="95159" y="10868"/>
                    </a:cubicBezTo>
                    <a:lnTo>
                      <a:pt x="80871" y="5153"/>
                    </a:lnTo>
                    <a:cubicBezTo>
                      <a:pt x="68489" y="390"/>
                      <a:pt x="47534" y="-1515"/>
                      <a:pt x="37057" y="1343"/>
                    </a:cubicBezTo>
                  </a:path>
                </a:pathLst>
              </a:custGeom>
              <a:solidFill>
                <a:srgbClr val="EB995D"/>
              </a:solidFill>
              <a:ln w="9525" cap="flat">
                <a:noFill/>
                <a:prstDash val="solid"/>
                <a:miter/>
              </a:ln>
            </p:spPr>
            <p:txBody>
              <a:bodyPr rtlCol="0" anchor="ctr"/>
              <a:lstStyle/>
              <a:p>
                <a:endParaRPr lang="en-US"/>
              </a:p>
            </p:txBody>
          </p:sp>
          <p:sp>
            <p:nvSpPr>
              <p:cNvPr id="24" name="Freeform 23">
                <a:extLst>
                  <a:ext uri="{FF2B5EF4-FFF2-40B4-BE49-F238E27FC236}">
                    <a16:creationId xmlns:a16="http://schemas.microsoft.com/office/drawing/2014/main" id="{08F03C44-20CF-1143-9351-FFE832ABE124}"/>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solidFill>
                <a:srgbClr val="FFFFFF"/>
              </a:solidFill>
              <a:ln w="9525" cap="flat">
                <a:noFill/>
                <a:prstDash val="solid"/>
                <a:miter/>
              </a:ln>
            </p:spPr>
            <p:txBody>
              <a:bodyPr rtlCol="0" anchor="ctr"/>
              <a:lstStyle/>
              <a:p>
                <a:endParaRPr lang="en-US"/>
              </a:p>
            </p:txBody>
          </p:sp>
          <p:sp>
            <p:nvSpPr>
              <p:cNvPr id="25" name="Freeform 24">
                <a:extLst>
                  <a:ext uri="{FF2B5EF4-FFF2-40B4-BE49-F238E27FC236}">
                    <a16:creationId xmlns:a16="http://schemas.microsoft.com/office/drawing/2014/main" id="{38B785EE-51A1-E44B-A36B-2C22F9459781}"/>
                  </a:ext>
                </a:extLst>
              </p:cNvPr>
              <p:cNvSpPr/>
              <p:nvPr/>
            </p:nvSpPr>
            <p:spPr>
              <a:xfrm>
                <a:off x="7351659" y="635317"/>
                <a:ext cx="144409" cy="80347"/>
              </a:xfrm>
              <a:custGeom>
                <a:avLst/>
                <a:gdLst>
                  <a:gd name="connsiteX0" fmla="*/ 16880 w 144409"/>
                  <a:gd name="connsiteY0" fmla="*/ 0 h 80347"/>
                  <a:gd name="connsiteX1" fmla="*/ 7355 w 144409"/>
                  <a:gd name="connsiteY1" fmla="*/ 37148 h 80347"/>
                  <a:gd name="connsiteX2" fmla="*/ 139753 w 144409"/>
                  <a:gd name="connsiteY2" fmla="*/ 72390 h 80347"/>
                  <a:gd name="connsiteX3" fmla="*/ 139753 w 144409"/>
                  <a:gd name="connsiteY3" fmla="*/ 45720 h 80347"/>
                  <a:gd name="connsiteX4" fmla="*/ 16880 w 144409"/>
                  <a:gd name="connsiteY4" fmla="*/ 0 h 803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4409" h="80347">
                    <a:moveTo>
                      <a:pt x="16880" y="0"/>
                    </a:moveTo>
                    <a:cubicBezTo>
                      <a:pt x="16880" y="0"/>
                      <a:pt x="-13600" y="16193"/>
                      <a:pt x="7355" y="37148"/>
                    </a:cubicBezTo>
                    <a:cubicBezTo>
                      <a:pt x="28310" y="58103"/>
                      <a:pt x="94033" y="97155"/>
                      <a:pt x="139753" y="72390"/>
                    </a:cubicBezTo>
                    <a:cubicBezTo>
                      <a:pt x="150230" y="66675"/>
                      <a:pt x="139753" y="45720"/>
                      <a:pt x="139753" y="45720"/>
                    </a:cubicBezTo>
                    <a:lnTo>
                      <a:pt x="16880" y="0"/>
                    </a:lnTo>
                    <a:close/>
                  </a:path>
                </a:pathLst>
              </a:custGeom>
              <a:noFill/>
              <a:ln w="10088" cap="rnd">
                <a:solidFill>
                  <a:srgbClr val="EB995D"/>
                </a:solidFill>
                <a:prstDash val="solid"/>
                <a:round/>
              </a:ln>
            </p:spPr>
            <p:txBody>
              <a:bodyPr rtlCol="0" anchor="ctr"/>
              <a:lstStyle/>
              <a:p>
                <a:endParaRPr lang="en-US"/>
              </a:p>
            </p:txBody>
          </p:sp>
          <p:sp>
            <p:nvSpPr>
              <p:cNvPr id="26" name="Freeform 25">
                <a:extLst>
                  <a:ext uri="{FF2B5EF4-FFF2-40B4-BE49-F238E27FC236}">
                    <a16:creationId xmlns:a16="http://schemas.microsoft.com/office/drawing/2014/main" id="{56F24B5E-076D-6A43-8745-D2E8963A9B1A}"/>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solidFill>
                <a:srgbClr val="FFFFFF"/>
              </a:solidFill>
              <a:ln w="9525" cap="flat">
                <a:noFill/>
                <a:prstDash val="solid"/>
                <a:miter/>
              </a:ln>
            </p:spPr>
            <p:txBody>
              <a:bodyPr rtlCol="0" anchor="ctr"/>
              <a:lstStyle/>
              <a:p>
                <a:endParaRPr lang="en-US"/>
              </a:p>
            </p:txBody>
          </p:sp>
          <p:sp>
            <p:nvSpPr>
              <p:cNvPr id="27" name="Freeform 26">
                <a:extLst>
                  <a:ext uri="{FF2B5EF4-FFF2-40B4-BE49-F238E27FC236}">
                    <a16:creationId xmlns:a16="http://schemas.microsoft.com/office/drawing/2014/main" id="{17B27256-E79E-7C46-959A-C747F58658B4}"/>
                  </a:ext>
                </a:extLst>
              </p:cNvPr>
              <p:cNvSpPr/>
              <p:nvPr/>
            </p:nvSpPr>
            <p:spPr>
              <a:xfrm>
                <a:off x="7306605" y="407134"/>
                <a:ext cx="146706" cy="176748"/>
              </a:xfrm>
              <a:custGeom>
                <a:avLst/>
                <a:gdLst>
                  <a:gd name="connsiteX0" fmla="*/ 146707 w 146706"/>
                  <a:gd name="connsiteY0" fmla="*/ 6251 h 176748"/>
                  <a:gd name="connsiteX1" fmla="*/ 57172 w 146706"/>
                  <a:gd name="connsiteY1" fmla="*/ 52923 h 176748"/>
                  <a:gd name="connsiteX2" fmla="*/ 22 w 146706"/>
                  <a:gd name="connsiteY2" fmla="*/ 176748 h 176748"/>
                  <a:gd name="connsiteX3" fmla="*/ 77174 w 146706"/>
                  <a:gd name="connsiteY3" fmla="*/ 152936 h 176748"/>
                  <a:gd name="connsiteX4" fmla="*/ 146707 w 146706"/>
                  <a:gd name="connsiteY4" fmla="*/ 6251 h 1767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6706" h="176748">
                    <a:moveTo>
                      <a:pt x="146707" y="6251"/>
                    </a:moveTo>
                    <a:cubicBezTo>
                      <a:pt x="146707" y="6251"/>
                      <a:pt x="117180" y="-25182"/>
                      <a:pt x="57172" y="52923"/>
                    </a:cubicBezTo>
                    <a:cubicBezTo>
                      <a:pt x="-2836" y="130076"/>
                      <a:pt x="22" y="176748"/>
                      <a:pt x="22" y="176748"/>
                    </a:cubicBezTo>
                    <a:lnTo>
                      <a:pt x="77174" y="152936"/>
                    </a:lnTo>
                    <a:lnTo>
                      <a:pt x="146707" y="6251"/>
                    </a:lnTo>
                    <a:close/>
                  </a:path>
                </a:pathLst>
              </a:custGeom>
              <a:noFill/>
              <a:ln w="10088" cap="rnd">
                <a:solidFill>
                  <a:srgbClr val="EB995D"/>
                </a:solidFill>
                <a:prstDash val="solid"/>
                <a:round/>
              </a:ln>
            </p:spPr>
            <p:txBody>
              <a:bodyPr rtlCol="0" anchor="ctr"/>
              <a:lstStyle/>
              <a:p>
                <a:endParaRPr lang="en-US"/>
              </a:p>
            </p:txBody>
          </p:sp>
          <p:sp>
            <p:nvSpPr>
              <p:cNvPr id="28" name="Freeform 27">
                <a:extLst>
                  <a:ext uri="{FF2B5EF4-FFF2-40B4-BE49-F238E27FC236}">
                    <a16:creationId xmlns:a16="http://schemas.microsoft.com/office/drawing/2014/main" id="{6F35FFD4-EF48-2841-A890-9A455F7914A7}"/>
                  </a:ext>
                </a:extLst>
              </p:cNvPr>
              <p:cNvSpPr/>
              <p:nvPr/>
            </p:nvSpPr>
            <p:spPr>
              <a:xfrm>
                <a:off x="7540942" y="437894"/>
                <a:ext cx="72766" cy="223140"/>
              </a:xfrm>
              <a:custGeom>
                <a:avLst/>
                <a:gdLst>
                  <a:gd name="connsiteX0" fmla="*/ 21907 w 72766"/>
                  <a:gd name="connsiteY0" fmla="*/ 256 h 223140"/>
                  <a:gd name="connsiteX1" fmla="*/ 71438 w 72766"/>
                  <a:gd name="connsiteY1" fmla="*/ 87886 h 223140"/>
                  <a:gd name="connsiteX2" fmla="*/ 51435 w 72766"/>
                  <a:gd name="connsiteY2" fmla="*/ 223141 h 223140"/>
                  <a:gd name="connsiteX3" fmla="*/ 0 w 72766"/>
                  <a:gd name="connsiteY3" fmla="*/ 161229 h 223140"/>
                  <a:gd name="connsiteX4" fmla="*/ 21907 w 72766"/>
                  <a:gd name="connsiteY4" fmla="*/ 256 h 223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2766" h="223140">
                    <a:moveTo>
                      <a:pt x="21907" y="256"/>
                    </a:moveTo>
                    <a:cubicBezTo>
                      <a:pt x="21907" y="256"/>
                      <a:pt x="63818" y="-9269"/>
                      <a:pt x="71438" y="87886"/>
                    </a:cubicBezTo>
                    <a:cubicBezTo>
                      <a:pt x="79057" y="185993"/>
                      <a:pt x="51435" y="223141"/>
                      <a:pt x="51435" y="223141"/>
                    </a:cubicBezTo>
                    <a:lnTo>
                      <a:pt x="0" y="161229"/>
                    </a:lnTo>
                    <a:lnTo>
                      <a:pt x="21907" y="256"/>
                    </a:lnTo>
                    <a:close/>
                  </a:path>
                </a:pathLst>
              </a:custGeom>
              <a:solidFill>
                <a:srgbClr val="FFFFFF"/>
              </a:solidFill>
              <a:ln w="10088" cap="rnd">
                <a:solidFill>
                  <a:srgbClr val="EB995D"/>
                </a:solidFill>
                <a:prstDash val="solid"/>
                <a:round/>
              </a:ln>
            </p:spPr>
            <p:txBody>
              <a:bodyPr rtlCol="0" anchor="ctr"/>
              <a:lstStyle/>
              <a:p>
                <a:endParaRPr lang="en-US"/>
              </a:p>
            </p:txBody>
          </p:sp>
          <p:sp>
            <p:nvSpPr>
              <p:cNvPr id="29" name="Freeform 28">
                <a:extLst>
                  <a:ext uri="{FF2B5EF4-FFF2-40B4-BE49-F238E27FC236}">
                    <a16:creationId xmlns:a16="http://schemas.microsoft.com/office/drawing/2014/main" id="{BC9DEF19-E9F7-0F49-BD57-2955840E5DCB}"/>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path>
                </a:pathLst>
              </a:custGeom>
              <a:solidFill>
                <a:srgbClr val="FFFFFF"/>
              </a:solidFill>
              <a:ln w="9525" cap="flat">
                <a:noFill/>
                <a:prstDash val="solid"/>
                <a:miter/>
              </a:ln>
            </p:spPr>
            <p:txBody>
              <a:bodyPr rtlCol="0" anchor="ctr"/>
              <a:lstStyle/>
              <a:p>
                <a:endParaRPr lang="en-US"/>
              </a:p>
            </p:txBody>
          </p:sp>
          <p:sp>
            <p:nvSpPr>
              <p:cNvPr id="30" name="Freeform 29">
                <a:extLst>
                  <a:ext uri="{FF2B5EF4-FFF2-40B4-BE49-F238E27FC236}">
                    <a16:creationId xmlns:a16="http://schemas.microsoft.com/office/drawing/2014/main" id="{58822DDC-503D-B847-B0CF-FF69F32AB5B5}"/>
                  </a:ext>
                </a:extLst>
              </p:cNvPr>
              <p:cNvSpPr/>
              <p:nvPr/>
            </p:nvSpPr>
            <p:spPr>
              <a:xfrm>
                <a:off x="7355205" y="300990"/>
                <a:ext cx="209830" cy="383257"/>
              </a:xfrm>
              <a:custGeom>
                <a:avLst/>
                <a:gdLst>
                  <a:gd name="connsiteX0" fmla="*/ 0 w 209830"/>
                  <a:gd name="connsiteY0" fmla="*/ 315277 h 383257"/>
                  <a:gd name="connsiteX1" fmla="*/ 182880 w 209830"/>
                  <a:gd name="connsiteY1" fmla="*/ 0 h 383257"/>
                  <a:gd name="connsiteX2" fmla="*/ 168593 w 209830"/>
                  <a:gd name="connsiteY2" fmla="*/ 360045 h 383257"/>
                  <a:gd name="connsiteX3" fmla="*/ 0 w 209830"/>
                  <a:gd name="connsiteY3" fmla="*/ 315277 h 383257"/>
                </a:gdLst>
                <a:ahLst/>
                <a:cxnLst>
                  <a:cxn ang="0">
                    <a:pos x="connsiteX0" y="connsiteY0"/>
                  </a:cxn>
                  <a:cxn ang="0">
                    <a:pos x="connsiteX1" y="connsiteY1"/>
                  </a:cxn>
                  <a:cxn ang="0">
                    <a:pos x="connsiteX2" y="connsiteY2"/>
                  </a:cxn>
                  <a:cxn ang="0">
                    <a:pos x="connsiteX3" y="connsiteY3"/>
                  </a:cxn>
                </a:cxnLst>
                <a:rect l="l" t="t" r="r" b="b"/>
                <a:pathLst>
                  <a:path w="209830" h="383257">
                    <a:moveTo>
                      <a:pt x="0" y="315277"/>
                    </a:moveTo>
                    <a:cubicBezTo>
                      <a:pt x="0" y="315277"/>
                      <a:pt x="87630" y="49530"/>
                      <a:pt x="182880" y="0"/>
                    </a:cubicBezTo>
                    <a:cubicBezTo>
                      <a:pt x="201930" y="28575"/>
                      <a:pt x="239077" y="175260"/>
                      <a:pt x="168593" y="360045"/>
                    </a:cubicBezTo>
                    <a:cubicBezTo>
                      <a:pt x="171450" y="360998"/>
                      <a:pt x="81915" y="434340"/>
                      <a:pt x="0" y="315277"/>
                    </a:cubicBezTo>
                    <a:close/>
                  </a:path>
                </a:pathLst>
              </a:custGeom>
              <a:noFill/>
              <a:ln w="10088" cap="rnd">
                <a:solidFill>
                  <a:srgbClr val="EB995D"/>
                </a:solidFill>
                <a:prstDash val="solid"/>
                <a:round/>
              </a:ln>
            </p:spPr>
            <p:txBody>
              <a:bodyPr rtlCol="0" anchor="ctr"/>
              <a:lstStyle/>
              <a:p>
                <a:endParaRPr lang="en-US"/>
              </a:p>
            </p:txBody>
          </p:sp>
          <p:sp>
            <p:nvSpPr>
              <p:cNvPr id="31" name="Freeform 30">
                <a:extLst>
                  <a:ext uri="{FF2B5EF4-FFF2-40B4-BE49-F238E27FC236}">
                    <a16:creationId xmlns:a16="http://schemas.microsoft.com/office/drawing/2014/main" id="{0BCD8317-4C97-774B-BF83-BBB138E84509}"/>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path>
                </a:pathLst>
              </a:custGeom>
              <a:solidFill>
                <a:srgbClr val="FFFFFF"/>
              </a:solidFill>
              <a:ln w="9525" cap="flat">
                <a:noFill/>
                <a:prstDash val="solid"/>
                <a:miter/>
              </a:ln>
            </p:spPr>
            <p:txBody>
              <a:bodyPr rtlCol="0" anchor="ctr"/>
              <a:lstStyle/>
              <a:p>
                <a:endParaRPr lang="en-US"/>
              </a:p>
            </p:txBody>
          </p:sp>
          <p:sp>
            <p:nvSpPr>
              <p:cNvPr id="32" name="Freeform 31">
                <a:extLst>
                  <a:ext uri="{FF2B5EF4-FFF2-40B4-BE49-F238E27FC236}">
                    <a16:creationId xmlns:a16="http://schemas.microsoft.com/office/drawing/2014/main" id="{E7F6D626-0245-2F45-BA1E-DE9C664CE777}"/>
                  </a:ext>
                </a:extLst>
              </p:cNvPr>
              <p:cNvSpPr/>
              <p:nvPr/>
            </p:nvSpPr>
            <p:spPr>
              <a:xfrm>
                <a:off x="7452179" y="424214"/>
                <a:ext cx="82276" cy="82695"/>
              </a:xfrm>
              <a:custGeom>
                <a:avLst/>
                <a:gdLst>
                  <a:gd name="connsiteX0" fmla="*/ 75428 w 82276"/>
                  <a:gd name="connsiteY0" fmla="*/ 18698 h 82695"/>
                  <a:gd name="connsiteX1" fmla="*/ 63998 w 82276"/>
                  <a:gd name="connsiteY1" fmla="*/ 75848 h 82695"/>
                  <a:gd name="connsiteX2" fmla="*/ 6848 w 82276"/>
                  <a:gd name="connsiteY2" fmla="*/ 64418 h 82695"/>
                  <a:gd name="connsiteX3" fmla="*/ 18278 w 82276"/>
                  <a:gd name="connsiteY3" fmla="*/ 7268 h 82695"/>
                  <a:gd name="connsiteX4" fmla="*/ 75428 w 82276"/>
                  <a:gd name="connsiteY4" fmla="*/ 18698 h 8269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2276" h="82695">
                    <a:moveTo>
                      <a:pt x="75428" y="18698"/>
                    </a:moveTo>
                    <a:cubicBezTo>
                      <a:pt x="87811" y="37748"/>
                      <a:pt x="83048" y="63465"/>
                      <a:pt x="63998" y="75848"/>
                    </a:cubicBezTo>
                    <a:cubicBezTo>
                      <a:pt x="44948" y="88230"/>
                      <a:pt x="19231" y="83468"/>
                      <a:pt x="6848" y="64418"/>
                    </a:cubicBezTo>
                    <a:cubicBezTo>
                      <a:pt x="-5534" y="45368"/>
                      <a:pt x="-772" y="19650"/>
                      <a:pt x="18278" y="7268"/>
                    </a:cubicBezTo>
                    <a:cubicBezTo>
                      <a:pt x="37328" y="-6067"/>
                      <a:pt x="63046" y="-352"/>
                      <a:pt x="75428" y="18698"/>
                    </a:cubicBezTo>
                    <a:close/>
                  </a:path>
                </a:pathLst>
              </a:custGeom>
              <a:noFill/>
              <a:ln w="10088" cap="rnd">
                <a:solidFill>
                  <a:srgbClr val="EB995D"/>
                </a:solidFill>
                <a:prstDash val="solid"/>
                <a:round/>
              </a:ln>
            </p:spPr>
            <p:txBody>
              <a:bodyPr rtlCol="0" anchor="ctr"/>
              <a:lstStyle/>
              <a:p>
                <a:endParaRPr lang="en-US"/>
              </a:p>
            </p:txBody>
          </p:sp>
          <p:sp>
            <p:nvSpPr>
              <p:cNvPr id="33" name="Freeform 32">
                <a:extLst>
                  <a:ext uri="{FF2B5EF4-FFF2-40B4-BE49-F238E27FC236}">
                    <a16:creationId xmlns:a16="http://schemas.microsoft.com/office/drawing/2014/main" id="{F15427AC-D00C-6B4C-9C5B-40E4C47C0BC8}"/>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solidFill>
                <a:srgbClr val="FFFFFF"/>
              </a:solidFill>
              <a:ln w="9525" cap="flat">
                <a:noFill/>
                <a:prstDash val="solid"/>
                <a:miter/>
              </a:ln>
            </p:spPr>
            <p:txBody>
              <a:bodyPr rtlCol="0" anchor="ctr"/>
              <a:lstStyle/>
              <a:p>
                <a:endParaRPr lang="en-US"/>
              </a:p>
            </p:txBody>
          </p:sp>
          <p:sp>
            <p:nvSpPr>
              <p:cNvPr id="34" name="Freeform 33">
                <a:extLst>
                  <a:ext uri="{FF2B5EF4-FFF2-40B4-BE49-F238E27FC236}">
                    <a16:creationId xmlns:a16="http://schemas.microsoft.com/office/drawing/2014/main" id="{CFAECE1C-F233-9043-8253-F7EA4A483659}"/>
                  </a:ext>
                </a:extLst>
              </p:cNvPr>
              <p:cNvSpPr/>
              <p:nvPr/>
            </p:nvSpPr>
            <p:spPr>
              <a:xfrm>
                <a:off x="7478077" y="359092"/>
                <a:ext cx="82867" cy="29784"/>
              </a:xfrm>
              <a:custGeom>
                <a:avLst/>
                <a:gdLst>
                  <a:gd name="connsiteX0" fmla="*/ 0 w 82867"/>
                  <a:gd name="connsiteY0" fmla="*/ 0 h 29784"/>
                  <a:gd name="connsiteX1" fmla="*/ 82868 w 82867"/>
                  <a:gd name="connsiteY1" fmla="*/ 20002 h 29784"/>
                </a:gdLst>
                <a:ahLst/>
                <a:cxnLst>
                  <a:cxn ang="0">
                    <a:pos x="connsiteX0" y="connsiteY0"/>
                  </a:cxn>
                  <a:cxn ang="0">
                    <a:pos x="connsiteX1" y="connsiteY1"/>
                  </a:cxn>
                </a:cxnLst>
                <a:rect l="l" t="t" r="r" b="b"/>
                <a:pathLst>
                  <a:path w="82867" h="29784">
                    <a:moveTo>
                      <a:pt x="0" y="0"/>
                    </a:moveTo>
                    <a:cubicBezTo>
                      <a:pt x="0" y="0"/>
                      <a:pt x="35243" y="50482"/>
                      <a:pt x="82868" y="20002"/>
                    </a:cubicBezTo>
                  </a:path>
                </a:pathLst>
              </a:custGeom>
              <a:noFill/>
              <a:ln w="10088" cap="rnd">
                <a:solidFill>
                  <a:srgbClr val="EB995D"/>
                </a:solidFill>
                <a:prstDash val="solid"/>
                <a:round/>
              </a:ln>
            </p:spPr>
            <p:txBody>
              <a:bodyPr rtlCol="0" anchor="ctr"/>
              <a:lstStyle/>
              <a:p>
                <a:endParaRPr lang="en-US"/>
              </a:p>
            </p:txBody>
          </p:sp>
        </p:grpSp>
      </p:grpSp>
      <p:sp>
        <p:nvSpPr>
          <p:cNvPr id="76" name="Text Placeholder 17">
            <a:extLst>
              <a:ext uri="{FF2B5EF4-FFF2-40B4-BE49-F238E27FC236}">
                <a16:creationId xmlns:a16="http://schemas.microsoft.com/office/drawing/2014/main" id="{FB054A84-C15D-B540-AF8A-D701C5061A29}"/>
              </a:ext>
            </a:extLst>
          </p:cNvPr>
          <p:cNvSpPr>
            <a:spLocks noGrp="1"/>
          </p:cNvSpPr>
          <p:nvPr>
            <p:ph type="body" sz="quarter" idx="11" hasCustomPrompt="1"/>
          </p:nvPr>
        </p:nvSpPr>
        <p:spPr>
          <a:xfrm>
            <a:off x="609599" y="817095"/>
            <a:ext cx="11026902" cy="701041"/>
          </a:xfrm>
        </p:spPr>
        <p:txBody>
          <a:bodyPr>
            <a:normAutofit/>
          </a:bodyPr>
          <a:lstStyle>
            <a:lvl1pPr marL="0" indent="0">
              <a:buNone/>
              <a:defRPr sz="2800" b="1">
                <a:solidFill>
                  <a:schemeClr val="accent3"/>
                </a:solidFill>
                <a:latin typeface="+mj-lt"/>
              </a:defRPr>
            </a:lvl1pPr>
            <a:lvl2pPr>
              <a:defRPr sz="1400">
                <a:solidFill>
                  <a:schemeClr val="accent1"/>
                </a:solidFill>
              </a:defRPr>
            </a:lvl2pPr>
            <a:lvl3pPr>
              <a:defRPr sz="1400">
                <a:solidFill>
                  <a:schemeClr val="accent1"/>
                </a:solidFill>
              </a:defRPr>
            </a:lvl3pPr>
            <a:lvl4pPr>
              <a:defRPr sz="1400">
                <a:solidFill>
                  <a:schemeClr val="accent1"/>
                </a:solidFill>
              </a:defRPr>
            </a:lvl4pPr>
            <a:lvl5pPr>
              <a:defRPr sz="1400">
                <a:solidFill>
                  <a:schemeClr val="accent1"/>
                </a:solidFill>
              </a:defRPr>
            </a:lvl5pPr>
          </a:lstStyle>
          <a:p>
            <a:pPr lvl="0"/>
            <a:r>
              <a:rPr lang="en-US"/>
              <a:t>Click to add the title of full text</a:t>
            </a:r>
          </a:p>
        </p:txBody>
      </p:sp>
      <p:sp>
        <p:nvSpPr>
          <p:cNvPr id="77" name="Text Placeholder 17">
            <a:extLst>
              <a:ext uri="{FF2B5EF4-FFF2-40B4-BE49-F238E27FC236}">
                <a16:creationId xmlns:a16="http://schemas.microsoft.com/office/drawing/2014/main" id="{F48B5B33-4EA4-4943-9FC8-516BBB037486}"/>
              </a:ext>
            </a:extLst>
          </p:cNvPr>
          <p:cNvSpPr>
            <a:spLocks noGrp="1"/>
          </p:cNvSpPr>
          <p:nvPr>
            <p:ph type="body" sz="quarter" idx="12" hasCustomPrompt="1"/>
          </p:nvPr>
        </p:nvSpPr>
        <p:spPr>
          <a:xfrm>
            <a:off x="618177" y="1743070"/>
            <a:ext cx="11026902" cy="3569650"/>
          </a:xfrm>
        </p:spPr>
        <p:txBody>
          <a:bodyPr>
            <a:normAutofit/>
          </a:bodyPr>
          <a:lstStyle>
            <a:lvl1pPr marL="0" indent="0">
              <a:lnSpc>
                <a:spcPct val="150000"/>
              </a:lnSpc>
              <a:buFont typeface="Arial" panose="020B0604020202020204" pitchFamily="34" charset="0"/>
              <a:buNone/>
              <a:defRPr sz="2000" b="0">
                <a:solidFill>
                  <a:schemeClr val="accent3"/>
                </a:solidFill>
                <a:latin typeface="+mn-lt"/>
              </a:defRPr>
            </a:lvl1pPr>
            <a:lvl2pPr marL="742950" indent="-285750">
              <a:lnSpc>
                <a:spcPct val="150000"/>
              </a:lnSpc>
              <a:buFont typeface="Arial" panose="020B0604020202020204" pitchFamily="34" charset="0"/>
              <a:buChar char="•"/>
              <a:defRPr sz="1800">
                <a:solidFill>
                  <a:schemeClr val="tx1"/>
                </a:solidFill>
                <a:latin typeface="+mn-lt"/>
              </a:defRPr>
            </a:lvl2pPr>
            <a:lvl3pPr marL="1200150" indent="-285750">
              <a:lnSpc>
                <a:spcPct val="150000"/>
              </a:lnSpc>
              <a:buFont typeface="Arial" panose="020B0604020202020204" pitchFamily="34" charset="0"/>
              <a:buChar char="•"/>
              <a:defRPr sz="1800">
                <a:solidFill>
                  <a:schemeClr val="tx1"/>
                </a:solidFill>
                <a:latin typeface="+mn-lt"/>
              </a:defRPr>
            </a:lvl3pPr>
            <a:lvl4pPr marL="1657350" indent="-285750">
              <a:lnSpc>
                <a:spcPct val="150000"/>
              </a:lnSpc>
              <a:buFont typeface="Arial" panose="020B0604020202020204" pitchFamily="34" charset="0"/>
              <a:buChar char="•"/>
              <a:defRPr sz="1800">
                <a:solidFill>
                  <a:schemeClr val="tx1"/>
                </a:solidFill>
                <a:latin typeface="+mn-lt"/>
              </a:defRPr>
            </a:lvl4pPr>
            <a:lvl5pPr marL="2114550" indent="-285750">
              <a:lnSpc>
                <a:spcPct val="150000"/>
              </a:lnSpc>
              <a:buFont typeface="Arial" panose="020B0604020202020204" pitchFamily="34" charset="0"/>
              <a:buChar char="•"/>
              <a:defRPr sz="1800">
                <a:solidFill>
                  <a:schemeClr val="tx1"/>
                </a:solidFill>
                <a:latin typeface="+mn-lt"/>
              </a:defRPr>
            </a:lvl5pPr>
          </a:lstStyle>
          <a:p>
            <a:pPr lvl="0"/>
            <a:r>
              <a:rPr lang="en-US"/>
              <a:t>Click to add the title of full text</a:t>
            </a:r>
          </a:p>
          <a:p>
            <a:pPr lvl="1"/>
            <a:r>
              <a:rPr lang="en-US"/>
              <a:t>Second level</a:t>
            </a:r>
          </a:p>
          <a:p>
            <a:pPr lvl="2"/>
            <a:r>
              <a:rPr lang="en-US"/>
              <a:t>Third level</a:t>
            </a:r>
          </a:p>
          <a:p>
            <a:pPr lvl="3"/>
            <a:r>
              <a:rPr lang="en-US"/>
              <a:t>Fourth level</a:t>
            </a:r>
          </a:p>
          <a:p>
            <a:pPr lvl="4"/>
            <a:r>
              <a:rPr lang="en-US"/>
              <a:t>Fifth level</a:t>
            </a:r>
          </a:p>
        </p:txBody>
      </p:sp>
      <p:pic>
        <p:nvPicPr>
          <p:cNvPr id="40" name="Graphic 39">
            <a:extLst>
              <a:ext uri="{FF2B5EF4-FFF2-40B4-BE49-F238E27FC236}">
                <a16:creationId xmlns:a16="http://schemas.microsoft.com/office/drawing/2014/main" id="{77C6BE2D-F472-4460-B6D6-E9E9F55D000E}"/>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696529" y="6296715"/>
            <a:ext cx="2186027" cy="342000"/>
          </a:xfrm>
          <a:prstGeom prst="rect">
            <a:avLst/>
          </a:prstGeom>
        </p:spPr>
      </p:pic>
    </p:spTree>
    <p:extLst>
      <p:ext uri="{BB962C8B-B14F-4D97-AF65-F5344CB8AC3E}">
        <p14:creationId xmlns:p14="http://schemas.microsoft.com/office/powerpoint/2010/main" val="326264641"/>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userDrawn="1">
          <p15:clr>
            <a:srgbClr val="FBAE40"/>
          </p15:clr>
        </p15:guide>
        <p15:guide id="4" pos="438" userDrawn="1">
          <p15:clr>
            <a:srgbClr val="FBAE40"/>
          </p15:clr>
        </p15:guide>
        <p15:guide id="5" pos="7673"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a:extLst>
              <a:ext uri="{FF2B5EF4-FFF2-40B4-BE49-F238E27FC236}">
                <a16:creationId xmlns:a16="http://schemas.microsoft.com/office/drawing/2014/main" id="{4EF73237-145D-45E5-80A4-46871EDE2F5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stijl te bewerken</a:t>
            </a:r>
          </a:p>
        </p:txBody>
      </p:sp>
      <p:sp>
        <p:nvSpPr>
          <p:cNvPr id="3" name="Tijdelijke aanduiding voor tekst 2">
            <a:extLst>
              <a:ext uri="{FF2B5EF4-FFF2-40B4-BE49-F238E27FC236}">
                <a16:creationId xmlns:a16="http://schemas.microsoft.com/office/drawing/2014/main" id="{B7228B57-4ABB-4056-BF14-2CC1220ABF8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a:extLst>
              <a:ext uri="{FF2B5EF4-FFF2-40B4-BE49-F238E27FC236}">
                <a16:creationId xmlns:a16="http://schemas.microsoft.com/office/drawing/2014/main" id="{9AE38168-A54A-4924-A22A-8C6F9CDBCF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447506-12EC-154E-83AA-65CD82DF18A8}" type="datetime1">
              <a:rPr lang="en-ID" smtClean="0"/>
              <a:t>15/04/24</a:t>
            </a:fld>
            <a:endParaRPr lang="nl-NL"/>
          </a:p>
        </p:txBody>
      </p:sp>
      <p:sp>
        <p:nvSpPr>
          <p:cNvPr id="5" name="Tijdelijke aanduiding voor voettekst 4">
            <a:extLst>
              <a:ext uri="{FF2B5EF4-FFF2-40B4-BE49-F238E27FC236}">
                <a16:creationId xmlns:a16="http://schemas.microsoft.com/office/drawing/2014/main" id="{DF324987-BCEF-4DCC-904A-63220BDE8C8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a:extLst>
              <a:ext uri="{FF2B5EF4-FFF2-40B4-BE49-F238E27FC236}">
                <a16:creationId xmlns:a16="http://schemas.microsoft.com/office/drawing/2014/main" id="{61BD52A3-5619-4559-A655-C617AFB1AB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296233-5A2E-4C71-B7FB-65198D4906B6}" type="slidenum">
              <a:rPr lang="nl-NL" smtClean="0"/>
              <a:t>‹nr.›</a:t>
            </a:fld>
            <a:endParaRPr lang="nl-NL"/>
          </a:p>
        </p:txBody>
      </p:sp>
    </p:spTree>
    <p:extLst>
      <p:ext uri="{BB962C8B-B14F-4D97-AF65-F5344CB8AC3E}">
        <p14:creationId xmlns:p14="http://schemas.microsoft.com/office/powerpoint/2010/main" val="151090850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4" r:id="rId4"/>
    <p:sldLayoutId id="2147483663" r:id="rId5"/>
    <p:sldLayoutId id="2147483665" r:id="rId6"/>
    <p:sldLayoutId id="2147483652" r:id="rId7"/>
    <p:sldLayoutId id="2147483653" r:id="rId8"/>
    <p:sldLayoutId id="2147483660" r:id="rId9"/>
    <p:sldLayoutId id="2147483662" r:id="rId10"/>
    <p:sldLayoutId id="2147483666" r:id="rId11"/>
    <p:sldLayoutId id="2147483661" r:id="rId12"/>
    <p:sldLayoutId id="2147483654" r:id="rId13"/>
    <p:sldLayoutId id="2147483667" r:id="rId14"/>
    <p:sldLayoutId id="2147483655" r:id="rId15"/>
    <p:sldLayoutId id="2147483656" r:id="rId16"/>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hyperlink" Target="https://www.telegraaf.nl/financieel/1627712268/nederlandse-huishoudens-staan-er-steeds-vaker-financieel-goed-voor" TargetMode="External"/><Relationship Id="rId1" Type="http://schemas.openxmlformats.org/officeDocument/2006/relationships/slideLayout" Target="../slideLayouts/slideLayout13.xml"/><Relationship Id="rId5" Type="http://schemas.openxmlformats.org/officeDocument/2006/relationships/hyperlink" Target="https://creativecommons.org/licenses/by/3.0/" TargetMode="External"/><Relationship Id="rId4" Type="http://schemas.openxmlformats.org/officeDocument/2006/relationships/hyperlink" Target="https://foto.wuestenigel.com/mit-munzen-gefulltes-glas-mit-aufschrift-2019-symbolisiert-sparen-fur-2019/"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docs.google.com/spreadsheets/d/1IA5xc_f0i9bdcQ2AaDY3wC9_Z60FOMmaGAyMhpHiM4g/copy" TargetMode="External"/><Relationship Id="rId1" Type="http://schemas.openxmlformats.org/officeDocument/2006/relationships/slideLayout" Target="../slideLayouts/slideLayout12.xml"/><Relationship Id="rId5" Type="http://schemas.openxmlformats.org/officeDocument/2006/relationships/hyperlink" Target="https://creativecommons.org/licenses/by-nc-sa/3.0/" TargetMode="External"/><Relationship Id="rId4" Type="http://schemas.openxmlformats.org/officeDocument/2006/relationships/hyperlink" Target="http://www.rauldiego.es/google-sheet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hyperlink" Target="https://www.cocamsterdam.nl/algemeen/vrijwilligers-bedankt" TargetMode="External"/><Relationship Id="rId2" Type="http://schemas.openxmlformats.org/officeDocument/2006/relationships/image" Target="../media/image15.jpeg"/><Relationship Id="rId1" Type="http://schemas.openxmlformats.org/officeDocument/2006/relationships/slideLayout" Target="../slideLayouts/slideLayout8.xml"/><Relationship Id="rId4" Type="http://schemas.openxmlformats.org/officeDocument/2006/relationships/hyperlink" Target="https://creativecommons.org/licenses/by-nc-nd/3.0/"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jdelijke aanduiding voor tekst 3">
            <a:extLst>
              <a:ext uri="{FF2B5EF4-FFF2-40B4-BE49-F238E27FC236}">
                <a16:creationId xmlns:a16="http://schemas.microsoft.com/office/drawing/2014/main" id="{22C18D12-7B7E-9C40-82EA-CC45B9B84EC0}"/>
              </a:ext>
            </a:extLst>
          </p:cNvPr>
          <p:cNvSpPr>
            <a:spLocks noGrp="1"/>
          </p:cNvSpPr>
          <p:nvPr>
            <p:ph type="body" sz="quarter" idx="11"/>
          </p:nvPr>
        </p:nvSpPr>
        <p:spPr>
          <a:xfrm>
            <a:off x="195309" y="2596993"/>
            <a:ext cx="6808507" cy="1060607"/>
          </a:xfrm>
        </p:spPr>
        <p:txBody>
          <a:bodyPr anchor="ctr">
            <a:noAutofit/>
          </a:bodyPr>
          <a:lstStyle/>
          <a:p>
            <a:r>
              <a:rPr lang="nl-NL" dirty="0">
                <a:cs typeface="Poppins"/>
              </a:rPr>
              <a:t>Wat kost dat?</a:t>
            </a:r>
            <a:endParaRPr lang="nl-NL" dirty="0"/>
          </a:p>
        </p:txBody>
      </p:sp>
      <p:sp>
        <p:nvSpPr>
          <p:cNvPr id="5" name="Tijdelijke aanduiding voor tekst 4">
            <a:extLst>
              <a:ext uri="{FF2B5EF4-FFF2-40B4-BE49-F238E27FC236}">
                <a16:creationId xmlns:a16="http://schemas.microsoft.com/office/drawing/2014/main" id="{88A7A7CC-9C70-FD4E-9869-A2D31100E010}"/>
              </a:ext>
            </a:extLst>
          </p:cNvPr>
          <p:cNvSpPr>
            <a:spLocks noGrp="1"/>
          </p:cNvSpPr>
          <p:nvPr>
            <p:ph type="body" sz="quarter" idx="14"/>
          </p:nvPr>
        </p:nvSpPr>
        <p:spPr>
          <a:xfrm>
            <a:off x="195309" y="404209"/>
            <a:ext cx="4287914" cy="1247038"/>
          </a:xfrm>
        </p:spPr>
        <p:txBody>
          <a:bodyPr anchor="t">
            <a:normAutofit/>
          </a:bodyPr>
          <a:lstStyle/>
          <a:p>
            <a:r>
              <a:rPr lang="nl-NL" sz="1200" dirty="0"/>
              <a:t>Mediabegrip week 16 2024</a:t>
            </a:r>
          </a:p>
        </p:txBody>
      </p:sp>
      <p:pic>
        <p:nvPicPr>
          <p:cNvPr id="6" name="Tijdelijke aanduiding voor afbeelding 5" descr="Money Background Free Stock Photo - Public Domain Pictures">
            <a:extLst>
              <a:ext uri="{FF2B5EF4-FFF2-40B4-BE49-F238E27FC236}">
                <a16:creationId xmlns:a16="http://schemas.microsoft.com/office/drawing/2014/main" id="{E608CE04-F85A-7411-D65B-27B0EC1C626F}"/>
              </a:ext>
            </a:extLst>
          </p:cNvPr>
          <p:cNvPicPr>
            <a:picLocks noGrp="1" noChangeAspect="1"/>
          </p:cNvPicPr>
          <p:nvPr>
            <p:ph type="pic" sz="quarter" idx="13"/>
          </p:nvPr>
        </p:nvPicPr>
        <p:blipFill>
          <a:blip r:embed="rId2"/>
          <a:srcRect l="21059" r="21059"/>
          <a:stretch/>
        </p:blipFill>
        <p:spPr>
          <a:xfrm>
            <a:off x="7287902" y="0"/>
            <a:ext cx="4927209" cy="5639456"/>
          </a:xfrm>
        </p:spPr>
      </p:pic>
    </p:spTree>
    <p:extLst>
      <p:ext uri="{BB962C8B-B14F-4D97-AF65-F5344CB8AC3E}">
        <p14:creationId xmlns:p14="http://schemas.microsoft.com/office/powerpoint/2010/main" val="2623847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FC7E4419-A755-FC48-BC5D-CD15C6FCED62}"/>
              </a:ext>
            </a:extLst>
          </p:cNvPr>
          <p:cNvSpPr>
            <a:spLocks noGrp="1"/>
          </p:cNvSpPr>
          <p:nvPr>
            <p:ph type="body" sz="quarter" idx="11"/>
          </p:nvPr>
        </p:nvSpPr>
        <p:spPr>
          <a:xfrm rot="5400000">
            <a:off x="5854674" y="5225195"/>
            <a:ext cx="11026902" cy="701041"/>
          </a:xfrm>
        </p:spPr>
        <p:txBody>
          <a:bodyPr/>
          <a:lstStyle/>
          <a:p>
            <a:r>
              <a:rPr lang="nl-NL" err="1"/>
              <a:t>Melles</a:t>
            </a:r>
            <a:r>
              <a:rPr lang="nl-NL"/>
              <a:t> media</a:t>
            </a:r>
          </a:p>
        </p:txBody>
      </p:sp>
      <p:sp>
        <p:nvSpPr>
          <p:cNvPr id="4" name="Tekstvak 3">
            <a:extLst>
              <a:ext uri="{FF2B5EF4-FFF2-40B4-BE49-F238E27FC236}">
                <a16:creationId xmlns:a16="http://schemas.microsoft.com/office/drawing/2014/main" id="{2D0C17D3-A990-1C48-3AB0-583F5D45526F}"/>
              </a:ext>
            </a:extLst>
          </p:cNvPr>
          <p:cNvSpPr txBox="1"/>
          <p:nvPr/>
        </p:nvSpPr>
        <p:spPr>
          <a:xfrm>
            <a:off x="143486" y="312736"/>
            <a:ext cx="8553041" cy="5693866"/>
          </a:xfrm>
          <a:prstGeom prst="rect">
            <a:avLst/>
          </a:prstGeom>
          <a:noFill/>
        </p:spPr>
        <p:txBody>
          <a:bodyPr wrap="square" lIns="91440" tIns="45720" rIns="91440" bIns="45720" rtlCol="0" anchor="t">
            <a:spAutoFit/>
          </a:bodyPr>
          <a:lstStyle/>
          <a:p>
            <a:r>
              <a:rPr lang="nl-NL" sz="1300" dirty="0" err="1">
                <a:solidFill>
                  <a:srgbClr val="030202"/>
                </a:solidFill>
                <a:latin typeface="Poppins"/>
                <a:ea typeface="+mn-lt"/>
                <a:cs typeface="+mn-lt"/>
              </a:rPr>
              <a:t>Hoooi</a:t>
            </a:r>
            <a:r>
              <a:rPr lang="nl-NL" sz="1300" dirty="0">
                <a:solidFill>
                  <a:srgbClr val="030202"/>
                </a:solidFill>
                <a:latin typeface="Poppins"/>
                <a:ea typeface="+mn-lt"/>
                <a:cs typeface="+mn-lt"/>
              </a:rPr>
              <a:t>!</a:t>
            </a:r>
          </a:p>
          <a:p>
            <a:endParaRPr lang="nl-NL" sz="1300" dirty="0">
              <a:solidFill>
                <a:srgbClr val="030202"/>
              </a:solidFill>
              <a:latin typeface="Poppins"/>
              <a:ea typeface="+mn-lt"/>
              <a:cs typeface="+mn-lt"/>
            </a:endParaRPr>
          </a:p>
          <a:p>
            <a:r>
              <a:rPr lang="nl-NL" sz="1300" dirty="0">
                <a:solidFill>
                  <a:srgbClr val="030202"/>
                </a:solidFill>
                <a:cs typeface="Poppins"/>
              </a:rPr>
              <a:t>Wat een heerlijk weer was het toch! Dit doet mij echt denken aan de zomer. Iedereen is weer buiten in de weer. Jeetje, hoe vaak kan ik weer ’weer’ zeggen?</a:t>
            </a:r>
          </a:p>
          <a:p>
            <a:endParaRPr lang="nl-NL" sz="1300" dirty="0">
              <a:solidFill>
                <a:srgbClr val="030202"/>
              </a:solidFill>
              <a:latin typeface="Poppins"/>
              <a:ea typeface="+mn-lt"/>
              <a:cs typeface="+mn-lt"/>
            </a:endParaRPr>
          </a:p>
          <a:p>
            <a:r>
              <a:rPr lang="nl-NL" sz="1300" dirty="0">
                <a:solidFill>
                  <a:srgbClr val="030202"/>
                </a:solidFill>
                <a:latin typeface="Poppins"/>
                <a:ea typeface="+mn-lt"/>
                <a:cs typeface="+mn-lt"/>
              </a:rPr>
              <a:t>Mijn vader kreeg ook meteen weer de zomer in zijn bol. Hij wil heel graag met z’n allen een paar weekjes naar de zon in de zomer, maar we zijn er nog niet uit waar we heen gaan. Dit is jaarlijks echt zo'n dingetje bij ons, écht iedereen wil ergens anders heen! Daarom heeft hij dit jaar iets bedacht om te bepalen waar we heen gaan. De winnaar van het spelletje Landjepik bepaalt waar we deze zomer heen gaan.</a:t>
            </a:r>
          </a:p>
          <a:p>
            <a:endParaRPr lang="nl-NL" sz="1300" dirty="0">
              <a:solidFill>
                <a:srgbClr val="030202"/>
              </a:solidFill>
              <a:latin typeface="Poppins"/>
              <a:ea typeface="+mn-lt"/>
              <a:cs typeface="+mn-lt"/>
            </a:endParaRPr>
          </a:p>
          <a:p>
            <a:r>
              <a:rPr lang="nl-NL" sz="1300" dirty="0">
                <a:solidFill>
                  <a:srgbClr val="030202"/>
                </a:solidFill>
                <a:latin typeface="Poppins"/>
                <a:ea typeface="+mn-lt"/>
                <a:cs typeface="+mn-lt"/>
              </a:rPr>
              <a:t>Wij doen op vakantie vaak het spelletje Landjepik. Dan tekent iedereen een paar cirkels op de grond en die geven we een eigen naam. Door naar elkaars cirkels te springen probeer je andermans landje te pikken. Nu moeten we dus namens ons vakantieland gaan strijden. Ik hoop zo erg dat ik ga winnen, ik wil namelijk </a:t>
            </a:r>
            <a:r>
              <a:rPr lang="nl-NL" sz="1300" dirty="0" err="1">
                <a:solidFill>
                  <a:srgbClr val="030202"/>
                </a:solidFill>
                <a:latin typeface="Poppins"/>
                <a:ea typeface="+mn-lt"/>
                <a:cs typeface="+mn-lt"/>
              </a:rPr>
              <a:t>héééél</a:t>
            </a:r>
            <a:r>
              <a:rPr lang="nl-NL" sz="1300" dirty="0">
                <a:solidFill>
                  <a:srgbClr val="030202"/>
                </a:solidFill>
                <a:latin typeface="Poppins"/>
                <a:ea typeface="+mn-lt"/>
                <a:cs typeface="+mn-lt"/>
              </a:rPr>
              <a:t> graag weer naar Italië!</a:t>
            </a:r>
            <a:endParaRPr lang="nl-NL" sz="1300" dirty="0">
              <a:solidFill>
                <a:srgbClr val="030202"/>
              </a:solidFill>
              <a:cs typeface="Poppins"/>
            </a:endParaRPr>
          </a:p>
          <a:p>
            <a:endParaRPr lang="nl-NL" sz="1300" dirty="0">
              <a:solidFill>
                <a:srgbClr val="030202"/>
              </a:solidFill>
              <a:latin typeface="Poppins"/>
              <a:ea typeface="+mn-lt"/>
              <a:cs typeface="+mn-lt"/>
            </a:endParaRPr>
          </a:p>
          <a:p>
            <a:r>
              <a:rPr lang="nl-NL" sz="1300" dirty="0">
                <a:solidFill>
                  <a:srgbClr val="030202"/>
                </a:solidFill>
                <a:latin typeface="Poppins"/>
                <a:ea typeface="+mn-lt"/>
                <a:cs typeface="+mn-lt"/>
              </a:rPr>
              <a:t>Ik vind het eigenlijk ook altijd wel een beetje lastig als wij op vakantie gaan, want mijn buren gaan bijna nooit. Zij hebben het thuis wat zwaarder dan wij en kunnen het niet altijd betalen. Gelukkig hebben ze voor dit jaar allang een vakantie geboekt. Ze gaan 3 weken naar Spanje toe, omdat ze goed hebben kunnen sparen. Mijn buurjongen vermaakte zich altijd prima hier in Nederland, maar ik keek toch altijd even extra naar hem om tijdens de vakanties.</a:t>
            </a:r>
          </a:p>
          <a:p>
            <a:endParaRPr lang="nl-NL" sz="1300" dirty="0">
              <a:solidFill>
                <a:srgbClr val="030202"/>
              </a:solidFill>
              <a:latin typeface="Poppins"/>
              <a:ea typeface="+mn-lt"/>
              <a:cs typeface="+mn-lt"/>
            </a:endParaRPr>
          </a:p>
          <a:p>
            <a:r>
              <a:rPr lang="nl-NL" sz="1300" dirty="0">
                <a:solidFill>
                  <a:srgbClr val="030202"/>
                </a:solidFill>
                <a:latin typeface="Poppins"/>
                <a:ea typeface="+mn-lt"/>
                <a:cs typeface="+mn-lt"/>
              </a:rPr>
              <a:t>Van mijn buurjongen wist ik toevallig dat ze niet konden gaan vanwege geldgebrek. Maar wie weet ken ik nog iemand anders bij wie het ook moeilijker is dan bij ons? Ik zou dan graag wat voor ze willen doen. Ik weet niet precies wat, maar ik help graag. Wat zouden jullie doen? En zou diegene eigenlijk wel op mij zitten te wachten? </a:t>
            </a:r>
          </a:p>
          <a:p>
            <a:endParaRPr lang="nl-NL" sz="1300" dirty="0">
              <a:solidFill>
                <a:srgbClr val="030202"/>
              </a:solidFill>
              <a:latin typeface="Poppins"/>
              <a:ea typeface="+mn-lt"/>
              <a:cs typeface="+mn-lt"/>
            </a:endParaRPr>
          </a:p>
          <a:p>
            <a:r>
              <a:rPr lang="nl-NL" sz="1300" dirty="0">
                <a:solidFill>
                  <a:srgbClr val="030202"/>
                </a:solidFill>
                <a:latin typeface="Poppins"/>
                <a:ea typeface="+mn-lt"/>
                <a:cs typeface="+mn-lt"/>
              </a:rPr>
              <a:t>Liefs, Melle</a:t>
            </a:r>
            <a:endParaRPr lang="nl-NL" sz="1300" dirty="0">
              <a:solidFill>
                <a:srgbClr val="030202"/>
              </a:solidFill>
              <a:latin typeface="Poppins"/>
              <a:cs typeface="Poppins"/>
            </a:endParaRPr>
          </a:p>
        </p:txBody>
      </p:sp>
      <p:pic>
        <p:nvPicPr>
          <p:cNvPr id="5" name="Afbeelding 4">
            <a:extLst>
              <a:ext uri="{FF2B5EF4-FFF2-40B4-BE49-F238E27FC236}">
                <a16:creationId xmlns:a16="http://schemas.microsoft.com/office/drawing/2014/main" id="{A15FEABB-7060-C16E-0A0C-EF4C048EC966}"/>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9067799" y="312736"/>
            <a:ext cx="2216989" cy="221698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387872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jdelijke aanduiding voor tekst 1">
            <a:extLst>
              <a:ext uri="{FF2B5EF4-FFF2-40B4-BE49-F238E27FC236}">
                <a16:creationId xmlns:a16="http://schemas.microsoft.com/office/drawing/2014/main" id="{D8EDC1B0-94CB-04BA-7976-F0440E22E549}"/>
              </a:ext>
            </a:extLst>
          </p:cNvPr>
          <p:cNvSpPr txBox="1">
            <a:spLocks/>
          </p:cNvSpPr>
          <p:nvPr/>
        </p:nvSpPr>
        <p:spPr>
          <a:xfrm>
            <a:off x="592092" y="169844"/>
            <a:ext cx="10491704" cy="924536"/>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solidFill>
                  <a:schemeClr val="accent1"/>
                </a:solidFill>
                <a:ea typeface="+mj-lt"/>
                <a:cs typeface="+mj-lt"/>
              </a:rPr>
              <a:t>Nu in de media: Nederlandse huishoudens staan er steeds vaker financieel goed voor</a:t>
            </a:r>
          </a:p>
        </p:txBody>
      </p:sp>
      <p:sp>
        <p:nvSpPr>
          <p:cNvPr id="11" name="Tekstvak 10">
            <a:extLst>
              <a:ext uri="{FF2B5EF4-FFF2-40B4-BE49-F238E27FC236}">
                <a16:creationId xmlns:a16="http://schemas.microsoft.com/office/drawing/2014/main" id="{C137E973-ADFD-41E9-C1B6-6DB82D3603A3}"/>
              </a:ext>
            </a:extLst>
          </p:cNvPr>
          <p:cNvSpPr txBox="1"/>
          <p:nvPr/>
        </p:nvSpPr>
        <p:spPr>
          <a:xfrm>
            <a:off x="591505" y="1094379"/>
            <a:ext cx="5509351" cy="350006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150000"/>
              </a:lnSpc>
              <a:spcBef>
                <a:spcPts val="1000"/>
              </a:spcBef>
            </a:pPr>
            <a:r>
              <a:rPr lang="nl-NL" sz="1100" dirty="0">
                <a:solidFill>
                  <a:srgbClr val="1E1F20"/>
                </a:solidFill>
                <a:latin typeface="Poppins"/>
                <a:ea typeface="+mn-lt"/>
                <a:cs typeface="+mn-lt"/>
              </a:rPr>
              <a:t>Steeds meer Nederlandse huishoudens staan er financieel goed voor. Ook het aantal huishoudens dat moeite heeft om rond te komen daalt. Dat zegt budgetinstituut Nibud in een nieuw rapport.</a:t>
            </a:r>
          </a:p>
          <a:p>
            <a:pPr>
              <a:lnSpc>
                <a:spcPct val="150000"/>
              </a:lnSpc>
              <a:spcBef>
                <a:spcPts val="1000"/>
              </a:spcBef>
            </a:pPr>
            <a:r>
              <a:rPr lang="nl-NL" sz="1100" dirty="0">
                <a:solidFill>
                  <a:srgbClr val="202223"/>
                </a:solidFill>
                <a:ea typeface="+mn-lt"/>
                <a:cs typeface="+mn-lt"/>
              </a:rPr>
              <a:t>Het instituut onderzocht voor de zesde keer hoe huishoudens er financieel voor staan. Ruim vier op de tien huishoudens komt makkelijk of zeer makkelijk rond. In 2012, in de nasleep van de kredietcrisis, was dat nog maar een kwart. Ook het percentage huishoudens dat moeite heeft met rondkomen is het laagst sinds 2012.</a:t>
            </a:r>
            <a:endParaRPr lang="nl-NL" sz="1100" dirty="0"/>
          </a:p>
          <a:p>
            <a:pPr>
              <a:lnSpc>
                <a:spcPct val="150000"/>
              </a:lnSpc>
              <a:spcBef>
                <a:spcPts val="1000"/>
              </a:spcBef>
            </a:pPr>
            <a:r>
              <a:rPr lang="nl-NL" sz="1100" dirty="0">
                <a:solidFill>
                  <a:srgbClr val="202223"/>
                </a:solidFill>
                <a:cs typeface="Poppins"/>
              </a:rPr>
              <a:t>In het artikel valt te lezen dat steeds minder gezinnen moeite hebben met geld, onder meer door overheidsmaatregelen. Toch zijn er nog steeds veel gezinnen die moeite hebben om de eindjes aan elkaar te knopen.</a:t>
            </a:r>
          </a:p>
          <a:p>
            <a:pPr>
              <a:lnSpc>
                <a:spcPct val="150000"/>
              </a:lnSpc>
              <a:spcBef>
                <a:spcPts val="1000"/>
              </a:spcBef>
            </a:pPr>
            <a:endParaRPr lang="nl-NL" sz="1100" dirty="0">
              <a:solidFill>
                <a:srgbClr val="1E1F20"/>
              </a:solidFill>
              <a:cs typeface="Poppins"/>
            </a:endParaRPr>
          </a:p>
        </p:txBody>
      </p:sp>
      <p:sp>
        <p:nvSpPr>
          <p:cNvPr id="3" name="Tijdelijke aanduiding voor tekst 2">
            <a:extLst>
              <a:ext uri="{FF2B5EF4-FFF2-40B4-BE49-F238E27FC236}">
                <a16:creationId xmlns:a16="http://schemas.microsoft.com/office/drawing/2014/main" id="{16F4EEA2-AC13-E598-5619-46C12F4737E7}"/>
              </a:ext>
            </a:extLst>
          </p:cNvPr>
          <p:cNvSpPr txBox="1">
            <a:spLocks/>
          </p:cNvSpPr>
          <p:nvPr/>
        </p:nvSpPr>
        <p:spPr>
          <a:xfrm>
            <a:off x="591060" y="5492541"/>
            <a:ext cx="5297311" cy="834879"/>
          </a:xfrm>
          <a:prstGeom prst="rect">
            <a:avLst/>
          </a:prstGeom>
        </p:spPr>
        <p:txBody>
          <a:bodyPr vert="horz" lIns="91440" tIns="45720" rIns="91440" bIns="45720" rtlCol="0" anchor="t">
            <a:noAutofit/>
          </a:bodyPr>
          <a:ls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nl-NL" sz="1200" b="1" i="1" dirty="0">
                <a:solidFill>
                  <a:srgbClr val="000000"/>
                </a:solidFill>
              </a:rPr>
              <a:t>Bron: Telegraaf</a:t>
            </a:r>
            <a:endParaRPr lang="nl-NL" sz="1200" b="1" i="1" dirty="0">
              <a:solidFill>
                <a:srgbClr val="000000"/>
              </a:solidFill>
              <a:cs typeface="Poppins"/>
            </a:endParaRPr>
          </a:p>
          <a:p>
            <a:pPr>
              <a:spcBef>
                <a:spcPts val="0"/>
              </a:spcBef>
            </a:pPr>
            <a:r>
              <a:rPr lang="nl-NL" sz="1200" dirty="0">
                <a:solidFill>
                  <a:srgbClr val="000000"/>
                </a:solidFill>
                <a:ea typeface="+mn-lt"/>
                <a:cs typeface="+mn-lt"/>
                <a:hlinkClick r:id="rId2"/>
              </a:rPr>
              <a:t>https://www.telegraaf.nl/financieel/1627712268/nederlandse-huishoudens-staan-er-steeds-vaker-financieel-goed-voor</a:t>
            </a:r>
            <a:endParaRPr lang="nl-NL"/>
          </a:p>
        </p:txBody>
      </p:sp>
      <p:pic>
        <p:nvPicPr>
          <p:cNvPr id="2" name="Afbeelding 1">
            <a:extLst>
              <a:ext uri="{FF2B5EF4-FFF2-40B4-BE49-F238E27FC236}">
                <a16:creationId xmlns:a16="http://schemas.microsoft.com/office/drawing/2014/main" id="{D398FB5A-90D1-BE16-B19D-57B6C4ABE299}"/>
              </a:ext>
            </a:extLst>
          </p:cNvPr>
          <p:cNvPicPr>
            <a:picLocks noChangeAspect="1"/>
          </p:cNvPicPr>
          <p:nvPr/>
        </p:nvPicPr>
        <p:blipFill>
          <a:blip r:embed="rId3">
            <a:extLst>
              <a:ext uri="{837473B0-CC2E-450A-ABE3-18F120FF3D39}">
                <a1611:picAttrSrcUrl xmlns:a1611="http://schemas.microsoft.com/office/drawing/2016/11/main" r:id="rId4"/>
              </a:ext>
            </a:extLst>
          </a:blip>
          <a:stretch>
            <a:fillRect/>
          </a:stretch>
        </p:blipFill>
        <p:spPr>
          <a:xfrm>
            <a:off x="6672248" y="2436063"/>
            <a:ext cx="5056014" cy="3387135"/>
          </a:xfrm>
          <a:prstGeom prst="rect">
            <a:avLst/>
          </a:prstGeom>
        </p:spPr>
      </p:pic>
      <p:sp>
        <p:nvSpPr>
          <p:cNvPr id="4" name="Tekstvak 3">
            <a:extLst>
              <a:ext uri="{FF2B5EF4-FFF2-40B4-BE49-F238E27FC236}">
                <a16:creationId xmlns:a16="http://schemas.microsoft.com/office/drawing/2014/main" id="{D22983B8-B4B6-125B-3A16-E3B3769F43D6}"/>
              </a:ext>
            </a:extLst>
          </p:cNvPr>
          <p:cNvSpPr txBox="1"/>
          <p:nvPr/>
        </p:nvSpPr>
        <p:spPr>
          <a:xfrm>
            <a:off x="6672263" y="5822950"/>
            <a:ext cx="5056187" cy="317500"/>
          </a:xfrm>
          <a:prstGeom prst="rect">
            <a:avLst/>
          </a:prstGeom>
        </p:spPr>
        <p:txBody>
          <a:bodyPr>
            <a:normAutofit fontScale="62500" lnSpcReduction="20000"/>
          </a:bodyPr>
          <a:lstStyle/>
          <a:p>
            <a:r>
              <a:rPr lang="en-US">
                <a:hlinkClick r:id="rId4"/>
              </a:rPr>
              <a:t>Deze foto</a:t>
            </a:r>
            <a:r>
              <a:rPr lang="en-US"/>
              <a:t> van Onbekende auteur is gelicentieerd onder </a:t>
            </a:r>
            <a:r>
              <a:rPr lang="en-US">
                <a:hlinkClick r:id="rId5"/>
              </a:rPr>
              <a:t>CC BY</a:t>
            </a:r>
            <a:r>
              <a:rPr lang="en-US"/>
              <a:t>.</a:t>
            </a:r>
          </a:p>
        </p:txBody>
      </p:sp>
    </p:spTree>
    <p:extLst>
      <p:ext uri="{BB962C8B-B14F-4D97-AF65-F5344CB8AC3E}">
        <p14:creationId xmlns:p14="http://schemas.microsoft.com/office/powerpoint/2010/main" val="27136661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8F11A7-9F5C-7F41-8BC4-C417465F2241}"/>
            </a:ext>
          </a:extLst>
        </p:cNvPr>
        <p:cNvGrpSpPr/>
        <p:nvPr/>
      </p:nvGrpSpPr>
      <p:grpSpPr>
        <a:xfrm>
          <a:off x="0" y="0"/>
          <a:ext cx="0" cy="0"/>
          <a:chOff x="0" y="0"/>
          <a:chExt cx="0" cy="0"/>
        </a:xfrm>
      </p:grpSpPr>
      <p:sp>
        <p:nvSpPr>
          <p:cNvPr id="9" name="Tekstvak 8">
            <a:extLst>
              <a:ext uri="{FF2B5EF4-FFF2-40B4-BE49-F238E27FC236}">
                <a16:creationId xmlns:a16="http://schemas.microsoft.com/office/drawing/2014/main" id="{1FD7B4D3-BCBA-DC57-6305-B9547CD5E960}"/>
              </a:ext>
            </a:extLst>
          </p:cNvPr>
          <p:cNvSpPr txBox="1"/>
          <p:nvPr/>
        </p:nvSpPr>
        <p:spPr>
          <a:xfrm>
            <a:off x="190500" y="942974"/>
            <a:ext cx="4828972" cy="50629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l-NL" sz="1300" dirty="0">
                <a:solidFill>
                  <a:srgbClr val="1E1F20"/>
                </a:solidFill>
                <a:ea typeface="+mn-lt"/>
                <a:cs typeface="+mn-lt"/>
              </a:rPr>
              <a:t>Om te weten hoeveel geld een gezin aan het einde van de maand overhoudt is het handig om een huishoudboekje bij te houden. </a:t>
            </a:r>
            <a:endParaRPr lang="nl-NL" sz="1300" dirty="0">
              <a:solidFill>
                <a:srgbClr val="3F5060"/>
              </a:solidFill>
              <a:ea typeface="+mn-lt"/>
              <a:cs typeface="+mn-lt"/>
            </a:endParaRPr>
          </a:p>
          <a:p>
            <a:endParaRPr lang="nl-NL" sz="1300" dirty="0">
              <a:solidFill>
                <a:srgbClr val="3F5060"/>
              </a:solidFill>
              <a:ea typeface="+mn-lt"/>
              <a:cs typeface="+mn-lt"/>
            </a:endParaRPr>
          </a:p>
          <a:p>
            <a:r>
              <a:rPr lang="nl-NL" sz="1300" dirty="0">
                <a:solidFill>
                  <a:srgbClr val="1E1F20"/>
                </a:solidFill>
                <a:ea typeface="+mn-lt"/>
                <a:cs typeface="+mn-lt"/>
              </a:rPr>
              <a:t>Met een huishoudboekje hou je in de gaten hoeveel geld er binnenkomt en hoeveel geld er uitgegeven wordt. Als je dit bij elkaar optelt (van elkaar afhaalt) dan zie je hoeveel je aan het einde van de maand overhoudt of tekort komt. </a:t>
            </a:r>
            <a:endParaRPr lang="en-US" sz="1300" dirty="0">
              <a:solidFill>
                <a:srgbClr val="3F5060"/>
              </a:solidFill>
              <a:ea typeface="+mn-lt"/>
              <a:cs typeface="+mn-lt"/>
            </a:endParaRPr>
          </a:p>
          <a:p>
            <a:endParaRPr lang="nl-NL" sz="1300" dirty="0">
              <a:solidFill>
                <a:srgbClr val="3F5060"/>
              </a:solidFill>
              <a:ea typeface="+mn-lt"/>
              <a:cs typeface="+mn-lt"/>
            </a:endParaRPr>
          </a:p>
          <a:p>
            <a:r>
              <a:rPr lang="nl-NL" sz="1300" dirty="0">
                <a:solidFill>
                  <a:srgbClr val="1E1F20"/>
                </a:solidFill>
                <a:ea typeface="+mn-lt"/>
                <a:cs typeface="+mn-lt"/>
              </a:rPr>
              <a:t>Een huishoudboekje kun je voor veel meer verschillende toepassingen gebruiken. Bijvoorbeeld om te kijken hoeveel geld het zomerklassenfeest kost of hoe vaak je een ijsje kunt halen van jouw zakgeld.</a:t>
            </a:r>
            <a:endParaRPr lang="en-US" sz="1300" dirty="0">
              <a:solidFill>
                <a:srgbClr val="3F5060"/>
              </a:solidFill>
              <a:ea typeface="+mn-lt"/>
              <a:cs typeface="+mn-lt"/>
            </a:endParaRPr>
          </a:p>
          <a:p>
            <a:endParaRPr lang="nl-NL" sz="1300" dirty="0">
              <a:solidFill>
                <a:srgbClr val="3F5060"/>
              </a:solidFill>
              <a:ea typeface="+mn-lt"/>
              <a:cs typeface="+mn-lt"/>
            </a:endParaRPr>
          </a:p>
          <a:p>
            <a:r>
              <a:rPr lang="nl-NL" sz="1300" dirty="0">
                <a:solidFill>
                  <a:srgbClr val="1E1F20"/>
                </a:solidFill>
                <a:ea typeface="+mn-lt"/>
                <a:cs typeface="+mn-lt"/>
              </a:rPr>
              <a:t>Open onderstaande Google Sheets-opdracht* om te ontdekken hoe je een digitaal huishoudboekje bij kunt houden:</a:t>
            </a:r>
            <a:endParaRPr lang="en-US" sz="1300" dirty="0">
              <a:solidFill>
                <a:srgbClr val="3F5060"/>
              </a:solidFill>
              <a:ea typeface="+mn-lt"/>
              <a:cs typeface="+mn-lt"/>
            </a:endParaRPr>
          </a:p>
          <a:p>
            <a:endParaRPr lang="nl-NL" sz="1300" dirty="0">
              <a:solidFill>
                <a:srgbClr val="3F5060"/>
              </a:solidFill>
              <a:ea typeface="+mn-lt"/>
              <a:cs typeface="+mn-lt"/>
            </a:endParaRPr>
          </a:p>
          <a:p>
            <a:r>
              <a:rPr lang="nl-NL" sz="1300" dirty="0">
                <a:solidFill>
                  <a:srgbClr val="FFFF00"/>
                </a:solidFill>
                <a:ea typeface="+mn-lt"/>
                <a:cs typeface="+mn-lt"/>
                <a:hlinkClick r:id="rId2">
                  <a:extLst>
                    <a:ext uri="{A12FA001-AC4F-418D-AE19-62706E023703}">
                      <ahyp:hlinkClr xmlns:ahyp="http://schemas.microsoft.com/office/drawing/2018/hyperlinkcolor" val="tx"/>
                    </a:ext>
                  </a:extLst>
                </a:hlinkClick>
              </a:rPr>
              <a:t>KLIK HIER</a:t>
            </a:r>
            <a:r>
              <a:rPr lang="nl-NL" sz="1300" dirty="0">
                <a:solidFill>
                  <a:srgbClr val="FFFF00"/>
                </a:solidFill>
                <a:ea typeface="+mn-lt"/>
                <a:cs typeface="+mn-lt"/>
              </a:rPr>
              <a:t> </a:t>
            </a:r>
            <a:r>
              <a:rPr lang="nl-NL" sz="1300" dirty="0">
                <a:solidFill>
                  <a:srgbClr val="1E1F20"/>
                </a:solidFill>
                <a:ea typeface="+mn-lt"/>
                <a:cs typeface="+mn-lt"/>
              </a:rPr>
              <a:t>(klik op 'Een kopie maken’)</a:t>
            </a:r>
            <a:endParaRPr lang="en-US" sz="1300" dirty="0">
              <a:solidFill>
                <a:srgbClr val="3F5060"/>
              </a:solidFill>
              <a:ea typeface="+mn-lt"/>
              <a:cs typeface="+mn-lt"/>
            </a:endParaRPr>
          </a:p>
          <a:p>
            <a:endParaRPr lang="nl-NL" sz="1300" dirty="0">
              <a:solidFill>
                <a:srgbClr val="3F5060"/>
              </a:solidFill>
              <a:ea typeface="+mn-lt"/>
              <a:cs typeface="+mn-lt"/>
            </a:endParaRPr>
          </a:p>
          <a:p>
            <a:endParaRPr lang="nl-NL" sz="1300" dirty="0">
              <a:solidFill>
                <a:srgbClr val="3F5060"/>
              </a:solidFill>
              <a:ea typeface="+mn-lt"/>
              <a:cs typeface="+mn-lt"/>
            </a:endParaRPr>
          </a:p>
          <a:p>
            <a:r>
              <a:rPr lang="nl-NL" sz="1200" i="1" dirty="0">
                <a:solidFill>
                  <a:srgbClr val="1E1F20"/>
                </a:solidFill>
                <a:ea typeface="+mn-lt"/>
                <a:cs typeface="+mn-lt"/>
              </a:rPr>
              <a:t>* Ook te maken in Excel (downloaden en openen met Excel)</a:t>
            </a:r>
            <a:endParaRPr lang="en-US" sz="1200" i="1" dirty="0">
              <a:solidFill>
                <a:srgbClr val="3F5060"/>
              </a:solidFill>
              <a:ea typeface="+mn-lt"/>
              <a:cs typeface="+mn-lt"/>
            </a:endParaRPr>
          </a:p>
          <a:p>
            <a:endParaRPr lang="nl-NL" sz="1300" dirty="0">
              <a:solidFill>
                <a:srgbClr val="1E1F20"/>
              </a:solidFill>
              <a:cs typeface="Poppins"/>
            </a:endParaRPr>
          </a:p>
        </p:txBody>
      </p:sp>
      <p:sp>
        <p:nvSpPr>
          <p:cNvPr id="3" name="Tijdelijke aanduiding voor tekst 1">
            <a:extLst>
              <a:ext uri="{FF2B5EF4-FFF2-40B4-BE49-F238E27FC236}">
                <a16:creationId xmlns:a16="http://schemas.microsoft.com/office/drawing/2014/main" id="{CEF135D7-8DE4-F013-3629-65ED5E8FCB39}"/>
              </a:ext>
            </a:extLst>
          </p:cNvPr>
          <p:cNvSpPr txBox="1">
            <a:spLocks/>
          </p:cNvSpPr>
          <p:nvPr/>
        </p:nvSpPr>
        <p:spPr>
          <a:xfrm>
            <a:off x="192853" y="169843"/>
            <a:ext cx="6267647" cy="451426"/>
          </a:xfrm>
          <a:prstGeom prst="rect">
            <a:avLst/>
          </a:prstGeom>
        </p:spPr>
        <p:txBody>
          <a:bodyPr vert="horz" lIns="91440" tIns="45720" rIns="91440" bIns="45720" rtlCol="0" anchor="ctr">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800" b="1" kern="1200">
                <a:solidFill>
                  <a:schemeClr val="bg1"/>
                </a:solidFill>
                <a:latin typeface="+mj-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nl-NL" dirty="0">
                <a:cs typeface="Poppins"/>
              </a:rPr>
              <a:t>Het huishoudboekje</a:t>
            </a:r>
            <a:endParaRPr lang="nl-NL" dirty="0"/>
          </a:p>
        </p:txBody>
      </p:sp>
      <p:pic>
        <p:nvPicPr>
          <p:cNvPr id="5" name="Tijdelijke aanduiding voor afbeelding 4">
            <a:extLst>
              <a:ext uri="{FF2B5EF4-FFF2-40B4-BE49-F238E27FC236}">
                <a16:creationId xmlns:a16="http://schemas.microsoft.com/office/drawing/2014/main" id="{B46D8DFD-16BE-6FBB-2298-D1E4DB2A8AF6}"/>
              </a:ext>
            </a:extLst>
          </p:cNvPr>
          <p:cNvPicPr>
            <a:picLocks noGrp="1" noChangeAspect="1"/>
          </p:cNvPicPr>
          <p:nvPr>
            <p:ph type="pic" sz="quarter" idx="12"/>
          </p:nvPr>
        </p:nvPicPr>
        <p:blipFill rotWithShape="1">
          <a:blip r:embed="rId3">
            <a:extLst>
              <a:ext uri="{837473B0-CC2E-450A-ABE3-18F120FF3D39}">
                <a1611:picAttrSrcUrl xmlns:a1611="http://schemas.microsoft.com/office/drawing/2016/11/main" r:id="rId4"/>
              </a:ext>
            </a:extLst>
          </a:blip>
          <a:srcRect l="8994" r="8994"/>
          <a:stretch/>
        </p:blipFill>
        <p:spPr>
          <a:xfrm>
            <a:off x="5692552" y="946485"/>
            <a:ext cx="6504583" cy="4461378"/>
          </a:xfrm>
        </p:spPr>
      </p:pic>
      <p:sp>
        <p:nvSpPr>
          <p:cNvPr id="2" name="Tekstvak 1">
            <a:extLst>
              <a:ext uri="{FF2B5EF4-FFF2-40B4-BE49-F238E27FC236}">
                <a16:creationId xmlns:a16="http://schemas.microsoft.com/office/drawing/2014/main" id="{737BC65C-F8DB-C343-7B58-D7C7F9897A84}"/>
              </a:ext>
            </a:extLst>
          </p:cNvPr>
          <p:cNvSpPr txBox="1"/>
          <p:nvPr/>
        </p:nvSpPr>
        <p:spPr>
          <a:xfrm>
            <a:off x="5692775" y="5408613"/>
            <a:ext cx="6503988" cy="317500"/>
          </a:xfrm>
          <a:prstGeom prst="rect">
            <a:avLst/>
          </a:prstGeom>
        </p:spPr>
        <p:txBody>
          <a:bodyPr>
            <a:normAutofit fontScale="77500" lnSpcReduction="20000"/>
          </a:bodyPr>
          <a:lstStyle/>
          <a:p>
            <a:r>
              <a:rPr lang="en-US">
                <a:hlinkClick r:id="rId4"/>
              </a:rPr>
              <a:t>Deze foto</a:t>
            </a:r>
            <a:r>
              <a:rPr lang="en-US"/>
              <a:t> van Onbekende auteur is gelicentieerd onder </a:t>
            </a:r>
            <a:r>
              <a:rPr lang="en-US">
                <a:hlinkClick r:id="rId5"/>
              </a:rPr>
              <a:t>CC BY-SA-NC</a:t>
            </a:r>
            <a:r>
              <a:rPr lang="en-US"/>
              <a:t>.</a:t>
            </a:r>
          </a:p>
        </p:txBody>
      </p:sp>
    </p:spTree>
    <p:extLst>
      <p:ext uri="{BB962C8B-B14F-4D97-AF65-F5344CB8AC3E}">
        <p14:creationId xmlns:p14="http://schemas.microsoft.com/office/powerpoint/2010/main" val="3161794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B8CB9983-466C-D527-30FC-227DC4962A1C}"/>
              </a:ext>
            </a:extLst>
          </p:cNvPr>
          <p:cNvSpPr>
            <a:spLocks noGrp="1"/>
          </p:cNvSpPr>
          <p:nvPr>
            <p:ph type="body" sz="quarter" idx="15"/>
          </p:nvPr>
        </p:nvSpPr>
        <p:spPr/>
        <p:txBody>
          <a:bodyPr>
            <a:normAutofit/>
          </a:bodyPr>
          <a:lstStyle/>
          <a:p>
            <a:r>
              <a:rPr lang="nl-NL" sz="4800">
                <a:latin typeface="+mj-lt"/>
              </a:rPr>
              <a:t>Onderdeel Burgerschap</a:t>
            </a:r>
          </a:p>
        </p:txBody>
      </p:sp>
      <p:sp>
        <p:nvSpPr>
          <p:cNvPr id="3" name="Tijdelijke aanduiding voor tekst 2">
            <a:extLst>
              <a:ext uri="{FF2B5EF4-FFF2-40B4-BE49-F238E27FC236}">
                <a16:creationId xmlns:a16="http://schemas.microsoft.com/office/drawing/2014/main" id="{CFDE96C8-9CAB-BE82-0D68-7C583A35D30E}"/>
              </a:ext>
            </a:extLst>
          </p:cNvPr>
          <p:cNvSpPr>
            <a:spLocks noGrp="1"/>
          </p:cNvSpPr>
          <p:nvPr>
            <p:ph type="body" sz="quarter" idx="16"/>
          </p:nvPr>
        </p:nvSpPr>
        <p:spPr/>
        <p:txBody>
          <a:bodyPr>
            <a:normAutofit/>
          </a:bodyPr>
          <a:lstStyle/>
          <a:p>
            <a:r>
              <a:rPr lang="nl-NL"/>
              <a:t>Iedere week een opdracht om te werken aan de doelen van Burgerschap! De opdracht sluit aan bij de les van Mediabegrip.</a:t>
            </a:r>
          </a:p>
          <a:p>
            <a:endParaRPr lang="nl-NL"/>
          </a:p>
        </p:txBody>
      </p:sp>
    </p:spTree>
    <p:extLst>
      <p:ext uri="{BB962C8B-B14F-4D97-AF65-F5344CB8AC3E}">
        <p14:creationId xmlns:p14="http://schemas.microsoft.com/office/powerpoint/2010/main" val="25291078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08D0C8-2DCD-CF3F-A3B8-6947FFF081E5}"/>
            </a:ext>
          </a:extLst>
        </p:cNvPr>
        <p:cNvGrpSpPr/>
        <p:nvPr/>
      </p:nvGrpSpPr>
      <p:grpSpPr>
        <a:xfrm>
          <a:off x="0" y="0"/>
          <a:ext cx="0" cy="0"/>
          <a:chOff x="0" y="0"/>
          <a:chExt cx="0" cy="0"/>
        </a:xfrm>
      </p:grpSpPr>
      <p:sp>
        <p:nvSpPr>
          <p:cNvPr id="2" name="Tijdelijke aanduiding voor tekst 1">
            <a:extLst>
              <a:ext uri="{FF2B5EF4-FFF2-40B4-BE49-F238E27FC236}">
                <a16:creationId xmlns:a16="http://schemas.microsoft.com/office/drawing/2014/main" id="{E0DEC5DA-2497-09C0-A348-176218636689}"/>
              </a:ext>
            </a:extLst>
          </p:cNvPr>
          <p:cNvSpPr>
            <a:spLocks noGrp="1"/>
          </p:cNvSpPr>
          <p:nvPr>
            <p:ph type="body" sz="quarter" idx="11"/>
          </p:nvPr>
        </p:nvSpPr>
        <p:spPr>
          <a:xfrm>
            <a:off x="148894" y="417030"/>
            <a:ext cx="11026902" cy="387123"/>
          </a:xfrm>
        </p:spPr>
        <p:txBody>
          <a:bodyPr vert="horz" lIns="91440" tIns="45720" rIns="91440" bIns="45720" rtlCol="0" anchor="t">
            <a:normAutofit fontScale="85000" lnSpcReduction="20000"/>
          </a:bodyPr>
          <a:lstStyle/>
          <a:p>
            <a:r>
              <a:rPr lang="nl-NL" dirty="0" err="1">
                <a:cs typeface="Poppins"/>
              </a:rPr>
              <a:t>Heppie</a:t>
            </a:r>
            <a:r>
              <a:rPr lang="nl-NL" dirty="0">
                <a:cs typeface="Poppins"/>
              </a:rPr>
              <a:t> vakantie!</a:t>
            </a:r>
            <a:endParaRPr lang="nl-NL" dirty="0"/>
          </a:p>
        </p:txBody>
      </p:sp>
      <p:sp>
        <p:nvSpPr>
          <p:cNvPr id="5" name="Tekstvak 4">
            <a:extLst>
              <a:ext uri="{FF2B5EF4-FFF2-40B4-BE49-F238E27FC236}">
                <a16:creationId xmlns:a16="http://schemas.microsoft.com/office/drawing/2014/main" id="{B453A529-1931-A3EC-14DF-8CA0779C8EA3}"/>
              </a:ext>
            </a:extLst>
          </p:cNvPr>
          <p:cNvSpPr txBox="1"/>
          <p:nvPr/>
        </p:nvSpPr>
        <p:spPr>
          <a:xfrm>
            <a:off x="148894" y="956234"/>
            <a:ext cx="6628042" cy="3970318"/>
          </a:xfrm>
          <a:prstGeom prst="rect">
            <a:avLst/>
          </a:prstGeom>
          <a:noFill/>
        </p:spPr>
        <p:txBody>
          <a:bodyPr wrap="square" lIns="91440" tIns="45720" rIns="91440" bIns="45720" rtlCol="0" anchor="t">
            <a:spAutoFit/>
          </a:bodyPr>
          <a:lstStyle/>
          <a:p>
            <a:r>
              <a:rPr lang="nl-NL" sz="1200" dirty="0">
                <a:solidFill>
                  <a:schemeClr val="bg1"/>
                </a:solidFill>
                <a:cs typeface="Poppins"/>
              </a:rPr>
              <a:t>Voor kinderen is het erg belangrijk om een fijne jeugd te hebben. In Nederland is er veel georganiseerd om een veilige en goede jeugd te kunnen hebben. Toch kunnen er omstandigheden zijn die ervoor zorgen dat iemand (tijdelijk) een moeilijke jeugd ervaart. Dan is het fijn als anderen dat zien en een helpende of ondersteunende hand kunnen bieden.</a:t>
            </a:r>
          </a:p>
          <a:p>
            <a:endParaRPr lang="nl-NL" sz="1200" dirty="0">
              <a:solidFill>
                <a:schemeClr val="bg1"/>
              </a:solidFill>
              <a:cs typeface="Poppins"/>
            </a:endParaRPr>
          </a:p>
          <a:p>
            <a:r>
              <a:rPr lang="nl-NL" sz="1200" dirty="0">
                <a:solidFill>
                  <a:schemeClr val="bg1"/>
                </a:solidFill>
                <a:cs typeface="Poppins"/>
              </a:rPr>
              <a:t>Zo bestaat bijvoorbeeld ‘</a:t>
            </a:r>
            <a:r>
              <a:rPr lang="nl-NL" sz="1200" dirty="0" err="1">
                <a:solidFill>
                  <a:schemeClr val="bg1"/>
                </a:solidFill>
                <a:cs typeface="Poppins"/>
              </a:rPr>
              <a:t>Heppie</a:t>
            </a:r>
            <a:r>
              <a:rPr lang="nl-NL" sz="1200" dirty="0">
                <a:solidFill>
                  <a:schemeClr val="bg1"/>
                </a:solidFill>
                <a:cs typeface="Poppins"/>
              </a:rPr>
              <a:t> Vakanties’ van Stichting Het Vergeten Kind. Door </a:t>
            </a:r>
            <a:r>
              <a:rPr lang="nl-NL" sz="1200" dirty="0" err="1">
                <a:solidFill>
                  <a:schemeClr val="bg1"/>
                </a:solidFill>
                <a:cs typeface="Poppins"/>
              </a:rPr>
              <a:t>Heppie</a:t>
            </a:r>
            <a:r>
              <a:rPr lang="nl-NL" sz="1200" dirty="0">
                <a:solidFill>
                  <a:schemeClr val="bg1"/>
                </a:solidFill>
                <a:cs typeface="Poppins"/>
              </a:rPr>
              <a:t> vakanties kunnen kinderen en complete gezinnen, die geen of weinig geld hebben voor vakanties, toch op vakantie. Door de vele vrijwilligers is het mogelijk om deze vakanties aan te bieden.</a:t>
            </a:r>
          </a:p>
          <a:p>
            <a:endParaRPr lang="nl-NL" sz="1200" dirty="0">
              <a:solidFill>
                <a:schemeClr val="bg1"/>
              </a:solidFill>
              <a:cs typeface="Poppins"/>
            </a:endParaRPr>
          </a:p>
          <a:p>
            <a:r>
              <a:rPr lang="nl-NL" sz="1200" dirty="0">
                <a:solidFill>
                  <a:schemeClr val="bg1"/>
                </a:solidFill>
                <a:cs typeface="Poppins"/>
              </a:rPr>
              <a:t>Een ander initiatief heet ‘Maatje’. Daar zetten vrijwilligers zich in als maatje van iemand om mee te gaan met sporten, huiswerk te maken of gewoon om te luisteren. Er zijn zelfs maatjes die anderen meenemen op vakantie.</a:t>
            </a:r>
          </a:p>
          <a:p>
            <a:endParaRPr lang="nl-NL" sz="1200" dirty="0">
              <a:solidFill>
                <a:schemeClr val="bg1"/>
              </a:solidFill>
              <a:cs typeface="Poppins"/>
            </a:endParaRPr>
          </a:p>
          <a:p>
            <a:r>
              <a:rPr lang="nl-NL" sz="1200" dirty="0">
                <a:solidFill>
                  <a:schemeClr val="bg1"/>
                </a:solidFill>
                <a:cs typeface="Poppins"/>
              </a:rPr>
              <a:t>Heb jij je weleens ingezet als vrijwilliger voor een ander? </a:t>
            </a:r>
            <a:br>
              <a:rPr lang="nl-NL" sz="1200" dirty="0">
                <a:solidFill>
                  <a:schemeClr val="bg1"/>
                </a:solidFill>
                <a:cs typeface="Poppins"/>
              </a:rPr>
            </a:br>
            <a:r>
              <a:rPr lang="nl-NL" sz="1200" dirty="0">
                <a:solidFill>
                  <a:schemeClr val="bg1"/>
                </a:solidFill>
                <a:cs typeface="Poppins"/>
              </a:rPr>
              <a:t>Waarom wel of niet?</a:t>
            </a:r>
          </a:p>
          <a:p>
            <a:endParaRPr lang="nl-NL" sz="1200" dirty="0">
              <a:solidFill>
                <a:schemeClr val="bg1"/>
              </a:solidFill>
              <a:cs typeface="Poppins"/>
            </a:endParaRPr>
          </a:p>
          <a:p>
            <a:r>
              <a:rPr lang="nl-NL" sz="1200" dirty="0">
                <a:solidFill>
                  <a:schemeClr val="bg1"/>
                </a:solidFill>
                <a:cs typeface="Poppins"/>
              </a:rPr>
              <a:t>Hoe zouden jullie als klas iemand kunnen helpen? </a:t>
            </a:r>
            <a:br>
              <a:rPr lang="nl-NL" sz="1200" dirty="0">
                <a:solidFill>
                  <a:schemeClr val="bg1"/>
                </a:solidFill>
                <a:cs typeface="Poppins"/>
              </a:rPr>
            </a:br>
            <a:br>
              <a:rPr lang="nl-NL" sz="1200" dirty="0">
                <a:solidFill>
                  <a:schemeClr val="bg1"/>
                </a:solidFill>
                <a:cs typeface="Poppins"/>
              </a:rPr>
            </a:br>
            <a:r>
              <a:rPr lang="nl-NL" sz="1200" i="1" dirty="0">
                <a:solidFill>
                  <a:schemeClr val="bg1"/>
                </a:solidFill>
                <a:cs typeface="Poppins"/>
              </a:rPr>
              <a:t>En als jullie enthousiast worden, willen jullie dit dat ook proberen uit te voeren?</a:t>
            </a:r>
          </a:p>
        </p:txBody>
      </p:sp>
      <p:pic>
        <p:nvPicPr>
          <p:cNvPr id="4" name="Afbeelding 3" descr="Afbeelding met tekst, buitenshuis, wegbebakening, teken&#10;&#10;Automatisch gegenereerde beschrijving">
            <a:extLst>
              <a:ext uri="{FF2B5EF4-FFF2-40B4-BE49-F238E27FC236}">
                <a16:creationId xmlns:a16="http://schemas.microsoft.com/office/drawing/2014/main" id="{92BE672A-D05A-9CF3-D910-FEAF54162A99}"/>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177030" y="1053979"/>
            <a:ext cx="4491376" cy="3374349"/>
          </a:xfrm>
          <a:prstGeom prst="rect">
            <a:avLst/>
          </a:prstGeom>
        </p:spPr>
      </p:pic>
      <p:sp>
        <p:nvSpPr>
          <p:cNvPr id="6" name="Tekstvak 5">
            <a:extLst>
              <a:ext uri="{FF2B5EF4-FFF2-40B4-BE49-F238E27FC236}">
                <a16:creationId xmlns:a16="http://schemas.microsoft.com/office/drawing/2014/main" id="{46127E9B-81F0-820B-37A7-E360980FAB24}"/>
              </a:ext>
            </a:extLst>
          </p:cNvPr>
          <p:cNvSpPr txBox="1"/>
          <p:nvPr/>
        </p:nvSpPr>
        <p:spPr>
          <a:xfrm>
            <a:off x="7177088" y="4427538"/>
            <a:ext cx="4491037" cy="317500"/>
          </a:xfrm>
          <a:prstGeom prst="rect">
            <a:avLst/>
          </a:prstGeom>
        </p:spPr>
        <p:txBody>
          <a:bodyPr>
            <a:normAutofit fontScale="47500" lnSpcReduction="20000"/>
          </a:bodyPr>
          <a:lstStyle/>
          <a:p>
            <a:r>
              <a:rPr lang="en-US">
                <a:hlinkClick r:id="rId3"/>
              </a:rPr>
              <a:t>Deze foto</a:t>
            </a:r>
            <a:r>
              <a:rPr lang="en-US"/>
              <a:t> van Onbekende auteur is gelicentieerd onder </a:t>
            </a:r>
            <a:r>
              <a:rPr lang="en-US">
                <a:hlinkClick r:id="rId4"/>
              </a:rPr>
              <a:t>CC BY-NC-ND</a:t>
            </a:r>
            <a:r>
              <a:rPr lang="en-US"/>
              <a:t>.</a:t>
            </a:r>
          </a:p>
        </p:txBody>
      </p:sp>
    </p:spTree>
    <p:extLst>
      <p:ext uri="{BB962C8B-B14F-4D97-AF65-F5344CB8AC3E}">
        <p14:creationId xmlns:p14="http://schemas.microsoft.com/office/powerpoint/2010/main" val="1298049819"/>
      </p:ext>
    </p:extLst>
  </p:cSld>
  <p:clrMapOvr>
    <a:masterClrMapping/>
  </p:clrMapOvr>
</p:sld>
</file>

<file path=ppt/theme/theme1.xml><?xml version="1.0" encoding="utf-8"?>
<a:theme xmlns:a="http://schemas.openxmlformats.org/drawingml/2006/main" name="Kantoorthema">
  <a:themeElements>
    <a:clrScheme name="Stepple colour">
      <a:dk1>
        <a:srgbClr val="3F5060"/>
      </a:dk1>
      <a:lt1>
        <a:srgbClr val="FFFFFF"/>
      </a:lt1>
      <a:dk2>
        <a:srgbClr val="898789"/>
      </a:dk2>
      <a:lt2>
        <a:srgbClr val="C9D8F1"/>
      </a:lt2>
      <a:accent1>
        <a:srgbClr val="EB985E"/>
      </a:accent1>
      <a:accent2>
        <a:srgbClr val="FCB685"/>
      </a:accent2>
      <a:accent3>
        <a:srgbClr val="3F5061"/>
      </a:accent3>
      <a:accent4>
        <a:srgbClr val="536477"/>
      </a:accent4>
      <a:accent5>
        <a:srgbClr val="8A888A"/>
      </a:accent5>
      <a:accent6>
        <a:srgbClr val="99A5B9"/>
      </a:accent6>
      <a:hlink>
        <a:srgbClr val="E9AB00"/>
      </a:hlink>
      <a:folHlink>
        <a:srgbClr val="954F72"/>
      </a:folHlink>
    </a:clrScheme>
    <a:fontScheme name="Stepple">
      <a:majorFont>
        <a:latin typeface="Poppins"/>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550956F3-DBE3-4464-8373-BB8451E58AD7}" vid="{43A11FE8-8BA0-414F-98BD-FEA2D79B6F6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E0DA1B198259408080D5B04748CA64" ma:contentTypeVersion="10" ma:contentTypeDescription="Create a new document." ma:contentTypeScope="" ma:versionID="2eb93d0973bac6c31e617cab51418bde">
  <xsd:schema xmlns:xsd="http://www.w3.org/2001/XMLSchema" xmlns:xs="http://www.w3.org/2001/XMLSchema" xmlns:p="http://schemas.microsoft.com/office/2006/metadata/properties" xmlns:ns2="fbfab6ac-ae00-4ce7-a5ca-dcaf2687e769" targetNamespace="http://schemas.microsoft.com/office/2006/metadata/properties" ma:root="true" ma:fieldsID="102fe9c81613401fb897aa11b7bb78c1" ns2:_="">
    <xsd:import namespace="fbfab6ac-ae00-4ce7-a5ca-dcaf2687e76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fab6ac-ae00-4ce7-a5ca-dcaf2687e76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LengthInSeconds" ma:index="15" nillable="true" ma:displayName="Length (seconds)" ma:internalName="MediaLengthInSeconds" ma:readOnly="true">
      <xsd:simpleType>
        <xsd:restriction base="dms:Unknown"/>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66179BF-8340-46C4-8488-7D7DEB84B228}">
  <ds:schemaRefs>
    <ds:schemaRef ds:uri="fbfab6ac-ae00-4ce7-a5ca-dcaf2687e769"/>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732330B-E44B-4E1E-B382-F72A7AD021C8}">
  <ds:schemaRefs>
    <ds:schemaRef ds:uri="fbfab6ac-ae00-4ce7-a5ca-dcaf2687e769"/>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59C4FBA7-E9CE-4DC3-B73D-7A747CE1CA1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Kantoorthema</Template>
  <TotalTime>253</TotalTime>
  <Words>923</Words>
  <Application>Microsoft Macintosh PowerPoint</Application>
  <PresentationFormat>Breedbeeld</PresentationFormat>
  <Paragraphs>50</Paragraphs>
  <Slides>6</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6</vt:i4>
      </vt:variant>
    </vt:vector>
  </HeadingPairs>
  <TitlesOfParts>
    <vt:vector size="10" baseType="lpstr">
      <vt:lpstr>Calibri</vt:lpstr>
      <vt:lpstr>Poppins</vt:lpstr>
      <vt:lpstr>Arial</vt:lpstr>
      <vt:lpstr>Kantoorthema</vt:lpstr>
      <vt:lpstr>PowerPoint-presentatie</vt:lpstr>
      <vt:lpstr>PowerPoint-presentatie</vt:lpstr>
      <vt:lpstr>PowerPoint-presentatie</vt:lpstr>
      <vt:lpstr>PowerPoint-presentatie</vt:lpstr>
      <vt:lpstr>PowerPoint-presentatie</vt:lpstr>
      <vt:lpstr>PowerPoint-presentatie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Barry Kuijpers</dc:creator>
  <cp:lastModifiedBy>Jeroen Schutz</cp:lastModifiedBy>
  <cp:revision>4651</cp:revision>
  <dcterms:created xsi:type="dcterms:W3CDTF">2022-01-30T11:55:21Z</dcterms:created>
  <dcterms:modified xsi:type="dcterms:W3CDTF">2024-04-15T08:18:33Z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0x01010012E0DA1B198259408080D5B04748CA64</vt:lpwstr>
  </property>
</Properties>
</file>