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6_33B279D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269" r:id="rId6"/>
    <p:sldId id="319" r:id="rId7"/>
    <p:sldId id="374" r:id="rId8"/>
    <p:sldId id="372" r:id="rId9"/>
    <p:sldId id="280" r:id="rId10"/>
    <p:sldId id="34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A01A6-42C7-276B-8C70-47F09C201ADB}" name="Toine Rohner | Waterland Werkt" initials="TW" userId="S::toine@waterlandwerkt.info::1d4dad81-8681-4912-91fe-7adee8f38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85" d="100"/>
          <a:sy n="85" d="100"/>
        </p:scale>
        <p:origin x="184"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comments/modernComment_176_33B279DB.xml><?xml version="1.0" encoding="utf-8"?>
<p188:cmLst xmlns:a="http://schemas.openxmlformats.org/drawingml/2006/main" xmlns:r="http://schemas.openxmlformats.org/officeDocument/2006/relationships" xmlns:p188="http://schemas.microsoft.com/office/powerpoint/2018/8/main">
  <p188:cm id="{6FAF2A30-1E2D-4ECC-B7F1-DE42EC8AC644}" authorId="{FC0A01A6-42C7-276B-8C70-47F09C201ADB}" created="2023-10-29T18:56:11.960">
    <pc:sldMkLst xmlns:pc="http://schemas.microsoft.com/office/powerpoint/2013/main/command">
      <pc:docMk/>
      <pc:sldMk cId="867334619" sldId="374"/>
    </pc:sldMkLst>
    <p188:txBody>
      <a:bodyPr/>
      <a:lstStyle/>
      <a:p>
        <a:r>
          <a:rPr lang="nl-NL"/>
          <a:t>Klas 1/2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495448-capsule-met-ruimtestof-terug-op-aarde-alleen-hij-gaat-niet-open" TargetMode="External"/><Relationship Id="rId2" Type="http://schemas.openxmlformats.org/officeDocument/2006/relationships/slideLayout" Target="../slideLayouts/slideLayout13.xml"/><Relationship Id="rId1" Type="http://schemas.openxmlformats.org/officeDocument/2006/relationships/video" Target="https://www.youtube.com/embed/rHppM-DcAn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creativecommons.org/licenses/by-nc-sa/3.0/" TargetMode="External"/><Relationship Id="rId2" Type="http://schemas.microsoft.com/office/2018/10/relationships/comments" Target="../comments/modernComment_176_33B279DB.xml"/><Relationship Id="rId1" Type="http://schemas.openxmlformats.org/officeDocument/2006/relationships/slideLayout" Target="../slideLayouts/slideLayout12.xml"/><Relationship Id="rId6" Type="http://schemas.openxmlformats.org/officeDocument/2006/relationships/hyperlink" Target="https://www.veiligvliegen.nl/" TargetMode="External"/><Relationship Id="rId5" Type="http://schemas.openxmlformats.org/officeDocument/2006/relationships/hyperlink" Target="https://forms.gle/SxPKxQsfuKHf7gxT6" TargetMode="External"/><Relationship Id="rId4" Type="http://schemas.openxmlformats.org/officeDocument/2006/relationships/hyperlink" Target="http://www.coetail.com/wayfaringpat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Poppins"/>
                <a:ea typeface="+mj-lt"/>
                <a:cs typeface="+mj-lt"/>
              </a:rPr>
              <a:t>Hoe goed kan ik informatie vinden op een website?</a:t>
            </a:r>
            <a:endParaRPr lang="nl-NL" sz="6000" dirty="0">
              <a:latin typeface="Poppins"/>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44 2023</a:t>
            </a:r>
          </a:p>
        </p:txBody>
      </p:sp>
      <p:pic>
        <p:nvPicPr>
          <p:cNvPr id="7" name="Tijdelijke aanduiding voor afbeelding 6" descr="Finding Images | Free Vectors, PNGs, Mockups &amp; Backgrounds - rawpixel">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15103" r="15103"/>
          <a:stretch/>
        </p:blipFill>
        <p:spPr>
          <a:xfrm>
            <a:off x="7266155" y="0"/>
            <a:ext cx="4923966" cy="5644051"/>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4893647"/>
          </a:xfrm>
          <a:prstGeom prst="rect">
            <a:avLst/>
          </a:prstGeom>
          <a:noFill/>
        </p:spPr>
        <p:txBody>
          <a:bodyPr wrap="square" lIns="91440" tIns="45720" rIns="91440" bIns="45720" rtlCol="0" anchor="t">
            <a:spAutoFit/>
          </a:bodyPr>
          <a:lstStyle/>
          <a:p>
            <a:r>
              <a:rPr lang="en-US" sz="1200" dirty="0">
                <a:solidFill>
                  <a:schemeClr val="accent3"/>
                </a:solidFill>
              </a:rPr>
              <a:t>Hoi </a:t>
            </a:r>
            <a:r>
              <a:rPr lang="en-US" sz="1200" dirty="0" err="1">
                <a:solidFill>
                  <a:schemeClr val="accent3"/>
                </a:solidFill>
              </a:rPr>
              <a:t>allemaal</a:t>
            </a:r>
            <a:r>
              <a:rPr lang="en-US" sz="1200" dirty="0">
                <a:solidFill>
                  <a:schemeClr val="accent3"/>
                </a:solidFill>
              </a:rPr>
              <a:t>,</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Lekkere</a:t>
            </a:r>
            <a:r>
              <a:rPr lang="en-US" sz="1200" dirty="0">
                <a:solidFill>
                  <a:schemeClr val="accent3"/>
                </a:solidFill>
              </a:rPr>
              <a:t> </a:t>
            </a:r>
            <a:r>
              <a:rPr lang="en-US" sz="1200" dirty="0" err="1">
                <a:solidFill>
                  <a:schemeClr val="accent3"/>
                </a:solidFill>
              </a:rPr>
              <a:t>vakantie</a:t>
            </a:r>
            <a:r>
              <a:rPr lang="en-US" sz="1200" dirty="0">
                <a:solidFill>
                  <a:schemeClr val="accent3"/>
                </a:solidFill>
              </a:rPr>
              <a:t> </a:t>
            </a:r>
            <a:r>
              <a:rPr lang="en-US" sz="1200" dirty="0" err="1">
                <a:solidFill>
                  <a:schemeClr val="accent3"/>
                </a:solidFill>
              </a:rPr>
              <a:t>gehad</a:t>
            </a:r>
            <a:r>
              <a:rPr lang="en-US" sz="1200" dirty="0">
                <a:solidFill>
                  <a:schemeClr val="accent3"/>
                </a:solidFill>
              </a:rPr>
              <a:t>? In de </a:t>
            </a:r>
            <a:r>
              <a:rPr lang="en-US" sz="1200" dirty="0" err="1">
                <a:solidFill>
                  <a:schemeClr val="accent3"/>
                </a:solidFill>
              </a:rPr>
              <a:t>vakantie</a:t>
            </a:r>
            <a:r>
              <a:rPr lang="en-US" sz="1200" dirty="0">
                <a:solidFill>
                  <a:schemeClr val="accent3"/>
                </a:solidFill>
              </a:rPr>
              <a:t> </a:t>
            </a:r>
            <a:r>
              <a:rPr lang="en-US" sz="1200" dirty="0" err="1">
                <a:solidFill>
                  <a:schemeClr val="accent3"/>
                </a:solidFill>
              </a:rPr>
              <a:t>heb</a:t>
            </a:r>
            <a:r>
              <a:rPr lang="en-US" sz="1200" dirty="0">
                <a:solidFill>
                  <a:schemeClr val="accent3"/>
                </a:solidFill>
              </a:rPr>
              <a:t> </a:t>
            </a:r>
            <a:r>
              <a:rPr lang="en-US" sz="1200" dirty="0" err="1">
                <a:solidFill>
                  <a:schemeClr val="accent3"/>
                </a:solidFill>
              </a:rPr>
              <a:t>ik</a:t>
            </a:r>
            <a:r>
              <a:rPr lang="en-US" sz="1200" dirty="0">
                <a:solidFill>
                  <a:schemeClr val="accent3"/>
                </a:solidFill>
              </a:rPr>
              <a:t> me </a:t>
            </a:r>
            <a:r>
              <a:rPr lang="en-US" sz="1200" dirty="0" err="1">
                <a:solidFill>
                  <a:schemeClr val="accent3"/>
                </a:solidFill>
              </a:rPr>
              <a:t>helemaal</a:t>
            </a:r>
            <a:r>
              <a:rPr lang="en-US" sz="1200" dirty="0">
                <a:solidFill>
                  <a:schemeClr val="accent3"/>
                </a:solidFill>
              </a:rPr>
              <a:t> laten </a:t>
            </a:r>
            <a:r>
              <a:rPr lang="en-US" sz="1200" dirty="0" err="1">
                <a:solidFill>
                  <a:schemeClr val="accent3"/>
                </a:solidFill>
              </a:rPr>
              <a:t>gaan</a:t>
            </a:r>
            <a:r>
              <a:rPr lang="en-US" sz="1200" dirty="0">
                <a:solidFill>
                  <a:schemeClr val="accent3"/>
                </a:solidFill>
              </a:rPr>
              <a:t> met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muziekprogramma</a:t>
            </a:r>
            <a:r>
              <a:rPr lang="en-US" sz="1200" dirty="0">
                <a:solidFill>
                  <a:schemeClr val="accent3"/>
                </a:solidFill>
              </a:rPr>
              <a:t> van </a:t>
            </a:r>
            <a:r>
              <a:rPr lang="en-US" sz="1200" dirty="0" err="1">
                <a:solidFill>
                  <a:schemeClr val="accent3"/>
                </a:solidFill>
              </a:rPr>
              <a:t>vorige</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heb</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liedje</a:t>
            </a:r>
            <a:r>
              <a:rPr lang="en-US" sz="1200" dirty="0">
                <a:solidFill>
                  <a:schemeClr val="accent3"/>
                </a:solidFill>
              </a:rPr>
              <a:t> </a:t>
            </a:r>
            <a:r>
              <a:rPr lang="en-US" sz="1200" dirty="0" err="1">
                <a:solidFill>
                  <a:schemeClr val="accent3"/>
                </a:solidFill>
              </a:rPr>
              <a:t>gemaakt</a:t>
            </a:r>
            <a:r>
              <a:rPr lang="en-US" sz="1200" dirty="0">
                <a:solidFill>
                  <a:schemeClr val="accent3"/>
                </a:solidFill>
              </a:rPr>
              <a:t> wat </a:t>
            </a:r>
            <a:r>
              <a:rPr lang="en-US" sz="1200" dirty="0" err="1">
                <a:solidFill>
                  <a:schemeClr val="accent3"/>
                </a:solidFill>
              </a:rPr>
              <a:t>eigenlijk</a:t>
            </a:r>
            <a:r>
              <a:rPr lang="en-US" sz="1200" dirty="0">
                <a:solidFill>
                  <a:schemeClr val="accent3"/>
                </a:solidFill>
              </a:rPr>
              <a:t> best </a:t>
            </a:r>
            <a:r>
              <a:rPr lang="en-US" sz="1200" dirty="0" err="1">
                <a:solidFill>
                  <a:schemeClr val="accent3"/>
                </a:solidFill>
              </a:rPr>
              <a:t>leuk</a:t>
            </a:r>
            <a:r>
              <a:rPr lang="en-US" sz="1200" dirty="0">
                <a:solidFill>
                  <a:schemeClr val="accent3"/>
                </a:solidFill>
              </a:rPr>
              <a:t> </a:t>
            </a:r>
            <a:r>
              <a:rPr lang="en-US" sz="1200" dirty="0" err="1">
                <a:solidFill>
                  <a:schemeClr val="accent3"/>
                </a:solidFill>
              </a:rPr>
              <a:t>klonk</a:t>
            </a:r>
            <a:r>
              <a:rPr lang="en-US" sz="1200" dirty="0">
                <a:solidFill>
                  <a:schemeClr val="accent3"/>
                </a:solidFill>
              </a:rPr>
              <a:t>! Nu </a:t>
            </a:r>
            <a:r>
              <a:rPr lang="en-US" sz="1200" dirty="0" err="1">
                <a:solidFill>
                  <a:schemeClr val="accent3"/>
                </a:solidFill>
              </a:rPr>
              <a:t>nog</a:t>
            </a:r>
            <a:r>
              <a:rPr lang="en-US" sz="1200" dirty="0">
                <a:solidFill>
                  <a:schemeClr val="accent3"/>
                </a:solidFill>
              </a:rPr>
              <a:t> </a:t>
            </a:r>
            <a:r>
              <a:rPr lang="en-US" sz="1200" dirty="0" err="1">
                <a:solidFill>
                  <a:schemeClr val="accent3"/>
                </a:solidFill>
              </a:rPr>
              <a:t>iemand</a:t>
            </a:r>
            <a:r>
              <a:rPr lang="en-US" sz="1200" dirty="0">
                <a:solidFill>
                  <a:schemeClr val="accent3"/>
                </a:solidFill>
              </a:rPr>
              <a:t> </a:t>
            </a:r>
            <a:r>
              <a:rPr lang="en-US" sz="1200" dirty="0" err="1">
                <a:solidFill>
                  <a:schemeClr val="accent3"/>
                </a:solidFill>
              </a:rPr>
              <a:t>vinden</a:t>
            </a:r>
            <a:r>
              <a:rPr lang="en-US" sz="1200" dirty="0">
                <a:solidFill>
                  <a:schemeClr val="accent3"/>
                </a:solidFill>
              </a:rPr>
              <a:t> die er </a:t>
            </a:r>
            <a:r>
              <a:rPr lang="en-US" sz="1200" dirty="0" err="1">
                <a:solidFill>
                  <a:schemeClr val="accent3"/>
                </a:solidFill>
              </a:rPr>
              <a:t>een</a:t>
            </a:r>
            <a:r>
              <a:rPr lang="en-US" sz="1200" dirty="0">
                <a:solidFill>
                  <a:schemeClr val="accent3"/>
                </a:solidFill>
              </a:rPr>
              <a:t> </a:t>
            </a:r>
            <a:r>
              <a:rPr lang="en-US" sz="1200" dirty="0" err="1">
                <a:solidFill>
                  <a:schemeClr val="accent3"/>
                </a:solidFill>
              </a:rPr>
              <a:t>goede</a:t>
            </a:r>
            <a:r>
              <a:rPr lang="en-US" sz="1200" dirty="0">
                <a:solidFill>
                  <a:schemeClr val="accent3"/>
                </a:solidFill>
              </a:rPr>
              <a:t> lyric op </a:t>
            </a:r>
            <a:r>
              <a:rPr lang="en-US" sz="1200" dirty="0" err="1">
                <a:solidFill>
                  <a:schemeClr val="accent3"/>
                </a:solidFill>
              </a:rPr>
              <a:t>kan</a:t>
            </a:r>
            <a:r>
              <a:rPr lang="en-US" sz="1200" dirty="0">
                <a:solidFill>
                  <a:schemeClr val="accent3"/>
                </a:solidFill>
              </a:rPr>
              <a:t> </a:t>
            </a:r>
            <a:r>
              <a:rPr lang="en-US" sz="1200" dirty="0" err="1">
                <a:solidFill>
                  <a:schemeClr val="accent3"/>
                </a:solidFill>
              </a:rPr>
              <a:t>schrijven</a:t>
            </a:r>
            <a:r>
              <a:rPr lang="en-US" sz="1200" dirty="0">
                <a:solidFill>
                  <a:schemeClr val="accent3"/>
                </a:solidFill>
              </a:rPr>
              <a:t>. </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Afgelopen</a:t>
            </a:r>
            <a:r>
              <a:rPr lang="en-US" sz="1200" dirty="0">
                <a:solidFill>
                  <a:schemeClr val="accent3"/>
                </a:solidFill>
              </a:rPr>
              <a:t> week zag </a:t>
            </a:r>
            <a:r>
              <a:rPr lang="en-US" sz="1200" dirty="0" err="1">
                <a:solidFill>
                  <a:schemeClr val="accent3"/>
                </a:solidFill>
              </a:rPr>
              <a:t>ik</a:t>
            </a:r>
            <a:r>
              <a:rPr lang="en-US" sz="1200" dirty="0">
                <a:solidFill>
                  <a:schemeClr val="accent3"/>
                </a:solidFill>
              </a:rPr>
              <a:t> op het </a:t>
            </a:r>
            <a:r>
              <a:rPr lang="en-US" sz="1200" dirty="0" err="1">
                <a:solidFill>
                  <a:schemeClr val="accent3"/>
                </a:solidFill>
              </a:rPr>
              <a:t>Jeugdjournaal</a:t>
            </a:r>
            <a:r>
              <a:rPr lang="en-US" sz="1200" dirty="0">
                <a:solidFill>
                  <a:schemeClr val="accent3"/>
                </a:solidFill>
              </a:rPr>
              <a:t>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iets</a:t>
            </a:r>
            <a:r>
              <a:rPr lang="en-US" sz="1200" dirty="0">
                <a:solidFill>
                  <a:schemeClr val="accent3"/>
                </a:solidFill>
              </a:rPr>
              <a:t> </a:t>
            </a:r>
            <a:r>
              <a:rPr lang="en-US" sz="1200" dirty="0" err="1">
                <a:solidFill>
                  <a:schemeClr val="accent3"/>
                </a:solidFill>
              </a:rPr>
              <a:t>bizars</a:t>
            </a:r>
            <a:r>
              <a:rPr lang="en-US" sz="1200" dirty="0">
                <a:solidFill>
                  <a:schemeClr val="accent3"/>
                </a:solidFill>
              </a:rPr>
              <a:t>. Ze </a:t>
            </a:r>
            <a:r>
              <a:rPr lang="en-US" sz="1200" dirty="0" err="1">
                <a:solidFill>
                  <a:schemeClr val="accent3"/>
                </a:solidFill>
              </a:rPr>
              <a:t>hebben</a:t>
            </a:r>
            <a:r>
              <a:rPr lang="en-US" sz="1200" dirty="0">
                <a:solidFill>
                  <a:schemeClr val="accent3"/>
                </a:solidFill>
              </a:rPr>
              <a:t> </a:t>
            </a:r>
            <a:r>
              <a:rPr lang="en-US" sz="1200" dirty="0" err="1">
                <a:solidFill>
                  <a:schemeClr val="accent3"/>
                </a:solidFill>
              </a:rPr>
              <a:t>dus</a:t>
            </a:r>
            <a:r>
              <a:rPr lang="en-US" sz="1200" dirty="0">
                <a:solidFill>
                  <a:schemeClr val="accent3"/>
                </a:solidFill>
              </a:rPr>
              <a:t> </a:t>
            </a:r>
            <a:r>
              <a:rPr lang="en-US" sz="1200" dirty="0" err="1">
                <a:solidFill>
                  <a:schemeClr val="accent3"/>
                </a:solidFill>
              </a:rPr>
              <a:t>een</a:t>
            </a:r>
            <a:r>
              <a:rPr lang="en-US" sz="1200" dirty="0">
                <a:solidFill>
                  <a:schemeClr val="accent3"/>
                </a:solidFill>
              </a:rPr>
              <a:t> capsule met </a:t>
            </a:r>
            <a:r>
              <a:rPr lang="en-US" sz="1200" dirty="0" err="1">
                <a:solidFill>
                  <a:schemeClr val="accent3"/>
                </a:solidFill>
              </a:rPr>
              <a:t>ruimtestof</a:t>
            </a:r>
            <a:r>
              <a:rPr lang="en-US" sz="1200" dirty="0">
                <a:solidFill>
                  <a:schemeClr val="accent3"/>
                </a:solidFill>
              </a:rPr>
              <a:t> </a:t>
            </a:r>
            <a:r>
              <a:rPr lang="en-US" sz="1200" dirty="0" err="1">
                <a:solidFill>
                  <a:schemeClr val="accent3"/>
                </a:solidFill>
              </a:rPr>
              <a:t>terug</a:t>
            </a:r>
            <a:r>
              <a:rPr lang="en-US" sz="1200" dirty="0">
                <a:solidFill>
                  <a:schemeClr val="accent3"/>
                </a:solidFill>
              </a:rPr>
              <a:t> op </a:t>
            </a:r>
            <a:r>
              <a:rPr lang="en-US" sz="1200" dirty="0" err="1">
                <a:solidFill>
                  <a:schemeClr val="accent3"/>
                </a:solidFill>
              </a:rPr>
              <a:t>aarde</a:t>
            </a:r>
            <a:r>
              <a:rPr lang="en-US" sz="1200" dirty="0">
                <a:solidFill>
                  <a:schemeClr val="accent3"/>
                </a:solidFill>
              </a:rPr>
              <a:t> </a:t>
            </a:r>
            <a:r>
              <a:rPr lang="en-US" sz="1200" dirty="0" err="1">
                <a:solidFill>
                  <a:schemeClr val="accent3"/>
                </a:solidFill>
              </a:rPr>
              <a:t>weten</a:t>
            </a:r>
            <a:r>
              <a:rPr lang="en-US" sz="1200" dirty="0">
                <a:solidFill>
                  <a:schemeClr val="accent3"/>
                </a:solidFill>
              </a:rPr>
              <a:t> </a:t>
            </a:r>
            <a:r>
              <a:rPr lang="en-US" sz="1200" dirty="0" err="1">
                <a:solidFill>
                  <a:schemeClr val="accent3"/>
                </a:solidFill>
              </a:rPr>
              <a:t>te</a:t>
            </a:r>
            <a:r>
              <a:rPr lang="en-US" sz="1200" dirty="0">
                <a:solidFill>
                  <a:schemeClr val="accent3"/>
                </a:solidFill>
              </a:rPr>
              <a:t> </a:t>
            </a:r>
            <a:r>
              <a:rPr lang="en-US" sz="1200" dirty="0" err="1">
                <a:solidFill>
                  <a:schemeClr val="accent3"/>
                </a:solidFill>
              </a:rPr>
              <a:t>krijgen</a:t>
            </a:r>
            <a:r>
              <a:rPr lang="en-US" sz="1200" dirty="0">
                <a:solidFill>
                  <a:schemeClr val="accent3"/>
                </a:solidFill>
              </a:rPr>
              <a:t>. Het </a:t>
            </a:r>
            <a:r>
              <a:rPr lang="en-US" sz="1200" dirty="0" err="1">
                <a:solidFill>
                  <a:schemeClr val="accent3"/>
                </a:solidFill>
              </a:rPr>
              <a:t>lijkt</a:t>
            </a:r>
            <a:r>
              <a:rPr lang="en-US" sz="1200" dirty="0">
                <a:solidFill>
                  <a:schemeClr val="accent3"/>
                </a:solidFill>
              </a:rPr>
              <a:t> </a:t>
            </a:r>
            <a:r>
              <a:rPr lang="en-US" sz="1200" dirty="0" err="1">
                <a:solidFill>
                  <a:schemeClr val="accent3"/>
                </a:solidFill>
              </a:rPr>
              <a:t>mij</a:t>
            </a:r>
            <a:r>
              <a:rPr lang="en-US" sz="1200" dirty="0">
                <a:solidFill>
                  <a:schemeClr val="accent3"/>
                </a:solidFill>
              </a:rPr>
              <a:t> </a:t>
            </a:r>
            <a:r>
              <a:rPr lang="en-US" sz="1200" dirty="0" err="1">
                <a:solidFill>
                  <a:schemeClr val="accent3"/>
                </a:solidFill>
              </a:rPr>
              <a:t>dus</a:t>
            </a:r>
            <a:r>
              <a:rPr lang="en-US" sz="1200" dirty="0">
                <a:solidFill>
                  <a:schemeClr val="accent3"/>
                </a:solidFill>
              </a:rPr>
              <a:t> </a:t>
            </a:r>
            <a:r>
              <a:rPr lang="en-US" sz="1200" dirty="0" err="1">
                <a:solidFill>
                  <a:schemeClr val="accent3"/>
                </a:solidFill>
              </a:rPr>
              <a:t>echt</a:t>
            </a:r>
            <a:r>
              <a:rPr lang="en-US" sz="1200" dirty="0">
                <a:solidFill>
                  <a:schemeClr val="accent3"/>
                </a:solidFill>
              </a:rPr>
              <a:t> heel vet om </a:t>
            </a:r>
            <a:r>
              <a:rPr lang="en-US" sz="1200" dirty="0" err="1">
                <a:solidFill>
                  <a:schemeClr val="accent3"/>
                </a:solidFill>
              </a:rPr>
              <a:t>daar</a:t>
            </a:r>
            <a:r>
              <a:rPr lang="en-US" sz="1200" dirty="0">
                <a:solidFill>
                  <a:schemeClr val="accent3"/>
                </a:solidFill>
              </a:rPr>
              <a:t> </a:t>
            </a:r>
            <a:r>
              <a:rPr lang="en-US" sz="1200" dirty="0" err="1">
                <a:solidFill>
                  <a:schemeClr val="accent3"/>
                </a:solidFill>
              </a:rPr>
              <a:t>als</a:t>
            </a:r>
            <a:r>
              <a:rPr lang="en-US" sz="1200" dirty="0">
                <a:solidFill>
                  <a:schemeClr val="accent3"/>
                </a:solidFill>
              </a:rPr>
              <a:t> </a:t>
            </a:r>
            <a:r>
              <a:rPr lang="en-US" sz="1200" dirty="0" err="1">
                <a:solidFill>
                  <a:schemeClr val="accent3"/>
                </a:solidFill>
              </a:rPr>
              <a:t>wetenschapper</a:t>
            </a:r>
            <a:r>
              <a:rPr lang="en-US" sz="1200" dirty="0">
                <a:solidFill>
                  <a:schemeClr val="accent3"/>
                </a:solidFill>
              </a:rPr>
              <a:t> </a:t>
            </a:r>
            <a:r>
              <a:rPr lang="en-US" sz="1200" dirty="0" err="1">
                <a:solidFill>
                  <a:schemeClr val="accent3"/>
                </a:solidFill>
              </a:rPr>
              <a:t>allerlei</a:t>
            </a:r>
            <a:r>
              <a:rPr lang="en-US" sz="1200" dirty="0">
                <a:solidFill>
                  <a:schemeClr val="accent3"/>
                </a:solidFill>
              </a:rPr>
              <a:t> </a:t>
            </a:r>
            <a:r>
              <a:rPr lang="en-US" sz="1200" dirty="0" err="1">
                <a:solidFill>
                  <a:schemeClr val="accent3"/>
                </a:solidFill>
              </a:rPr>
              <a:t>onderzoeken</a:t>
            </a:r>
            <a:r>
              <a:rPr lang="en-US" sz="1200" dirty="0">
                <a:solidFill>
                  <a:schemeClr val="accent3"/>
                </a:solidFill>
              </a:rPr>
              <a:t> op </a:t>
            </a:r>
            <a:r>
              <a:rPr lang="en-US" sz="1200" dirty="0" err="1">
                <a:solidFill>
                  <a:schemeClr val="accent3"/>
                </a:solidFill>
              </a:rPr>
              <a:t>los</a:t>
            </a:r>
            <a:r>
              <a:rPr lang="en-US" sz="1200" dirty="0">
                <a:solidFill>
                  <a:schemeClr val="accent3"/>
                </a:solidFill>
              </a:rPr>
              <a:t> </a:t>
            </a:r>
            <a:r>
              <a:rPr lang="en-US" sz="1200" dirty="0" err="1">
                <a:solidFill>
                  <a:schemeClr val="accent3"/>
                </a:solidFill>
              </a:rPr>
              <a:t>te</a:t>
            </a:r>
            <a:r>
              <a:rPr lang="en-US" sz="1200" dirty="0">
                <a:solidFill>
                  <a:schemeClr val="accent3"/>
                </a:solidFill>
              </a:rPr>
              <a:t> laten. Ik </a:t>
            </a:r>
            <a:r>
              <a:rPr lang="en-US" sz="1200" dirty="0" err="1">
                <a:solidFill>
                  <a:schemeClr val="accent3"/>
                </a:solidFill>
              </a:rPr>
              <a:t>begreep</a:t>
            </a:r>
            <a:r>
              <a:rPr lang="en-US" sz="1200" dirty="0">
                <a:solidFill>
                  <a:schemeClr val="accent3"/>
                </a:solidFill>
              </a:rPr>
              <a:t> </a:t>
            </a:r>
            <a:r>
              <a:rPr lang="en-US" sz="1200" dirty="0" err="1">
                <a:solidFill>
                  <a:schemeClr val="accent3"/>
                </a:solidFill>
              </a:rPr>
              <a:t>alleen</a:t>
            </a:r>
            <a:r>
              <a:rPr lang="en-US" sz="1200" dirty="0">
                <a:solidFill>
                  <a:schemeClr val="accent3"/>
                </a:solidFill>
              </a:rPr>
              <a:t> </a:t>
            </a:r>
            <a:r>
              <a:rPr lang="en-US" sz="1200" dirty="0" err="1">
                <a:solidFill>
                  <a:schemeClr val="accent3"/>
                </a:solidFill>
              </a:rPr>
              <a:t>dat</a:t>
            </a:r>
            <a:r>
              <a:rPr lang="en-US" sz="1200" dirty="0">
                <a:solidFill>
                  <a:schemeClr val="accent3"/>
                </a:solidFill>
              </a:rPr>
              <a:t> ze de </a:t>
            </a:r>
            <a:r>
              <a:rPr lang="en-US" sz="1200" dirty="0" err="1">
                <a:solidFill>
                  <a:schemeClr val="accent3"/>
                </a:solidFill>
              </a:rPr>
              <a:t>ruimtecapsule</a:t>
            </a:r>
            <a:r>
              <a:rPr lang="en-US" sz="1200" dirty="0">
                <a:solidFill>
                  <a:schemeClr val="accent3"/>
                </a:solidFill>
              </a:rPr>
              <a:t> </a:t>
            </a:r>
            <a:r>
              <a:rPr lang="en-US" sz="1200" dirty="0" err="1">
                <a:solidFill>
                  <a:schemeClr val="accent3"/>
                </a:solidFill>
              </a:rPr>
              <a:t>niet</a:t>
            </a:r>
            <a:r>
              <a:rPr lang="en-US" sz="1200" dirty="0">
                <a:solidFill>
                  <a:schemeClr val="accent3"/>
                </a:solidFill>
              </a:rPr>
              <a:t> open </a:t>
            </a:r>
            <a:r>
              <a:rPr lang="en-US" sz="1200" dirty="0" err="1">
                <a:solidFill>
                  <a:schemeClr val="accent3"/>
                </a:solidFill>
              </a:rPr>
              <a:t>krijgen</a:t>
            </a:r>
            <a:r>
              <a:rPr lang="en-US" sz="1200" dirty="0">
                <a:solidFill>
                  <a:schemeClr val="accent3"/>
                </a:solidFill>
              </a:rPr>
              <a:t>. Dat is </a:t>
            </a:r>
            <a:r>
              <a:rPr lang="en-US" sz="1200" dirty="0" err="1">
                <a:solidFill>
                  <a:schemeClr val="accent3"/>
                </a:solidFill>
              </a:rPr>
              <a:t>toch</a:t>
            </a:r>
            <a:r>
              <a:rPr lang="en-US" sz="1200" dirty="0">
                <a:solidFill>
                  <a:schemeClr val="accent3"/>
                </a:solidFill>
              </a:rPr>
              <a:t> </a:t>
            </a:r>
            <a:r>
              <a:rPr lang="en-US" sz="1200" dirty="0" err="1">
                <a:solidFill>
                  <a:schemeClr val="accent3"/>
                </a:solidFill>
              </a:rPr>
              <a:t>frustrerend</a:t>
            </a:r>
            <a:r>
              <a:rPr lang="en-US" sz="1200" dirty="0">
                <a:solidFill>
                  <a:schemeClr val="accent3"/>
                </a:solidFill>
              </a:rPr>
              <a:t>?! Dan </a:t>
            </a:r>
            <a:r>
              <a:rPr lang="en-US" sz="1200" dirty="0" err="1">
                <a:solidFill>
                  <a:schemeClr val="accent3"/>
                </a:solidFill>
              </a:rPr>
              <a:t>heb</a:t>
            </a:r>
            <a:r>
              <a:rPr lang="en-US" sz="1200" dirty="0">
                <a:solidFill>
                  <a:schemeClr val="accent3"/>
                </a:solidFill>
              </a:rPr>
              <a:t> je met </a:t>
            </a:r>
            <a:r>
              <a:rPr lang="en-US" sz="1200" dirty="0" err="1">
                <a:solidFill>
                  <a:schemeClr val="accent3"/>
                </a:solidFill>
              </a:rPr>
              <a:t>veel</a:t>
            </a:r>
            <a:r>
              <a:rPr lang="en-US" sz="1200" dirty="0">
                <a:solidFill>
                  <a:schemeClr val="accent3"/>
                </a:solidFill>
              </a:rPr>
              <a:t> </a:t>
            </a:r>
            <a:r>
              <a:rPr lang="en-US" sz="1200" dirty="0" err="1">
                <a:solidFill>
                  <a:schemeClr val="accent3"/>
                </a:solidFill>
              </a:rPr>
              <a:t>pijn</a:t>
            </a:r>
            <a:r>
              <a:rPr lang="en-US" sz="1200" dirty="0">
                <a:solidFill>
                  <a:schemeClr val="accent3"/>
                </a:solidFill>
              </a:rPr>
              <a:t> en </a:t>
            </a:r>
            <a:r>
              <a:rPr lang="en-US" sz="1200" dirty="0" err="1">
                <a:solidFill>
                  <a:schemeClr val="accent3"/>
                </a:solidFill>
              </a:rPr>
              <a:t>moeite</a:t>
            </a:r>
            <a:r>
              <a:rPr lang="en-US" sz="1200" dirty="0">
                <a:solidFill>
                  <a:schemeClr val="accent3"/>
                </a:solidFill>
              </a:rPr>
              <a:t> die </a:t>
            </a:r>
            <a:r>
              <a:rPr lang="en-US" sz="1200" dirty="0" err="1">
                <a:solidFill>
                  <a:schemeClr val="accent3"/>
                </a:solidFill>
              </a:rPr>
              <a:t>stof</a:t>
            </a:r>
            <a:r>
              <a:rPr lang="en-US" sz="1200" dirty="0">
                <a:solidFill>
                  <a:schemeClr val="accent3"/>
                </a:solidFill>
              </a:rPr>
              <a:t> </a:t>
            </a:r>
            <a:r>
              <a:rPr lang="en-US" sz="1200" dirty="0" err="1">
                <a:solidFill>
                  <a:schemeClr val="accent3"/>
                </a:solidFill>
              </a:rPr>
              <a:t>verzameld</a:t>
            </a:r>
            <a:r>
              <a:rPr lang="en-US" sz="1200" dirty="0">
                <a:solidFill>
                  <a:schemeClr val="accent3"/>
                </a:solidFill>
              </a:rPr>
              <a:t>, het </a:t>
            </a:r>
            <a:r>
              <a:rPr lang="en-US" sz="1200" dirty="0" err="1">
                <a:solidFill>
                  <a:schemeClr val="accent3"/>
                </a:solidFill>
              </a:rPr>
              <a:t>uiteindelijk</a:t>
            </a:r>
            <a:r>
              <a:rPr lang="en-US" sz="1200" dirty="0">
                <a:solidFill>
                  <a:schemeClr val="accent3"/>
                </a:solidFill>
              </a:rPr>
              <a:t> </a:t>
            </a:r>
            <a:r>
              <a:rPr lang="en-US" sz="1200" dirty="0" err="1">
                <a:solidFill>
                  <a:schemeClr val="accent3"/>
                </a:solidFill>
              </a:rPr>
              <a:t>ook</a:t>
            </a:r>
            <a:r>
              <a:rPr lang="en-US" sz="1200" dirty="0">
                <a:solidFill>
                  <a:schemeClr val="accent3"/>
                </a:solidFill>
              </a:rPr>
              <a:t> </a:t>
            </a:r>
            <a:r>
              <a:rPr lang="en-US" sz="1200" dirty="0" err="1">
                <a:solidFill>
                  <a:schemeClr val="accent3"/>
                </a:solidFill>
              </a:rPr>
              <a:t>weer</a:t>
            </a:r>
            <a:r>
              <a:rPr lang="en-US" sz="1200" dirty="0">
                <a:solidFill>
                  <a:schemeClr val="accent3"/>
                </a:solidFill>
              </a:rPr>
              <a:t> </a:t>
            </a:r>
            <a:r>
              <a:rPr lang="en-US" sz="1200" dirty="0" err="1">
                <a:solidFill>
                  <a:schemeClr val="accent3"/>
                </a:solidFill>
              </a:rPr>
              <a:t>teruggekregen</a:t>
            </a:r>
            <a:r>
              <a:rPr lang="en-US" sz="1200" dirty="0">
                <a:solidFill>
                  <a:schemeClr val="accent3"/>
                </a:solidFill>
              </a:rPr>
              <a:t> en dan </a:t>
            </a:r>
            <a:r>
              <a:rPr lang="en-US" sz="1200" dirty="0" err="1">
                <a:solidFill>
                  <a:schemeClr val="accent3"/>
                </a:solidFill>
              </a:rPr>
              <a:t>kun</a:t>
            </a:r>
            <a:r>
              <a:rPr lang="en-US" sz="1200" dirty="0">
                <a:solidFill>
                  <a:schemeClr val="accent3"/>
                </a:solidFill>
              </a:rPr>
              <a:t> je er </a:t>
            </a:r>
            <a:r>
              <a:rPr lang="en-US" sz="1200" dirty="0" err="1">
                <a:solidFill>
                  <a:schemeClr val="accent3"/>
                </a:solidFill>
              </a:rPr>
              <a:t>alsnog</a:t>
            </a:r>
            <a:r>
              <a:rPr lang="en-US" sz="1200" dirty="0">
                <a:solidFill>
                  <a:schemeClr val="accent3"/>
                </a:solidFill>
              </a:rPr>
              <a:t>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bij</a:t>
            </a:r>
            <a:r>
              <a:rPr lang="en-US" sz="1200" dirty="0">
                <a:solidFill>
                  <a:schemeClr val="accent3"/>
                </a:solidFill>
              </a:rPr>
              <a:t>. Ik </a:t>
            </a:r>
            <a:r>
              <a:rPr lang="en-US" sz="1200" dirty="0" err="1">
                <a:solidFill>
                  <a:schemeClr val="accent3"/>
                </a:solidFill>
              </a:rPr>
              <a:t>denk</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rustig</a:t>
            </a:r>
            <a:r>
              <a:rPr lang="en-US" sz="1200" dirty="0">
                <a:solidFill>
                  <a:schemeClr val="accent3"/>
                </a:solidFill>
              </a:rPr>
              <a:t> </a:t>
            </a:r>
            <a:r>
              <a:rPr lang="en-US" sz="1200" dirty="0" err="1">
                <a:solidFill>
                  <a:schemeClr val="accent3"/>
                </a:solidFill>
              </a:rPr>
              <a:t>zou</a:t>
            </a:r>
            <a:r>
              <a:rPr lang="en-US" sz="1200" dirty="0">
                <a:solidFill>
                  <a:schemeClr val="accent3"/>
                </a:solidFill>
              </a:rPr>
              <a:t> </a:t>
            </a:r>
            <a:r>
              <a:rPr lang="en-US" sz="1200" dirty="0" err="1">
                <a:solidFill>
                  <a:schemeClr val="accent3"/>
                </a:solidFill>
              </a:rPr>
              <a:t>kunnen</a:t>
            </a:r>
            <a:r>
              <a:rPr lang="en-US" sz="1200" dirty="0">
                <a:solidFill>
                  <a:schemeClr val="accent3"/>
                </a:solidFill>
              </a:rPr>
              <a:t> </a:t>
            </a:r>
            <a:r>
              <a:rPr lang="en-US" sz="1200" dirty="0" err="1">
                <a:solidFill>
                  <a:schemeClr val="accent3"/>
                </a:solidFill>
              </a:rPr>
              <a:t>blijven</a:t>
            </a:r>
            <a:r>
              <a:rPr lang="en-US" sz="1200" dirty="0">
                <a:solidFill>
                  <a:schemeClr val="accent3"/>
                </a:solidFill>
              </a:rPr>
              <a:t> en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met alle </a:t>
            </a:r>
            <a:r>
              <a:rPr lang="en-US" sz="1200" dirty="0" err="1">
                <a:solidFill>
                  <a:schemeClr val="accent3"/>
                </a:solidFill>
              </a:rPr>
              <a:t>mogelijke</a:t>
            </a:r>
            <a:r>
              <a:rPr lang="en-US" sz="1200" dirty="0">
                <a:solidFill>
                  <a:schemeClr val="accent3"/>
                </a:solidFill>
              </a:rPr>
              <a:t> </a:t>
            </a:r>
            <a:r>
              <a:rPr lang="en-US" sz="1200" dirty="0" err="1">
                <a:solidFill>
                  <a:schemeClr val="accent3"/>
                </a:solidFill>
              </a:rPr>
              <a:t>moeite</a:t>
            </a:r>
            <a:r>
              <a:rPr lang="en-US" sz="1200" dirty="0">
                <a:solidFill>
                  <a:schemeClr val="accent3"/>
                </a:solidFill>
              </a:rPr>
              <a:t> de capsule open </a:t>
            </a:r>
            <a:r>
              <a:rPr lang="en-US" sz="1200" dirty="0" err="1">
                <a:solidFill>
                  <a:schemeClr val="accent3"/>
                </a:solidFill>
              </a:rPr>
              <a:t>zou</a:t>
            </a:r>
            <a:r>
              <a:rPr lang="en-US" sz="1200" dirty="0">
                <a:solidFill>
                  <a:schemeClr val="accent3"/>
                </a:solidFill>
              </a:rPr>
              <a:t> </a:t>
            </a:r>
            <a:r>
              <a:rPr lang="en-US" sz="1200" dirty="0" err="1">
                <a:solidFill>
                  <a:schemeClr val="accent3"/>
                </a:solidFill>
              </a:rPr>
              <a:t>proberen</a:t>
            </a:r>
            <a:r>
              <a:rPr lang="en-US" sz="1200" dirty="0">
                <a:solidFill>
                  <a:schemeClr val="accent3"/>
                </a:solidFill>
              </a:rPr>
              <a:t> </a:t>
            </a:r>
            <a:r>
              <a:rPr lang="en-US" sz="1200" dirty="0" err="1">
                <a:solidFill>
                  <a:schemeClr val="accent3"/>
                </a:solidFill>
              </a:rPr>
              <a:t>te</a:t>
            </a:r>
            <a:r>
              <a:rPr lang="en-US" sz="1200" dirty="0">
                <a:solidFill>
                  <a:schemeClr val="accent3"/>
                </a:solidFill>
              </a:rPr>
              <a:t> </a:t>
            </a:r>
            <a:r>
              <a:rPr lang="en-US" sz="1200" dirty="0" err="1">
                <a:solidFill>
                  <a:schemeClr val="accent3"/>
                </a:solidFill>
              </a:rPr>
              <a:t>krijgen</a:t>
            </a:r>
            <a:r>
              <a:rPr lang="en-US" sz="1200" dirty="0">
                <a:solidFill>
                  <a:schemeClr val="accent3"/>
                </a:solidFill>
              </a:rPr>
              <a:t>. Maar dan </a:t>
            </a:r>
            <a:r>
              <a:rPr lang="en-US" sz="1200" dirty="0" err="1">
                <a:solidFill>
                  <a:schemeClr val="accent3"/>
                </a:solidFill>
              </a:rPr>
              <a:t>zouden</a:t>
            </a:r>
            <a:r>
              <a:rPr lang="en-US" sz="1200" dirty="0">
                <a:solidFill>
                  <a:schemeClr val="accent3"/>
                </a:solidFill>
              </a:rPr>
              <a:t> ze de capsule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nog</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kunnen</a:t>
            </a:r>
            <a:r>
              <a:rPr lang="en-US" sz="1200" dirty="0">
                <a:solidFill>
                  <a:schemeClr val="accent3"/>
                </a:solidFill>
              </a:rPr>
              <a:t> </a:t>
            </a:r>
            <a:r>
              <a:rPr lang="en-US" sz="1200" dirty="0" err="1">
                <a:solidFill>
                  <a:schemeClr val="accent3"/>
                </a:solidFill>
              </a:rPr>
              <a:t>gebruiken</a:t>
            </a:r>
            <a:r>
              <a:rPr lang="en-US" sz="1200" dirty="0">
                <a:solidFill>
                  <a:schemeClr val="accent3"/>
                </a:solidFill>
              </a:rPr>
              <a:t>, </a:t>
            </a:r>
            <a:r>
              <a:rPr lang="en-US" sz="1200" dirty="0" err="1">
                <a:solidFill>
                  <a:schemeClr val="accent3"/>
                </a:solidFill>
              </a:rPr>
              <a:t>gok</a:t>
            </a:r>
            <a:r>
              <a:rPr lang="en-US" sz="1200" dirty="0">
                <a:solidFill>
                  <a:schemeClr val="accent3"/>
                </a:solidFill>
              </a:rPr>
              <a:t> </a:t>
            </a:r>
            <a:r>
              <a:rPr lang="en-US" sz="1200" dirty="0" err="1">
                <a:solidFill>
                  <a:schemeClr val="accent3"/>
                </a:solidFill>
              </a:rPr>
              <a:t>ik</a:t>
            </a:r>
            <a:r>
              <a:rPr lang="en-US" sz="1200" dirty="0">
                <a:solidFill>
                  <a:schemeClr val="accent3"/>
                </a:solidFill>
              </a:rPr>
              <a:t> zo...</a:t>
            </a:r>
            <a:endParaRPr lang="en-US" sz="1200" dirty="0">
              <a:solidFill>
                <a:schemeClr val="accent3"/>
              </a:solidFill>
              <a:cs typeface="Poppins"/>
            </a:endParaRPr>
          </a:p>
          <a:p>
            <a:endParaRPr lang="en-US" sz="1200" dirty="0">
              <a:solidFill>
                <a:schemeClr val="accent3"/>
              </a:solidFill>
              <a:cs typeface="Poppins"/>
            </a:endParaRPr>
          </a:p>
          <a:p>
            <a:r>
              <a:rPr lang="en-US" sz="1200" dirty="0">
                <a:solidFill>
                  <a:schemeClr val="accent3"/>
                </a:solidFill>
              </a:rPr>
              <a:t>Wat </a:t>
            </a:r>
            <a:r>
              <a:rPr lang="en-US" sz="1200" dirty="0" err="1">
                <a:solidFill>
                  <a:schemeClr val="accent3"/>
                </a:solidFill>
              </a:rPr>
              <a:t>heb</a:t>
            </a:r>
            <a:r>
              <a:rPr lang="en-US" sz="1200" dirty="0">
                <a:solidFill>
                  <a:schemeClr val="accent3"/>
                </a:solidFill>
              </a:rPr>
              <a:t> je dan </a:t>
            </a:r>
            <a:r>
              <a:rPr lang="en-US" sz="1200" dirty="0" err="1">
                <a:solidFill>
                  <a:schemeClr val="accent3"/>
                </a:solidFill>
              </a:rPr>
              <a:t>een</a:t>
            </a:r>
            <a:r>
              <a:rPr lang="en-US" sz="1200" dirty="0">
                <a:solidFill>
                  <a:schemeClr val="accent3"/>
                </a:solidFill>
              </a:rPr>
              <a:t> gave </a:t>
            </a:r>
            <a:r>
              <a:rPr lang="en-US" sz="1200" dirty="0" err="1">
                <a:solidFill>
                  <a:schemeClr val="accent3"/>
                </a:solidFill>
              </a:rPr>
              <a:t>baan</a:t>
            </a:r>
            <a:r>
              <a:rPr lang="en-US" sz="1200" dirty="0">
                <a:solidFill>
                  <a:schemeClr val="accent3"/>
                </a:solidFill>
              </a:rPr>
              <a:t>. Een </a:t>
            </a:r>
            <a:r>
              <a:rPr lang="en-US" sz="1200" dirty="0" err="1">
                <a:solidFill>
                  <a:schemeClr val="accent3"/>
                </a:solidFill>
              </a:rPr>
              <a:t>ruimtecapsule</a:t>
            </a:r>
            <a:r>
              <a:rPr lang="en-US" sz="1200" dirty="0">
                <a:solidFill>
                  <a:schemeClr val="accent3"/>
                </a:solidFill>
              </a:rPr>
              <a:t> zo </a:t>
            </a:r>
            <a:r>
              <a:rPr lang="en-US" sz="1200" dirty="0" err="1">
                <a:solidFill>
                  <a:schemeClr val="accent3"/>
                </a:solidFill>
              </a:rPr>
              <a:t>navigeren</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deze</a:t>
            </a:r>
            <a:r>
              <a:rPr lang="en-US" sz="1200" dirty="0">
                <a:solidFill>
                  <a:schemeClr val="accent3"/>
                </a:solidFill>
              </a:rPr>
              <a:t> reis </a:t>
            </a:r>
            <a:r>
              <a:rPr lang="en-US" sz="1200" dirty="0" err="1">
                <a:solidFill>
                  <a:schemeClr val="accent3"/>
                </a:solidFill>
              </a:rPr>
              <a:t>gemaakt</a:t>
            </a:r>
            <a:r>
              <a:rPr lang="en-US" sz="1200" dirty="0">
                <a:solidFill>
                  <a:schemeClr val="accent3"/>
                </a:solidFill>
              </a:rPr>
              <a:t> </a:t>
            </a:r>
            <a:r>
              <a:rPr lang="en-US" sz="1200" dirty="0" err="1">
                <a:solidFill>
                  <a:schemeClr val="accent3"/>
                </a:solidFill>
              </a:rPr>
              <a:t>kan</a:t>
            </a:r>
            <a:r>
              <a:rPr lang="en-US" sz="1200" dirty="0">
                <a:solidFill>
                  <a:schemeClr val="accent3"/>
                </a:solidFill>
              </a:rPr>
              <a:t> </a:t>
            </a:r>
            <a:r>
              <a:rPr lang="en-US" sz="1200" dirty="0" err="1">
                <a:solidFill>
                  <a:schemeClr val="accent3"/>
                </a:solidFill>
              </a:rPr>
              <a:t>worden</a:t>
            </a:r>
            <a:r>
              <a:rPr lang="en-US" sz="1200" dirty="0">
                <a:solidFill>
                  <a:schemeClr val="accent3"/>
                </a:solidFill>
              </a:rPr>
              <a:t>. </a:t>
            </a:r>
            <a:r>
              <a:rPr lang="en-US" sz="1200" dirty="0" err="1">
                <a:solidFill>
                  <a:schemeClr val="accent3"/>
                </a:solidFill>
              </a:rPr>
              <a:t>Misschien</a:t>
            </a:r>
            <a:r>
              <a:rPr lang="en-US" sz="1200" dirty="0">
                <a:solidFill>
                  <a:schemeClr val="accent3"/>
                </a:solidFill>
              </a:rPr>
              <a:t> </a:t>
            </a:r>
            <a:r>
              <a:rPr lang="en-US" sz="1200" dirty="0" err="1">
                <a:solidFill>
                  <a:schemeClr val="accent3"/>
                </a:solidFill>
              </a:rPr>
              <a:t>moet</a:t>
            </a:r>
            <a:r>
              <a:rPr lang="en-US" sz="1200" dirty="0">
                <a:solidFill>
                  <a:schemeClr val="accent3"/>
                </a:solidFill>
              </a:rPr>
              <a:t> </a:t>
            </a:r>
            <a:r>
              <a:rPr lang="en-US" sz="1200" dirty="0" err="1">
                <a:solidFill>
                  <a:schemeClr val="accent3"/>
                </a:solidFill>
              </a:rPr>
              <a:t>ik</a:t>
            </a:r>
            <a:r>
              <a:rPr lang="en-US" sz="1200" dirty="0">
                <a:solidFill>
                  <a:schemeClr val="accent3"/>
                </a:solidFill>
              </a:rPr>
              <a:t> maar </a:t>
            </a:r>
            <a:r>
              <a:rPr lang="en-US" sz="1200" dirty="0" err="1">
                <a:solidFill>
                  <a:schemeClr val="accent3"/>
                </a:solidFill>
              </a:rPr>
              <a:t>eens</a:t>
            </a:r>
            <a:r>
              <a:rPr lang="en-US" sz="1200" dirty="0">
                <a:solidFill>
                  <a:schemeClr val="accent3"/>
                </a:solidFill>
              </a:rPr>
              <a:t> </a:t>
            </a:r>
            <a:r>
              <a:rPr lang="en-US" sz="1200" dirty="0" err="1">
                <a:solidFill>
                  <a:schemeClr val="accent3"/>
                </a:solidFill>
              </a:rPr>
              <a:t>gaan</a:t>
            </a:r>
            <a:r>
              <a:rPr lang="en-US" sz="1200" dirty="0">
                <a:solidFill>
                  <a:schemeClr val="accent3"/>
                </a:solidFill>
              </a:rPr>
              <a:t> </a:t>
            </a:r>
            <a:r>
              <a:rPr lang="en-US" sz="1200" dirty="0" err="1">
                <a:solidFill>
                  <a:schemeClr val="accent3"/>
                </a:solidFill>
              </a:rPr>
              <a:t>oefenen</a:t>
            </a:r>
            <a:r>
              <a:rPr lang="en-US" sz="1200" dirty="0">
                <a:solidFill>
                  <a:schemeClr val="accent3"/>
                </a:solidFill>
              </a:rPr>
              <a:t> met </a:t>
            </a:r>
            <a:r>
              <a:rPr lang="en-US" sz="1200" dirty="0" err="1">
                <a:solidFill>
                  <a:schemeClr val="accent3"/>
                </a:solidFill>
              </a:rPr>
              <a:t>een</a:t>
            </a:r>
            <a:r>
              <a:rPr lang="en-US" sz="1200" dirty="0">
                <a:solidFill>
                  <a:schemeClr val="accent3"/>
                </a:solidFill>
              </a:rPr>
              <a:t> drone. </a:t>
            </a:r>
            <a:r>
              <a:rPr lang="en-US" sz="1200" dirty="0" err="1">
                <a:solidFill>
                  <a:schemeClr val="accent3"/>
                </a:solidFill>
              </a:rPr>
              <a:t>Mijn</a:t>
            </a:r>
            <a:r>
              <a:rPr lang="en-US" sz="1200" dirty="0">
                <a:solidFill>
                  <a:schemeClr val="accent3"/>
                </a:solidFill>
              </a:rPr>
              <a:t> </a:t>
            </a:r>
            <a:r>
              <a:rPr lang="en-US" sz="1200" dirty="0" err="1">
                <a:solidFill>
                  <a:schemeClr val="accent3"/>
                </a:solidFill>
              </a:rPr>
              <a:t>buurman</a:t>
            </a:r>
            <a:r>
              <a:rPr lang="en-US" sz="1200" dirty="0">
                <a:solidFill>
                  <a:schemeClr val="accent3"/>
                </a:solidFill>
              </a:rPr>
              <a:t> </a:t>
            </a:r>
            <a:r>
              <a:rPr lang="en-US" sz="1200" dirty="0" err="1">
                <a:solidFill>
                  <a:schemeClr val="accent3"/>
                </a:solidFill>
              </a:rPr>
              <a:t>heeft</a:t>
            </a:r>
            <a:r>
              <a:rPr lang="en-US" sz="1200" dirty="0">
                <a:solidFill>
                  <a:schemeClr val="accent3"/>
                </a:solidFill>
              </a:rPr>
              <a:t> er </a:t>
            </a:r>
            <a:r>
              <a:rPr lang="en-US" sz="1200" dirty="0" err="1">
                <a:solidFill>
                  <a:schemeClr val="accent3"/>
                </a:solidFill>
              </a:rPr>
              <a:t>eentje</a:t>
            </a:r>
            <a:r>
              <a:rPr lang="en-US" sz="1200" dirty="0">
                <a:solidFill>
                  <a:schemeClr val="accent3"/>
                </a:solidFill>
              </a:rPr>
              <a:t> en </a:t>
            </a:r>
            <a:r>
              <a:rPr lang="en-US" sz="1200" dirty="0" err="1">
                <a:solidFill>
                  <a:schemeClr val="accent3"/>
                </a:solidFill>
              </a:rPr>
              <a:t>binnenkort</a:t>
            </a:r>
            <a:r>
              <a:rPr lang="en-US" sz="1200" dirty="0">
                <a:solidFill>
                  <a:schemeClr val="accent3"/>
                </a:solidFill>
              </a:rPr>
              <a:t> mag </a:t>
            </a:r>
            <a:r>
              <a:rPr lang="en-US" sz="1200" dirty="0" err="1">
                <a:solidFill>
                  <a:schemeClr val="accent3"/>
                </a:solidFill>
              </a:rPr>
              <a:t>ik</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samen</a:t>
            </a:r>
            <a:r>
              <a:rPr lang="en-US" sz="1200" dirty="0">
                <a:solidFill>
                  <a:schemeClr val="accent3"/>
                </a:solidFill>
              </a:rPr>
              <a:t> met hem </a:t>
            </a:r>
            <a:r>
              <a:rPr lang="en-US" sz="1200" dirty="0" err="1">
                <a:solidFill>
                  <a:schemeClr val="accent3"/>
                </a:solidFill>
              </a:rPr>
              <a:t>gaan</a:t>
            </a:r>
            <a:r>
              <a:rPr lang="en-US" sz="1200" dirty="0">
                <a:solidFill>
                  <a:schemeClr val="accent3"/>
                </a:solidFill>
              </a:rPr>
              <a:t> </a:t>
            </a:r>
            <a:r>
              <a:rPr lang="en-US" sz="1200" dirty="0" err="1">
                <a:solidFill>
                  <a:schemeClr val="accent3"/>
                </a:solidFill>
              </a:rPr>
              <a:t>dronen</a:t>
            </a:r>
            <a:r>
              <a:rPr lang="en-US" sz="1200" dirty="0">
                <a:solidFill>
                  <a:schemeClr val="accent3"/>
                </a:solidFill>
              </a:rPr>
              <a:t>. Hij </a:t>
            </a:r>
            <a:r>
              <a:rPr lang="en-US" sz="1200" dirty="0" err="1">
                <a:solidFill>
                  <a:schemeClr val="accent3"/>
                </a:solidFill>
              </a:rPr>
              <a:t>vindt</a:t>
            </a:r>
            <a:r>
              <a:rPr lang="en-US" sz="1200" dirty="0">
                <a:solidFill>
                  <a:schemeClr val="accent3"/>
                </a:solidFill>
              </a:rPr>
              <a:t> </a:t>
            </a:r>
            <a:r>
              <a:rPr lang="en-US" sz="1200" dirty="0" err="1">
                <a:solidFill>
                  <a:schemeClr val="accent3"/>
                </a:solidFill>
              </a:rPr>
              <a:t>wel</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mij</a:t>
            </a:r>
            <a:r>
              <a:rPr lang="en-US" sz="1200" dirty="0">
                <a:solidFill>
                  <a:schemeClr val="accent3"/>
                </a:solidFill>
              </a:rPr>
              <a:t> </a:t>
            </a:r>
            <a:r>
              <a:rPr lang="en-US" sz="1200" dirty="0" err="1">
                <a:solidFill>
                  <a:schemeClr val="accent3"/>
                </a:solidFill>
              </a:rPr>
              <a:t>eerst</a:t>
            </a:r>
            <a:r>
              <a:rPr lang="en-US" sz="1200" dirty="0">
                <a:solidFill>
                  <a:schemeClr val="accent3"/>
                </a:solidFill>
              </a:rPr>
              <a:t> </a:t>
            </a:r>
            <a:r>
              <a:rPr lang="en-US" sz="1200" dirty="0" err="1">
                <a:solidFill>
                  <a:schemeClr val="accent3"/>
                </a:solidFill>
              </a:rPr>
              <a:t>moet</a:t>
            </a:r>
            <a:r>
              <a:rPr lang="en-US" sz="1200" dirty="0">
                <a:solidFill>
                  <a:schemeClr val="accent3"/>
                </a:solidFill>
              </a:rPr>
              <a:t> </a:t>
            </a:r>
            <a:r>
              <a:rPr lang="en-US" sz="1200" dirty="0" err="1">
                <a:solidFill>
                  <a:schemeClr val="accent3"/>
                </a:solidFill>
              </a:rPr>
              <a:t>verdiepen</a:t>
            </a:r>
            <a:r>
              <a:rPr lang="en-US" sz="1200" dirty="0">
                <a:solidFill>
                  <a:schemeClr val="accent3"/>
                </a:solidFill>
              </a:rPr>
              <a:t> in de </a:t>
            </a:r>
            <a:r>
              <a:rPr lang="en-US" sz="1200" dirty="0" err="1">
                <a:solidFill>
                  <a:schemeClr val="accent3"/>
                </a:solidFill>
              </a:rPr>
              <a:t>regelgeving</a:t>
            </a:r>
            <a:r>
              <a:rPr lang="en-US" sz="1200" dirty="0">
                <a:solidFill>
                  <a:schemeClr val="accent3"/>
                </a:solidFill>
              </a:rPr>
              <a:t> </a:t>
            </a:r>
            <a:r>
              <a:rPr lang="en-US" sz="1200" dirty="0" err="1">
                <a:solidFill>
                  <a:schemeClr val="accent3"/>
                </a:solidFill>
              </a:rPr>
              <a:t>rondom</a:t>
            </a:r>
            <a:r>
              <a:rPr lang="en-US" sz="1200" dirty="0">
                <a:solidFill>
                  <a:schemeClr val="accent3"/>
                </a:solidFill>
              </a:rPr>
              <a:t> drones. Het </a:t>
            </a:r>
            <a:r>
              <a:rPr lang="en-US" sz="1200" dirty="0" err="1">
                <a:solidFill>
                  <a:schemeClr val="accent3"/>
                </a:solidFill>
              </a:rPr>
              <a:t>schijnt</a:t>
            </a:r>
            <a:r>
              <a:rPr lang="en-US" sz="1200" dirty="0">
                <a:solidFill>
                  <a:schemeClr val="accent3"/>
                </a:solidFill>
              </a:rPr>
              <a:t> </a:t>
            </a:r>
            <a:r>
              <a:rPr lang="en-US" sz="1200" dirty="0" err="1">
                <a:solidFill>
                  <a:schemeClr val="accent3"/>
                </a:solidFill>
              </a:rPr>
              <a:t>dat</a:t>
            </a:r>
            <a:r>
              <a:rPr lang="en-US" sz="1200" dirty="0">
                <a:solidFill>
                  <a:schemeClr val="accent3"/>
                </a:solidFill>
              </a:rPr>
              <a:t> er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veel</a:t>
            </a:r>
            <a:r>
              <a:rPr lang="en-US" sz="1200" dirty="0">
                <a:solidFill>
                  <a:schemeClr val="accent3"/>
                </a:solidFill>
              </a:rPr>
              <a:t> regels </a:t>
            </a:r>
            <a:r>
              <a:rPr lang="en-US" sz="1200" dirty="0" err="1">
                <a:solidFill>
                  <a:schemeClr val="accent3"/>
                </a:solidFill>
              </a:rPr>
              <a:t>zijn</a:t>
            </a:r>
            <a:r>
              <a:rPr lang="en-US" sz="1200" dirty="0">
                <a:solidFill>
                  <a:schemeClr val="accent3"/>
                </a:solidFill>
              </a:rPr>
              <a:t> en </a:t>
            </a:r>
            <a:r>
              <a:rPr lang="en-US" sz="1200" dirty="0" err="1">
                <a:solidFill>
                  <a:schemeClr val="accent3"/>
                </a:solidFill>
              </a:rPr>
              <a:t>dat</a:t>
            </a:r>
            <a:r>
              <a:rPr lang="en-US" sz="1200" dirty="0">
                <a:solidFill>
                  <a:schemeClr val="accent3"/>
                </a:solidFill>
              </a:rPr>
              <a:t> je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zomaar</a:t>
            </a:r>
            <a:r>
              <a:rPr lang="en-US" sz="1200" dirty="0">
                <a:solidFill>
                  <a:schemeClr val="accent3"/>
                </a:solidFill>
              </a:rPr>
              <a:t> </a:t>
            </a:r>
            <a:r>
              <a:rPr lang="en-US" sz="1200" dirty="0" err="1">
                <a:solidFill>
                  <a:schemeClr val="accent3"/>
                </a:solidFill>
              </a:rPr>
              <a:t>overal</a:t>
            </a:r>
            <a:r>
              <a:rPr lang="en-US" sz="1200" dirty="0">
                <a:solidFill>
                  <a:schemeClr val="accent3"/>
                </a:solidFill>
              </a:rPr>
              <a:t> mag </a:t>
            </a:r>
            <a:r>
              <a:rPr lang="en-US" sz="1200" dirty="0" err="1">
                <a:solidFill>
                  <a:schemeClr val="accent3"/>
                </a:solidFill>
              </a:rPr>
              <a:t>vliegen</a:t>
            </a:r>
            <a:r>
              <a:rPr lang="en-US" sz="1200" dirty="0">
                <a:solidFill>
                  <a:schemeClr val="accent3"/>
                </a:solidFill>
              </a:rPr>
              <a:t>. </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Eens</a:t>
            </a:r>
            <a:r>
              <a:rPr lang="en-US" sz="1200" dirty="0">
                <a:solidFill>
                  <a:schemeClr val="accent3"/>
                </a:solidFill>
              </a:rPr>
              <a:t> </a:t>
            </a:r>
            <a:r>
              <a:rPr lang="en-US" sz="1200" dirty="0" err="1">
                <a:solidFill>
                  <a:schemeClr val="accent3"/>
                </a:solidFill>
              </a:rPr>
              <a:t>kijken</a:t>
            </a:r>
            <a:r>
              <a:rPr lang="en-US" sz="1200" dirty="0">
                <a:solidFill>
                  <a:schemeClr val="accent3"/>
                </a:solidFill>
              </a:rPr>
              <a:t> wat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daarover</a:t>
            </a:r>
            <a:r>
              <a:rPr lang="en-US" sz="1200" dirty="0">
                <a:solidFill>
                  <a:schemeClr val="accent3"/>
                </a:solidFill>
              </a:rPr>
              <a:t> </a:t>
            </a:r>
            <a:r>
              <a:rPr lang="en-US" sz="1200" dirty="0" err="1">
                <a:solidFill>
                  <a:schemeClr val="accent3"/>
                </a:solidFill>
              </a:rPr>
              <a:t>kan</a:t>
            </a:r>
            <a:r>
              <a:rPr lang="en-US" sz="1200" dirty="0">
                <a:solidFill>
                  <a:schemeClr val="accent3"/>
                </a:solidFill>
              </a:rPr>
              <a:t> </a:t>
            </a:r>
            <a:r>
              <a:rPr lang="en-US" sz="1200" dirty="0" err="1">
                <a:solidFill>
                  <a:schemeClr val="accent3"/>
                </a:solidFill>
              </a:rPr>
              <a:t>vinden</a:t>
            </a:r>
            <a:r>
              <a:rPr lang="en-US" sz="1200" dirty="0">
                <a:solidFill>
                  <a:schemeClr val="accent3"/>
                </a:solidFill>
              </a:rPr>
              <a:t> op het internet, want het </a:t>
            </a:r>
            <a:r>
              <a:rPr lang="en-US" sz="1200" dirty="0" err="1">
                <a:solidFill>
                  <a:schemeClr val="accent3"/>
                </a:solidFill>
              </a:rPr>
              <a:t>zou</a:t>
            </a:r>
            <a:r>
              <a:rPr lang="en-US" sz="1200" dirty="0">
                <a:solidFill>
                  <a:schemeClr val="accent3"/>
                </a:solidFill>
              </a:rPr>
              <a:t> </a:t>
            </a:r>
            <a:r>
              <a:rPr lang="en-US" sz="1200" dirty="0" err="1">
                <a:solidFill>
                  <a:schemeClr val="accent3"/>
                </a:solidFill>
              </a:rPr>
              <a:t>echt</a:t>
            </a:r>
            <a:r>
              <a:rPr lang="en-US" sz="1200" dirty="0">
                <a:solidFill>
                  <a:schemeClr val="accent3"/>
                </a:solidFill>
              </a:rPr>
              <a:t> heel </a:t>
            </a:r>
            <a:r>
              <a:rPr lang="en-US" sz="1200" dirty="0" err="1">
                <a:solidFill>
                  <a:schemeClr val="accent3"/>
                </a:solidFill>
              </a:rPr>
              <a:t>suf</a:t>
            </a:r>
            <a:r>
              <a:rPr lang="en-US" sz="1200" dirty="0">
                <a:solidFill>
                  <a:schemeClr val="accent3"/>
                </a:solidFill>
              </a:rPr>
              <a:t> zijn </a:t>
            </a:r>
            <a:r>
              <a:rPr lang="en-US" sz="1200" dirty="0" err="1">
                <a:solidFill>
                  <a:schemeClr val="accent3"/>
                </a:solidFill>
              </a:rPr>
              <a:t>als</a:t>
            </a:r>
            <a:r>
              <a:rPr lang="en-US" sz="1200" dirty="0">
                <a:solidFill>
                  <a:schemeClr val="accent3"/>
                </a:solidFill>
              </a:rPr>
              <a:t> </a:t>
            </a:r>
            <a:r>
              <a:rPr lang="en-US" sz="1200" dirty="0" err="1">
                <a:solidFill>
                  <a:schemeClr val="accent3"/>
                </a:solidFill>
              </a:rPr>
              <a:t>ik</a:t>
            </a:r>
            <a:r>
              <a:rPr lang="en-US" sz="1200" dirty="0">
                <a:solidFill>
                  <a:schemeClr val="accent3"/>
                </a:solidFill>
              </a:rPr>
              <a:t> ga </a:t>
            </a:r>
            <a:r>
              <a:rPr lang="en-US" sz="1200">
                <a:solidFill>
                  <a:schemeClr val="accent3"/>
                </a:solidFill>
              </a:rPr>
              <a:t>dronen</a:t>
            </a:r>
            <a:r>
              <a:rPr lang="en-US" sz="1200" dirty="0">
                <a:solidFill>
                  <a:schemeClr val="accent3"/>
                </a:solidFill>
              </a:rPr>
              <a:t> en </a:t>
            </a:r>
            <a:r>
              <a:rPr lang="en-US" sz="1200" dirty="0" err="1">
                <a:solidFill>
                  <a:schemeClr val="accent3"/>
                </a:solidFill>
              </a:rPr>
              <a:t>allerlei</a:t>
            </a:r>
            <a:r>
              <a:rPr lang="en-US" sz="1200" dirty="0">
                <a:solidFill>
                  <a:schemeClr val="accent3"/>
                </a:solidFill>
              </a:rPr>
              <a:t> regels </a:t>
            </a:r>
            <a:r>
              <a:rPr lang="en-US" sz="1200" dirty="0" err="1">
                <a:solidFill>
                  <a:schemeClr val="accent3"/>
                </a:solidFill>
              </a:rPr>
              <a:t>overtreed</a:t>
            </a:r>
            <a:r>
              <a:rPr lang="en-US" sz="1200" dirty="0">
                <a:solidFill>
                  <a:schemeClr val="accent3"/>
                </a:solidFill>
              </a:rPr>
              <a:t>. </a:t>
            </a:r>
            <a:r>
              <a:rPr lang="en-US" sz="1200" dirty="0" err="1">
                <a:solidFill>
                  <a:schemeClr val="accent3"/>
                </a:solidFill>
              </a:rPr>
              <a:t>Zoeken</a:t>
            </a:r>
            <a:r>
              <a:rPr lang="en-US" sz="1200" dirty="0">
                <a:solidFill>
                  <a:schemeClr val="accent3"/>
                </a:solidFill>
              </a:rPr>
              <a:t> </a:t>
            </a:r>
            <a:r>
              <a:rPr lang="en-US" sz="1200" dirty="0" err="1">
                <a:solidFill>
                  <a:schemeClr val="accent3"/>
                </a:solidFill>
              </a:rPr>
              <a:t>jullie</a:t>
            </a:r>
            <a:r>
              <a:rPr lang="en-US" sz="1200" dirty="0">
                <a:solidFill>
                  <a:schemeClr val="accent3"/>
                </a:solidFill>
              </a:rPr>
              <a:t> met </a:t>
            </a:r>
            <a:r>
              <a:rPr lang="en-US" sz="1200" dirty="0" err="1">
                <a:solidFill>
                  <a:schemeClr val="accent3"/>
                </a:solidFill>
              </a:rPr>
              <a:t>mij</a:t>
            </a:r>
            <a:r>
              <a:rPr lang="en-US" sz="1200" dirty="0">
                <a:solidFill>
                  <a:schemeClr val="accent3"/>
                </a:solidFill>
              </a:rPr>
              <a:t> mee?</a:t>
            </a:r>
            <a:br>
              <a:rPr lang="en-US" sz="1200" dirty="0">
                <a:solidFill>
                  <a:schemeClr val="accent3"/>
                </a:solidFill>
              </a:rPr>
            </a:br>
            <a:endParaRPr lang="en-US" sz="1200" dirty="0">
              <a:solidFill>
                <a:schemeClr val="accent3"/>
              </a:solidFill>
              <a:cs typeface="Poppins"/>
            </a:endParaRPr>
          </a:p>
          <a:p>
            <a:r>
              <a:rPr lang="nl-NL" sz="1200" dirty="0">
                <a:solidFill>
                  <a:schemeClr val="accent3"/>
                </a:solidFill>
                <a:ea typeface="+mn-lt"/>
                <a:cs typeface="+mn-lt"/>
              </a:rPr>
              <a:t>Tot volgende week!</a:t>
            </a:r>
            <a:br>
              <a:rPr lang="en-US" sz="1200" dirty="0">
                <a:solidFill>
                  <a:schemeClr val="accent3"/>
                </a:solidFill>
              </a:rPr>
            </a:br>
            <a:endParaRPr lang="en-US" sz="1200" dirty="0">
              <a:solidFill>
                <a:schemeClr val="accent3"/>
              </a:solidFill>
              <a:cs typeface="Poppins"/>
            </a:endParaRPr>
          </a:p>
          <a:p>
            <a:r>
              <a:rPr lang="nl-NL" sz="1200" dirty="0">
                <a:solidFill>
                  <a:schemeClr val="accent3"/>
                </a:solidFill>
                <a:ea typeface="+mn-lt"/>
                <a:cs typeface="+mn-lt"/>
              </a:rPr>
              <a:t>Melle</a:t>
            </a:r>
            <a:endParaRPr lang="nl-NL" sz="1200" dirty="0">
              <a:solidFill>
                <a:schemeClr val="accent3"/>
              </a:solidFill>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10882072" cy="923007"/>
          </a:xfrm>
        </p:spPr>
        <p:txBody>
          <a:bodyPr anchor="t">
            <a:normAutofit fontScale="85000" lnSpcReduction="10000"/>
          </a:bodyPr>
          <a:lstStyle/>
          <a:p>
            <a:r>
              <a:rPr lang="nl-NL" sz="2800" dirty="0"/>
              <a:t>Nu in </a:t>
            </a:r>
            <a:r>
              <a:rPr lang="nl-NL" dirty="0"/>
              <a:t>de</a:t>
            </a:r>
            <a:r>
              <a:rPr lang="nl-NL" sz="2800" dirty="0"/>
              <a:t> media: </a:t>
            </a:r>
            <a:br>
              <a:rPr lang="nl-NL" sz="2800" dirty="0"/>
            </a:br>
            <a:r>
              <a:rPr lang="nl-NL" sz="2800" dirty="0"/>
              <a:t>C</a:t>
            </a:r>
            <a:r>
              <a:rPr lang="nl-NL" dirty="0"/>
              <a:t>apsule met ruimtestof is terug op aarde. Alleen… hij gaat niet open.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r>
              <a:rPr lang="nl-NL" sz="1200" dirty="0">
                <a:solidFill>
                  <a:srgbClr val="1E1E1E"/>
                </a:solidFill>
                <a:latin typeface="Poppins"/>
                <a:ea typeface="+mn-lt"/>
                <a:cs typeface="+mn-lt"/>
              </a:rPr>
              <a:t>Daar sta je dan: is het wetenschappers eindelijk gelukt om een capsule met ruimtestof naar aarde te krijgen... en dan gaat het ding niet open!</a:t>
            </a:r>
            <a:endParaRPr lang="nl-NL" sz="1200" dirty="0">
              <a:latin typeface="Poppins"/>
              <a:cs typeface="Poppins"/>
            </a:endParaRPr>
          </a:p>
          <a:p>
            <a:r>
              <a:rPr lang="nl-NL" sz="1200" dirty="0">
                <a:solidFill>
                  <a:srgbClr val="1E1E1E"/>
                </a:solidFill>
                <a:latin typeface="Poppins"/>
                <a:ea typeface="+mn-lt"/>
                <a:cs typeface="+mn-lt"/>
              </a:rPr>
              <a:t>Onderzoekers zijn nu bezig om de ruimtecapsule te openen om het waardevolle ruimtestof te kunnen bestuderen. Door het ruimtestof te bestuderen hopen onderzoekers meer te leren over het ontstaan van leven op aarde.</a:t>
            </a:r>
          </a:p>
          <a:p>
            <a:r>
              <a:rPr lang="nl-NL" sz="1200" dirty="0">
                <a:solidFill>
                  <a:srgbClr val="1E1E1E"/>
                </a:solidFill>
                <a:latin typeface="Poppins"/>
                <a:cs typeface="Poppins"/>
              </a:rPr>
              <a:t>Onderzoek is vaak de basis voor werk. Door onderzoek te doen vind je antwoorden die benodigd zijn om je werk te kunnen uitvoeren en tegelijkertijd leer je ook nog. Ben jij een goede onderzoeker?</a:t>
            </a: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i="1" dirty="0">
                <a:solidFill>
                  <a:srgbClr val="000000"/>
                </a:solidFill>
              </a:rPr>
              <a:t>Bron: </a:t>
            </a:r>
            <a:r>
              <a:rPr lang="nl-NL" sz="1200" i="1" dirty="0">
                <a:solidFill>
                  <a:srgbClr val="000000"/>
                </a:solidFill>
              </a:rPr>
              <a:t>Jeugdjournaal</a:t>
            </a:r>
            <a:r>
              <a:rPr lang="nl-NL" sz="1200" i="1" dirty="0">
                <a:solidFill>
                  <a:srgbClr val="000000"/>
                </a:solidFill>
                <a:ea typeface="+mn-lt"/>
                <a:cs typeface="+mn-lt"/>
              </a:rPr>
              <a:t>, 26-10-2023</a:t>
            </a:r>
            <a:br>
              <a:rPr lang="nl-NL" sz="1200" i="1" dirty="0">
                <a:solidFill>
                  <a:srgbClr val="000000"/>
                </a:solidFill>
                <a:ea typeface="+mn-lt"/>
                <a:cs typeface="+mn-lt"/>
              </a:rPr>
            </a:br>
            <a:r>
              <a:rPr lang="nl-NL" sz="1200" dirty="0">
                <a:ea typeface="+mn-lt"/>
                <a:cs typeface="+mn-lt"/>
                <a:hlinkClick r:id="rId3"/>
              </a:rPr>
              <a:t>https://jeugdjournaal.nl/artikel/2495448-capsule-met-ruimtestof-terug-op-aarde-alleen-hij-gaat-niet-open</a:t>
            </a:r>
            <a:br>
              <a:rPr lang="en-US" dirty="0"/>
            </a:br>
            <a:endParaRPr lang="en-US" dirty="0">
              <a:cs typeface="Poppins"/>
            </a:endParaRPr>
          </a:p>
        </p:txBody>
      </p:sp>
      <p:pic>
        <p:nvPicPr>
          <p:cNvPr id="4" name="Onlinemedia 3" title="Ruimtecapsule terug op aarde met ruimtestof">
            <a:hlinkClick r:id="" action="ppaction://media"/>
            <a:extLst>
              <a:ext uri="{FF2B5EF4-FFF2-40B4-BE49-F238E27FC236}">
                <a16:creationId xmlns:a16="http://schemas.microsoft.com/office/drawing/2014/main" id="{04CAE650-2045-40AF-394F-A5A4385FF303}"/>
              </a:ext>
            </a:extLst>
          </p:cNvPr>
          <p:cNvPicPr>
            <a:picLocks noRot="1" noChangeAspect="1"/>
          </p:cNvPicPr>
          <p:nvPr>
            <a:videoFile r:link="rId1"/>
          </p:nvPr>
        </p:nvPicPr>
        <p:blipFill>
          <a:blip r:embed="rId4"/>
          <a:stretch>
            <a:fillRect/>
          </a:stretch>
        </p:blipFill>
        <p:spPr>
          <a:xfrm>
            <a:off x="6667232" y="2595390"/>
            <a:ext cx="5175462" cy="3044328"/>
          </a:xfrm>
          <a:prstGeom prst="rect">
            <a:avLst/>
          </a:prstGeom>
        </p:spPr>
      </p:pic>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4558" b="455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Digitale escaperoom over drone veiligheid.</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5034826" cy="3970318"/>
          </a:xfrm>
          <a:prstGeom prst="rect">
            <a:avLst/>
          </a:prstGeom>
          <a:noFill/>
        </p:spPr>
        <p:txBody>
          <a:bodyPr wrap="square" lIns="91440" tIns="45720" rIns="91440" bIns="45720" rtlCol="0" anchor="t">
            <a:spAutoFit/>
          </a:bodyPr>
          <a:lstStyle/>
          <a:p>
            <a:r>
              <a:rPr lang="nl-NL" sz="1400" dirty="0">
                <a:cs typeface="Arial"/>
              </a:rPr>
              <a:t>Ontsnappen uit een digitale escaperoom?</a:t>
            </a:r>
          </a:p>
          <a:p>
            <a:endParaRPr lang="nl-NL" sz="1400" dirty="0">
              <a:cs typeface="Arial"/>
            </a:endParaRPr>
          </a:p>
          <a:p>
            <a:pPr marL="342900" indent="-342900">
              <a:buAutoNum type="arabicPeriod"/>
            </a:pPr>
            <a:r>
              <a:rPr lang="nl-NL" sz="1400" dirty="0">
                <a:cs typeface="Arial"/>
              </a:rPr>
              <a:t>Open de digitale escaperoom via deze link:</a:t>
            </a:r>
            <a:br>
              <a:rPr lang="nl-NL" sz="1400" dirty="0">
                <a:cs typeface="Arial"/>
              </a:rPr>
            </a:br>
            <a:r>
              <a:rPr lang="nl-NL" sz="1400" dirty="0">
                <a:solidFill>
                  <a:schemeClr val="bg1"/>
                </a:solidFill>
                <a:ea typeface="+mn-lt"/>
                <a:cs typeface="+mn-lt"/>
                <a:hlinkClick r:id="rId5">
                  <a:extLst>
                    <a:ext uri="{A12FA001-AC4F-418D-AE19-62706E023703}">
                      <ahyp:hlinkClr xmlns:ahyp="http://schemas.microsoft.com/office/drawing/2018/hyperlinkcolor" val="tx"/>
                    </a:ext>
                  </a:extLst>
                </a:hlinkClick>
              </a:rPr>
              <a:t>https://forms.gle/SxPKxQsfuKHf7gxT6</a:t>
            </a:r>
            <a:r>
              <a:rPr lang="nl-NL" sz="1400" dirty="0">
                <a:cs typeface="Arial"/>
              </a:rPr>
              <a:t>.</a:t>
            </a:r>
          </a:p>
          <a:p>
            <a:pPr marL="342900" indent="-342900">
              <a:buAutoNum type="arabicPeriod"/>
            </a:pPr>
            <a:endParaRPr lang="nl-NL" sz="1400" dirty="0">
              <a:solidFill>
                <a:srgbClr val="3F5060"/>
              </a:solidFill>
              <a:cs typeface="Arial"/>
            </a:endParaRPr>
          </a:p>
          <a:p>
            <a:pPr marL="342900" indent="-342900">
              <a:buAutoNum type="arabicPeriod"/>
            </a:pPr>
            <a:r>
              <a:rPr lang="nl-NL" sz="1400" dirty="0">
                <a:cs typeface="Arial"/>
              </a:rPr>
              <a:t>Open een nieuw tabblad en ga naar </a:t>
            </a:r>
            <a:r>
              <a:rPr lang="nl-NL" sz="1400" dirty="0">
                <a:solidFill>
                  <a:schemeClr val="bg1"/>
                </a:solidFill>
                <a:ea typeface="+mn-lt"/>
                <a:cs typeface="+mn-lt"/>
                <a:hlinkClick r:id="rId6">
                  <a:extLst>
                    <a:ext uri="{A12FA001-AC4F-418D-AE19-62706E023703}">
                      <ahyp:hlinkClr xmlns:ahyp="http://schemas.microsoft.com/office/drawing/2018/hyperlinkcolor" val="tx"/>
                    </a:ext>
                  </a:extLst>
                </a:hlinkClick>
              </a:rPr>
              <a:t>https://www.veiligvliegen.nl/</a:t>
            </a:r>
            <a:r>
              <a:rPr lang="nl-NL" sz="1400" dirty="0">
                <a:cs typeface="Arial"/>
              </a:rPr>
              <a:t>.</a:t>
            </a:r>
          </a:p>
          <a:p>
            <a:pPr marL="342900" indent="-342900">
              <a:buAutoNum type="arabicPeriod"/>
            </a:pPr>
            <a:endParaRPr lang="nl-NL" sz="1400" dirty="0">
              <a:cs typeface="Poppins"/>
            </a:endParaRPr>
          </a:p>
          <a:p>
            <a:pPr marL="342900" indent="-342900">
              <a:buAutoNum type="arabicPeriod"/>
            </a:pPr>
            <a:r>
              <a:rPr lang="nl-NL" sz="1400" dirty="0">
                <a:cs typeface="Poppins"/>
              </a:rPr>
              <a:t>Beantwoord de vragen van de digitale </a:t>
            </a:r>
            <a:br>
              <a:rPr lang="nl-NL" sz="1400" dirty="0">
                <a:cs typeface="Poppins"/>
              </a:rPr>
            </a:br>
            <a:r>
              <a:rPr lang="nl-NL" sz="1400" dirty="0">
                <a:cs typeface="Poppins"/>
              </a:rPr>
              <a:t>escaperoom:</a:t>
            </a:r>
          </a:p>
          <a:p>
            <a:pPr marL="800100" lvl="1" indent="-342900">
              <a:buAutoNum type="alphaUcPeriod"/>
            </a:pPr>
            <a:r>
              <a:rPr lang="nl-NL" sz="1400" dirty="0">
                <a:cs typeface="Poppins"/>
              </a:rPr>
              <a:t>De antwoorden vind je op de website veiligvliegen.nl.</a:t>
            </a:r>
          </a:p>
          <a:p>
            <a:pPr marL="800100" lvl="1" indent="-342900">
              <a:buAutoNum type="alphaUcPeriod"/>
            </a:pPr>
            <a:r>
              <a:rPr lang="nl-NL" sz="1400" dirty="0">
                <a:cs typeface="Poppins"/>
              </a:rPr>
              <a:t>Zodra je een vraag goed hebt beantwoord </a:t>
            </a:r>
            <a:br>
              <a:rPr lang="nl-NL" sz="1400" dirty="0">
                <a:cs typeface="Poppins"/>
              </a:rPr>
            </a:br>
            <a:r>
              <a:rPr lang="nl-NL" sz="1400" dirty="0">
                <a:cs typeface="Poppins"/>
              </a:rPr>
              <a:t>ga je door naar de volgende kamer (level).</a:t>
            </a:r>
          </a:p>
          <a:p>
            <a:pPr marL="800100" lvl="1" indent="-342900">
              <a:buAutoNum type="alphaUcPeriod"/>
            </a:pPr>
            <a:r>
              <a:rPr lang="nl-NL" sz="1400" dirty="0">
                <a:cs typeface="Poppins"/>
              </a:rPr>
              <a:t>Je hebt 15 minuten voor het oplossen van alle vragen.</a:t>
            </a:r>
          </a:p>
          <a:p>
            <a:pPr marL="800100" lvl="1" indent="-342900">
              <a:buAutoNum type="arabicPeriod"/>
            </a:pPr>
            <a:endParaRPr lang="nl-NL" sz="1400" dirty="0">
              <a:cs typeface="Poppins"/>
            </a:endParaRPr>
          </a:p>
          <a:p>
            <a:r>
              <a:rPr lang="nl-NL" sz="1400" dirty="0">
                <a:cs typeface="Poppins"/>
              </a:rPr>
              <a:t>Lukt het jou om te ontsnappen?</a:t>
            </a:r>
          </a:p>
        </p:txBody>
      </p:sp>
      <p:sp>
        <p:nvSpPr>
          <p:cNvPr id="7" name="Tekstvak 6">
            <a:extLst>
              <a:ext uri="{FF2B5EF4-FFF2-40B4-BE49-F238E27FC236}">
                <a16:creationId xmlns:a16="http://schemas.microsoft.com/office/drawing/2014/main" id="{2ECE10EC-ED50-1389-7093-44D3205D851A}"/>
              </a:ext>
            </a:extLst>
          </p:cNvPr>
          <p:cNvSpPr txBox="1"/>
          <p:nvPr/>
        </p:nvSpPr>
        <p:spPr>
          <a:xfrm>
            <a:off x="5692775" y="5403850"/>
            <a:ext cx="6499225"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7"/>
              </a:rPr>
              <a:t>CC BY-SA-NC</a:t>
            </a:r>
            <a:r>
              <a:rPr lang="en-US"/>
              <a:t>.</a:t>
            </a:r>
          </a:p>
        </p:txBody>
      </p:sp>
      <p:sp>
        <p:nvSpPr>
          <p:cNvPr id="3" name="Rechthoek 2">
            <a:extLst>
              <a:ext uri="{FF2B5EF4-FFF2-40B4-BE49-F238E27FC236}">
                <a16:creationId xmlns:a16="http://schemas.microsoft.com/office/drawing/2014/main" id="{02433108-5295-4E5C-0A5F-33ADF8E533DF}"/>
              </a:ext>
            </a:extLst>
          </p:cNvPr>
          <p:cNvSpPr/>
          <p:nvPr/>
        </p:nvSpPr>
        <p:spPr>
          <a:xfrm>
            <a:off x="3403219" y="5820991"/>
            <a:ext cx="5798073" cy="779187"/>
          </a:xfrm>
          <a:prstGeom prst="rect">
            <a:avLst/>
          </a:prstGeom>
          <a:solidFill>
            <a:schemeClr val="bg2">
              <a:lumMod val="75000"/>
            </a:schemeClr>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ea typeface="+mn-lt"/>
                <a:cs typeface="+mn-lt"/>
              </a:rPr>
              <a:t>LET OP! Beantwoord vragen met enkel kleine letters of getallen + let op spelfouten!</a:t>
            </a:r>
          </a:p>
        </p:txBody>
      </p:sp>
    </p:spTree>
    <p:extLst>
      <p:ext uri="{BB962C8B-B14F-4D97-AF65-F5344CB8AC3E}">
        <p14:creationId xmlns:p14="http://schemas.microsoft.com/office/powerpoint/2010/main" val="86733461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Dialog Tip Advice · Free vector graphic on Pixabay">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srcRect t="2648" b="2648"/>
          <a:stretch/>
        </p:blipFill>
        <p:spPr>
          <a:xfrm>
            <a:off x="5692552" y="946485"/>
            <a:ext cx="6504038" cy="4382242"/>
          </a:xfrm>
        </p:spPr>
      </p:pic>
      <p:sp>
        <p:nvSpPr>
          <p:cNvPr id="8" name="Tijdelijke aanduiding voor tekst 1">
            <a:extLst>
              <a:ext uri="{FF2B5EF4-FFF2-40B4-BE49-F238E27FC236}">
                <a16:creationId xmlns:a16="http://schemas.microsoft.com/office/drawing/2014/main" id="{781E3804-DB0B-36ED-4B78-42BB3DD288EB}"/>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Afsluiting</a:t>
            </a:r>
            <a:endParaRPr lang="nl-NL" b="0" dirty="0">
              <a:ea typeface="+mj-lt"/>
              <a:cs typeface="+mj-lt"/>
            </a:endParaRPr>
          </a:p>
        </p:txBody>
      </p:sp>
      <p:sp>
        <p:nvSpPr>
          <p:cNvPr id="12" name="Tekstvak 11">
            <a:extLst>
              <a:ext uri="{FF2B5EF4-FFF2-40B4-BE49-F238E27FC236}">
                <a16:creationId xmlns:a16="http://schemas.microsoft.com/office/drawing/2014/main" id="{2602FE52-98EF-338A-E58F-B9E3DEDEE242}"/>
              </a:ext>
            </a:extLst>
          </p:cNvPr>
          <p:cNvSpPr txBox="1"/>
          <p:nvPr/>
        </p:nvSpPr>
        <p:spPr>
          <a:xfrm>
            <a:off x="146826" y="1144079"/>
            <a:ext cx="4621694" cy="3785652"/>
          </a:xfrm>
          <a:prstGeom prst="rect">
            <a:avLst/>
          </a:prstGeom>
          <a:noFill/>
        </p:spPr>
        <p:txBody>
          <a:bodyPr wrap="square" lIns="91440" tIns="45720" rIns="91440" bIns="45720" rtlCol="0" anchor="t">
            <a:spAutoFit/>
          </a:bodyPr>
          <a:lstStyle/>
          <a:p>
            <a:r>
              <a:rPr lang="nl-NL" sz="1600" dirty="0">
                <a:latin typeface="Poppins"/>
                <a:cs typeface="Arial"/>
              </a:rPr>
              <a:t>Wie is het gelukt om binnen 15 minuten alle antwoorden te vinden en is ontsnapt?</a:t>
            </a:r>
          </a:p>
          <a:p>
            <a:endParaRPr lang="nl-NL" sz="1600" dirty="0">
              <a:latin typeface="Poppins"/>
              <a:cs typeface="Arial"/>
            </a:endParaRPr>
          </a:p>
          <a:p>
            <a:r>
              <a:rPr lang="nl-NL" sz="1600" dirty="0">
                <a:latin typeface="Poppins"/>
                <a:cs typeface="Arial"/>
              </a:rPr>
              <a:t>Bespreek klassikaal welke antwoorden makkelijk gevonden werden, maar ook welke moeilijk te vinden waren. Hoe heb jij die antwoorden gevonden? </a:t>
            </a:r>
          </a:p>
          <a:p>
            <a:endParaRPr lang="nl-NL" sz="1600" dirty="0">
              <a:latin typeface="Poppins"/>
              <a:cs typeface="Arial"/>
            </a:endParaRPr>
          </a:p>
          <a:p>
            <a:r>
              <a:rPr lang="nl-NL" sz="1600" dirty="0">
                <a:latin typeface="Poppins"/>
                <a:cs typeface="Arial"/>
              </a:rPr>
              <a:t>Op welke manier zoek jij naar informatie? Doe jij dit op websites of gebruik je altijd Google? Maak jij weleens gebruik van forums (fora), digitale </a:t>
            </a:r>
            <a:r>
              <a:rPr lang="nl-NL" sz="1600" dirty="0" err="1">
                <a:latin typeface="Poppins"/>
                <a:cs typeface="Arial"/>
              </a:rPr>
              <a:t>communities</a:t>
            </a:r>
            <a:r>
              <a:rPr lang="nl-NL" sz="1600" dirty="0">
                <a:latin typeface="Poppins"/>
                <a:cs typeface="Arial"/>
              </a:rPr>
              <a:t> (zoals </a:t>
            </a:r>
            <a:r>
              <a:rPr lang="nl-NL" sz="1600" dirty="0" err="1">
                <a:latin typeface="Poppins"/>
                <a:cs typeface="Arial"/>
              </a:rPr>
              <a:t>Discord</a:t>
            </a:r>
            <a:r>
              <a:rPr lang="nl-NL" sz="1600" dirty="0">
                <a:latin typeface="Poppins"/>
                <a:cs typeface="Arial"/>
              </a:rPr>
              <a:t> of Telegram) om antwoorden te krijgen op vragen waar je mee zit?</a:t>
            </a:r>
            <a:endParaRPr lang="nl-NL" sz="1600" dirty="0">
              <a:cs typeface="Poppins"/>
            </a:endParaRPr>
          </a:p>
          <a:p>
            <a:endParaRPr lang="en-US" sz="1600" dirty="0">
              <a:ea typeface="+mn-lt"/>
              <a:cs typeface="+mn-lt"/>
            </a:endParaRPr>
          </a:p>
        </p:txBody>
      </p:sp>
    </p:spTree>
    <p:extLst>
      <p:ext uri="{BB962C8B-B14F-4D97-AF65-F5344CB8AC3E}">
        <p14:creationId xmlns:p14="http://schemas.microsoft.com/office/powerpoint/2010/main" val="288092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3754874"/>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Technologie heeft een grote impact op onze (toekomstige) wereld. </a:t>
            </a:r>
            <a:br>
              <a:rPr lang="nl-NL" sz="1400" dirty="0">
                <a:solidFill>
                  <a:schemeClr val="bg1"/>
                </a:solidFill>
                <a:ea typeface="+mn-lt"/>
                <a:cs typeface="+mn-lt"/>
              </a:rPr>
            </a:br>
            <a:r>
              <a:rPr lang="nl-NL" sz="1400" dirty="0">
                <a:solidFill>
                  <a:schemeClr val="bg1"/>
                </a:solidFill>
                <a:ea typeface="+mn-lt"/>
                <a:cs typeface="+mn-lt"/>
              </a:rPr>
              <a:t>Binnen 1 minuut wordt nieuws via internet en smartphones over de hele wereld verspreid of ben jij een internet </a:t>
            </a:r>
            <a:r>
              <a:rPr lang="nl-NL" sz="1400" dirty="0" err="1">
                <a:solidFill>
                  <a:schemeClr val="bg1"/>
                </a:solidFill>
                <a:ea typeface="+mn-lt"/>
                <a:cs typeface="+mn-lt"/>
              </a:rPr>
              <a:t>celeb</a:t>
            </a:r>
            <a:r>
              <a:rPr lang="nl-NL" sz="1400" dirty="0">
                <a:solidFill>
                  <a:schemeClr val="bg1"/>
                </a:solidFill>
                <a:ea typeface="+mn-lt"/>
                <a:cs typeface="+mn-lt"/>
              </a:rPr>
              <a:t> geworden vanwege een (ongevraagde) </a:t>
            </a:r>
            <a:r>
              <a:rPr lang="nl-NL" sz="1400" dirty="0" err="1">
                <a:solidFill>
                  <a:schemeClr val="bg1"/>
                </a:solidFill>
                <a:ea typeface="+mn-lt"/>
                <a:cs typeface="+mn-lt"/>
              </a:rPr>
              <a:t>viral</a:t>
            </a:r>
            <a:r>
              <a:rPr lang="nl-NL" sz="1400" dirty="0">
                <a:solidFill>
                  <a:schemeClr val="bg1"/>
                </a:solidFill>
                <a:ea typeface="+mn-lt"/>
                <a:cs typeface="+mn-lt"/>
              </a:rPr>
              <a:t> video.  Ook kunnen robots, drones en kunstmatige intelligentie veel menselijk werk uit handen nemen en zorgen deze uitvindingen er zelfs voor dat sommige banen in de toekomst misschien niet meer bestaan.</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Technologie ontwikkelt zich veel sneller dan vroeger. Vroeger waren de regels voor technologie overzichtelijk, maar omdat er nu zoveel technologie bestaat en het zo snel gaat, is de regelgeving ook veel uitgebreider. </a:t>
            </a:r>
          </a:p>
          <a:p>
            <a:endParaRPr lang="nl-NL" sz="1400" dirty="0">
              <a:solidFill>
                <a:schemeClr val="bg1"/>
              </a:solidFill>
              <a:ea typeface="+mn-lt"/>
              <a:cs typeface="+mn-lt"/>
            </a:endParaRPr>
          </a:p>
          <a:p>
            <a:r>
              <a:rPr lang="nl-NL" sz="1400" dirty="0">
                <a:solidFill>
                  <a:schemeClr val="bg1"/>
                </a:solidFill>
                <a:ea typeface="+mn-lt"/>
                <a:cs typeface="+mn-lt"/>
              </a:rPr>
              <a:t>Hoe zou jij willen dat de toekomstige wereld eruit zou zien? Welke rol speelt technologie hierin? Moeten er regels komen om de impact van robots of kunstmatige intelligentie te beheersen?</a:t>
            </a:r>
          </a:p>
          <a:p>
            <a:endParaRPr lang="nl-NL" sz="1400" dirty="0">
              <a:solidFill>
                <a:schemeClr val="bg1"/>
              </a:solidFill>
              <a:ea typeface="+mn-lt"/>
              <a:cs typeface="+mn-lt"/>
            </a:endParaRPr>
          </a:p>
        </p:txBody>
      </p:sp>
      <p:pic>
        <p:nvPicPr>
          <p:cNvPr id="6" name="Afbeelding 5" descr="Technology 2020 Free Stock Photo - Public Domain Pictures">
            <a:extLst>
              <a:ext uri="{FF2B5EF4-FFF2-40B4-BE49-F238E27FC236}">
                <a16:creationId xmlns:a16="http://schemas.microsoft.com/office/drawing/2014/main" id="{2E32E540-AF1A-F7E9-D020-A5CEE04422DD}"/>
              </a:ext>
            </a:extLst>
          </p:cNvPr>
          <p:cNvPicPr>
            <a:picLocks noChangeAspect="1"/>
          </p:cNvPicPr>
          <p:nvPr/>
        </p:nvPicPr>
        <p:blipFill>
          <a:blip r:embed="rId2"/>
          <a:srcRect/>
          <a:stretch/>
        </p:blipFill>
        <p:spPr>
          <a:xfrm>
            <a:off x="7294510" y="910524"/>
            <a:ext cx="4616836" cy="3077891"/>
          </a:xfrm>
          <a:prstGeom prst="rect">
            <a:avLst/>
          </a:prstGeom>
        </p:spPr>
      </p:pic>
    </p:spTree>
    <p:extLst>
      <p:ext uri="{BB962C8B-B14F-4D97-AF65-F5344CB8AC3E}">
        <p14:creationId xmlns:p14="http://schemas.microsoft.com/office/powerpoint/2010/main" val="102960032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6634</TotalTime>
  <Words>831</Words>
  <Application>Microsoft Macintosh PowerPoint</Application>
  <PresentationFormat>Breedbeeld</PresentationFormat>
  <Paragraphs>48</Paragraphs>
  <Slides>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1625</cp:revision>
  <dcterms:created xsi:type="dcterms:W3CDTF">2022-01-30T11:55:21Z</dcterms:created>
  <dcterms:modified xsi:type="dcterms:W3CDTF">2023-10-30T09:55:10Z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