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269" r:id="rId6"/>
    <p:sldId id="270" r:id="rId7"/>
    <p:sldId id="286" r:id="rId8"/>
    <p:sldId id="272" r:id="rId9"/>
    <p:sldId id="283" r:id="rId10"/>
    <p:sldId id="285" r:id="rId11"/>
    <p:sldId id="280" r:id="rId12"/>
    <p:sldId id="275" r:id="rId13"/>
    <p:sldId id="276" r:id="rId14"/>
    <p:sldId id="277" r:id="rId15"/>
    <p:sldId id="282"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Poppins" panose="00000500000000000000" pitchFamily="2" charset="0"/>
      <p:regular r:id="rId22"/>
      <p:bold r:id="rId23"/>
      <p:italic r:id="rId24"/>
      <p:boldItalic r:id="rId25"/>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6327"/>
  </p:normalViewPr>
  <p:slideViewPr>
    <p:cSldViewPr snapToGrid="0">
      <p:cViewPr varScale="1">
        <p:scale>
          <a:sx n="106" d="100"/>
          <a:sy n="106" d="100"/>
        </p:scale>
        <p:origin x="7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dirty="0"/>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26/09/2022</a:t>
            </a:fld>
            <a:endParaRPr lang="en-US" dirty="0"/>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dirty="0"/>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dirty="0"/>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dirty="0"/>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dirty="0"/>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dirty="0"/>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Video toevoegen</a:t>
                </a:r>
                <a:endParaRPr lang="en-US" sz="2000" b="1" dirty="0">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dirty="0"/>
                  <a:t>Klik op het video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gewenste video in en klik in de bovenbalk op </a:t>
                </a:r>
                <a:r>
                  <a:rPr lang="nl-NL" sz="1600" b="1" noProof="0" dirty="0"/>
                  <a:t>afspelen.</a:t>
                </a:r>
              </a:p>
              <a:p>
                <a:br>
                  <a:rPr lang="nl-NL" sz="1600" b="1" dirty="0"/>
                </a:br>
                <a:r>
                  <a:rPr lang="nl-NL" sz="1600" dirty="0"/>
                  <a:t>Hier zie je de instelling staan </a:t>
                </a:r>
                <a:r>
                  <a:rPr lang="nl-NL" sz="1600" b="1" dirty="0"/>
                  <a:t>op volledig scherm afspelen </a:t>
                </a:r>
                <a:br>
                  <a:rPr lang="nl-NL" sz="1600" b="1" dirty="0"/>
                </a:br>
                <a:br>
                  <a:rPr lang="nl-NL" sz="1600" b="1" dirty="0"/>
                </a:br>
                <a:r>
                  <a:rPr lang="nl-NL" sz="1600" dirty="0"/>
                  <a:t>Vink deze optie aan.</a:t>
                </a:r>
                <a:br>
                  <a:rPr lang="nl-NL" sz="1600" dirty="0"/>
                </a:br>
                <a:br>
                  <a:rPr lang="nl-NL" sz="1600" dirty="0"/>
                </a:br>
                <a:r>
                  <a:rPr lang="nl-NL" sz="1600" dirty="0"/>
                  <a:t>De video is nu klaar voor gebruik!</a:t>
                </a:r>
                <a:br>
                  <a:rPr lang="nl-NL" sz="1600" noProof="0" dirty="0"/>
                </a:br>
                <a:endParaRPr lang="nl-NL" sz="1600" noProof="0" dirty="0"/>
              </a:p>
              <a:p>
                <a:br>
                  <a:rPr lang="nl-NL" sz="1600" b="1" noProof="0" dirty="0">
                    <a:solidFill>
                      <a:schemeClr val="accent2"/>
                    </a:solidFill>
                  </a:rPr>
                </a:br>
                <a:r>
                  <a:rPr lang="nl-NL" sz="1600" noProof="0" dirty="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dirty="0"/>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dirty="0"/>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dirty="0"/>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Quiz Vraag</a:t>
              </a:r>
              <a:endParaRPr lang="en-US" sz="2000" b="1" dirty="0">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dirty="0">
                  <a:solidFill>
                    <a:schemeClr val="accent2"/>
                  </a:solidFill>
                </a:rPr>
              </a:br>
              <a:r>
                <a:rPr lang="nl-NL" sz="1600" noProof="0" dirty="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dirty="0"/>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dirty="0"/>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dirty="0"/>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dirty="0"/>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dirty="0"/>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dirty="0"/>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dirty="0"/>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dirty="0"/>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dirty="0"/>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dirty="0"/>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dirty="0"/>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dirty="0"/>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dirty="0"/>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dirty="0">
                    <a:solidFill>
                      <a:schemeClr val="accent2"/>
                    </a:solidFill>
                  </a:rPr>
                  <a:t>Foto toevoegen</a:t>
                </a:r>
                <a:endParaRPr lang="en-US" sz="2000" b="1" dirty="0">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dirty="0"/>
                  <a:t>Klik op het foto icoontje in de tijdelijke aanduiding:</a:t>
                </a:r>
              </a:p>
              <a:p>
                <a:endParaRPr lang="nl-NL" sz="1600" noProof="0" dirty="0"/>
              </a:p>
              <a:p>
                <a:endParaRPr lang="nl-NL" sz="1600" noProof="0" dirty="0"/>
              </a:p>
              <a:p>
                <a:endParaRPr lang="nl-NL" sz="1600" noProof="0" dirty="0"/>
              </a:p>
              <a:p>
                <a:endParaRPr lang="nl-NL" sz="1600" noProof="0" dirty="0"/>
              </a:p>
              <a:p>
                <a:r>
                  <a:rPr lang="nl-NL" sz="1600" noProof="0" dirty="0"/>
                  <a:t>Voeg nu de gewenst foto in.</a:t>
                </a:r>
                <a:br>
                  <a:rPr lang="nl-NL" sz="1600" noProof="0" dirty="0"/>
                </a:br>
                <a:endParaRPr lang="nl-NL" sz="1600" noProof="0" dirty="0"/>
              </a:p>
              <a:p>
                <a:r>
                  <a:rPr lang="nl-NL" sz="1600" noProof="0" dirty="0"/>
                  <a:t>Mocht je de foto willen bijsnijden, klik dan eerst op de foto en dan in de bovenbalk op </a:t>
                </a:r>
                <a:r>
                  <a:rPr lang="nl-NL" sz="1600" b="1" noProof="0" dirty="0">
                    <a:solidFill>
                      <a:schemeClr val="accent2"/>
                    </a:solidFill>
                  </a:rPr>
                  <a:t>Afbeeldingsopmaak.</a:t>
                </a:r>
              </a:p>
              <a:p>
                <a:endParaRPr lang="nl-NL" sz="1600" b="1" noProof="0" dirty="0">
                  <a:solidFill>
                    <a:schemeClr val="accent2"/>
                  </a:solidFill>
                </a:endParaRPr>
              </a:p>
              <a:p>
                <a:r>
                  <a:rPr lang="nl-NL" sz="1600" noProof="0" dirty="0"/>
                  <a:t>Selecteer hier </a:t>
                </a:r>
                <a:r>
                  <a:rPr lang="nl-NL" sz="1600" b="1" noProof="0" dirty="0">
                    <a:solidFill>
                      <a:schemeClr val="accent2"/>
                    </a:solidFill>
                  </a:rPr>
                  <a:t>bijsnijden.</a:t>
                </a: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b="1" noProof="0" dirty="0">
                  <a:solidFill>
                    <a:schemeClr val="accent2"/>
                  </a:solidFill>
                </a:endParaRPr>
              </a:p>
              <a:p>
                <a:endParaRPr lang="nl-NL" sz="1600" noProof="0" dirty="0"/>
              </a:p>
              <a:p>
                <a:r>
                  <a:rPr lang="nl-NL" sz="1600" noProof="0" dirty="0"/>
                  <a:t>Hier kun je de foto naar wens aanpassen.</a:t>
                </a:r>
                <a:br>
                  <a:rPr lang="nl-NL" sz="1600" b="1" noProof="0" dirty="0">
                    <a:solidFill>
                      <a:schemeClr val="accent2"/>
                    </a:solidFill>
                  </a:rPr>
                </a:br>
                <a:r>
                  <a:rPr lang="nl-NL" sz="1600" noProof="0" dirty="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dirty="0"/>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dirty="0"/>
              <a:t>Click to add the title of full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26/09/2022</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hyperlink" Target="https://gamestudio.hetklokhuis.nl/" TargetMode="External"/><Relationship Id="rId1" Type="http://schemas.openxmlformats.org/officeDocument/2006/relationships/slideLayout" Target="../slideLayouts/slideLayout9.xml"/><Relationship Id="rId5" Type="http://schemas.openxmlformats.org/officeDocument/2006/relationships/hyperlink" Target="Om%20de%20game%20op%20te%20slaan,%20moet%20je%20een%20account%20aanmaken.%20Overleg%20met%20je%20juf%20of%20meneer%20of%20je%20dat%20doet."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trouw.nl/wetenschap/is-gamen-wel-zo-ongezond-nee-dus-blijkt-uit-allerlei-onderzoeken~b57dfc86/" TargetMode="Externa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Kind dat binnen zit, met oorbel, shirt met lange mouwen en spijkerbroek, dat een gamingconsole vasthoudt en lacht">
            <a:extLst>
              <a:ext uri="{FF2B5EF4-FFF2-40B4-BE49-F238E27FC236}">
                <a16:creationId xmlns:a16="http://schemas.microsoft.com/office/drawing/2014/main" id="{FA22B2D4-95B7-244D-1B30-F7AF17FB5FB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0877" r="20877"/>
          <a:stretch/>
        </p:blipFill>
        <p:spPr>
          <a:xfrm>
            <a:off x="7287902" y="0"/>
            <a:ext cx="4927209" cy="5639456"/>
          </a:xfrm>
        </p:spPr>
      </p:pic>
      <p:sp>
        <p:nvSpPr>
          <p:cNvPr id="3" name="Tijdelijke aanduiding voor datum 2">
            <a:extLst>
              <a:ext uri="{FF2B5EF4-FFF2-40B4-BE49-F238E27FC236}">
                <a16:creationId xmlns:a16="http://schemas.microsoft.com/office/drawing/2014/main" id="{58F09146-E354-88A8-9A9E-F81F537752E8}"/>
              </a:ext>
            </a:extLst>
          </p:cNvPr>
          <p:cNvSpPr>
            <a:spLocks noGrp="1"/>
          </p:cNvSpPr>
          <p:nvPr>
            <p:ph type="dt" sz="half" idx="2"/>
          </p:nvPr>
        </p:nvSpPr>
        <p:spPr/>
        <p:txBody>
          <a:bodyPr/>
          <a:lstStyle/>
          <a:p>
            <a:fld id="{9AF70030-3449-D641-B9FE-4DB84E2FBB2D}" type="datetime1">
              <a:rPr lang="en-ID" smtClean="0"/>
              <a:t>26/09/2022</a:t>
            </a:fld>
            <a:endParaRPr lang="en-US" dirty="0"/>
          </a:p>
        </p:txBody>
      </p:sp>
      <p:sp>
        <p:nvSpPr>
          <p:cNvPr id="4" name="Tijdelijke aanduiding voor tekst 3">
            <a:extLst>
              <a:ext uri="{FF2B5EF4-FFF2-40B4-BE49-F238E27FC236}">
                <a16:creationId xmlns:a16="http://schemas.microsoft.com/office/drawing/2014/main" id="{996A6D41-7EE5-418C-F3BF-2B50A757CF52}"/>
              </a:ext>
            </a:extLst>
          </p:cNvPr>
          <p:cNvSpPr>
            <a:spLocks noGrp="1"/>
          </p:cNvSpPr>
          <p:nvPr>
            <p:ph type="body" sz="quarter" idx="11"/>
          </p:nvPr>
        </p:nvSpPr>
        <p:spPr>
          <a:xfrm>
            <a:off x="615661" y="1784504"/>
            <a:ext cx="5690545" cy="2233914"/>
          </a:xfrm>
        </p:spPr>
        <p:txBody>
          <a:bodyPr>
            <a:normAutofit/>
          </a:bodyPr>
          <a:lstStyle/>
          <a:p>
            <a:r>
              <a:rPr lang="nl-NL" sz="3200" dirty="0"/>
              <a:t>Game on / Game over? </a:t>
            </a:r>
          </a:p>
        </p:txBody>
      </p:sp>
      <p:sp>
        <p:nvSpPr>
          <p:cNvPr id="5" name="Tijdelijke aanduiding voor tekst 4">
            <a:extLst>
              <a:ext uri="{FF2B5EF4-FFF2-40B4-BE49-F238E27FC236}">
                <a16:creationId xmlns:a16="http://schemas.microsoft.com/office/drawing/2014/main" id="{33CC69DC-0863-040B-A8B7-009A88E732EF}"/>
              </a:ext>
            </a:extLst>
          </p:cNvPr>
          <p:cNvSpPr>
            <a:spLocks noGrp="1"/>
          </p:cNvSpPr>
          <p:nvPr>
            <p:ph type="body" sz="quarter" idx="14"/>
          </p:nvPr>
        </p:nvSpPr>
        <p:spPr>
          <a:xfrm>
            <a:off x="612959" y="397035"/>
            <a:ext cx="4724354" cy="370376"/>
          </a:xfrm>
        </p:spPr>
        <p:txBody>
          <a:bodyPr>
            <a:normAutofit/>
          </a:bodyPr>
          <a:lstStyle/>
          <a:p>
            <a:r>
              <a:rPr lang="nl-NL" dirty="0"/>
              <a:t>Mediabegrip week 39 groep 7-8 klas 1-2</a:t>
            </a:r>
          </a:p>
        </p:txBody>
      </p:sp>
    </p:spTree>
    <p:extLst>
      <p:ext uri="{BB962C8B-B14F-4D97-AF65-F5344CB8AC3E}">
        <p14:creationId xmlns:p14="http://schemas.microsoft.com/office/powerpoint/2010/main" val="3668281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9FB9246-DAE5-81C3-B48C-EA9B0E8D9226}"/>
              </a:ext>
            </a:extLst>
          </p:cNvPr>
          <p:cNvSpPr>
            <a:spLocks noGrp="1"/>
          </p:cNvSpPr>
          <p:nvPr>
            <p:ph type="body" sz="quarter" idx="11"/>
          </p:nvPr>
        </p:nvSpPr>
        <p:spPr>
          <a:xfrm>
            <a:off x="620641" y="810320"/>
            <a:ext cx="4089253" cy="4729655"/>
          </a:xfrm>
        </p:spPr>
        <p:txBody>
          <a:bodyPr anchor="ctr">
            <a:no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nl-NL" sz="2600" b="1" i="0" u="none" strike="noStrike" kern="1200" cap="none" spc="0" normalizeH="0" baseline="0" noProof="0" dirty="0">
                <a:ln>
                  <a:noFill/>
                </a:ln>
                <a:solidFill>
                  <a:srgbClr val="FFFFFF"/>
                </a:solidFill>
                <a:effectLst/>
                <a:uLnTx/>
                <a:uFillTx/>
                <a:latin typeface="Poppins"/>
                <a:ea typeface="+mn-ea"/>
                <a:cs typeface="+mn-cs"/>
              </a:rPr>
              <a:t>Afspraken…</a:t>
            </a:r>
            <a:endParaRPr kumimoji="0" lang="nl-NL" sz="2000" b="0" i="0" u="none" strike="noStrike" kern="1200" cap="none" spc="0" normalizeH="0" baseline="0" noProof="0" dirty="0">
              <a:ln>
                <a:noFill/>
              </a:ln>
              <a:solidFill>
                <a:srgbClr val="FFFFFF"/>
              </a:solidFill>
              <a:effectLst/>
              <a:uLnTx/>
              <a:uFillTx/>
              <a:latin typeface="Poppins"/>
              <a:ea typeface="+mn-ea"/>
              <a:cs typeface="+mn-cs"/>
            </a:endParaRPr>
          </a:p>
          <a:p>
            <a:pPr algn="l"/>
            <a:r>
              <a:rPr lang="nl-NL" sz="1600" b="0" dirty="0">
                <a:latin typeface="H5PDroidSans"/>
              </a:rPr>
              <a:t>Veel kinderen vinden gamen leuk. Ouders vinden dat nog wel eens moeilijk…</a:t>
            </a:r>
          </a:p>
          <a:p>
            <a:pPr algn="l"/>
            <a:r>
              <a:rPr lang="nl-NL" sz="1600" b="0" i="0" dirty="0">
                <a:effectLst/>
                <a:latin typeface="H5PDroidSans"/>
              </a:rPr>
              <a:t>Heb jij wel eens ruzie met je ouders over gamen?</a:t>
            </a:r>
          </a:p>
          <a:p>
            <a:pPr algn="l"/>
            <a:r>
              <a:rPr lang="nl-NL" sz="1600" b="0" dirty="0">
                <a:latin typeface="H5PDroidSans"/>
              </a:rPr>
              <a:t>Heb je ook afspraken over gamen met je ouders?</a:t>
            </a:r>
            <a:endParaRPr lang="nl-NL" sz="1600" b="0" i="0" dirty="0">
              <a:effectLst/>
              <a:latin typeface="H5PDroidSans"/>
            </a:endParaRPr>
          </a:p>
        </p:txBody>
      </p:sp>
      <p:pic>
        <p:nvPicPr>
          <p:cNvPr id="9" name="Tijdelijke aanduiding voor afbeelding 8" descr="Vader en zoon met een laptop">
            <a:extLst>
              <a:ext uri="{FF2B5EF4-FFF2-40B4-BE49-F238E27FC236}">
                <a16:creationId xmlns:a16="http://schemas.microsoft.com/office/drawing/2014/main" id="{8271C0FC-0110-1230-E310-91722921B84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95" r="1395"/>
          <a:stretch/>
        </p:blipFill>
        <p:spPr>
          <a:xfrm>
            <a:off x="5692552" y="946485"/>
            <a:ext cx="6499448" cy="4457327"/>
          </a:xfrm>
        </p:spPr>
      </p:pic>
    </p:spTree>
    <p:extLst>
      <p:ext uri="{BB962C8B-B14F-4D97-AF65-F5344CB8AC3E}">
        <p14:creationId xmlns:p14="http://schemas.microsoft.com/office/powerpoint/2010/main" val="336638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14496D-E4F6-91A1-615F-B1AD459DBEFA}"/>
              </a:ext>
            </a:extLst>
          </p:cNvPr>
          <p:cNvSpPr>
            <a:spLocks noGrp="1"/>
          </p:cNvSpPr>
          <p:nvPr>
            <p:ph type="body" sz="quarter" idx="11"/>
          </p:nvPr>
        </p:nvSpPr>
        <p:spPr>
          <a:xfrm>
            <a:off x="657586" y="999506"/>
            <a:ext cx="4089253" cy="4351283"/>
          </a:xfrm>
        </p:spPr>
        <p:txBody>
          <a:bodyPr>
            <a:normAutofit/>
          </a:bodyPr>
          <a:lstStyle/>
          <a:p>
            <a:pPr>
              <a:lnSpc>
                <a:spcPct val="150000"/>
              </a:lnSpc>
            </a:pPr>
            <a:r>
              <a:rPr lang="nl-NL" sz="2000" b="0" dirty="0"/>
              <a:t>Wat is jouw favoriete game of spel?</a:t>
            </a:r>
          </a:p>
          <a:p>
            <a:pPr>
              <a:lnSpc>
                <a:spcPct val="150000"/>
              </a:lnSpc>
            </a:pPr>
            <a:endParaRPr lang="nl-NL" sz="2000" b="0" dirty="0"/>
          </a:p>
          <a:p>
            <a:pPr>
              <a:lnSpc>
                <a:spcPct val="150000"/>
              </a:lnSpc>
            </a:pPr>
            <a:r>
              <a:rPr lang="nl-NL" sz="2000" b="0" dirty="0"/>
              <a:t>Wat vind je daar zo leuk aan?</a:t>
            </a:r>
          </a:p>
          <a:p>
            <a:pPr>
              <a:lnSpc>
                <a:spcPct val="150000"/>
              </a:lnSpc>
            </a:pPr>
            <a:endParaRPr lang="nl-NL" sz="2000" b="0" dirty="0"/>
          </a:p>
          <a:p>
            <a:pPr>
              <a:lnSpc>
                <a:spcPct val="150000"/>
              </a:lnSpc>
            </a:pPr>
            <a:r>
              <a:rPr lang="nl-NL" sz="2000" b="0" dirty="0"/>
              <a:t>Schrijf een review over jouw favoriete game of spel.</a:t>
            </a:r>
          </a:p>
        </p:txBody>
      </p:sp>
      <p:pic>
        <p:nvPicPr>
          <p:cNvPr id="5" name="Tijdelijke aanduiding voor afbeelding 4" descr="Schaakmat in een schaakpartij">
            <a:extLst>
              <a:ext uri="{FF2B5EF4-FFF2-40B4-BE49-F238E27FC236}">
                <a16:creationId xmlns:a16="http://schemas.microsoft.com/office/drawing/2014/main" id="{073D1977-C607-4695-D521-51F10C82415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4693" b="4693"/>
          <a:stretch/>
        </p:blipFill>
        <p:spPr>
          <a:xfrm>
            <a:off x="5692552" y="946485"/>
            <a:ext cx="6499448" cy="4457327"/>
          </a:xfrm>
        </p:spPr>
      </p:pic>
      <p:sp>
        <p:nvSpPr>
          <p:cNvPr id="4" name="Tekstvak 3">
            <a:extLst>
              <a:ext uri="{FF2B5EF4-FFF2-40B4-BE49-F238E27FC236}">
                <a16:creationId xmlns:a16="http://schemas.microsoft.com/office/drawing/2014/main" id="{F7089E13-ABD6-1DB1-A508-298E1E403EC2}"/>
              </a:ext>
            </a:extLst>
          </p:cNvPr>
          <p:cNvSpPr txBox="1"/>
          <p:nvPr/>
        </p:nvSpPr>
        <p:spPr>
          <a:xfrm>
            <a:off x="657586" y="681598"/>
            <a:ext cx="7883236" cy="635815"/>
          </a:xfrm>
          <a:prstGeom prst="rect">
            <a:avLst/>
          </a:prstGeom>
          <a:noFill/>
        </p:spPr>
        <p:txBody>
          <a:bodyPr wrap="square">
            <a:spAutoFit/>
          </a:body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nl-NL" sz="2600" b="1" i="0" u="none" strike="noStrike" kern="1200" cap="none" spc="0" normalizeH="0" baseline="0" noProof="0" dirty="0">
                <a:ln>
                  <a:noFill/>
                </a:ln>
                <a:solidFill>
                  <a:srgbClr val="FFFFFF"/>
                </a:solidFill>
                <a:effectLst/>
                <a:uLnTx/>
                <a:uFillTx/>
                <a:latin typeface="Poppins"/>
                <a:ea typeface="+mn-ea"/>
                <a:cs typeface="+mn-cs"/>
              </a:rPr>
              <a:t>Opdracht A:</a:t>
            </a:r>
            <a:endParaRPr kumimoji="0" lang="nl-NL" sz="2000" b="0" i="0" u="none" strike="noStrike" kern="1200" cap="none" spc="0" normalizeH="0" baseline="0" noProof="0" dirty="0">
              <a:ln>
                <a:noFill/>
              </a:ln>
              <a:solidFill>
                <a:srgbClr val="FFFFFF"/>
              </a:solidFill>
              <a:effectLst/>
              <a:uLnTx/>
              <a:uFillTx/>
              <a:latin typeface="Poppins"/>
              <a:ea typeface="+mn-ea"/>
              <a:cs typeface="+mn-cs"/>
            </a:endParaRPr>
          </a:p>
        </p:txBody>
      </p:sp>
    </p:spTree>
    <p:extLst>
      <p:ext uri="{BB962C8B-B14F-4D97-AF65-F5344CB8AC3E}">
        <p14:creationId xmlns:p14="http://schemas.microsoft.com/office/powerpoint/2010/main" val="1317690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FB80774-078E-DACD-DA40-978E1680E2F6}"/>
              </a:ext>
            </a:extLst>
          </p:cNvPr>
          <p:cNvSpPr>
            <a:spLocks noGrp="1"/>
          </p:cNvSpPr>
          <p:nvPr>
            <p:ph type="body" sz="quarter" idx="11"/>
          </p:nvPr>
        </p:nvSpPr>
        <p:spPr/>
        <p:txBody>
          <a:bodyPr/>
          <a:lstStyle/>
          <a:p>
            <a:r>
              <a:rPr lang="nl-NL" dirty="0"/>
              <a:t>Opdracht B:</a:t>
            </a:r>
          </a:p>
        </p:txBody>
      </p:sp>
      <p:sp>
        <p:nvSpPr>
          <p:cNvPr id="3" name="Tijdelijke aanduiding voor tekst 2">
            <a:extLst>
              <a:ext uri="{FF2B5EF4-FFF2-40B4-BE49-F238E27FC236}">
                <a16:creationId xmlns:a16="http://schemas.microsoft.com/office/drawing/2014/main" id="{93405585-A2BA-125C-10DF-C7C9E382823B}"/>
              </a:ext>
            </a:extLst>
          </p:cNvPr>
          <p:cNvSpPr>
            <a:spLocks noGrp="1"/>
          </p:cNvSpPr>
          <p:nvPr>
            <p:ph type="body" sz="quarter" idx="12"/>
          </p:nvPr>
        </p:nvSpPr>
        <p:spPr/>
        <p:txBody>
          <a:bodyPr>
            <a:normAutofit fontScale="92500" lnSpcReduction="10000"/>
          </a:bodyPr>
          <a:lstStyle/>
          <a:p>
            <a:r>
              <a:rPr lang="nl-NL" dirty="0"/>
              <a:t>Maak je eigen game.</a:t>
            </a:r>
          </a:p>
          <a:p>
            <a:endParaRPr lang="nl-NL" dirty="0"/>
          </a:p>
          <a:p>
            <a:endParaRPr lang="nl-NL" dirty="0"/>
          </a:p>
          <a:p>
            <a:endParaRPr lang="nl-NL" dirty="0"/>
          </a:p>
          <a:p>
            <a:r>
              <a:rPr lang="nl-NL" dirty="0"/>
              <a:t>Ga naar </a:t>
            </a:r>
            <a:r>
              <a:rPr lang="nl-NL" dirty="0">
                <a:hlinkClick r:id="rId2"/>
              </a:rPr>
              <a:t>gamestudio.hetklokhuis.nl </a:t>
            </a:r>
            <a:r>
              <a:rPr lang="nl-NL" dirty="0"/>
              <a:t>en ontwerp je eigen computergame.</a:t>
            </a:r>
          </a:p>
          <a:p>
            <a:r>
              <a:rPr lang="nl-NL" dirty="0"/>
              <a:t>Weet jij een andere website om zelf een game te maken (bv. </a:t>
            </a:r>
            <a:r>
              <a:rPr lang="nl-NL" dirty="0">
                <a:hlinkClick r:id="rId3"/>
              </a:rPr>
              <a:t>Scratch</a:t>
            </a:r>
            <a:r>
              <a:rPr lang="nl-NL" dirty="0"/>
              <a:t>), dan mag je die ook gebruiken.</a:t>
            </a:r>
          </a:p>
          <a:p>
            <a:endParaRPr lang="nl-NL" dirty="0"/>
          </a:p>
        </p:txBody>
      </p:sp>
      <p:pic>
        <p:nvPicPr>
          <p:cNvPr id="5" name="Afbeelding 4">
            <a:extLst>
              <a:ext uri="{FF2B5EF4-FFF2-40B4-BE49-F238E27FC236}">
                <a16:creationId xmlns:a16="http://schemas.microsoft.com/office/drawing/2014/main" id="{6B4CF914-CBA6-473C-157E-875172234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9705" y="589927"/>
            <a:ext cx="5618951" cy="2306286"/>
          </a:xfrm>
          <a:prstGeom prst="rect">
            <a:avLst/>
          </a:prstGeom>
        </p:spPr>
      </p:pic>
      <p:sp>
        <p:nvSpPr>
          <p:cNvPr id="6" name="Tekstvak 5">
            <a:extLst>
              <a:ext uri="{FF2B5EF4-FFF2-40B4-BE49-F238E27FC236}">
                <a16:creationId xmlns:a16="http://schemas.microsoft.com/office/drawing/2014/main" id="{CC2CE9F8-6B6F-BF6C-8A95-CE1D43EAFB86}"/>
              </a:ext>
            </a:extLst>
          </p:cNvPr>
          <p:cNvSpPr txBox="1"/>
          <p:nvPr/>
        </p:nvSpPr>
        <p:spPr>
          <a:xfrm>
            <a:off x="6491335" y="3032911"/>
            <a:ext cx="3874883" cy="738664"/>
          </a:xfrm>
          <a:prstGeom prst="rect">
            <a:avLst/>
          </a:prstGeom>
          <a:noFill/>
        </p:spPr>
        <p:txBody>
          <a:bodyPr wrap="square" rtlCol="0">
            <a:spAutoFit/>
          </a:bodyPr>
          <a:lstStyle/>
          <a:p>
            <a:pPr algn="ctr"/>
            <a:r>
              <a:rPr lang="nl-NL" sz="800" dirty="0"/>
              <a:t>Screenshot </a:t>
            </a:r>
            <a:r>
              <a:rPr lang="nl-NL" sz="800" dirty="0">
                <a:hlinkClick r:id="rId5" action="ppaction://hlinkfile"/>
              </a:rPr>
              <a:t>gamestudio.hetklokhuis.nl</a:t>
            </a:r>
            <a:endParaRPr lang="nl-NL" sz="800" dirty="0"/>
          </a:p>
          <a:p>
            <a:pPr algn="ctr"/>
            <a:r>
              <a:rPr lang="nl-NL" sz="800" dirty="0"/>
              <a:t>Om de game op te slaan, moet je een account aanmaken. Overleg met je juf of meneer of je dat doet.</a:t>
            </a:r>
          </a:p>
          <a:p>
            <a:endParaRPr lang="nl-NL" dirty="0"/>
          </a:p>
        </p:txBody>
      </p:sp>
    </p:spTree>
    <p:extLst>
      <p:ext uri="{BB962C8B-B14F-4D97-AF65-F5344CB8AC3E}">
        <p14:creationId xmlns:p14="http://schemas.microsoft.com/office/powerpoint/2010/main" val="899983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503C6A4-255A-CB40-0606-151BA5FA8090}"/>
              </a:ext>
            </a:extLst>
          </p:cNvPr>
          <p:cNvSpPr>
            <a:spLocks noGrp="1"/>
          </p:cNvSpPr>
          <p:nvPr>
            <p:ph type="body" sz="quarter" idx="11"/>
          </p:nvPr>
        </p:nvSpPr>
        <p:spPr/>
        <p:txBody>
          <a:bodyPr/>
          <a:lstStyle/>
          <a:p>
            <a:r>
              <a:rPr lang="nl-NL" dirty="0"/>
              <a:t>Melle</a:t>
            </a:r>
          </a:p>
        </p:txBody>
      </p:sp>
      <p:sp>
        <p:nvSpPr>
          <p:cNvPr id="3" name="Tijdelijke aanduiding voor tekst 2">
            <a:extLst>
              <a:ext uri="{FF2B5EF4-FFF2-40B4-BE49-F238E27FC236}">
                <a16:creationId xmlns:a16="http://schemas.microsoft.com/office/drawing/2014/main" id="{35AA24B8-7066-44B1-B530-551DF49E7F4A}"/>
              </a:ext>
            </a:extLst>
          </p:cNvPr>
          <p:cNvSpPr>
            <a:spLocks noGrp="1"/>
          </p:cNvSpPr>
          <p:nvPr>
            <p:ph type="body" sz="quarter" idx="12"/>
          </p:nvPr>
        </p:nvSpPr>
        <p:spPr>
          <a:xfrm>
            <a:off x="609599" y="1344718"/>
            <a:ext cx="7610948" cy="3569650"/>
          </a:xfrm>
        </p:spPr>
        <p:txBody>
          <a:bodyPr>
            <a:normAutofit fontScale="25000" lnSpcReduction="20000"/>
          </a:bodyPr>
          <a:lstStyle/>
          <a:p>
            <a:pPr rtl="0">
              <a:spcBef>
                <a:spcPts val="0"/>
              </a:spcBef>
              <a:spcAft>
                <a:spcPts val="0"/>
              </a:spcAft>
            </a:pPr>
            <a:r>
              <a:rPr lang="nl-NL" sz="3600" b="0" dirty="0">
                <a:effectLst/>
              </a:rPr>
              <a:t>Hoi!</a:t>
            </a:r>
          </a:p>
          <a:p>
            <a:pPr rtl="0">
              <a:spcBef>
                <a:spcPts val="0"/>
              </a:spcBef>
              <a:spcAft>
                <a:spcPts val="0"/>
              </a:spcAft>
            </a:pPr>
            <a:endParaRPr lang="nl-NL" sz="3600" b="0" dirty="0">
              <a:effectLst/>
            </a:endParaRPr>
          </a:p>
          <a:p>
            <a:pPr rtl="0">
              <a:spcBef>
                <a:spcPts val="0"/>
              </a:spcBef>
              <a:spcAft>
                <a:spcPts val="0"/>
              </a:spcAft>
            </a:pPr>
            <a:r>
              <a:rPr lang="nl-NL" sz="3600" b="0" dirty="0">
                <a:effectLst/>
              </a:rPr>
              <a:t>Ik kan bijna niet meer wachten! Vrijdag komt </a:t>
            </a:r>
            <a:r>
              <a:rPr lang="nl-NL" sz="3600" b="0" dirty="0" err="1">
                <a:effectLst/>
              </a:rPr>
              <a:t>ein</a:t>
            </a:r>
            <a:r>
              <a:rPr lang="nl-NL" sz="3600" b="0" dirty="0">
                <a:effectLst/>
              </a:rPr>
              <a:t>-de-lijk </a:t>
            </a:r>
            <a:r>
              <a:rPr lang="nl-NL" sz="3600" b="0" dirty="0" err="1">
                <a:effectLst/>
              </a:rPr>
              <a:t>Castle</a:t>
            </a:r>
            <a:r>
              <a:rPr lang="nl-NL" sz="3600" b="0" dirty="0">
                <a:effectLst/>
              </a:rPr>
              <a:t> Day seizoen 3 uit! Het is echt mijn favoriete game en nu komt dan het nieuwe seizoen! Ik ben echt benieuwd wat er nieuw is en ik ga vrijdag zeker weten meteen spelen! Het hele weekend lekker gamen!</a:t>
            </a:r>
          </a:p>
          <a:p>
            <a:pPr rtl="0">
              <a:spcBef>
                <a:spcPts val="0"/>
              </a:spcBef>
              <a:spcAft>
                <a:spcPts val="0"/>
              </a:spcAft>
            </a:pPr>
            <a:r>
              <a:rPr lang="nl-NL" sz="3600" b="0" dirty="0">
                <a:effectLst/>
              </a:rPr>
              <a:t>Ik hoop alleen niet dat die gasten van vorige week ook weer online zijn. Tjonge wat gingen die tekeer, zeg! De hele tijd gebruikte ze scheldwoorden en ze waren echt niet aardig tegen anderen.</a:t>
            </a:r>
          </a:p>
          <a:p>
            <a:pPr rtl="0">
              <a:spcBef>
                <a:spcPts val="0"/>
              </a:spcBef>
              <a:spcAft>
                <a:spcPts val="0"/>
              </a:spcAft>
            </a:pPr>
            <a:r>
              <a:rPr lang="nl-NL" sz="3600" b="0">
                <a:effectLst/>
              </a:rPr>
              <a:t>Als </a:t>
            </a:r>
            <a:r>
              <a:rPr lang="nl-NL" sz="3600" b="0" dirty="0">
                <a:effectLst/>
              </a:rPr>
              <a:t>ik er dan wat van zei, kreeg ik als antwoord: “Grapje, moet kunnen toch?” Nou, ik vond het helemaal niet grappig! En de anderen ook niet, denk ik, ze </a:t>
            </a:r>
            <a:r>
              <a:rPr lang="nl-NL" sz="3600" b="0" dirty="0" err="1">
                <a:effectLst/>
              </a:rPr>
              <a:t>leavden</a:t>
            </a:r>
            <a:r>
              <a:rPr lang="nl-NL" sz="3600" b="0" dirty="0">
                <a:effectLst/>
              </a:rPr>
              <a:t> in ieder geval erg snel.</a:t>
            </a:r>
          </a:p>
          <a:p>
            <a:pPr rtl="0">
              <a:spcBef>
                <a:spcPts val="0"/>
              </a:spcBef>
              <a:spcAft>
                <a:spcPts val="0"/>
              </a:spcAft>
            </a:pPr>
            <a:r>
              <a:rPr lang="nl-NL" sz="3600" b="0" dirty="0">
                <a:effectLst/>
              </a:rPr>
              <a:t>Toch jammer. Ik ga nu maar met vrienden afspreken om op een bepaald tijdstip in te loggen. Dan kunnen we tenminste samen spelen. Als er dan zo’n schreeuwlelijk bijkomt, rapporteren we hem gewoon. En dan blokkeren we hem.</a:t>
            </a:r>
          </a:p>
          <a:p>
            <a:pPr rtl="0">
              <a:spcBef>
                <a:spcPts val="0"/>
              </a:spcBef>
              <a:spcAft>
                <a:spcPts val="0"/>
              </a:spcAft>
            </a:pPr>
            <a:r>
              <a:rPr lang="nl-NL" sz="3600" b="0" dirty="0">
                <a:effectLst/>
              </a:rPr>
              <a:t>Dan houden we het tenminste gezellig. </a:t>
            </a:r>
          </a:p>
          <a:p>
            <a:pPr rtl="0">
              <a:spcBef>
                <a:spcPts val="0"/>
              </a:spcBef>
              <a:spcAft>
                <a:spcPts val="0"/>
              </a:spcAft>
            </a:pPr>
            <a:r>
              <a:rPr lang="nl-NL" sz="3600" b="0" dirty="0">
                <a:effectLst/>
              </a:rPr>
              <a:t>Wel even opletten dat we de tijd in de gaten houden. Vorige week waren we ook samen aan het spelen en toen was het ineens hartstikke laat! Helemaal de tijd vergeten. We waren zo lekker bezig. Misschien moeten we voor we beginnen even duidelijk afspreken tot hoe laat we spelen. Mijn moeder was toen ook echt heel boos. Ze vindt sowieso al dat we te veel gamen. Maar zelf zit ze ook heel vaak op haar telefoon spelletjes te doen. </a:t>
            </a:r>
          </a:p>
          <a:p>
            <a:pPr rtl="0">
              <a:spcBef>
                <a:spcPts val="0"/>
              </a:spcBef>
              <a:spcAft>
                <a:spcPts val="0"/>
              </a:spcAft>
            </a:pPr>
            <a:r>
              <a:rPr lang="nl-NL" sz="3600" b="0" dirty="0">
                <a:effectLst/>
              </a:rPr>
              <a:t>Wat maakt het nou uit hoeveel ik game? Ik bedoel, ik leer ook echt veel van die games. En ik speel altijd samen met anderen. Ok, ik geef toe dat ik het soms wel moeilijk vind om te stoppen en ik heb ook al best wel wat geld uitgegeven aan mijn games.</a:t>
            </a:r>
          </a:p>
          <a:p>
            <a:pPr rtl="0">
              <a:spcBef>
                <a:spcPts val="0"/>
              </a:spcBef>
              <a:spcAft>
                <a:spcPts val="0"/>
              </a:spcAft>
            </a:pPr>
            <a:r>
              <a:rPr lang="nl-NL" sz="3600" b="0" dirty="0" err="1">
                <a:effectLst/>
              </a:rPr>
              <a:t>Hmmm</a:t>
            </a:r>
            <a:r>
              <a:rPr lang="nl-NL" sz="3600" b="0" dirty="0">
                <a:effectLst/>
              </a:rPr>
              <a:t>, misschien toch even goed op letten. Hoe doen jullie dat?</a:t>
            </a:r>
          </a:p>
          <a:p>
            <a:pPr rtl="0">
              <a:spcBef>
                <a:spcPts val="0"/>
              </a:spcBef>
              <a:spcAft>
                <a:spcPts val="0"/>
              </a:spcAft>
            </a:pPr>
            <a:endParaRPr lang="nl-NL" sz="3600" b="0" dirty="0">
              <a:effectLst/>
            </a:endParaRPr>
          </a:p>
          <a:p>
            <a:pPr rtl="0">
              <a:spcBef>
                <a:spcPts val="0"/>
              </a:spcBef>
              <a:spcAft>
                <a:spcPts val="0"/>
              </a:spcAft>
            </a:pPr>
            <a:r>
              <a:rPr lang="nl-NL" sz="3600" b="0" dirty="0">
                <a:effectLst/>
              </a:rPr>
              <a:t>Groetjes,</a:t>
            </a:r>
          </a:p>
          <a:p>
            <a:pPr rtl="0">
              <a:spcBef>
                <a:spcPts val="0"/>
              </a:spcBef>
              <a:spcAft>
                <a:spcPts val="0"/>
              </a:spcAft>
            </a:pPr>
            <a:r>
              <a:rPr lang="nl-NL" sz="3600" b="0" dirty="0">
                <a:effectLst/>
              </a:rPr>
              <a:t>Melle.</a:t>
            </a:r>
          </a:p>
          <a:p>
            <a:pPr rtl="0">
              <a:spcBef>
                <a:spcPts val="0"/>
              </a:spcBef>
              <a:spcAft>
                <a:spcPts val="0"/>
              </a:spcAft>
            </a:pPr>
            <a:endParaRPr lang="nl-NL" sz="2800" b="0" dirty="0">
              <a:effectLst/>
            </a:endParaRPr>
          </a:p>
        </p:txBody>
      </p:sp>
      <p:pic>
        <p:nvPicPr>
          <p:cNvPr id="5" name="Afbeelding 4">
            <a:extLst>
              <a:ext uri="{FF2B5EF4-FFF2-40B4-BE49-F238E27FC236}">
                <a16:creationId xmlns:a16="http://schemas.microsoft.com/office/drawing/2014/main" id="{5F2B7116-4A4E-CD15-B52D-1A51801B01A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584440" y="1228598"/>
            <a:ext cx="2688167" cy="3801889"/>
          </a:xfrm>
          <a:prstGeom prst="rect">
            <a:avLst/>
          </a:prstGeom>
        </p:spPr>
      </p:pic>
    </p:spTree>
    <p:extLst>
      <p:ext uri="{BB962C8B-B14F-4D97-AF65-F5344CB8AC3E}">
        <p14:creationId xmlns:p14="http://schemas.microsoft.com/office/powerpoint/2010/main" val="3447572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B63DFC3-AED9-8D19-E784-C41B21594E68}"/>
              </a:ext>
            </a:extLst>
          </p:cNvPr>
          <p:cNvSpPr>
            <a:spLocks noGrp="1"/>
          </p:cNvSpPr>
          <p:nvPr>
            <p:ph type="body" sz="quarter" idx="11"/>
          </p:nvPr>
        </p:nvSpPr>
        <p:spPr/>
        <p:txBody>
          <a:bodyPr/>
          <a:lstStyle/>
          <a:p>
            <a:r>
              <a:rPr lang="nl-NL" dirty="0"/>
              <a:t>Grapje, moet toch kunnen?</a:t>
            </a:r>
          </a:p>
        </p:txBody>
      </p:sp>
      <p:sp>
        <p:nvSpPr>
          <p:cNvPr id="3" name="Tijdelijke aanduiding voor tekst 2">
            <a:extLst>
              <a:ext uri="{FF2B5EF4-FFF2-40B4-BE49-F238E27FC236}">
                <a16:creationId xmlns:a16="http://schemas.microsoft.com/office/drawing/2014/main" id="{5352D017-5098-656F-B722-0760C925FE19}"/>
              </a:ext>
            </a:extLst>
          </p:cNvPr>
          <p:cNvSpPr>
            <a:spLocks noGrp="1"/>
          </p:cNvSpPr>
          <p:nvPr>
            <p:ph type="body" sz="quarter" idx="12"/>
          </p:nvPr>
        </p:nvSpPr>
        <p:spPr>
          <a:xfrm>
            <a:off x="618177" y="1743070"/>
            <a:ext cx="6105896" cy="3569650"/>
          </a:xfrm>
        </p:spPr>
        <p:txBody>
          <a:bodyPr>
            <a:normAutofit lnSpcReduction="10000"/>
          </a:bodyPr>
          <a:lstStyle/>
          <a:p>
            <a:r>
              <a:rPr lang="nl-NL" dirty="0"/>
              <a:t>Dit is het thema van de Week tegen Pesten, die deze week plaatsvindt. Ook tijdens het gamen wordt wel eens gepest.</a:t>
            </a:r>
          </a:p>
          <a:p>
            <a:r>
              <a:rPr lang="nl-NL" dirty="0"/>
              <a:t>In de </a:t>
            </a:r>
            <a:r>
              <a:rPr lang="nl-NL" dirty="0" err="1"/>
              <a:t>infographic</a:t>
            </a:r>
            <a:r>
              <a:rPr lang="nl-NL" dirty="0"/>
              <a:t> kun je wat tips vinden om hiermee om te gaan.</a:t>
            </a:r>
          </a:p>
          <a:p>
            <a:r>
              <a:rPr lang="nl-NL" dirty="0"/>
              <a:t>Wat heb jij weleens meegemaakt?</a:t>
            </a:r>
          </a:p>
          <a:p>
            <a:r>
              <a:rPr lang="nl-NL" dirty="0"/>
              <a:t>Hoe zorg jij ervoor dat gamen leuk blijft?</a:t>
            </a:r>
          </a:p>
        </p:txBody>
      </p:sp>
      <p:pic>
        <p:nvPicPr>
          <p:cNvPr id="7" name="Afbeelding 6" descr="Afbeelding met tekst, schermafbeelding&#10;&#10;Automatisch gegenereerde beschrijving">
            <a:extLst>
              <a:ext uri="{FF2B5EF4-FFF2-40B4-BE49-F238E27FC236}">
                <a16:creationId xmlns:a16="http://schemas.microsoft.com/office/drawing/2014/main" id="{653D3FF0-5D90-631F-4AAC-9E3E5E0444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0"/>
            <a:ext cx="2743200" cy="6858000"/>
          </a:xfrm>
          <a:prstGeom prst="rect">
            <a:avLst/>
          </a:prstGeom>
        </p:spPr>
      </p:pic>
      <p:pic>
        <p:nvPicPr>
          <p:cNvPr id="4" name="Afbeelding 3">
            <a:extLst>
              <a:ext uri="{FF2B5EF4-FFF2-40B4-BE49-F238E27FC236}">
                <a16:creationId xmlns:a16="http://schemas.microsoft.com/office/drawing/2014/main" id="{4391D6F6-C86E-FB1B-718B-76C2C78CF62F}"/>
              </a:ext>
            </a:extLst>
          </p:cNvPr>
          <p:cNvPicPr>
            <a:picLocks noChangeAspect="1"/>
          </p:cNvPicPr>
          <p:nvPr/>
        </p:nvPicPr>
        <p:blipFill>
          <a:blip r:embed="rId3"/>
          <a:stretch>
            <a:fillRect/>
          </a:stretch>
        </p:blipFill>
        <p:spPr>
          <a:xfrm>
            <a:off x="6278210" y="1355756"/>
            <a:ext cx="2932636" cy="4146487"/>
          </a:xfrm>
          <a:prstGeom prst="rect">
            <a:avLst/>
          </a:prstGeom>
        </p:spPr>
      </p:pic>
    </p:spTree>
    <p:extLst>
      <p:ext uri="{BB962C8B-B14F-4D97-AF65-F5344CB8AC3E}">
        <p14:creationId xmlns:p14="http://schemas.microsoft.com/office/powerpoint/2010/main" val="28209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DB4CA1-8990-BAAD-B84E-102B27979388}"/>
              </a:ext>
            </a:extLst>
          </p:cNvPr>
          <p:cNvSpPr>
            <a:spLocks noGrp="1"/>
          </p:cNvSpPr>
          <p:nvPr>
            <p:ph type="body" sz="quarter" idx="11"/>
          </p:nvPr>
        </p:nvSpPr>
        <p:spPr/>
        <p:txBody>
          <a:bodyPr/>
          <a:lstStyle/>
          <a:p>
            <a:endParaRPr lang="nl-NL"/>
          </a:p>
        </p:txBody>
      </p:sp>
      <p:sp>
        <p:nvSpPr>
          <p:cNvPr id="3" name="Tijdelijke aanduiding voor tekst 2">
            <a:extLst>
              <a:ext uri="{FF2B5EF4-FFF2-40B4-BE49-F238E27FC236}">
                <a16:creationId xmlns:a16="http://schemas.microsoft.com/office/drawing/2014/main" id="{24BAABEC-0427-0857-24B3-4BFE59951ECD}"/>
              </a:ext>
            </a:extLst>
          </p:cNvPr>
          <p:cNvSpPr>
            <a:spLocks noGrp="1"/>
          </p:cNvSpPr>
          <p:nvPr>
            <p:ph type="body" sz="quarter" idx="12"/>
          </p:nvPr>
        </p:nvSpPr>
        <p:spPr/>
        <p:txBody>
          <a:bodyPr/>
          <a:lstStyle/>
          <a:p>
            <a:endParaRPr lang="nl-NL" dirty="0"/>
          </a:p>
        </p:txBody>
      </p:sp>
      <p:pic>
        <p:nvPicPr>
          <p:cNvPr id="17" name="Afbeelding 16" descr="Afbeelding met tekst&#10;&#10;Automatisch gegenereerde beschrijving">
            <a:extLst>
              <a:ext uri="{FF2B5EF4-FFF2-40B4-BE49-F238E27FC236}">
                <a16:creationId xmlns:a16="http://schemas.microsoft.com/office/drawing/2014/main" id="{5240060F-D6E3-D3F9-CA9E-495D9CA88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578423" cy="3113446"/>
          </a:xfrm>
          <a:prstGeom prst="rect">
            <a:avLst/>
          </a:prstGeom>
        </p:spPr>
      </p:pic>
      <p:pic>
        <p:nvPicPr>
          <p:cNvPr id="19" name="Afbeelding 18" descr="Afbeelding met tekst&#10;&#10;Automatisch gegenereerde beschrijving">
            <a:extLst>
              <a:ext uri="{FF2B5EF4-FFF2-40B4-BE49-F238E27FC236}">
                <a16:creationId xmlns:a16="http://schemas.microsoft.com/office/drawing/2014/main" id="{91A8BEE4-7A88-42BD-74CE-878467FA0F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816" y="0"/>
            <a:ext cx="2774407" cy="3506440"/>
          </a:xfrm>
          <a:prstGeom prst="rect">
            <a:avLst/>
          </a:prstGeom>
        </p:spPr>
      </p:pic>
      <p:pic>
        <p:nvPicPr>
          <p:cNvPr id="21" name="Afbeelding 20" descr="Afbeelding met tekst&#10;&#10;Automatisch gegenereerde beschrijving">
            <a:extLst>
              <a:ext uri="{FF2B5EF4-FFF2-40B4-BE49-F238E27FC236}">
                <a16:creationId xmlns:a16="http://schemas.microsoft.com/office/drawing/2014/main" id="{5890B698-B0FB-C53D-F6C6-47C60BA12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416" y="2851324"/>
            <a:ext cx="2504439" cy="3127305"/>
          </a:xfrm>
          <a:prstGeom prst="rect">
            <a:avLst/>
          </a:prstGeom>
        </p:spPr>
      </p:pic>
      <p:pic>
        <p:nvPicPr>
          <p:cNvPr id="23" name="Afbeelding 22">
            <a:extLst>
              <a:ext uri="{FF2B5EF4-FFF2-40B4-BE49-F238E27FC236}">
                <a16:creationId xmlns:a16="http://schemas.microsoft.com/office/drawing/2014/main" id="{37A93C49-5851-E539-FA89-59AC7934C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4658" y="296092"/>
            <a:ext cx="2928169" cy="3569650"/>
          </a:xfrm>
          <a:prstGeom prst="rect">
            <a:avLst/>
          </a:prstGeom>
        </p:spPr>
      </p:pic>
      <p:pic>
        <p:nvPicPr>
          <p:cNvPr id="25" name="Afbeelding 24" descr="Afbeelding met tekst&#10;&#10;Automatisch gegenereerde beschrijving">
            <a:extLst>
              <a:ext uri="{FF2B5EF4-FFF2-40B4-BE49-F238E27FC236}">
                <a16:creationId xmlns:a16="http://schemas.microsoft.com/office/drawing/2014/main" id="{A6DB4739-7F6D-2967-1456-4D79F4EA3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4159" y="3284578"/>
            <a:ext cx="5703716" cy="2796518"/>
          </a:xfrm>
          <a:prstGeom prst="rect">
            <a:avLst/>
          </a:prstGeom>
        </p:spPr>
      </p:pic>
    </p:spTree>
    <p:extLst>
      <p:ext uri="{BB962C8B-B14F-4D97-AF65-F5344CB8AC3E}">
        <p14:creationId xmlns:p14="http://schemas.microsoft.com/office/powerpoint/2010/main" val="1929210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4075DAE-8837-647F-78DE-231293373612}"/>
              </a:ext>
            </a:extLst>
          </p:cNvPr>
          <p:cNvSpPr>
            <a:spLocks noGrp="1"/>
          </p:cNvSpPr>
          <p:nvPr>
            <p:ph type="body" sz="quarter" idx="11"/>
          </p:nvPr>
        </p:nvSpPr>
        <p:spPr>
          <a:xfrm>
            <a:off x="611405" y="661327"/>
            <a:ext cx="4298525" cy="4113873"/>
          </a:xfrm>
        </p:spPr>
        <p:txBody>
          <a:bodyPr>
            <a:normAutofit/>
          </a:bodyPr>
          <a:lstStyle/>
          <a:p>
            <a:pPr>
              <a:lnSpc>
                <a:spcPct val="150000"/>
              </a:lnSpc>
            </a:pPr>
            <a:r>
              <a:rPr lang="nl-NL" sz="2600" dirty="0"/>
              <a:t>Nu  in de media:</a:t>
            </a:r>
            <a:endParaRPr lang="nl-NL" sz="2000" b="0" dirty="0"/>
          </a:p>
          <a:p>
            <a:pPr>
              <a:lnSpc>
                <a:spcPct val="150000"/>
              </a:lnSpc>
            </a:pPr>
            <a:r>
              <a:rPr lang="nl-NL" sz="2000" b="0" dirty="0" err="1"/>
              <a:t>Fifa</a:t>
            </a:r>
            <a:r>
              <a:rPr lang="nl-NL" sz="2000" b="0" dirty="0"/>
              <a:t> 23 komt deze week uit. Veel gamers hebben hier naar uitgekeken. Welke veranderingen zullen er zijn? Is het beter? Velen hebben de game al maanden van tevoren gekocht.  Maar….</a:t>
            </a:r>
          </a:p>
          <a:p>
            <a:pPr>
              <a:lnSpc>
                <a:spcPct val="150000"/>
              </a:lnSpc>
            </a:pPr>
            <a:endParaRPr lang="nl-NL" sz="2000" b="0" dirty="0"/>
          </a:p>
        </p:txBody>
      </p:sp>
      <p:pic>
        <p:nvPicPr>
          <p:cNvPr id="8" name="Tijdelijke aanduiding voor afbeelding 7" descr="Afbeelding met tekst&#10;&#10;Automatisch gegenereerde beschrijving">
            <a:extLst>
              <a:ext uri="{FF2B5EF4-FFF2-40B4-BE49-F238E27FC236}">
                <a16:creationId xmlns:a16="http://schemas.microsoft.com/office/drawing/2014/main" id="{08A204C3-2B9C-92FE-81EB-6798BCDD18C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8979" r="8979"/>
          <a:stretch>
            <a:fillRect/>
          </a:stretch>
        </p:blipFill>
        <p:spPr/>
      </p:pic>
      <p:sp>
        <p:nvSpPr>
          <p:cNvPr id="9" name="Tekstvak 8">
            <a:extLst>
              <a:ext uri="{FF2B5EF4-FFF2-40B4-BE49-F238E27FC236}">
                <a16:creationId xmlns:a16="http://schemas.microsoft.com/office/drawing/2014/main" id="{9F70E4AD-A16E-6A92-BB0F-E6B81846F0C8}"/>
              </a:ext>
            </a:extLst>
          </p:cNvPr>
          <p:cNvSpPr txBox="1"/>
          <p:nvPr/>
        </p:nvSpPr>
        <p:spPr>
          <a:xfrm>
            <a:off x="611405" y="4793672"/>
            <a:ext cx="3925455" cy="984885"/>
          </a:xfrm>
          <a:prstGeom prst="rect">
            <a:avLst/>
          </a:prstGeom>
          <a:noFill/>
        </p:spPr>
        <p:txBody>
          <a:bodyPr wrap="square" rtlCol="0">
            <a:spAutoFit/>
          </a:bodyPr>
          <a:lstStyle/>
          <a:p>
            <a:r>
              <a:rPr lang="nl-NL" sz="2000" b="0" dirty="0">
                <a:solidFill>
                  <a:schemeClr val="bg1"/>
                </a:solidFill>
                <a:latin typeface="+mj-lt"/>
              </a:rPr>
              <a:t>Game heeft soms een slechte naam. Is dat terecht? </a:t>
            </a:r>
          </a:p>
          <a:p>
            <a:endParaRPr lang="nl-NL" dirty="0"/>
          </a:p>
        </p:txBody>
      </p:sp>
    </p:spTree>
    <p:extLst>
      <p:ext uri="{BB962C8B-B14F-4D97-AF65-F5344CB8AC3E}">
        <p14:creationId xmlns:p14="http://schemas.microsoft.com/office/powerpoint/2010/main" val="280947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59C8544-EAAA-34D6-359D-497790140B64}"/>
              </a:ext>
            </a:extLst>
          </p:cNvPr>
          <p:cNvSpPr>
            <a:spLocks noGrp="1"/>
          </p:cNvSpPr>
          <p:nvPr>
            <p:ph type="body" sz="quarter" idx="11"/>
          </p:nvPr>
        </p:nvSpPr>
        <p:spPr>
          <a:xfrm>
            <a:off x="591059" y="495393"/>
            <a:ext cx="5772795" cy="1452562"/>
          </a:xfrm>
        </p:spPr>
        <p:txBody>
          <a:bodyPr/>
          <a:lstStyle/>
          <a:p>
            <a:r>
              <a:rPr lang="nl-NL" dirty="0"/>
              <a:t>Gamen is goed voor je…</a:t>
            </a:r>
          </a:p>
        </p:txBody>
      </p:sp>
      <p:sp>
        <p:nvSpPr>
          <p:cNvPr id="3" name="Tijdelijke aanduiding voor tekst 2">
            <a:extLst>
              <a:ext uri="{FF2B5EF4-FFF2-40B4-BE49-F238E27FC236}">
                <a16:creationId xmlns:a16="http://schemas.microsoft.com/office/drawing/2014/main" id="{DA2EAC49-A08A-6D32-7533-57F6A51CA4B7}"/>
              </a:ext>
            </a:extLst>
          </p:cNvPr>
          <p:cNvSpPr>
            <a:spLocks noGrp="1"/>
          </p:cNvSpPr>
          <p:nvPr>
            <p:ph type="body" sz="quarter" idx="12"/>
          </p:nvPr>
        </p:nvSpPr>
        <p:spPr/>
        <p:txBody>
          <a:bodyPr>
            <a:normAutofit lnSpcReduction="10000"/>
          </a:bodyPr>
          <a:lstStyle/>
          <a:p>
            <a:r>
              <a:rPr lang="nl-NL" dirty="0"/>
              <a:t>“Bovendien neemt onze intelligentie toe en gaan kinderen er beter en vaker van lezen.”</a:t>
            </a:r>
          </a:p>
          <a:p>
            <a:r>
              <a:rPr lang="nl-NL" dirty="0"/>
              <a:t>(bron: </a:t>
            </a:r>
            <a:r>
              <a:rPr lang="nl-NL" dirty="0">
                <a:hlinkClick r:id="rId2"/>
              </a:rPr>
              <a:t>Trouw.nl</a:t>
            </a:r>
            <a:r>
              <a:rPr lang="nl-NL" dirty="0"/>
              <a:t>)</a:t>
            </a:r>
          </a:p>
          <a:p>
            <a:endParaRPr lang="nl-NL" dirty="0"/>
          </a:p>
          <a:p>
            <a:r>
              <a:rPr lang="nl-NL" dirty="0"/>
              <a:t>Wat heb jij van gamen geleerd? Kijk ook eens wat Melle daarover zegt…</a:t>
            </a:r>
          </a:p>
        </p:txBody>
      </p:sp>
      <p:sp>
        <p:nvSpPr>
          <p:cNvPr id="6" name="Tijdelijke aanduiding voor media 5">
            <a:extLst>
              <a:ext uri="{FF2B5EF4-FFF2-40B4-BE49-F238E27FC236}">
                <a16:creationId xmlns:a16="http://schemas.microsoft.com/office/drawing/2014/main" id="{6E96317E-16B2-7D8D-A35C-C5CDEC4646D8}"/>
              </a:ext>
            </a:extLst>
          </p:cNvPr>
          <p:cNvSpPr>
            <a:spLocks noGrp="1"/>
          </p:cNvSpPr>
          <p:nvPr>
            <p:ph type="media" sz="quarter" idx="13"/>
          </p:nvPr>
        </p:nvSpPr>
        <p:spPr/>
      </p:sp>
      <p:pic>
        <p:nvPicPr>
          <p:cNvPr id="8" name="Afbeelding 7">
            <a:extLst>
              <a:ext uri="{FF2B5EF4-FFF2-40B4-BE49-F238E27FC236}">
                <a16:creationId xmlns:a16="http://schemas.microsoft.com/office/drawing/2014/main" id="{904686C8-5D89-DBD4-D7AA-0F83593E6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917" y="2318653"/>
            <a:ext cx="3185793" cy="3510069"/>
          </a:xfrm>
          <a:prstGeom prst="rect">
            <a:avLst/>
          </a:prstGeom>
          <a:ln>
            <a:noFill/>
          </a:ln>
          <a:effectLst>
            <a:softEdge rad="112500"/>
          </a:effectLst>
        </p:spPr>
      </p:pic>
      <p:pic>
        <p:nvPicPr>
          <p:cNvPr id="10" name="Afbeelding 9">
            <a:extLst>
              <a:ext uri="{FF2B5EF4-FFF2-40B4-BE49-F238E27FC236}">
                <a16:creationId xmlns:a16="http://schemas.microsoft.com/office/drawing/2014/main" id="{659D4A1C-AFAB-9EED-C155-35D4502B79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059" y="5139598"/>
            <a:ext cx="1378248" cy="1378248"/>
          </a:xfrm>
          <a:prstGeom prst="rect">
            <a:avLst/>
          </a:prstGeom>
        </p:spPr>
      </p:pic>
    </p:spTree>
    <p:extLst>
      <p:ext uri="{BB962C8B-B14F-4D97-AF65-F5344CB8AC3E}">
        <p14:creationId xmlns:p14="http://schemas.microsoft.com/office/powerpoint/2010/main" val="244721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FEA4ED6-F4CE-55B4-CE8A-6B3996FC2155}"/>
              </a:ext>
            </a:extLst>
          </p:cNvPr>
          <p:cNvSpPr>
            <a:spLocks noGrp="1"/>
          </p:cNvSpPr>
          <p:nvPr>
            <p:ph type="body" sz="quarter" idx="11"/>
          </p:nvPr>
        </p:nvSpPr>
        <p:spPr/>
        <p:txBody>
          <a:bodyPr/>
          <a:lstStyle/>
          <a:p>
            <a:r>
              <a:rPr lang="nl-NL" dirty="0"/>
              <a:t>Melle</a:t>
            </a:r>
          </a:p>
        </p:txBody>
      </p:sp>
      <p:sp>
        <p:nvSpPr>
          <p:cNvPr id="3" name="Tijdelijke aanduiding voor tekst 2">
            <a:extLst>
              <a:ext uri="{FF2B5EF4-FFF2-40B4-BE49-F238E27FC236}">
                <a16:creationId xmlns:a16="http://schemas.microsoft.com/office/drawing/2014/main" id="{5CEE62A9-75E4-7BBF-F7E4-7C988E1D0430}"/>
              </a:ext>
            </a:extLst>
          </p:cNvPr>
          <p:cNvSpPr>
            <a:spLocks noGrp="1"/>
          </p:cNvSpPr>
          <p:nvPr>
            <p:ph type="body" sz="quarter" idx="12"/>
          </p:nvPr>
        </p:nvSpPr>
        <p:spPr/>
        <p:txBody>
          <a:bodyPr/>
          <a:lstStyle/>
          <a:p>
            <a:r>
              <a:rPr lang="nl-NL" dirty="0"/>
              <a:t>“Ik speel graag Minecraft, daardoor ken ik heel veel Engelse woorden en leer ik bouwen. Zo werk ik aan mijn ruimtelijk inzicht. Ik merk ook dat ik in een game minder snel opgeef als het even niet lukt. Het is gewoon leuk!”</a:t>
            </a:r>
          </a:p>
        </p:txBody>
      </p:sp>
      <p:sp>
        <p:nvSpPr>
          <p:cNvPr id="7" name="Tijdelijke aanduiding voor media 6">
            <a:extLst>
              <a:ext uri="{FF2B5EF4-FFF2-40B4-BE49-F238E27FC236}">
                <a16:creationId xmlns:a16="http://schemas.microsoft.com/office/drawing/2014/main" id="{32C5AF28-65C1-C6E3-65A7-4D174E22A592}"/>
              </a:ext>
            </a:extLst>
          </p:cNvPr>
          <p:cNvSpPr>
            <a:spLocks noGrp="1"/>
          </p:cNvSpPr>
          <p:nvPr>
            <p:ph type="media" sz="quarter" idx="13"/>
          </p:nvPr>
        </p:nvSpPr>
        <p:spPr/>
      </p:sp>
      <p:pic>
        <p:nvPicPr>
          <p:cNvPr id="9" name="Afbeelding 8">
            <a:extLst>
              <a:ext uri="{FF2B5EF4-FFF2-40B4-BE49-F238E27FC236}">
                <a16:creationId xmlns:a16="http://schemas.microsoft.com/office/drawing/2014/main" id="{C875FD60-72BF-3FBE-924D-6FAD725E9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655" y="2265529"/>
            <a:ext cx="3616317" cy="3616317"/>
          </a:xfrm>
          <a:prstGeom prst="rect">
            <a:avLst/>
          </a:prstGeom>
        </p:spPr>
      </p:pic>
    </p:spTree>
    <p:extLst>
      <p:ext uri="{BB962C8B-B14F-4D97-AF65-F5344CB8AC3E}">
        <p14:creationId xmlns:p14="http://schemas.microsoft.com/office/powerpoint/2010/main" val="1548666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F1060207-5BAD-9973-1F36-036AE1B3AE2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047" r="23047"/>
          <a:stretch/>
        </p:blipFill>
        <p:spPr>
          <a:xfrm>
            <a:off x="126124" y="107156"/>
            <a:ext cx="5742099" cy="6643687"/>
          </a:xfrm>
        </p:spPr>
      </p:pic>
      <p:sp>
        <p:nvSpPr>
          <p:cNvPr id="3" name="Tijdelijke aanduiding voor tekst 2">
            <a:extLst>
              <a:ext uri="{FF2B5EF4-FFF2-40B4-BE49-F238E27FC236}">
                <a16:creationId xmlns:a16="http://schemas.microsoft.com/office/drawing/2014/main" id="{E4E72EA3-5918-02CD-2192-B77B1071B893}"/>
              </a:ext>
            </a:extLst>
          </p:cNvPr>
          <p:cNvSpPr>
            <a:spLocks noGrp="1"/>
          </p:cNvSpPr>
          <p:nvPr>
            <p:ph type="body" sz="quarter" idx="11"/>
          </p:nvPr>
        </p:nvSpPr>
        <p:spPr>
          <a:xfrm>
            <a:off x="6987055" y="1794806"/>
            <a:ext cx="5004930" cy="2233914"/>
          </a:xfrm>
        </p:spPr>
        <p:txBody>
          <a:bodyPr>
            <a:noAutofit/>
          </a:bodyPr>
          <a:lstStyle/>
          <a:p>
            <a:pPr algn="l"/>
            <a:r>
              <a:rPr lang="nl-NL" sz="2000" b="0" i="0" dirty="0">
                <a:effectLst/>
                <a:latin typeface="H5PDroidSans"/>
              </a:rPr>
              <a:t>Gamen heeft dus zo zijn voordelen, maar ook nadelen.</a:t>
            </a:r>
          </a:p>
          <a:p>
            <a:pPr algn="l"/>
            <a:r>
              <a:rPr lang="nl-NL" sz="2000" b="0" dirty="0">
                <a:latin typeface="H5PDroidSans"/>
              </a:rPr>
              <a:t>Welke nadelen heb jij weleens ervaren?</a:t>
            </a:r>
          </a:p>
        </p:txBody>
      </p:sp>
      <mc:AlternateContent xmlns:mc="http://schemas.openxmlformats.org/markup-compatibility/2006" xmlns:pslz="http://schemas.microsoft.com/office/powerpoint/2016/slidezoom">
        <mc:Choice Requires="pslz">
          <p:graphicFrame>
            <p:nvGraphicFramePr>
              <p:cNvPr id="4" name="Diazoom 3">
                <a:extLst>
                  <a:ext uri="{FF2B5EF4-FFF2-40B4-BE49-F238E27FC236}">
                    <a16:creationId xmlns:a16="http://schemas.microsoft.com/office/drawing/2014/main" id="{580EA0D3-6531-DE77-0042-3FA9BD4A3264}"/>
                  </a:ext>
                </a:extLst>
              </p:cNvPr>
              <p:cNvGraphicFramePr>
                <a:graphicFrameLocks noChangeAspect="1"/>
              </p:cNvGraphicFramePr>
              <p:nvPr>
                <p:extLst>
                  <p:ext uri="{D42A27DB-BD31-4B8C-83A1-F6EECF244321}">
                    <p14:modId xmlns:p14="http://schemas.microsoft.com/office/powerpoint/2010/main" val="18162920"/>
                  </p:ext>
                </p:extLst>
              </p:nvPr>
            </p:nvGraphicFramePr>
            <p:xfrm>
              <a:off x="7564582" y="4095750"/>
              <a:ext cx="3048000" cy="1714500"/>
            </p:xfrm>
            <a:graphic>
              <a:graphicData uri="http://schemas.microsoft.com/office/powerpoint/2016/slidezoom">
                <pslz:sldZm>
                  <pslz:sldZmObj sldId="275" cId="556507518">
                    <pslz:zmPr id="{38BC76BF-439F-4FA6-B3B9-B516840ED222}"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4" name="Diazoom 3">
                <a:hlinkClick r:id="rId4" action="ppaction://hlinksldjump"/>
                <a:extLst>
                  <a:ext uri="{FF2B5EF4-FFF2-40B4-BE49-F238E27FC236}">
                    <a16:creationId xmlns:a16="http://schemas.microsoft.com/office/drawing/2014/main" id="{580EA0D3-6531-DE77-0042-3FA9BD4A3264}"/>
                  </a:ext>
                </a:extLst>
              </p:cNvPr>
              <p:cNvPicPr>
                <a:picLocks noGrp="1" noRot="1" noChangeAspect="1" noMove="1" noResize="1" noEditPoints="1" noAdjustHandles="1" noChangeArrowheads="1" noChangeShapeType="1"/>
              </p:cNvPicPr>
              <p:nvPr/>
            </p:nvPicPr>
            <p:blipFill>
              <a:blip r:embed="rId5"/>
              <a:stretch>
                <a:fillRect/>
              </a:stretch>
            </p:blipFill>
            <p:spPr>
              <a:xfrm>
                <a:off x="7564582" y="4095750"/>
                <a:ext cx="3048000" cy="1714500"/>
              </a:xfrm>
              <a:prstGeom prst="rect">
                <a:avLst/>
              </a:prstGeom>
              <a:ln w="3175">
                <a:solidFill>
                  <a:prstClr val="ltGray"/>
                </a:solidFill>
              </a:ln>
            </p:spPr>
          </p:pic>
        </mc:Fallback>
      </mc:AlternateContent>
      <p:sp>
        <p:nvSpPr>
          <p:cNvPr id="6" name="Tekstvak 5">
            <a:extLst>
              <a:ext uri="{FF2B5EF4-FFF2-40B4-BE49-F238E27FC236}">
                <a16:creationId xmlns:a16="http://schemas.microsoft.com/office/drawing/2014/main" id="{D63E02FE-DC2C-4EDC-0B2F-A24D1C51D56A}"/>
              </a:ext>
            </a:extLst>
          </p:cNvPr>
          <p:cNvSpPr txBox="1"/>
          <p:nvPr/>
        </p:nvSpPr>
        <p:spPr>
          <a:xfrm>
            <a:off x="7684655" y="5810250"/>
            <a:ext cx="2807854" cy="215444"/>
          </a:xfrm>
          <a:prstGeom prst="rect">
            <a:avLst/>
          </a:prstGeom>
          <a:noFill/>
        </p:spPr>
        <p:txBody>
          <a:bodyPr wrap="square" rtlCol="0">
            <a:spAutoFit/>
          </a:bodyPr>
          <a:lstStyle/>
          <a:p>
            <a:pPr algn="ctr"/>
            <a:r>
              <a:rPr lang="nl-NL" sz="800" dirty="0"/>
              <a:t>Klik op de afbeelding om te vergroten</a:t>
            </a:r>
          </a:p>
        </p:txBody>
      </p:sp>
    </p:spTree>
    <p:extLst>
      <p:ext uri="{BB962C8B-B14F-4D97-AF65-F5344CB8AC3E}">
        <p14:creationId xmlns:p14="http://schemas.microsoft.com/office/powerpoint/2010/main" val="3952484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98A458FB-1BCA-9503-1A76-2B23EC5E83A4}"/>
              </a:ext>
            </a:extLst>
          </p:cNvPr>
          <p:cNvSpPr>
            <a:spLocks noGrp="1"/>
          </p:cNvSpPr>
          <p:nvPr>
            <p:ph type="body" sz="quarter" idx="12"/>
          </p:nvPr>
        </p:nvSpPr>
        <p:spPr/>
        <p:txBody>
          <a:bodyPr/>
          <a:lstStyle/>
          <a:p>
            <a:endParaRPr lang="nl-NL" dirty="0"/>
          </a:p>
        </p:txBody>
      </p:sp>
      <p:sp>
        <p:nvSpPr>
          <p:cNvPr id="7" name="Tijdelijke aanduiding voor tekst 6">
            <a:extLst>
              <a:ext uri="{FF2B5EF4-FFF2-40B4-BE49-F238E27FC236}">
                <a16:creationId xmlns:a16="http://schemas.microsoft.com/office/drawing/2014/main" id="{2A19BDA2-49DF-35E7-B871-B75A69FFE0D2}"/>
              </a:ext>
            </a:extLst>
          </p:cNvPr>
          <p:cNvSpPr>
            <a:spLocks noGrp="1"/>
          </p:cNvSpPr>
          <p:nvPr>
            <p:ph type="body" sz="quarter" idx="11"/>
          </p:nvPr>
        </p:nvSpPr>
        <p:spPr/>
        <p:txBody>
          <a:bodyPr/>
          <a:lstStyle/>
          <a:p>
            <a:endParaRPr lang="nl-NL"/>
          </a:p>
        </p:txBody>
      </p:sp>
      <p:pic>
        <p:nvPicPr>
          <p:cNvPr id="11" name="Afbeelding 10">
            <a:extLst>
              <a:ext uri="{FF2B5EF4-FFF2-40B4-BE49-F238E27FC236}">
                <a16:creationId xmlns:a16="http://schemas.microsoft.com/office/drawing/2014/main" id="{BAAB4FBF-ADC5-352F-C274-CE2CEB1E89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3842"/>
            <a:ext cx="11796665" cy="7051842"/>
          </a:xfrm>
          <a:prstGeom prst="rect">
            <a:avLst/>
          </a:prstGeom>
        </p:spPr>
      </p:pic>
    </p:spTree>
    <p:extLst>
      <p:ext uri="{BB962C8B-B14F-4D97-AF65-F5344CB8AC3E}">
        <p14:creationId xmlns:p14="http://schemas.microsoft.com/office/powerpoint/2010/main" val="556507518"/>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2.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fab6ac-ae00-4ce7-a5ca-dcaf2687e7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schemas.openxmlformats.org/package/2006/metadata/core-properties"/>
    <ds:schemaRef ds:uri="http://purl.org/dc/elements/1.1/"/>
    <ds:schemaRef ds:uri="http://schemas.microsoft.com/office/infopath/2007/PartnerControls"/>
    <ds:schemaRef ds:uri="fbfab6ac-ae00-4ce7-a5ca-dcaf2687e769"/>
  </ds:schemaRefs>
</ds:datastoreItem>
</file>

<file path=docProps/app.xml><?xml version="1.0" encoding="utf-8"?>
<Properties xmlns="http://schemas.openxmlformats.org/officeDocument/2006/extended-properties" xmlns:vt="http://schemas.openxmlformats.org/officeDocument/2006/docPropsVTypes">
  <Template>Kantoorthema</Template>
  <TotalTime>2083</TotalTime>
  <Words>738</Words>
  <Application>Microsoft Office PowerPoint</Application>
  <PresentationFormat>Breedbeeld</PresentationFormat>
  <Paragraphs>54</Paragraphs>
  <Slides>12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12</vt:i4>
      </vt:variant>
    </vt:vector>
  </HeadingPairs>
  <TitlesOfParts>
    <vt:vector size="17" baseType="lpstr">
      <vt:lpstr>Arial</vt:lpstr>
      <vt:lpstr>Calibri</vt:lpstr>
      <vt:lpstr>H5PDroidSans</vt:lpstr>
      <vt:lpstr>Poppins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Clare Brouwer</dc:creator>
  <cp:lastModifiedBy>Barry Kuijpers</cp:lastModifiedBy>
  <cp:revision>13</cp:revision>
  <dcterms:created xsi:type="dcterms:W3CDTF">2022-09-14T07:33:54Z</dcterms:created>
  <dcterms:modified xsi:type="dcterms:W3CDTF">2022-09-26T10:20:34Z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