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270" r:id="rId7"/>
    <p:sldId id="271" r:id="rId8"/>
    <p:sldId id="272" r:id="rId9"/>
    <p:sldId id="273" r:id="rId10"/>
    <p:sldId id="274" r:id="rId11"/>
    <p:sldId id="275" r:id="rId12"/>
    <p:sldId id="276" r:id="rId13"/>
    <p:sldId id="277" r:id="rId14"/>
    <p:sldId id="278"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9D4DE-FACE-C24B-8632-8457AD8E0F70}" v="26" dt="2022-06-21T11:09:4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21/06/22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21/06/22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nl.wikipedia.org/wiki/Wikipedia:Zandba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app.nos.nl/op3/russisch-internet/#/"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vD0giHwtztg?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nl.wikipedia.org/wiki/Bloedbad_van_Boetsja"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nl.wikipedia.org/wiki/Bloedbad_van_Boetsja"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nl.wikipedia.org/wiki/Bloedbad_van_Boetsja" TargetMode="External"/><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tekst, sport, atletiekwedstrijd&#10;&#10;Automatisch gegenereerde beschrijving">
            <a:extLst>
              <a:ext uri="{FF2B5EF4-FFF2-40B4-BE49-F238E27FC236}">
                <a16:creationId xmlns:a16="http://schemas.microsoft.com/office/drawing/2014/main" id="{1406507F-10A1-DB54-CCBA-8AA89A25BAC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71" r="20871"/>
          <a:stretch>
            <a:fillRect/>
          </a:stretch>
        </p:blipFill>
        <p:spPr/>
      </p:pic>
      <p:sp>
        <p:nvSpPr>
          <p:cNvPr id="3" name="Tijdelijke aanduiding voor datum 2">
            <a:extLst>
              <a:ext uri="{FF2B5EF4-FFF2-40B4-BE49-F238E27FC236}">
                <a16:creationId xmlns:a16="http://schemas.microsoft.com/office/drawing/2014/main" id="{DC330818-B3BB-996D-0742-CCDB5A82B0B1}"/>
              </a:ext>
            </a:extLst>
          </p:cNvPr>
          <p:cNvSpPr>
            <a:spLocks noGrp="1"/>
          </p:cNvSpPr>
          <p:nvPr>
            <p:ph type="dt" sz="half" idx="2"/>
          </p:nvPr>
        </p:nvSpPr>
        <p:spPr/>
        <p:txBody>
          <a:bodyPr/>
          <a:lstStyle/>
          <a:p>
            <a:fld id="{9AF70030-3449-D641-B9FE-4DB84E2FBB2D}" type="datetime1">
              <a:rPr lang="en-ID" smtClean="0"/>
              <a:t>21/06/22</a:t>
            </a:fld>
            <a:endParaRPr lang="en-US" dirty="0"/>
          </a:p>
        </p:txBody>
      </p:sp>
      <p:sp>
        <p:nvSpPr>
          <p:cNvPr id="4" name="Tijdelijke aanduiding voor tekst 3">
            <a:extLst>
              <a:ext uri="{FF2B5EF4-FFF2-40B4-BE49-F238E27FC236}">
                <a16:creationId xmlns:a16="http://schemas.microsoft.com/office/drawing/2014/main" id="{6DC73D67-E83B-3CD3-1620-36F310CCD90E}"/>
              </a:ext>
            </a:extLst>
          </p:cNvPr>
          <p:cNvSpPr>
            <a:spLocks noGrp="1"/>
          </p:cNvSpPr>
          <p:nvPr>
            <p:ph type="body" sz="quarter" idx="11"/>
          </p:nvPr>
        </p:nvSpPr>
        <p:spPr/>
        <p:txBody>
          <a:bodyPr/>
          <a:lstStyle/>
          <a:p>
            <a:r>
              <a:rPr lang="nl-NL" dirty="0"/>
              <a:t>De oorlog op internet</a:t>
            </a:r>
          </a:p>
        </p:txBody>
      </p:sp>
      <p:sp>
        <p:nvSpPr>
          <p:cNvPr id="5" name="Tijdelijke aanduiding voor tekst 4">
            <a:extLst>
              <a:ext uri="{FF2B5EF4-FFF2-40B4-BE49-F238E27FC236}">
                <a16:creationId xmlns:a16="http://schemas.microsoft.com/office/drawing/2014/main" id="{00A469C1-07E7-C331-7991-6BB13D93C82A}"/>
              </a:ext>
            </a:extLst>
          </p:cNvPr>
          <p:cNvSpPr>
            <a:spLocks noGrp="1"/>
          </p:cNvSpPr>
          <p:nvPr>
            <p:ph type="body" sz="quarter" idx="14"/>
          </p:nvPr>
        </p:nvSpPr>
        <p:spPr>
          <a:xfrm>
            <a:off x="612959" y="397035"/>
            <a:ext cx="5002650" cy="370376"/>
          </a:xfrm>
        </p:spPr>
        <p:txBody>
          <a:bodyPr>
            <a:normAutofit/>
          </a:bodyPr>
          <a:lstStyle/>
          <a:p>
            <a:r>
              <a:rPr lang="nl-NL" dirty="0"/>
              <a:t>Mediabegrip week 25 groep 7-8 klas 1-2</a:t>
            </a:r>
          </a:p>
        </p:txBody>
      </p:sp>
    </p:spTree>
    <p:extLst>
      <p:ext uri="{BB962C8B-B14F-4D97-AF65-F5344CB8AC3E}">
        <p14:creationId xmlns:p14="http://schemas.microsoft.com/office/powerpoint/2010/main" val="136199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B58205-B553-DC58-C601-D9197C235433}"/>
              </a:ext>
            </a:extLst>
          </p:cNvPr>
          <p:cNvSpPr>
            <a:spLocks noGrp="1"/>
          </p:cNvSpPr>
          <p:nvPr>
            <p:ph type="body" sz="quarter" idx="11"/>
          </p:nvPr>
        </p:nvSpPr>
        <p:spPr>
          <a:xfrm>
            <a:off x="8060635" y="983974"/>
            <a:ext cx="3798015" cy="4746265"/>
          </a:xfrm>
        </p:spPr>
        <p:txBody>
          <a:bodyPr>
            <a:normAutofit fontScale="62500" lnSpcReduction="20000"/>
          </a:bodyPr>
          <a:lstStyle/>
          <a:p>
            <a:pPr>
              <a:lnSpc>
                <a:spcPct val="170000"/>
              </a:lnSpc>
            </a:pPr>
            <a:r>
              <a:rPr lang="nl-NL" sz="2800" dirty="0"/>
              <a:t>Is een bron betrouwbaar? </a:t>
            </a:r>
          </a:p>
          <a:p>
            <a:pPr marL="342900" indent="-342900">
              <a:lnSpc>
                <a:spcPct val="170000"/>
              </a:lnSpc>
              <a:buFont typeface="Arial" panose="020B0604020202020204" pitchFamily="34" charset="0"/>
              <a:buChar char="•"/>
            </a:pPr>
            <a:r>
              <a:rPr lang="nl-NL" sz="2000" b="0" dirty="0"/>
              <a:t>Wie is de auteur? Google de naam en kijk wat hij eerder heeft geschreven. Kom je rare dingen tegen?</a:t>
            </a:r>
          </a:p>
          <a:p>
            <a:pPr marL="342900" indent="-342900">
              <a:lnSpc>
                <a:spcPct val="170000"/>
              </a:lnSpc>
              <a:buFont typeface="Arial" panose="020B0604020202020204" pitchFamily="34" charset="0"/>
              <a:buChar char="•"/>
            </a:pPr>
            <a:r>
              <a:rPr lang="nl-NL" sz="2000" b="0" dirty="0"/>
              <a:t>Voor wie heeft hij dit geschreven? Is de opdrachtgever een Russisch bedrijf, dan zijn er misschien andere bedoelingen.</a:t>
            </a:r>
          </a:p>
          <a:p>
            <a:pPr marL="342900" indent="-342900">
              <a:lnSpc>
                <a:spcPct val="170000"/>
              </a:lnSpc>
              <a:buFont typeface="Arial" panose="020B0604020202020204" pitchFamily="34" charset="0"/>
              <a:buChar char="•"/>
            </a:pPr>
            <a:r>
              <a:rPr lang="nl-NL" sz="2000" b="0" dirty="0"/>
              <a:t>Maken meer mensen gebruik van deze bron? Wordt hij vaak gebruikt als bron, dan kan je ervan uitgaan dat hij betrouwbaar is.</a:t>
            </a:r>
          </a:p>
          <a:p>
            <a:endParaRPr lang="nl-NL" sz="2000" b="0" dirty="0"/>
          </a:p>
        </p:txBody>
      </p:sp>
      <p:pic>
        <p:nvPicPr>
          <p:cNvPr id="5" name="Tijdelijke aanduiding voor afbeelding 4" descr="Afbeelding met tekst, computer, binnen, tafel&#10;&#10;Automatisch gegenereerde beschrijving">
            <a:extLst>
              <a:ext uri="{FF2B5EF4-FFF2-40B4-BE49-F238E27FC236}">
                <a16:creationId xmlns:a16="http://schemas.microsoft.com/office/drawing/2014/main" id="{AA6BDB43-73ED-A7DB-FC82-FE948BF155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030" r="16030"/>
          <a:stretch>
            <a:fillRect/>
          </a:stretch>
        </p:blipFill>
        <p:spPr/>
      </p:pic>
      <p:grpSp>
        <p:nvGrpSpPr>
          <p:cNvPr id="6" name="Group 97">
            <a:extLst>
              <a:ext uri="{FF2B5EF4-FFF2-40B4-BE49-F238E27FC236}">
                <a16:creationId xmlns:a16="http://schemas.microsoft.com/office/drawing/2014/main" id="{006709F8-2362-7B9F-EDAC-AF324A4E7E0A}"/>
              </a:ext>
            </a:extLst>
          </p:cNvPr>
          <p:cNvGrpSpPr/>
          <p:nvPr/>
        </p:nvGrpSpPr>
        <p:grpSpPr>
          <a:xfrm>
            <a:off x="6096000" y="5204864"/>
            <a:ext cx="1185488" cy="1329558"/>
            <a:chOff x="5310523" y="4681374"/>
            <a:chExt cx="654498" cy="734038"/>
          </a:xfrm>
        </p:grpSpPr>
        <p:sp>
          <p:nvSpPr>
            <p:cNvPr id="7" name="Graphic 2">
              <a:extLst>
                <a:ext uri="{FF2B5EF4-FFF2-40B4-BE49-F238E27FC236}">
                  <a16:creationId xmlns:a16="http://schemas.microsoft.com/office/drawing/2014/main" id="{8CA4BD17-1DC1-B84C-4D3F-F55C483272A9}"/>
                </a:ext>
              </a:extLst>
            </p:cNvPr>
            <p:cNvSpPr/>
            <p:nvPr/>
          </p:nvSpPr>
          <p:spPr>
            <a:xfrm>
              <a:off x="5310523" y="4681374"/>
              <a:ext cx="654498" cy="734038"/>
            </a:xfrm>
            <a:custGeom>
              <a:avLst/>
              <a:gdLst>
                <a:gd name="connsiteX0" fmla="*/ 631262 w 654498"/>
                <a:gd name="connsiteY0" fmla="*/ 191242 h 734038"/>
                <a:gd name="connsiteX1" fmla="*/ 481808 w 654498"/>
                <a:gd name="connsiteY1" fmla="*/ 26842 h 734038"/>
                <a:gd name="connsiteX2" fmla="*/ 117501 w 654498"/>
                <a:gd name="connsiteY2" fmla="*/ 75582 h 734038"/>
                <a:gd name="connsiteX3" fmla="*/ 32492 w 654498"/>
                <a:gd name="connsiteY3" fmla="*/ 193146 h 734038"/>
                <a:gd name="connsiteX4" fmla="*/ 126 w 654498"/>
                <a:gd name="connsiteY4" fmla="*/ 376966 h 734038"/>
                <a:gd name="connsiteX5" fmla="*/ 83040 w 654498"/>
                <a:gd name="connsiteY5" fmla="*/ 644080 h 734038"/>
                <a:gd name="connsiteX6" fmla="*/ 314267 w 654498"/>
                <a:gd name="connsiteY6" fmla="*/ 734039 h 734038"/>
                <a:gd name="connsiteX7" fmla="*/ 558725 w 654498"/>
                <a:gd name="connsiteY7" fmla="*/ 635608 h 734038"/>
                <a:gd name="connsiteX8" fmla="*/ 654395 w 654498"/>
                <a:gd name="connsiteY8" fmla="*/ 347170 h 734038"/>
                <a:gd name="connsiteX9" fmla="*/ 631262 w 654498"/>
                <a:gd name="connsiteY9" fmla="*/ 191242 h 7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498" h="734038">
                  <a:moveTo>
                    <a:pt x="631262" y="191242"/>
                  </a:moveTo>
                  <a:cubicBezTo>
                    <a:pt x="610720" y="115630"/>
                    <a:pt x="555126" y="54477"/>
                    <a:pt x="481808" y="26842"/>
                  </a:cubicBezTo>
                  <a:cubicBezTo>
                    <a:pt x="360226" y="-21916"/>
                    <a:pt x="221995" y="-3420"/>
                    <a:pt x="117501" y="75582"/>
                  </a:cubicBezTo>
                  <a:cubicBezTo>
                    <a:pt x="82536" y="102046"/>
                    <a:pt x="54196" y="141237"/>
                    <a:pt x="32492" y="193146"/>
                  </a:cubicBezTo>
                  <a:cubicBezTo>
                    <a:pt x="9674" y="251681"/>
                    <a:pt x="-1321" y="314157"/>
                    <a:pt x="126" y="376966"/>
                  </a:cubicBezTo>
                  <a:cubicBezTo>
                    <a:pt x="126" y="495006"/>
                    <a:pt x="27761" y="584041"/>
                    <a:pt x="83040" y="644080"/>
                  </a:cubicBezTo>
                  <a:cubicBezTo>
                    <a:pt x="138319" y="704119"/>
                    <a:pt x="215389" y="734105"/>
                    <a:pt x="314267" y="734039"/>
                  </a:cubicBezTo>
                  <a:cubicBezTo>
                    <a:pt x="413459" y="734039"/>
                    <a:pt x="494945" y="701225"/>
                    <a:pt x="558725" y="635608"/>
                  </a:cubicBezTo>
                  <a:cubicBezTo>
                    <a:pt x="622505" y="569991"/>
                    <a:pt x="654395" y="473845"/>
                    <a:pt x="654395" y="347170"/>
                  </a:cubicBezTo>
                  <a:cubicBezTo>
                    <a:pt x="655508" y="294261"/>
                    <a:pt x="647683" y="241552"/>
                    <a:pt x="631262" y="191242"/>
                  </a:cubicBezTo>
                  <a:close/>
                </a:path>
              </a:pathLst>
            </a:custGeom>
            <a:solidFill>
              <a:srgbClr val="EB995D"/>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B9EFE9A-05F0-E57B-0B8F-0583C7AAF526}"/>
                </a:ext>
              </a:extLst>
            </p:cNvPr>
            <p:cNvSpPr/>
            <p:nvPr/>
          </p:nvSpPr>
          <p:spPr>
            <a:xfrm>
              <a:off x="5463531"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578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578"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0C06C69F-0962-BE86-0E96-E659FD78A0DF}"/>
                </a:ext>
              </a:extLst>
            </p:cNvPr>
            <p:cNvSpPr/>
            <p:nvPr/>
          </p:nvSpPr>
          <p:spPr>
            <a:xfrm>
              <a:off x="5740069" y="4840546"/>
              <a:ext cx="31223" cy="95499"/>
            </a:xfrm>
            <a:custGeom>
              <a:avLst/>
              <a:gdLst>
                <a:gd name="connsiteX0" fmla="*/ 30938 w 31223"/>
                <a:gd name="connsiteY0" fmla="*/ 22932 h 95499"/>
                <a:gd name="connsiteX1" fmla="*/ 30938 w 31223"/>
                <a:gd name="connsiteY1" fmla="*/ 75479 h 95499"/>
                <a:gd name="connsiteX2" fmla="*/ 13042 w 31223"/>
                <a:gd name="connsiteY2" fmla="*/ 95470 h 95499"/>
                <a:gd name="connsiteX3" fmla="*/ 952 w 31223"/>
                <a:gd name="connsiteY3" fmla="*/ 93376 h 95499"/>
                <a:gd name="connsiteX4" fmla="*/ 0 w 31223"/>
                <a:gd name="connsiteY4" fmla="*/ 92329 h 95499"/>
                <a:gd name="connsiteX5" fmla="*/ 0 w 31223"/>
                <a:gd name="connsiteY5" fmla="*/ 91377 h 95499"/>
                <a:gd name="connsiteX6" fmla="*/ 2094 w 31223"/>
                <a:gd name="connsiteY6" fmla="*/ 85855 h 95499"/>
                <a:gd name="connsiteX7" fmla="*/ 3998 w 31223"/>
                <a:gd name="connsiteY7" fmla="*/ 84999 h 95499"/>
                <a:gd name="connsiteX8" fmla="*/ 11043 w 31223"/>
                <a:gd name="connsiteY8" fmla="*/ 86236 h 95499"/>
                <a:gd name="connsiteX9" fmla="*/ 19515 w 31223"/>
                <a:gd name="connsiteY9" fmla="*/ 74432 h 95499"/>
                <a:gd name="connsiteX10" fmla="*/ 19515 w 31223"/>
                <a:gd name="connsiteY10" fmla="*/ 29596 h 95499"/>
                <a:gd name="connsiteX11" fmla="*/ 14089 w 31223"/>
                <a:gd name="connsiteY11" fmla="*/ 29596 h 95499"/>
                <a:gd name="connsiteX12" fmla="*/ 12566 w 31223"/>
                <a:gd name="connsiteY12" fmla="*/ 28168 h 95499"/>
                <a:gd name="connsiteX13" fmla="*/ 12566 w 31223"/>
                <a:gd name="connsiteY13" fmla="*/ 22932 h 95499"/>
                <a:gd name="connsiteX14" fmla="*/ 13679 w 31223"/>
                <a:gd name="connsiteY14" fmla="*/ 21409 h 95499"/>
                <a:gd name="connsiteX15" fmla="*/ 14089 w 31223"/>
                <a:gd name="connsiteY15" fmla="*/ 21409 h 95499"/>
                <a:gd name="connsiteX16" fmla="*/ 29320 w 31223"/>
                <a:gd name="connsiteY16" fmla="*/ 21409 h 95499"/>
                <a:gd name="connsiteX17" fmla="*/ 30919 w 31223"/>
                <a:gd name="connsiteY17" fmla="*/ 22399 h 95499"/>
                <a:gd name="connsiteX18" fmla="*/ 30938 w 31223"/>
                <a:gd name="connsiteY18" fmla="*/ 22932 h 95499"/>
                <a:gd name="connsiteX19" fmla="*/ 18658 w 31223"/>
                <a:gd name="connsiteY19" fmla="*/ 12366 h 95499"/>
                <a:gd name="connsiteX20" fmla="*/ 16754 w 31223"/>
                <a:gd name="connsiteY20" fmla="*/ 7225 h 95499"/>
                <a:gd name="connsiteX21" fmla="*/ 18753 w 31223"/>
                <a:gd name="connsiteY21" fmla="*/ 2085 h 95499"/>
                <a:gd name="connsiteX22" fmla="*/ 29224 w 31223"/>
                <a:gd name="connsiteY22" fmla="*/ 2085 h 95499"/>
                <a:gd name="connsiteX23" fmla="*/ 29224 w 31223"/>
                <a:gd name="connsiteY23" fmla="*/ 12366 h 95499"/>
                <a:gd name="connsiteX24" fmla="*/ 23894 w 31223"/>
                <a:gd name="connsiteY24" fmla="*/ 14365 h 95499"/>
                <a:gd name="connsiteX25" fmla="*/ 18658 w 31223"/>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23" h="95499">
                  <a:moveTo>
                    <a:pt x="30938" y="22932"/>
                  </a:moveTo>
                  <a:lnTo>
                    <a:pt x="30938" y="75479"/>
                  </a:lnTo>
                  <a:cubicBezTo>
                    <a:pt x="30938" y="88806"/>
                    <a:pt x="24941" y="95470"/>
                    <a:pt x="13042" y="95470"/>
                  </a:cubicBezTo>
                  <a:cubicBezTo>
                    <a:pt x="8910" y="95660"/>
                    <a:pt x="4779" y="94937"/>
                    <a:pt x="952" y="93376"/>
                  </a:cubicBezTo>
                  <a:cubicBezTo>
                    <a:pt x="381" y="93376"/>
                    <a:pt x="0" y="92709"/>
                    <a:pt x="0" y="92329"/>
                  </a:cubicBezTo>
                  <a:cubicBezTo>
                    <a:pt x="0" y="91948"/>
                    <a:pt x="0" y="91662"/>
                    <a:pt x="0" y="91377"/>
                  </a:cubicBezTo>
                  <a:lnTo>
                    <a:pt x="2094" y="85855"/>
                  </a:lnTo>
                  <a:cubicBezTo>
                    <a:pt x="2094" y="84904"/>
                    <a:pt x="3046" y="84713"/>
                    <a:pt x="3998" y="84999"/>
                  </a:cubicBezTo>
                  <a:cubicBezTo>
                    <a:pt x="6245" y="85855"/>
                    <a:pt x="8634" y="86274"/>
                    <a:pt x="11043" y="86236"/>
                  </a:cubicBezTo>
                  <a:cubicBezTo>
                    <a:pt x="16659" y="86236"/>
                    <a:pt x="19515" y="82333"/>
                    <a:pt x="19515" y="74432"/>
                  </a:cubicBezTo>
                  <a:lnTo>
                    <a:pt x="19515" y="29596"/>
                  </a:lnTo>
                  <a:lnTo>
                    <a:pt x="14089" y="29596"/>
                  </a:lnTo>
                  <a:cubicBezTo>
                    <a:pt x="13042" y="29596"/>
                    <a:pt x="12566" y="29120"/>
                    <a:pt x="12566" y="28168"/>
                  </a:cubicBezTo>
                  <a:lnTo>
                    <a:pt x="12566" y="22932"/>
                  </a:lnTo>
                  <a:cubicBezTo>
                    <a:pt x="12451" y="22209"/>
                    <a:pt x="12946" y="21523"/>
                    <a:pt x="13679" y="21409"/>
                  </a:cubicBezTo>
                  <a:cubicBezTo>
                    <a:pt x="13813" y="21390"/>
                    <a:pt x="13955" y="21390"/>
                    <a:pt x="14089" y="21409"/>
                  </a:cubicBezTo>
                  <a:lnTo>
                    <a:pt x="29320" y="21409"/>
                  </a:lnTo>
                  <a:cubicBezTo>
                    <a:pt x="30034" y="21238"/>
                    <a:pt x="30757" y="21685"/>
                    <a:pt x="30919" y="22399"/>
                  </a:cubicBezTo>
                  <a:cubicBezTo>
                    <a:pt x="30967" y="22580"/>
                    <a:pt x="30967" y="22761"/>
                    <a:pt x="30938" y="22932"/>
                  </a:cubicBezTo>
                  <a:close/>
                  <a:moveTo>
                    <a:pt x="18658" y="12366"/>
                  </a:moveTo>
                  <a:cubicBezTo>
                    <a:pt x="17382" y="10966"/>
                    <a:pt x="16697" y="9120"/>
                    <a:pt x="16754" y="7225"/>
                  </a:cubicBezTo>
                  <a:cubicBezTo>
                    <a:pt x="16688" y="5312"/>
                    <a:pt x="17411" y="3446"/>
                    <a:pt x="18753" y="2085"/>
                  </a:cubicBezTo>
                  <a:cubicBezTo>
                    <a:pt x="21695" y="-695"/>
                    <a:pt x="26293" y="-695"/>
                    <a:pt x="29224" y="2085"/>
                  </a:cubicBezTo>
                  <a:cubicBezTo>
                    <a:pt x="31890" y="4998"/>
                    <a:pt x="31890" y="9453"/>
                    <a:pt x="29224" y="12366"/>
                  </a:cubicBezTo>
                  <a:cubicBezTo>
                    <a:pt x="27787" y="13717"/>
                    <a:pt x="25864" y="14431"/>
                    <a:pt x="23894" y="14365"/>
                  </a:cubicBezTo>
                  <a:cubicBezTo>
                    <a:pt x="21952" y="14451"/>
                    <a:pt x="20048" y="13727"/>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2D67C0C-2663-126B-A009-8EA5FA16C55B}"/>
                </a:ext>
              </a:extLst>
            </p:cNvPr>
            <p:cNvSpPr/>
            <p:nvPr/>
          </p:nvSpPr>
          <p:spPr>
            <a:xfrm>
              <a:off x="5782451" y="4860396"/>
              <a:ext cx="42995" cy="52746"/>
            </a:xfrm>
            <a:custGeom>
              <a:avLst/>
              <a:gdLst>
                <a:gd name="connsiteX0" fmla="*/ 23207 w 42995"/>
                <a:gd name="connsiteY0" fmla="*/ 52678 h 52746"/>
                <a:gd name="connsiteX1" fmla="*/ 5596 w 42995"/>
                <a:gd name="connsiteY1" fmla="*/ 45634 h 52746"/>
                <a:gd name="connsiteX2" fmla="*/ 75 w 42995"/>
                <a:gd name="connsiteY2" fmla="*/ 26595 h 52746"/>
                <a:gd name="connsiteX3" fmla="*/ 5977 w 42995"/>
                <a:gd name="connsiteY3" fmla="*/ 7556 h 52746"/>
                <a:gd name="connsiteX4" fmla="*/ 23112 w 42995"/>
                <a:gd name="connsiteY4" fmla="*/ 36 h 52746"/>
                <a:gd name="connsiteX5" fmla="*/ 32632 w 42995"/>
                <a:gd name="connsiteY5" fmla="*/ 2130 h 52746"/>
                <a:gd name="connsiteX6" fmla="*/ 38724 w 42995"/>
                <a:gd name="connsiteY6" fmla="*/ 7747 h 52746"/>
                <a:gd name="connsiteX7" fmla="*/ 42817 w 42995"/>
                <a:gd name="connsiteY7" fmla="*/ 23549 h 52746"/>
                <a:gd name="connsiteX8" fmla="*/ 42817 w 42995"/>
                <a:gd name="connsiteY8" fmla="*/ 28213 h 52746"/>
                <a:gd name="connsiteX9" fmla="*/ 41294 w 42995"/>
                <a:gd name="connsiteY9" fmla="*/ 28213 h 52746"/>
                <a:gd name="connsiteX10" fmla="*/ 11594 w 42995"/>
                <a:gd name="connsiteY10" fmla="*/ 28213 h 52746"/>
                <a:gd name="connsiteX11" fmla="*/ 15211 w 42995"/>
                <a:gd name="connsiteY11" fmla="*/ 39446 h 52746"/>
                <a:gd name="connsiteX12" fmla="*/ 25873 w 42995"/>
                <a:gd name="connsiteY12" fmla="*/ 43444 h 52746"/>
                <a:gd name="connsiteX13" fmla="*/ 37201 w 42995"/>
                <a:gd name="connsiteY13" fmla="*/ 40779 h 52746"/>
                <a:gd name="connsiteX14" fmla="*/ 39295 w 42995"/>
                <a:gd name="connsiteY14" fmla="*/ 41636 h 52746"/>
                <a:gd name="connsiteX15" fmla="*/ 41199 w 42995"/>
                <a:gd name="connsiteY15" fmla="*/ 46205 h 52746"/>
                <a:gd name="connsiteX16" fmla="*/ 40247 w 42995"/>
                <a:gd name="connsiteY16" fmla="*/ 48299 h 52746"/>
                <a:gd name="connsiteX17" fmla="*/ 23207 w 42995"/>
                <a:gd name="connsiteY17" fmla="*/ 52678 h 52746"/>
                <a:gd name="connsiteX18" fmla="*/ 11213 w 42995"/>
                <a:gd name="connsiteY18" fmla="*/ 21455 h 52746"/>
                <a:gd name="connsiteX19" fmla="*/ 32727 w 42995"/>
                <a:gd name="connsiteY19" fmla="*/ 21455 h 52746"/>
                <a:gd name="connsiteX20" fmla="*/ 23207 w 42995"/>
                <a:gd name="connsiteY20" fmla="*/ 8889 h 52746"/>
                <a:gd name="connsiteX21" fmla="*/ 14735 w 42995"/>
                <a:gd name="connsiteY21" fmla="*/ 12697 h 52746"/>
                <a:gd name="connsiteX22" fmla="*/ 11594 w 42995"/>
                <a:gd name="connsiteY22" fmla="*/ 21455 h 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95" h="52746">
                  <a:moveTo>
                    <a:pt x="23207" y="52678"/>
                  </a:moveTo>
                  <a:cubicBezTo>
                    <a:pt x="16563" y="53211"/>
                    <a:pt x="10042" y="50603"/>
                    <a:pt x="5596" y="45634"/>
                  </a:cubicBezTo>
                  <a:cubicBezTo>
                    <a:pt x="1541" y="40151"/>
                    <a:pt x="-420" y="33402"/>
                    <a:pt x="75" y="26595"/>
                  </a:cubicBezTo>
                  <a:cubicBezTo>
                    <a:pt x="-201" y="19760"/>
                    <a:pt x="1884" y="13039"/>
                    <a:pt x="5977" y="7556"/>
                  </a:cubicBezTo>
                  <a:cubicBezTo>
                    <a:pt x="10147" y="2444"/>
                    <a:pt x="16525" y="-354"/>
                    <a:pt x="23112" y="36"/>
                  </a:cubicBezTo>
                  <a:cubicBezTo>
                    <a:pt x="26406" y="-69"/>
                    <a:pt x="29680" y="645"/>
                    <a:pt x="32632" y="2130"/>
                  </a:cubicBezTo>
                  <a:cubicBezTo>
                    <a:pt x="35183" y="3349"/>
                    <a:pt x="37306" y="5300"/>
                    <a:pt x="38724" y="7747"/>
                  </a:cubicBezTo>
                  <a:cubicBezTo>
                    <a:pt x="41532" y="12535"/>
                    <a:pt x="42941" y="17999"/>
                    <a:pt x="42817" y="23549"/>
                  </a:cubicBezTo>
                  <a:cubicBezTo>
                    <a:pt x="43055" y="25091"/>
                    <a:pt x="43055" y="26671"/>
                    <a:pt x="42817" y="28213"/>
                  </a:cubicBezTo>
                  <a:cubicBezTo>
                    <a:pt x="42322" y="28347"/>
                    <a:pt x="41789" y="28347"/>
                    <a:pt x="41294" y="28213"/>
                  </a:cubicBezTo>
                  <a:lnTo>
                    <a:pt x="11594" y="28213"/>
                  </a:lnTo>
                  <a:cubicBezTo>
                    <a:pt x="11660" y="32231"/>
                    <a:pt x="12926" y="36143"/>
                    <a:pt x="15211" y="39446"/>
                  </a:cubicBezTo>
                  <a:cubicBezTo>
                    <a:pt x="17934" y="42388"/>
                    <a:pt x="21884" y="43873"/>
                    <a:pt x="25873" y="43444"/>
                  </a:cubicBezTo>
                  <a:cubicBezTo>
                    <a:pt x="29795" y="43388"/>
                    <a:pt x="33660" y="42483"/>
                    <a:pt x="37201" y="40779"/>
                  </a:cubicBezTo>
                  <a:cubicBezTo>
                    <a:pt x="38153" y="40303"/>
                    <a:pt x="38819" y="40779"/>
                    <a:pt x="39295" y="41636"/>
                  </a:cubicBezTo>
                  <a:lnTo>
                    <a:pt x="41199" y="46205"/>
                  </a:lnTo>
                  <a:cubicBezTo>
                    <a:pt x="41199" y="47062"/>
                    <a:pt x="41199" y="47728"/>
                    <a:pt x="40247" y="48299"/>
                  </a:cubicBezTo>
                  <a:cubicBezTo>
                    <a:pt x="35030" y="51184"/>
                    <a:pt x="29166" y="52688"/>
                    <a:pt x="23207" y="52678"/>
                  </a:cubicBezTo>
                  <a:close/>
                  <a:moveTo>
                    <a:pt x="11213" y="21455"/>
                  </a:moveTo>
                  <a:lnTo>
                    <a:pt x="32727" y="21455"/>
                  </a:lnTo>
                  <a:cubicBezTo>
                    <a:pt x="32727" y="13078"/>
                    <a:pt x="29490" y="8889"/>
                    <a:pt x="23207" y="8889"/>
                  </a:cubicBezTo>
                  <a:cubicBezTo>
                    <a:pt x="19914" y="8603"/>
                    <a:pt x="16706" y="10041"/>
                    <a:pt x="14735" y="12697"/>
                  </a:cubicBezTo>
                  <a:cubicBezTo>
                    <a:pt x="12926" y="15286"/>
                    <a:pt x="11841" y="18304"/>
                    <a:pt x="11594"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69AFE88E-9A2B-D995-9622-8754F70B7FF8}"/>
                </a:ext>
              </a:extLst>
            </p:cNvPr>
            <p:cNvSpPr/>
            <p:nvPr/>
          </p:nvSpPr>
          <p:spPr>
            <a:xfrm>
              <a:off x="5512072" y="4918295"/>
              <a:ext cx="62659" cy="91347"/>
            </a:xfrm>
            <a:custGeom>
              <a:avLst/>
              <a:gdLst>
                <a:gd name="connsiteX0" fmla="*/ 55601 w 62659"/>
                <a:gd name="connsiteY0" fmla="*/ 80263 h 91347"/>
                <a:gd name="connsiteX1" fmla="*/ 60837 w 62659"/>
                <a:gd name="connsiteY1" fmla="*/ 80263 h 91347"/>
                <a:gd name="connsiteX2" fmla="*/ 62646 w 62659"/>
                <a:gd name="connsiteY2" fmla="*/ 81662 h 91347"/>
                <a:gd name="connsiteX3" fmla="*/ 62646 w 62659"/>
                <a:gd name="connsiteY3" fmla="*/ 82072 h 91347"/>
                <a:gd name="connsiteX4" fmla="*/ 62646 w 62659"/>
                <a:gd name="connsiteY4" fmla="*/ 87974 h 91347"/>
                <a:gd name="connsiteX5" fmla="*/ 61246 w 62659"/>
                <a:gd name="connsiteY5" fmla="*/ 89782 h 91347"/>
                <a:gd name="connsiteX6" fmla="*/ 60837 w 62659"/>
                <a:gd name="connsiteY6" fmla="*/ 89782 h 91347"/>
                <a:gd name="connsiteX7" fmla="*/ 47224 w 62659"/>
                <a:gd name="connsiteY7" fmla="*/ 89782 h 91347"/>
                <a:gd name="connsiteX8" fmla="*/ 45415 w 62659"/>
                <a:gd name="connsiteY8" fmla="*/ 88173 h 91347"/>
                <a:gd name="connsiteX9" fmla="*/ 45415 w 62659"/>
                <a:gd name="connsiteY9" fmla="*/ 87974 h 91347"/>
                <a:gd name="connsiteX10" fmla="*/ 44368 w 62659"/>
                <a:gd name="connsiteY10" fmla="*/ 80929 h 91347"/>
                <a:gd name="connsiteX11" fmla="*/ 24758 w 62659"/>
                <a:gd name="connsiteY11" fmla="*/ 91305 h 91347"/>
                <a:gd name="connsiteX12" fmla="*/ 6481 w 62659"/>
                <a:gd name="connsiteY12" fmla="*/ 83880 h 91347"/>
                <a:gd name="connsiteX13" fmla="*/ 103 w 62659"/>
                <a:gd name="connsiteY13" fmla="*/ 60843 h 91347"/>
                <a:gd name="connsiteX14" fmla="*/ 7528 w 62659"/>
                <a:gd name="connsiteY14" fmla="*/ 36949 h 91347"/>
                <a:gd name="connsiteX15" fmla="*/ 26567 w 62659"/>
                <a:gd name="connsiteY15" fmla="*/ 28763 h 91347"/>
                <a:gd name="connsiteX16" fmla="*/ 36086 w 62659"/>
                <a:gd name="connsiteY16" fmla="*/ 30762 h 91347"/>
                <a:gd name="connsiteX17" fmla="*/ 42084 w 62659"/>
                <a:gd name="connsiteY17" fmla="*/ 35522 h 91347"/>
                <a:gd name="connsiteX18" fmla="*/ 42084 w 62659"/>
                <a:gd name="connsiteY18" fmla="*/ 10010 h 91347"/>
                <a:gd name="connsiteX19" fmla="*/ 36562 w 62659"/>
                <a:gd name="connsiteY19" fmla="*/ 10010 h 91347"/>
                <a:gd name="connsiteX20" fmla="*/ 34754 w 62659"/>
                <a:gd name="connsiteY20" fmla="*/ 8610 h 91347"/>
                <a:gd name="connsiteX21" fmla="*/ 34754 w 62659"/>
                <a:gd name="connsiteY21" fmla="*/ 8201 h 91347"/>
                <a:gd name="connsiteX22" fmla="*/ 34754 w 62659"/>
                <a:gd name="connsiteY22" fmla="*/ 1823 h 91347"/>
                <a:gd name="connsiteX23" fmla="*/ 36153 w 62659"/>
                <a:gd name="connsiteY23" fmla="*/ 14 h 91347"/>
                <a:gd name="connsiteX24" fmla="*/ 36562 w 62659"/>
                <a:gd name="connsiteY24" fmla="*/ 14 h 91347"/>
                <a:gd name="connsiteX25" fmla="*/ 54649 w 62659"/>
                <a:gd name="connsiteY25" fmla="*/ 14 h 91347"/>
                <a:gd name="connsiteX26" fmla="*/ 56458 w 62659"/>
                <a:gd name="connsiteY26" fmla="*/ 1413 h 91347"/>
                <a:gd name="connsiteX27" fmla="*/ 56458 w 62659"/>
                <a:gd name="connsiteY27" fmla="*/ 1823 h 91347"/>
                <a:gd name="connsiteX28" fmla="*/ 42464 w 62659"/>
                <a:gd name="connsiteY28" fmla="*/ 67126 h 91347"/>
                <a:gd name="connsiteX29" fmla="*/ 42464 w 62659"/>
                <a:gd name="connsiteY29" fmla="*/ 45898 h 91347"/>
                <a:gd name="connsiteX30" fmla="*/ 37038 w 62659"/>
                <a:gd name="connsiteY30" fmla="*/ 41424 h 91347"/>
                <a:gd name="connsiteX31" fmla="*/ 29137 w 62659"/>
                <a:gd name="connsiteY31" fmla="*/ 39425 h 91347"/>
                <a:gd name="connsiteX32" fmla="*/ 14192 w 62659"/>
                <a:gd name="connsiteY32" fmla="*/ 59701 h 91347"/>
                <a:gd name="connsiteX33" fmla="*/ 20951 w 62659"/>
                <a:gd name="connsiteY33" fmla="*/ 78740 h 91347"/>
                <a:gd name="connsiteX34" fmla="*/ 28852 w 62659"/>
                <a:gd name="connsiteY34" fmla="*/ 80358 h 91347"/>
                <a:gd name="connsiteX35" fmla="*/ 38371 w 62659"/>
                <a:gd name="connsiteY35" fmla="*/ 76645 h 91347"/>
                <a:gd name="connsiteX36" fmla="*/ 42464 w 62659"/>
                <a:gd name="connsiteY36"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659"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224" y="89782"/>
                  </a:lnTo>
                  <a:cubicBezTo>
                    <a:pt x="46282" y="89839"/>
                    <a:pt x="45473" y="89116"/>
                    <a:pt x="45415" y="88173"/>
                  </a:cubicBezTo>
                  <a:cubicBezTo>
                    <a:pt x="45415" y="88107"/>
                    <a:pt x="45415" y="88040"/>
                    <a:pt x="45415" y="87974"/>
                  </a:cubicBezTo>
                  <a:lnTo>
                    <a:pt x="44368"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66" y="31800"/>
                    <a:pt x="40532" y="33437"/>
                    <a:pt x="42084" y="35522"/>
                  </a:cubicBezTo>
                  <a:lnTo>
                    <a:pt x="42084" y="10010"/>
                  </a:lnTo>
                  <a:lnTo>
                    <a:pt x="36562" y="10010"/>
                  </a:lnTo>
                  <a:cubicBezTo>
                    <a:pt x="35677" y="10124"/>
                    <a:pt x="34868" y="9496"/>
                    <a:pt x="34754" y="8610"/>
                  </a:cubicBezTo>
                  <a:cubicBezTo>
                    <a:pt x="34735" y="8477"/>
                    <a:pt x="34735" y="8334"/>
                    <a:pt x="34754" y="8201"/>
                  </a:cubicBezTo>
                  <a:lnTo>
                    <a:pt x="34754" y="1823"/>
                  </a:lnTo>
                  <a:cubicBezTo>
                    <a:pt x="34640" y="938"/>
                    <a:pt x="35268" y="129"/>
                    <a:pt x="36153" y="14"/>
                  </a:cubicBezTo>
                  <a:cubicBezTo>
                    <a:pt x="36286" y="-5"/>
                    <a:pt x="36429" y="-5"/>
                    <a:pt x="36562" y="14"/>
                  </a:cubicBezTo>
                  <a:lnTo>
                    <a:pt x="54649" y="14"/>
                  </a:lnTo>
                  <a:cubicBezTo>
                    <a:pt x="55535" y="-100"/>
                    <a:pt x="56344" y="528"/>
                    <a:pt x="56458" y="1413"/>
                  </a:cubicBezTo>
                  <a:cubicBezTo>
                    <a:pt x="56477" y="1547"/>
                    <a:pt x="56477" y="1690"/>
                    <a:pt x="56458" y="1823"/>
                  </a:cubicBezTo>
                  <a:close/>
                  <a:moveTo>
                    <a:pt x="42464" y="67126"/>
                  </a:moveTo>
                  <a:lnTo>
                    <a:pt x="42464" y="45898"/>
                  </a:lnTo>
                  <a:cubicBezTo>
                    <a:pt x="41046" y="43994"/>
                    <a:pt x="39180" y="42452"/>
                    <a:pt x="37038" y="41424"/>
                  </a:cubicBezTo>
                  <a:cubicBezTo>
                    <a:pt x="34602" y="40139"/>
                    <a:pt x="31888" y="39453"/>
                    <a:pt x="29137" y="39425"/>
                  </a:cubicBezTo>
                  <a:cubicBezTo>
                    <a:pt x="19142" y="39425"/>
                    <a:pt x="14192" y="46183"/>
                    <a:pt x="14192" y="59701"/>
                  </a:cubicBezTo>
                  <a:cubicBezTo>
                    <a:pt x="14192" y="70077"/>
                    <a:pt x="16381" y="76550"/>
                    <a:pt x="20951" y="78740"/>
                  </a:cubicBezTo>
                  <a:cubicBezTo>
                    <a:pt x="23397" y="79968"/>
                    <a:pt x="26120" y="80520"/>
                    <a:pt x="28852" y="80358"/>
                  </a:cubicBezTo>
                  <a:cubicBezTo>
                    <a:pt x="32383" y="80387"/>
                    <a:pt x="35791" y="79054"/>
                    <a:pt x="38371" y="76645"/>
                  </a:cubicBezTo>
                  <a:cubicBezTo>
                    <a:pt x="41056" y="74218"/>
                    <a:pt x="42541" y="70743"/>
                    <a:pt x="4246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F9684556-9B60-900E-C0C7-CCE8FA4D6412}"/>
                </a:ext>
              </a:extLst>
            </p:cNvPr>
            <p:cNvSpPr/>
            <p:nvPr/>
          </p:nvSpPr>
          <p:spPr>
            <a:xfrm>
              <a:off x="5582936" y="4947040"/>
              <a:ext cx="55765" cy="62611"/>
            </a:xfrm>
            <a:custGeom>
              <a:avLst/>
              <a:gdLst>
                <a:gd name="connsiteX0" fmla="*/ 35285 w 55765"/>
                <a:gd name="connsiteY0" fmla="*/ 25245 h 62611"/>
                <a:gd name="connsiteX1" fmla="*/ 35285 w 55765"/>
                <a:gd name="connsiteY1" fmla="*/ 21056 h 62611"/>
                <a:gd name="connsiteX2" fmla="*/ 30525 w 55765"/>
                <a:gd name="connsiteY2" fmla="*/ 10299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9 w 55765"/>
                <a:gd name="connsiteY8" fmla="*/ 4112 h 62611"/>
                <a:gd name="connsiteX9" fmla="*/ 27193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229 h 62611"/>
                <a:gd name="connsiteX16" fmla="*/ 54352 w 55765"/>
                <a:gd name="connsiteY16" fmla="*/ 61038 h 62611"/>
                <a:gd name="connsiteX17" fmla="*/ 53943 w 55765"/>
                <a:gd name="connsiteY17" fmla="*/ 61038 h 62611"/>
                <a:gd name="connsiteX18" fmla="*/ 39664 w 55765"/>
                <a:gd name="connsiteY18" fmla="*/ 61038 h 62611"/>
                <a:gd name="connsiteX19" fmla="*/ 37855 w 55765"/>
                <a:gd name="connsiteY19" fmla="*/ 59229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6 w 55765"/>
                <a:gd name="connsiteY28" fmla="*/ 34383 h 62611"/>
                <a:gd name="connsiteX29" fmla="*/ 16341 w 55765"/>
                <a:gd name="connsiteY29" fmla="*/ 36573 h 62611"/>
                <a:gd name="connsiteX30" fmla="*/ 12438 w 55765"/>
                <a:gd name="connsiteY30" fmla="*/ 43998 h 62611"/>
                <a:gd name="connsiteX31" fmla="*/ 21958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762" y="11537"/>
                    <a:pt x="30525" y="10299"/>
                  </a:cubicBezTo>
                  <a:cubicBezTo>
                    <a:pt x="28383" y="9548"/>
                    <a:pt x="26127" y="9224"/>
                    <a:pt x="23861" y="9348"/>
                  </a:cubicBezTo>
                  <a:cubicBezTo>
                    <a:pt x="19235" y="9262"/>
                    <a:pt x="15218" y="12517"/>
                    <a:pt x="14342" y="17058"/>
                  </a:cubicBezTo>
                  <a:cubicBezTo>
                    <a:pt x="14342" y="18296"/>
                    <a:pt x="13485" y="18867"/>
                    <a:pt x="12533" y="18867"/>
                  </a:cubicBezTo>
                  <a:lnTo>
                    <a:pt x="4823" y="18867"/>
                  </a:lnTo>
                  <a:cubicBezTo>
                    <a:pt x="3585" y="18867"/>
                    <a:pt x="3014" y="18296"/>
                    <a:pt x="3109" y="17058"/>
                  </a:cubicBezTo>
                  <a:cubicBezTo>
                    <a:pt x="3128" y="11813"/>
                    <a:pt x="5822" y="6930"/>
                    <a:pt x="10249" y="4112"/>
                  </a:cubicBezTo>
                  <a:cubicBezTo>
                    <a:pt x="15418" y="1237"/>
                    <a:pt x="21282" y="-181"/>
                    <a:pt x="27193" y="19"/>
                  </a:cubicBezTo>
                  <a:cubicBezTo>
                    <a:pt x="41568" y="19"/>
                    <a:pt x="48707" y="6587"/>
                    <a:pt x="48707" y="19819"/>
                  </a:cubicBezTo>
                  <a:lnTo>
                    <a:pt x="48707" y="51519"/>
                  </a:lnTo>
                  <a:lnTo>
                    <a:pt x="53943" y="51519"/>
                  </a:lnTo>
                  <a:cubicBezTo>
                    <a:pt x="54828" y="51404"/>
                    <a:pt x="55637" y="52032"/>
                    <a:pt x="55751" y="52918"/>
                  </a:cubicBezTo>
                  <a:cubicBezTo>
                    <a:pt x="55771" y="53051"/>
                    <a:pt x="55771" y="53194"/>
                    <a:pt x="55751" y="53327"/>
                  </a:cubicBezTo>
                  <a:lnTo>
                    <a:pt x="55751" y="59229"/>
                  </a:lnTo>
                  <a:cubicBezTo>
                    <a:pt x="55866" y="60114"/>
                    <a:pt x="55237" y="60924"/>
                    <a:pt x="54352" y="61038"/>
                  </a:cubicBezTo>
                  <a:cubicBezTo>
                    <a:pt x="54219" y="61057"/>
                    <a:pt x="54076" y="61057"/>
                    <a:pt x="53943" y="61038"/>
                  </a:cubicBezTo>
                  <a:lnTo>
                    <a:pt x="39664" y="61038"/>
                  </a:lnTo>
                  <a:cubicBezTo>
                    <a:pt x="38617" y="61038"/>
                    <a:pt x="38045" y="60467"/>
                    <a:pt x="37855" y="59229"/>
                  </a:cubicBezTo>
                  <a:lnTo>
                    <a:pt x="36998" y="53708"/>
                  </a:lnTo>
                  <a:cubicBezTo>
                    <a:pt x="32581" y="59724"/>
                    <a:pt x="25404" y="63065"/>
                    <a:pt x="17959" y="62561"/>
                  </a:cubicBezTo>
                  <a:cubicBezTo>
                    <a:pt x="13333" y="62742"/>
                    <a:pt x="8783" y="61295"/>
                    <a:pt x="5108" y="58468"/>
                  </a:cubicBezTo>
                  <a:cubicBezTo>
                    <a:pt x="1491" y="55184"/>
                    <a:pt x="-375" y="50386"/>
                    <a:pt x="63" y="45521"/>
                  </a:cubicBezTo>
                  <a:cubicBezTo>
                    <a:pt x="-527" y="38677"/>
                    <a:pt x="3299" y="32213"/>
                    <a:pt x="9582" y="29433"/>
                  </a:cubicBezTo>
                  <a:cubicBezTo>
                    <a:pt x="15599" y="26844"/>
                    <a:pt x="22072" y="25454"/>
                    <a:pt x="28621" y="25340"/>
                  </a:cubicBezTo>
                  <a:close/>
                  <a:moveTo>
                    <a:pt x="35285" y="42856"/>
                  </a:moveTo>
                  <a:lnTo>
                    <a:pt x="35285" y="33336"/>
                  </a:lnTo>
                  <a:cubicBezTo>
                    <a:pt x="30497" y="33032"/>
                    <a:pt x="25699" y="33384"/>
                    <a:pt x="21006" y="34383"/>
                  </a:cubicBezTo>
                  <a:cubicBezTo>
                    <a:pt x="19292" y="35145"/>
                    <a:pt x="17674" y="35812"/>
                    <a:pt x="16341" y="36573"/>
                  </a:cubicBezTo>
                  <a:cubicBezTo>
                    <a:pt x="13676" y="38049"/>
                    <a:pt x="12134" y="40961"/>
                    <a:pt x="12438" y="43998"/>
                  </a:cubicBezTo>
                  <a:cubicBezTo>
                    <a:pt x="12438" y="49615"/>
                    <a:pt x="15675" y="52375"/>
                    <a:pt x="21958" y="52375"/>
                  </a:cubicBezTo>
                  <a:cubicBezTo>
                    <a:pt x="25375" y="52527"/>
                    <a:pt x="28745" y="51480"/>
                    <a:pt x="31477" y="49424"/>
                  </a:cubicBezTo>
                  <a:cubicBezTo>
                    <a:pt x="33790" y="47987"/>
                    <a:pt x="35304" y="45559"/>
                    <a:pt x="35570" y="4285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DE82197F-F13A-B5E3-D92C-83D00996A07F}"/>
                </a:ext>
              </a:extLst>
            </p:cNvPr>
            <p:cNvSpPr/>
            <p:nvPr/>
          </p:nvSpPr>
          <p:spPr>
            <a:xfrm>
              <a:off x="5641910" y="4930290"/>
              <a:ext cx="40331" cy="79484"/>
            </a:xfrm>
            <a:custGeom>
              <a:avLst/>
              <a:gdLst>
                <a:gd name="connsiteX0" fmla="*/ 21623 w 40331"/>
                <a:gd name="connsiteY0" fmla="*/ 28001 h 79484"/>
                <a:gd name="connsiteX1" fmla="*/ 21623 w 40331"/>
                <a:gd name="connsiteY1" fmla="*/ 58368 h 79484"/>
                <a:gd name="connsiteX2" fmla="*/ 23051 w 40331"/>
                <a:gd name="connsiteY2" fmla="*/ 66650 h 79484"/>
                <a:gd name="connsiteX3" fmla="*/ 28477 w 40331"/>
                <a:gd name="connsiteY3" fmla="*/ 69125 h 79484"/>
                <a:gd name="connsiteX4" fmla="*/ 36188 w 40331"/>
                <a:gd name="connsiteY4" fmla="*/ 67507 h 79484"/>
                <a:gd name="connsiteX5" fmla="*/ 38092 w 40331"/>
                <a:gd name="connsiteY5" fmla="*/ 68459 h 79484"/>
                <a:gd name="connsiteX6" fmla="*/ 40281 w 40331"/>
                <a:gd name="connsiteY6" fmla="*/ 73980 h 79484"/>
                <a:gd name="connsiteX7" fmla="*/ 40281 w 40331"/>
                <a:gd name="connsiteY7" fmla="*/ 75027 h 79484"/>
                <a:gd name="connsiteX8" fmla="*/ 39139 w 40331"/>
                <a:gd name="connsiteY8" fmla="*/ 76360 h 79484"/>
                <a:gd name="connsiteX9" fmla="*/ 25336 w 40331"/>
                <a:gd name="connsiteY9" fmla="*/ 79311 h 79484"/>
                <a:gd name="connsiteX10" fmla="*/ 11438 w 40331"/>
                <a:gd name="connsiteY10" fmla="*/ 74170 h 79484"/>
                <a:gd name="connsiteX11" fmla="*/ 8677 w 40331"/>
                <a:gd name="connsiteY11" fmla="*/ 67221 h 79484"/>
                <a:gd name="connsiteX12" fmla="*/ 8677 w 40331"/>
                <a:gd name="connsiteY12" fmla="*/ 57702 h 79484"/>
                <a:gd name="connsiteX13" fmla="*/ 8677 w 40331"/>
                <a:gd name="connsiteY13" fmla="*/ 28668 h 79484"/>
                <a:gd name="connsiteX14" fmla="*/ 1823 w 40331"/>
                <a:gd name="connsiteY14" fmla="*/ 28668 h 79484"/>
                <a:gd name="connsiteX15" fmla="*/ 14 w 40331"/>
                <a:gd name="connsiteY15" fmla="*/ 27268 h 79484"/>
                <a:gd name="connsiteX16" fmla="*/ 14 w 40331"/>
                <a:gd name="connsiteY16" fmla="*/ 26859 h 79484"/>
                <a:gd name="connsiteX17" fmla="*/ 14 w 40331"/>
                <a:gd name="connsiteY17" fmla="*/ 20576 h 79484"/>
                <a:gd name="connsiteX18" fmla="*/ 1414 w 40331"/>
                <a:gd name="connsiteY18" fmla="*/ 18767 h 79484"/>
                <a:gd name="connsiteX19" fmla="*/ 1823 w 40331"/>
                <a:gd name="connsiteY19" fmla="*/ 18767 h 79484"/>
                <a:gd name="connsiteX20" fmla="*/ 8677 w 40331"/>
                <a:gd name="connsiteY20" fmla="*/ 18767 h 79484"/>
                <a:gd name="connsiteX21" fmla="*/ 8677 w 40331"/>
                <a:gd name="connsiteY21" fmla="*/ 1823 h 79484"/>
                <a:gd name="connsiteX22" fmla="*/ 10076 w 40331"/>
                <a:gd name="connsiteY22" fmla="*/ 14 h 79484"/>
                <a:gd name="connsiteX23" fmla="*/ 10486 w 40331"/>
                <a:gd name="connsiteY23" fmla="*/ 14 h 79484"/>
                <a:gd name="connsiteX24" fmla="*/ 20005 w 40331"/>
                <a:gd name="connsiteY24" fmla="*/ 14 h 79484"/>
                <a:gd name="connsiteX25" fmla="*/ 21814 w 40331"/>
                <a:gd name="connsiteY25" fmla="*/ 1414 h 79484"/>
                <a:gd name="connsiteX26" fmla="*/ 21814 w 40331"/>
                <a:gd name="connsiteY26" fmla="*/ 1823 h 79484"/>
                <a:gd name="connsiteX27" fmla="*/ 21814 w 40331"/>
                <a:gd name="connsiteY27" fmla="*/ 18101 h 79484"/>
                <a:gd name="connsiteX28" fmla="*/ 33998 w 40331"/>
                <a:gd name="connsiteY28" fmla="*/ 18101 h 79484"/>
                <a:gd name="connsiteX29" fmla="*/ 35807 w 40331"/>
                <a:gd name="connsiteY29" fmla="*/ 19500 h 79484"/>
                <a:gd name="connsiteX30" fmla="*/ 35807 w 40331"/>
                <a:gd name="connsiteY30" fmla="*/ 19910 h 79484"/>
                <a:gd name="connsiteX31" fmla="*/ 35807 w 40331"/>
                <a:gd name="connsiteY31" fmla="*/ 26573 h 79484"/>
                <a:gd name="connsiteX32" fmla="*/ 34408 w 40331"/>
                <a:gd name="connsiteY32" fmla="*/ 28382 h 79484"/>
                <a:gd name="connsiteX33" fmla="*/ 33998 w 40331"/>
                <a:gd name="connsiteY33" fmla="*/ 28382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331" h="79484">
                  <a:moveTo>
                    <a:pt x="21623" y="28001"/>
                  </a:moveTo>
                  <a:lnTo>
                    <a:pt x="21623" y="58368"/>
                  </a:lnTo>
                  <a:cubicBezTo>
                    <a:pt x="21433" y="61205"/>
                    <a:pt x="21928" y="64042"/>
                    <a:pt x="23051" y="66650"/>
                  </a:cubicBezTo>
                  <a:cubicBezTo>
                    <a:pt x="24270" y="68411"/>
                    <a:pt x="26354" y="69363"/>
                    <a:pt x="28477" y="69125"/>
                  </a:cubicBezTo>
                  <a:cubicBezTo>
                    <a:pt x="31133" y="69116"/>
                    <a:pt x="33751" y="68564"/>
                    <a:pt x="36188" y="67507"/>
                  </a:cubicBezTo>
                  <a:cubicBezTo>
                    <a:pt x="37045" y="67507"/>
                    <a:pt x="37711" y="67507"/>
                    <a:pt x="38092" y="68459"/>
                  </a:cubicBezTo>
                  <a:lnTo>
                    <a:pt x="40281" y="73980"/>
                  </a:lnTo>
                  <a:cubicBezTo>
                    <a:pt x="40348" y="74323"/>
                    <a:pt x="40348" y="74684"/>
                    <a:pt x="40281" y="75027"/>
                  </a:cubicBezTo>
                  <a:cubicBezTo>
                    <a:pt x="40281" y="75027"/>
                    <a:pt x="40281" y="75884"/>
                    <a:pt x="39139" y="76360"/>
                  </a:cubicBezTo>
                  <a:cubicBezTo>
                    <a:pt x="34836" y="78435"/>
                    <a:pt x="30105" y="79444"/>
                    <a:pt x="25336" y="79311"/>
                  </a:cubicBezTo>
                  <a:cubicBezTo>
                    <a:pt x="20129" y="80101"/>
                    <a:pt x="14884" y="78159"/>
                    <a:pt x="11438" y="74170"/>
                  </a:cubicBezTo>
                  <a:cubicBezTo>
                    <a:pt x="9933" y="72133"/>
                    <a:pt x="8982" y="69734"/>
                    <a:pt x="8677" y="67221"/>
                  </a:cubicBezTo>
                  <a:cubicBezTo>
                    <a:pt x="8487" y="64051"/>
                    <a:pt x="8487" y="60872"/>
                    <a:pt x="8677" y="57702"/>
                  </a:cubicBezTo>
                  <a:lnTo>
                    <a:pt x="8677" y="28668"/>
                  </a:lnTo>
                  <a:lnTo>
                    <a:pt x="1823" y="28668"/>
                  </a:lnTo>
                  <a:cubicBezTo>
                    <a:pt x="938" y="28782"/>
                    <a:pt x="128" y="28153"/>
                    <a:pt x="14" y="27268"/>
                  </a:cubicBezTo>
                  <a:cubicBezTo>
                    <a:pt x="-5" y="27135"/>
                    <a:pt x="-5" y="26992"/>
                    <a:pt x="14" y="26859"/>
                  </a:cubicBezTo>
                  <a:lnTo>
                    <a:pt x="14" y="20576"/>
                  </a:lnTo>
                  <a:cubicBezTo>
                    <a:pt x="-100" y="19691"/>
                    <a:pt x="528" y="18882"/>
                    <a:pt x="1414" y="18767"/>
                  </a:cubicBezTo>
                  <a:cubicBezTo>
                    <a:pt x="1547" y="18749"/>
                    <a:pt x="1690" y="18749"/>
                    <a:pt x="1823" y="18767"/>
                  </a:cubicBezTo>
                  <a:lnTo>
                    <a:pt x="8677" y="18767"/>
                  </a:lnTo>
                  <a:lnTo>
                    <a:pt x="8677" y="1823"/>
                  </a:lnTo>
                  <a:cubicBezTo>
                    <a:pt x="8563" y="938"/>
                    <a:pt x="9191" y="128"/>
                    <a:pt x="10076" y="14"/>
                  </a:cubicBezTo>
                  <a:cubicBezTo>
                    <a:pt x="10210" y="-5"/>
                    <a:pt x="10352" y="-5"/>
                    <a:pt x="10486" y="14"/>
                  </a:cubicBezTo>
                  <a:lnTo>
                    <a:pt x="20005" y="14"/>
                  </a:lnTo>
                  <a:cubicBezTo>
                    <a:pt x="20890" y="-100"/>
                    <a:pt x="21699" y="528"/>
                    <a:pt x="21814" y="1414"/>
                  </a:cubicBezTo>
                  <a:cubicBezTo>
                    <a:pt x="21833" y="1547"/>
                    <a:pt x="21833" y="1690"/>
                    <a:pt x="21814" y="1823"/>
                  </a:cubicBezTo>
                  <a:lnTo>
                    <a:pt x="21814" y="18101"/>
                  </a:lnTo>
                  <a:lnTo>
                    <a:pt x="33998" y="18101"/>
                  </a:lnTo>
                  <a:cubicBezTo>
                    <a:pt x="34884" y="17987"/>
                    <a:pt x="35693" y="18615"/>
                    <a:pt x="35807" y="19500"/>
                  </a:cubicBezTo>
                  <a:cubicBezTo>
                    <a:pt x="35826" y="19634"/>
                    <a:pt x="35826" y="19777"/>
                    <a:pt x="35807" y="19910"/>
                  </a:cubicBezTo>
                  <a:lnTo>
                    <a:pt x="35807" y="26573"/>
                  </a:lnTo>
                  <a:cubicBezTo>
                    <a:pt x="35921" y="27459"/>
                    <a:pt x="35293" y="28268"/>
                    <a:pt x="34408" y="28382"/>
                  </a:cubicBezTo>
                  <a:cubicBezTo>
                    <a:pt x="34275" y="28401"/>
                    <a:pt x="34132" y="28401"/>
                    <a:pt x="33998"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943F0D4A-E4CE-B639-215A-DB4AC7068760}"/>
                </a:ext>
              </a:extLst>
            </p:cNvPr>
            <p:cNvSpPr/>
            <p:nvPr/>
          </p:nvSpPr>
          <p:spPr>
            <a:xfrm>
              <a:off x="5690184" y="4993844"/>
              <a:ext cx="18095" cy="16620"/>
            </a:xfrm>
            <a:custGeom>
              <a:avLst/>
              <a:gdLst>
                <a:gd name="connsiteX0" fmla="*/ 15711 w 18095"/>
                <a:gd name="connsiteY0" fmla="*/ 14139 h 16620"/>
                <a:gd name="connsiteX1" fmla="*/ 9047 w 18095"/>
                <a:gd name="connsiteY1" fmla="*/ 16614 h 16620"/>
                <a:gd name="connsiteX2" fmla="*/ 2383 w 18095"/>
                <a:gd name="connsiteY2" fmla="*/ 14234 h 16620"/>
                <a:gd name="connsiteX3" fmla="*/ 4 w 18095"/>
                <a:gd name="connsiteY3" fmla="*/ 8332 h 16620"/>
                <a:gd name="connsiteX4" fmla="*/ 2479 w 18095"/>
                <a:gd name="connsiteY4" fmla="*/ 2335 h 16620"/>
                <a:gd name="connsiteX5" fmla="*/ 15520 w 18095"/>
                <a:gd name="connsiteY5" fmla="*/ 2335 h 16620"/>
                <a:gd name="connsiteX6" fmla="*/ 18091 w 18095"/>
                <a:gd name="connsiteY6" fmla="*/ 8237 h 16620"/>
                <a:gd name="connsiteX7" fmla="*/ 15711 w 18095"/>
                <a:gd name="connsiteY7" fmla="*/ 14139 h 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5" h="16620">
                  <a:moveTo>
                    <a:pt x="15711" y="14139"/>
                  </a:moveTo>
                  <a:cubicBezTo>
                    <a:pt x="13892" y="15795"/>
                    <a:pt x="11503" y="16680"/>
                    <a:pt x="9047" y="16614"/>
                  </a:cubicBezTo>
                  <a:cubicBezTo>
                    <a:pt x="6601" y="16709"/>
                    <a:pt x="4221" y="15852"/>
                    <a:pt x="2383" y="14234"/>
                  </a:cubicBezTo>
                  <a:cubicBezTo>
                    <a:pt x="794" y="12692"/>
                    <a:pt x="-63" y="10550"/>
                    <a:pt x="4" y="8332"/>
                  </a:cubicBezTo>
                  <a:cubicBezTo>
                    <a:pt x="-34" y="6076"/>
                    <a:pt x="860" y="3905"/>
                    <a:pt x="2479" y="2335"/>
                  </a:cubicBezTo>
                  <a:cubicBezTo>
                    <a:pt x="6267" y="-778"/>
                    <a:pt x="11732" y="-778"/>
                    <a:pt x="15520" y="2335"/>
                  </a:cubicBezTo>
                  <a:cubicBezTo>
                    <a:pt x="17234" y="3810"/>
                    <a:pt x="18176" y="5980"/>
                    <a:pt x="18091" y="8237"/>
                  </a:cubicBezTo>
                  <a:cubicBezTo>
                    <a:pt x="18091" y="10435"/>
                    <a:pt x="17243" y="12558"/>
                    <a:pt x="15711" y="14139"/>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C0E8B967-B8D1-7777-D140-20D9717B28C9}"/>
                </a:ext>
              </a:extLst>
            </p:cNvPr>
            <p:cNvSpPr/>
            <p:nvPr/>
          </p:nvSpPr>
          <p:spPr>
            <a:xfrm>
              <a:off x="5723746" y="4993791"/>
              <a:ext cx="18047" cy="16679"/>
            </a:xfrm>
            <a:custGeom>
              <a:avLst/>
              <a:gdLst>
                <a:gd name="connsiteX0" fmla="*/ 15752 w 18047"/>
                <a:gd name="connsiteY0" fmla="*/ 14191 h 16679"/>
                <a:gd name="connsiteX1" fmla="*/ 9089 w 18047"/>
                <a:gd name="connsiteY1" fmla="*/ 16666 h 16679"/>
                <a:gd name="connsiteX2" fmla="*/ 2520 w 18047"/>
                <a:gd name="connsiteY2" fmla="*/ 14287 h 16679"/>
                <a:gd name="connsiteX3" fmla="*/ 2330 w 18047"/>
                <a:gd name="connsiteY3" fmla="*/ 2578 h 16679"/>
                <a:gd name="connsiteX4" fmla="*/ 2520 w 18047"/>
                <a:gd name="connsiteY4" fmla="*/ 2387 h 16679"/>
                <a:gd name="connsiteX5" fmla="*/ 8993 w 18047"/>
                <a:gd name="connsiteY5" fmla="*/ 7 h 16679"/>
                <a:gd name="connsiteX6" fmla="*/ 15562 w 18047"/>
                <a:gd name="connsiteY6" fmla="*/ 2292 h 16679"/>
                <a:gd name="connsiteX7" fmla="*/ 18037 w 18047"/>
                <a:gd name="connsiteY7" fmla="*/ 8194 h 16679"/>
                <a:gd name="connsiteX8" fmla="*/ 15752 w 18047"/>
                <a:gd name="connsiteY8" fmla="*/ 14191 h 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 h="16679">
                  <a:moveTo>
                    <a:pt x="15752" y="14191"/>
                  </a:moveTo>
                  <a:cubicBezTo>
                    <a:pt x="13972" y="15905"/>
                    <a:pt x="11554" y="16800"/>
                    <a:pt x="9089" y="16666"/>
                  </a:cubicBezTo>
                  <a:cubicBezTo>
                    <a:pt x="6680" y="16733"/>
                    <a:pt x="4329" y="15886"/>
                    <a:pt x="2520" y="14287"/>
                  </a:cubicBezTo>
                  <a:cubicBezTo>
                    <a:pt x="-764" y="11107"/>
                    <a:pt x="-850" y="5862"/>
                    <a:pt x="2330" y="2578"/>
                  </a:cubicBezTo>
                  <a:cubicBezTo>
                    <a:pt x="2396" y="2511"/>
                    <a:pt x="2454" y="2454"/>
                    <a:pt x="2520" y="2387"/>
                  </a:cubicBezTo>
                  <a:cubicBezTo>
                    <a:pt x="4300" y="817"/>
                    <a:pt x="6613" y="-40"/>
                    <a:pt x="8993" y="7"/>
                  </a:cubicBezTo>
                  <a:cubicBezTo>
                    <a:pt x="11392" y="-88"/>
                    <a:pt x="13744" y="731"/>
                    <a:pt x="15562" y="2292"/>
                  </a:cubicBezTo>
                  <a:cubicBezTo>
                    <a:pt x="17247" y="3777"/>
                    <a:pt x="18160" y="5948"/>
                    <a:pt x="18037" y="8194"/>
                  </a:cubicBezTo>
                  <a:cubicBezTo>
                    <a:pt x="18132" y="10422"/>
                    <a:pt x="17304" y="12592"/>
                    <a:pt x="15752" y="14191"/>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3352E799-D98F-1B5D-04A0-E777CDA71E24}"/>
                </a:ext>
              </a:extLst>
            </p:cNvPr>
            <p:cNvSpPr/>
            <p:nvPr/>
          </p:nvSpPr>
          <p:spPr>
            <a:xfrm>
              <a:off x="5757388" y="4993787"/>
              <a:ext cx="18010" cy="16683"/>
            </a:xfrm>
            <a:custGeom>
              <a:avLst/>
              <a:gdLst>
                <a:gd name="connsiteX0" fmla="*/ 15808 w 18010"/>
                <a:gd name="connsiteY0" fmla="*/ 14196 h 16683"/>
                <a:gd name="connsiteX1" fmla="*/ 9145 w 18010"/>
                <a:gd name="connsiteY1" fmla="*/ 16671 h 16683"/>
                <a:gd name="connsiteX2" fmla="*/ 2481 w 18010"/>
                <a:gd name="connsiteY2" fmla="*/ 14291 h 16683"/>
                <a:gd name="connsiteX3" fmla="*/ 2424 w 18010"/>
                <a:gd name="connsiteY3" fmla="*/ 2439 h 16683"/>
                <a:gd name="connsiteX4" fmla="*/ 2481 w 18010"/>
                <a:gd name="connsiteY4" fmla="*/ 2392 h 16683"/>
                <a:gd name="connsiteX5" fmla="*/ 8954 w 18010"/>
                <a:gd name="connsiteY5" fmla="*/ 12 h 16683"/>
                <a:gd name="connsiteX6" fmla="*/ 15428 w 18010"/>
                <a:gd name="connsiteY6" fmla="*/ 2296 h 16683"/>
                <a:gd name="connsiteX7" fmla="*/ 17998 w 18010"/>
                <a:gd name="connsiteY7" fmla="*/ 8198 h 16683"/>
                <a:gd name="connsiteX8" fmla="*/ 15808 w 18010"/>
                <a:gd name="connsiteY8" fmla="*/ 14196 h 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 h="16683">
                  <a:moveTo>
                    <a:pt x="15808" y="14196"/>
                  </a:moveTo>
                  <a:cubicBezTo>
                    <a:pt x="14028" y="15909"/>
                    <a:pt x="11610" y="16804"/>
                    <a:pt x="9145" y="16671"/>
                  </a:cubicBezTo>
                  <a:cubicBezTo>
                    <a:pt x="6698" y="16766"/>
                    <a:pt x="4318" y="15909"/>
                    <a:pt x="2481" y="14291"/>
                  </a:cubicBezTo>
                  <a:cubicBezTo>
                    <a:pt x="-803" y="11035"/>
                    <a:pt x="-832" y="5733"/>
                    <a:pt x="2424" y="2439"/>
                  </a:cubicBezTo>
                  <a:cubicBezTo>
                    <a:pt x="2443" y="2430"/>
                    <a:pt x="2462" y="2410"/>
                    <a:pt x="2481" y="2392"/>
                  </a:cubicBezTo>
                  <a:cubicBezTo>
                    <a:pt x="4223" y="745"/>
                    <a:pt x="6565" y="-112"/>
                    <a:pt x="8954" y="12"/>
                  </a:cubicBezTo>
                  <a:cubicBezTo>
                    <a:pt x="11325" y="-55"/>
                    <a:pt x="13628" y="754"/>
                    <a:pt x="15428" y="2296"/>
                  </a:cubicBezTo>
                  <a:cubicBezTo>
                    <a:pt x="17141" y="3772"/>
                    <a:pt x="18083" y="5942"/>
                    <a:pt x="17998" y="8198"/>
                  </a:cubicBezTo>
                  <a:cubicBezTo>
                    <a:pt x="18121" y="10416"/>
                    <a:pt x="17331" y="12577"/>
                    <a:pt x="15808" y="14196"/>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8B24FA8D-90E7-72C1-5E26-2F08A81A4FAF}"/>
                </a:ext>
              </a:extLst>
            </p:cNvPr>
            <p:cNvSpPr/>
            <p:nvPr/>
          </p:nvSpPr>
          <p:spPr>
            <a:xfrm>
              <a:off x="5443159" y="4802539"/>
              <a:ext cx="133952" cy="92452"/>
            </a:xfrm>
            <a:custGeom>
              <a:avLst/>
              <a:gdLst>
                <a:gd name="connsiteX0" fmla="*/ 28653 w 133952"/>
                <a:gd name="connsiteY0" fmla="*/ 90449 h 92452"/>
                <a:gd name="connsiteX1" fmla="*/ 9139 w 133952"/>
                <a:gd name="connsiteY1" fmla="*/ 11533 h 92452"/>
                <a:gd name="connsiteX2" fmla="*/ 2094 w 133952"/>
                <a:gd name="connsiteY2" fmla="*/ 11533 h 92452"/>
                <a:gd name="connsiteX3" fmla="*/ 0 w 133952"/>
                <a:gd name="connsiteY3" fmla="*/ 9534 h 92452"/>
                <a:gd name="connsiteX4" fmla="*/ 0 w 133952"/>
                <a:gd name="connsiteY4" fmla="*/ 2013 h 92452"/>
                <a:gd name="connsiteX5" fmla="*/ 2094 w 133952"/>
                <a:gd name="connsiteY5" fmla="*/ 14 h 92452"/>
                <a:gd name="connsiteX6" fmla="*/ 35983 w 133952"/>
                <a:gd name="connsiteY6" fmla="*/ 14 h 92452"/>
                <a:gd name="connsiteX7" fmla="*/ 37982 w 133952"/>
                <a:gd name="connsiteY7" fmla="*/ 1614 h 92452"/>
                <a:gd name="connsiteX8" fmla="*/ 37982 w 133952"/>
                <a:gd name="connsiteY8" fmla="*/ 2013 h 92452"/>
                <a:gd name="connsiteX9" fmla="*/ 37982 w 133952"/>
                <a:gd name="connsiteY9" fmla="*/ 8963 h 92452"/>
                <a:gd name="connsiteX10" fmla="*/ 36383 w 133952"/>
                <a:gd name="connsiteY10" fmla="*/ 10962 h 92452"/>
                <a:gd name="connsiteX11" fmla="*/ 35983 w 133952"/>
                <a:gd name="connsiteY11" fmla="*/ 10962 h 92452"/>
                <a:gd name="connsiteX12" fmla="*/ 26464 w 133952"/>
                <a:gd name="connsiteY12" fmla="*/ 10962 h 92452"/>
                <a:gd name="connsiteX13" fmla="*/ 40933 w 133952"/>
                <a:gd name="connsiteY13" fmla="*/ 74075 h 92452"/>
                <a:gd name="connsiteX14" fmla="*/ 60734 w 133952"/>
                <a:gd name="connsiteY14" fmla="*/ 1918 h 92452"/>
                <a:gd name="connsiteX15" fmla="*/ 63304 w 133952"/>
                <a:gd name="connsiteY15" fmla="*/ 14 h 92452"/>
                <a:gd name="connsiteX16" fmla="*/ 74442 w 133952"/>
                <a:gd name="connsiteY16" fmla="*/ 14 h 92452"/>
                <a:gd name="connsiteX17" fmla="*/ 77012 w 133952"/>
                <a:gd name="connsiteY17" fmla="*/ 1918 h 92452"/>
                <a:gd name="connsiteX18" fmla="*/ 96717 w 133952"/>
                <a:gd name="connsiteY18" fmla="*/ 74551 h 92452"/>
                <a:gd name="connsiteX19" fmla="*/ 112329 w 133952"/>
                <a:gd name="connsiteY19" fmla="*/ 10962 h 92452"/>
                <a:gd name="connsiteX20" fmla="*/ 103381 w 133952"/>
                <a:gd name="connsiteY20" fmla="*/ 10962 h 92452"/>
                <a:gd name="connsiteX21" fmla="*/ 101382 w 133952"/>
                <a:gd name="connsiteY21" fmla="*/ 9362 h 92452"/>
                <a:gd name="connsiteX22" fmla="*/ 101382 w 133952"/>
                <a:gd name="connsiteY22" fmla="*/ 8963 h 92452"/>
                <a:gd name="connsiteX23" fmla="*/ 101382 w 133952"/>
                <a:gd name="connsiteY23" fmla="*/ 2013 h 92452"/>
                <a:gd name="connsiteX24" fmla="*/ 102981 w 133952"/>
                <a:gd name="connsiteY24" fmla="*/ 14 h 92452"/>
                <a:gd name="connsiteX25" fmla="*/ 103381 w 133952"/>
                <a:gd name="connsiteY25" fmla="*/ 14 h 92452"/>
                <a:gd name="connsiteX26" fmla="*/ 131939 w 133952"/>
                <a:gd name="connsiteY26" fmla="*/ 14 h 92452"/>
                <a:gd name="connsiteX27" fmla="*/ 133938 w 133952"/>
                <a:gd name="connsiteY27" fmla="*/ 1614 h 92452"/>
                <a:gd name="connsiteX28" fmla="*/ 133938 w 133952"/>
                <a:gd name="connsiteY28" fmla="*/ 2013 h 92452"/>
                <a:gd name="connsiteX29" fmla="*/ 133938 w 133952"/>
                <a:gd name="connsiteY29" fmla="*/ 8963 h 92452"/>
                <a:gd name="connsiteX30" fmla="*/ 132339 w 133952"/>
                <a:gd name="connsiteY30" fmla="*/ 10962 h 92452"/>
                <a:gd name="connsiteX31" fmla="*/ 131939 w 133952"/>
                <a:gd name="connsiteY31" fmla="*/ 10962 h 92452"/>
                <a:gd name="connsiteX32" fmla="*/ 124514 w 133952"/>
                <a:gd name="connsiteY32" fmla="*/ 10962 h 92452"/>
                <a:gd name="connsiteX33" fmla="*/ 103666 w 133952"/>
                <a:gd name="connsiteY33" fmla="*/ 90163 h 92452"/>
                <a:gd name="connsiteX34" fmla="*/ 101096 w 133952"/>
                <a:gd name="connsiteY34" fmla="*/ 92162 h 92452"/>
                <a:gd name="connsiteX35" fmla="*/ 88340 w 133952"/>
                <a:gd name="connsiteY35" fmla="*/ 92162 h 92452"/>
                <a:gd name="connsiteX36" fmla="*/ 85675 w 133952"/>
                <a:gd name="connsiteY36" fmla="*/ 90258 h 92452"/>
                <a:gd name="connsiteX37" fmla="*/ 66636 w 133952"/>
                <a:gd name="connsiteY37" fmla="*/ 22671 h 92452"/>
                <a:gd name="connsiteX38" fmla="*/ 48359 w 133952"/>
                <a:gd name="connsiteY38" fmla="*/ 90544 h 92452"/>
                <a:gd name="connsiteX39" fmla="*/ 45788 w 133952"/>
                <a:gd name="connsiteY39" fmla="*/ 92448 h 92452"/>
                <a:gd name="connsiteX40" fmla="*/ 31224 w 133952"/>
                <a:gd name="connsiteY40" fmla="*/ 92448 h 92452"/>
                <a:gd name="connsiteX41" fmla="*/ 28653 w 133952"/>
                <a:gd name="connsiteY41" fmla="*/ 90449 h 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952" h="92452">
                  <a:moveTo>
                    <a:pt x="28653" y="90449"/>
                  </a:moveTo>
                  <a:lnTo>
                    <a:pt x="9139" y="11533"/>
                  </a:lnTo>
                  <a:lnTo>
                    <a:pt x="2094" y="11533"/>
                  </a:lnTo>
                  <a:cubicBezTo>
                    <a:pt x="666" y="11533"/>
                    <a:pt x="0" y="10866"/>
                    <a:pt x="0" y="9534"/>
                  </a:cubicBezTo>
                  <a:lnTo>
                    <a:pt x="0" y="2013"/>
                  </a:lnTo>
                  <a:cubicBezTo>
                    <a:pt x="0" y="681"/>
                    <a:pt x="666" y="14"/>
                    <a:pt x="2094" y="14"/>
                  </a:cubicBezTo>
                  <a:lnTo>
                    <a:pt x="35983" y="14"/>
                  </a:lnTo>
                  <a:cubicBezTo>
                    <a:pt x="36973" y="-100"/>
                    <a:pt x="37868" y="614"/>
                    <a:pt x="37982" y="1614"/>
                  </a:cubicBezTo>
                  <a:cubicBezTo>
                    <a:pt x="38001" y="1747"/>
                    <a:pt x="38001" y="1880"/>
                    <a:pt x="37982" y="2013"/>
                  </a:cubicBezTo>
                  <a:lnTo>
                    <a:pt x="37982" y="8963"/>
                  </a:lnTo>
                  <a:cubicBezTo>
                    <a:pt x="38097" y="9953"/>
                    <a:pt x="37383" y="10847"/>
                    <a:pt x="36383" y="10962"/>
                  </a:cubicBezTo>
                  <a:cubicBezTo>
                    <a:pt x="36250" y="10981"/>
                    <a:pt x="36117" y="10981"/>
                    <a:pt x="35983" y="10962"/>
                  </a:cubicBezTo>
                  <a:lnTo>
                    <a:pt x="26464" y="10962"/>
                  </a:lnTo>
                  <a:lnTo>
                    <a:pt x="40933" y="74075"/>
                  </a:lnTo>
                  <a:lnTo>
                    <a:pt x="60734" y="1918"/>
                  </a:lnTo>
                  <a:cubicBezTo>
                    <a:pt x="61010" y="738"/>
                    <a:pt x="62095" y="-62"/>
                    <a:pt x="63304" y="14"/>
                  </a:cubicBezTo>
                  <a:lnTo>
                    <a:pt x="74442" y="14"/>
                  </a:lnTo>
                  <a:cubicBezTo>
                    <a:pt x="75660" y="-109"/>
                    <a:pt x="76774" y="719"/>
                    <a:pt x="77012" y="1918"/>
                  </a:cubicBezTo>
                  <a:lnTo>
                    <a:pt x="96717" y="74551"/>
                  </a:lnTo>
                  <a:lnTo>
                    <a:pt x="112329" y="10962"/>
                  </a:lnTo>
                  <a:lnTo>
                    <a:pt x="103381" y="10962"/>
                  </a:lnTo>
                  <a:cubicBezTo>
                    <a:pt x="102391" y="11076"/>
                    <a:pt x="101496" y="10362"/>
                    <a:pt x="101382" y="9362"/>
                  </a:cubicBezTo>
                  <a:cubicBezTo>
                    <a:pt x="101363" y="9229"/>
                    <a:pt x="101363" y="9096"/>
                    <a:pt x="101382" y="8963"/>
                  </a:cubicBezTo>
                  <a:lnTo>
                    <a:pt x="101382" y="2013"/>
                  </a:lnTo>
                  <a:cubicBezTo>
                    <a:pt x="101267" y="1023"/>
                    <a:pt x="101981" y="129"/>
                    <a:pt x="102981" y="14"/>
                  </a:cubicBezTo>
                  <a:cubicBezTo>
                    <a:pt x="103114" y="-5"/>
                    <a:pt x="103247" y="-5"/>
                    <a:pt x="103381" y="14"/>
                  </a:cubicBezTo>
                  <a:lnTo>
                    <a:pt x="131939" y="14"/>
                  </a:lnTo>
                  <a:cubicBezTo>
                    <a:pt x="132929" y="-100"/>
                    <a:pt x="133824" y="614"/>
                    <a:pt x="133938" y="1614"/>
                  </a:cubicBezTo>
                  <a:cubicBezTo>
                    <a:pt x="133957" y="1747"/>
                    <a:pt x="133957" y="1880"/>
                    <a:pt x="133938" y="2013"/>
                  </a:cubicBezTo>
                  <a:lnTo>
                    <a:pt x="133938" y="8963"/>
                  </a:lnTo>
                  <a:cubicBezTo>
                    <a:pt x="134052" y="9953"/>
                    <a:pt x="133338" y="10847"/>
                    <a:pt x="132339" y="10962"/>
                  </a:cubicBezTo>
                  <a:cubicBezTo>
                    <a:pt x="132205" y="10981"/>
                    <a:pt x="132072" y="10981"/>
                    <a:pt x="131939" y="10962"/>
                  </a:cubicBezTo>
                  <a:lnTo>
                    <a:pt x="124514" y="10962"/>
                  </a:lnTo>
                  <a:lnTo>
                    <a:pt x="103666" y="90163"/>
                  </a:lnTo>
                  <a:cubicBezTo>
                    <a:pt x="103428" y="91382"/>
                    <a:pt x="102334" y="92229"/>
                    <a:pt x="101096" y="92162"/>
                  </a:cubicBezTo>
                  <a:lnTo>
                    <a:pt x="88340" y="92162"/>
                  </a:lnTo>
                  <a:cubicBezTo>
                    <a:pt x="87103" y="92286"/>
                    <a:pt x="85960" y="91477"/>
                    <a:pt x="85675" y="90258"/>
                  </a:cubicBezTo>
                  <a:lnTo>
                    <a:pt x="66636" y="22671"/>
                  </a:lnTo>
                  <a:lnTo>
                    <a:pt x="48359" y="90544"/>
                  </a:lnTo>
                  <a:cubicBezTo>
                    <a:pt x="48082" y="91724"/>
                    <a:pt x="46997" y="92524"/>
                    <a:pt x="45788" y="92448"/>
                  </a:cubicBezTo>
                  <a:lnTo>
                    <a:pt x="31224" y="92448"/>
                  </a:lnTo>
                  <a:cubicBezTo>
                    <a:pt x="29986" y="92514"/>
                    <a:pt x="28891" y="91667"/>
                    <a:pt x="28653" y="90449"/>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005D5334-EAE6-93B8-03AB-6FBDCB155EA8}"/>
                </a:ext>
              </a:extLst>
            </p:cNvPr>
            <p:cNvSpPr/>
            <p:nvPr/>
          </p:nvSpPr>
          <p:spPr>
            <a:xfrm>
              <a:off x="5579938" y="4799025"/>
              <a:ext cx="36390" cy="95976"/>
            </a:xfrm>
            <a:custGeom>
              <a:avLst/>
              <a:gdLst>
                <a:gd name="connsiteX0" fmla="*/ 25812 w 36390"/>
                <a:gd name="connsiteY0" fmla="*/ 85205 h 95976"/>
                <a:gd name="connsiteX1" fmla="*/ 34379 w 36390"/>
                <a:gd name="connsiteY1" fmla="*/ 85205 h 95976"/>
                <a:gd name="connsiteX2" fmla="*/ 36378 w 36390"/>
                <a:gd name="connsiteY2" fmla="*/ 87299 h 95976"/>
                <a:gd name="connsiteX3" fmla="*/ 36378 w 36390"/>
                <a:gd name="connsiteY3" fmla="*/ 93963 h 95976"/>
                <a:gd name="connsiteX4" fmla="*/ 34779 w 36390"/>
                <a:gd name="connsiteY4" fmla="*/ 95962 h 95976"/>
                <a:gd name="connsiteX5" fmla="*/ 34379 w 36390"/>
                <a:gd name="connsiteY5" fmla="*/ 95962 h 95976"/>
                <a:gd name="connsiteX6" fmla="*/ 2013 w 36390"/>
                <a:gd name="connsiteY6" fmla="*/ 95962 h 95976"/>
                <a:gd name="connsiteX7" fmla="*/ 14 w 36390"/>
                <a:gd name="connsiteY7" fmla="*/ 94362 h 95976"/>
                <a:gd name="connsiteX8" fmla="*/ 14 w 36390"/>
                <a:gd name="connsiteY8" fmla="*/ 93963 h 95976"/>
                <a:gd name="connsiteX9" fmla="*/ 14 w 36390"/>
                <a:gd name="connsiteY9" fmla="*/ 87299 h 95976"/>
                <a:gd name="connsiteX10" fmla="*/ 2013 w 36390"/>
                <a:gd name="connsiteY10" fmla="*/ 85205 h 95976"/>
                <a:gd name="connsiteX11" fmla="*/ 10581 w 36390"/>
                <a:gd name="connsiteY11" fmla="*/ 85205 h 95976"/>
                <a:gd name="connsiteX12" fmla="*/ 10581 w 36390"/>
                <a:gd name="connsiteY12" fmla="*/ 39892 h 95976"/>
                <a:gd name="connsiteX13" fmla="*/ 3251 w 36390"/>
                <a:gd name="connsiteY13" fmla="*/ 39892 h 95976"/>
                <a:gd name="connsiteX14" fmla="*/ 1252 w 36390"/>
                <a:gd name="connsiteY14" fmla="*/ 38293 h 95976"/>
                <a:gd name="connsiteX15" fmla="*/ 1252 w 36390"/>
                <a:gd name="connsiteY15" fmla="*/ 37893 h 95976"/>
                <a:gd name="connsiteX16" fmla="*/ 1252 w 36390"/>
                <a:gd name="connsiteY16" fmla="*/ 30849 h 95976"/>
                <a:gd name="connsiteX17" fmla="*/ 3251 w 36390"/>
                <a:gd name="connsiteY17" fmla="*/ 28755 h 95976"/>
                <a:gd name="connsiteX18" fmla="*/ 23718 w 36390"/>
                <a:gd name="connsiteY18" fmla="*/ 28755 h 95976"/>
                <a:gd name="connsiteX19" fmla="*/ 25812 w 36390"/>
                <a:gd name="connsiteY19" fmla="*/ 30221 h 95976"/>
                <a:gd name="connsiteX20" fmla="*/ 25812 w 36390"/>
                <a:gd name="connsiteY20" fmla="*/ 30849 h 95976"/>
                <a:gd name="connsiteX21" fmla="*/ 9343 w 36390"/>
                <a:gd name="connsiteY21" fmla="*/ 16665 h 95976"/>
                <a:gd name="connsiteX22" fmla="*/ 6773 w 36390"/>
                <a:gd name="connsiteY22" fmla="*/ 9811 h 95976"/>
                <a:gd name="connsiteX23" fmla="*/ 9439 w 36390"/>
                <a:gd name="connsiteY23" fmla="*/ 2767 h 95976"/>
                <a:gd name="connsiteX24" fmla="*/ 16483 w 36390"/>
                <a:gd name="connsiteY24" fmla="*/ 6 h 95976"/>
                <a:gd name="connsiteX25" fmla="*/ 23527 w 36390"/>
                <a:gd name="connsiteY25" fmla="*/ 2767 h 95976"/>
                <a:gd name="connsiteX26" fmla="*/ 26193 w 36390"/>
                <a:gd name="connsiteY26" fmla="*/ 9811 h 95976"/>
                <a:gd name="connsiteX27" fmla="*/ 23527 w 36390"/>
                <a:gd name="connsiteY27" fmla="*/ 16665 h 95976"/>
                <a:gd name="connsiteX28" fmla="*/ 16388 w 36390"/>
                <a:gd name="connsiteY28" fmla="*/ 19426 h 95976"/>
                <a:gd name="connsiteX29" fmla="*/ 9343 w 36390"/>
                <a:gd name="connsiteY29" fmla="*/ 16665 h 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390" h="95976">
                  <a:moveTo>
                    <a:pt x="25812" y="85205"/>
                  </a:moveTo>
                  <a:lnTo>
                    <a:pt x="34379" y="85205"/>
                  </a:lnTo>
                  <a:cubicBezTo>
                    <a:pt x="35712" y="85205"/>
                    <a:pt x="36378" y="85871"/>
                    <a:pt x="36378" y="87299"/>
                  </a:cubicBezTo>
                  <a:lnTo>
                    <a:pt x="36378" y="93963"/>
                  </a:lnTo>
                  <a:cubicBezTo>
                    <a:pt x="36493" y="94953"/>
                    <a:pt x="35779" y="95848"/>
                    <a:pt x="34779" y="95962"/>
                  </a:cubicBezTo>
                  <a:cubicBezTo>
                    <a:pt x="34646" y="95981"/>
                    <a:pt x="34513" y="95981"/>
                    <a:pt x="34379" y="95962"/>
                  </a:cubicBezTo>
                  <a:lnTo>
                    <a:pt x="2013" y="95962"/>
                  </a:lnTo>
                  <a:cubicBezTo>
                    <a:pt x="1023" y="96076"/>
                    <a:pt x="129" y="95362"/>
                    <a:pt x="14" y="94362"/>
                  </a:cubicBezTo>
                  <a:cubicBezTo>
                    <a:pt x="-5" y="94229"/>
                    <a:pt x="-5" y="94096"/>
                    <a:pt x="14" y="93963"/>
                  </a:cubicBezTo>
                  <a:lnTo>
                    <a:pt x="14" y="87299"/>
                  </a:lnTo>
                  <a:cubicBezTo>
                    <a:pt x="14" y="85871"/>
                    <a:pt x="681" y="85205"/>
                    <a:pt x="2013" y="85205"/>
                  </a:cubicBezTo>
                  <a:lnTo>
                    <a:pt x="10581" y="85205"/>
                  </a:lnTo>
                  <a:lnTo>
                    <a:pt x="10581" y="39892"/>
                  </a:lnTo>
                  <a:lnTo>
                    <a:pt x="3251" y="39892"/>
                  </a:lnTo>
                  <a:cubicBezTo>
                    <a:pt x="2261" y="40007"/>
                    <a:pt x="1366" y="39293"/>
                    <a:pt x="1252" y="38293"/>
                  </a:cubicBezTo>
                  <a:cubicBezTo>
                    <a:pt x="1233" y="38160"/>
                    <a:pt x="1233" y="38027"/>
                    <a:pt x="1252" y="37893"/>
                  </a:cubicBezTo>
                  <a:lnTo>
                    <a:pt x="1252" y="30849"/>
                  </a:lnTo>
                  <a:cubicBezTo>
                    <a:pt x="1252" y="29421"/>
                    <a:pt x="1918" y="28755"/>
                    <a:pt x="3251" y="28755"/>
                  </a:cubicBezTo>
                  <a:lnTo>
                    <a:pt x="23718" y="28755"/>
                  </a:lnTo>
                  <a:cubicBezTo>
                    <a:pt x="24698" y="28583"/>
                    <a:pt x="25641" y="29240"/>
                    <a:pt x="25812" y="30221"/>
                  </a:cubicBezTo>
                  <a:cubicBezTo>
                    <a:pt x="25850" y="30430"/>
                    <a:pt x="25850" y="30640"/>
                    <a:pt x="25812" y="30849"/>
                  </a:cubicBezTo>
                  <a:close/>
                  <a:moveTo>
                    <a:pt x="9343" y="16665"/>
                  </a:moveTo>
                  <a:cubicBezTo>
                    <a:pt x="7611" y="14818"/>
                    <a:pt x="6678" y="12343"/>
                    <a:pt x="6773" y="9811"/>
                  </a:cubicBezTo>
                  <a:cubicBezTo>
                    <a:pt x="6716" y="7203"/>
                    <a:pt x="7677" y="4680"/>
                    <a:pt x="9439" y="2767"/>
                  </a:cubicBezTo>
                  <a:cubicBezTo>
                    <a:pt x="11304" y="911"/>
                    <a:pt x="13856" y="-89"/>
                    <a:pt x="16483" y="6"/>
                  </a:cubicBezTo>
                  <a:cubicBezTo>
                    <a:pt x="19110" y="-89"/>
                    <a:pt x="21661" y="911"/>
                    <a:pt x="23527" y="2767"/>
                  </a:cubicBezTo>
                  <a:cubicBezTo>
                    <a:pt x="25345" y="4651"/>
                    <a:pt x="26307" y="7193"/>
                    <a:pt x="26193" y="9811"/>
                  </a:cubicBezTo>
                  <a:cubicBezTo>
                    <a:pt x="26259" y="12362"/>
                    <a:pt x="25298" y="14828"/>
                    <a:pt x="23527" y="16665"/>
                  </a:cubicBezTo>
                  <a:cubicBezTo>
                    <a:pt x="21642" y="18540"/>
                    <a:pt x="19053" y="19549"/>
                    <a:pt x="16388" y="19426"/>
                  </a:cubicBezTo>
                  <a:cubicBezTo>
                    <a:pt x="13760" y="19521"/>
                    <a:pt x="11209" y="18521"/>
                    <a:pt x="9343" y="16665"/>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410E82F6-971B-4C80-AD32-D6FABD7956BD}"/>
                </a:ext>
              </a:extLst>
            </p:cNvPr>
            <p:cNvSpPr/>
            <p:nvPr/>
          </p:nvSpPr>
          <p:spPr>
            <a:xfrm>
              <a:off x="5625238" y="4826238"/>
              <a:ext cx="48232" cy="70428"/>
            </a:xfrm>
            <a:custGeom>
              <a:avLst/>
              <a:gdLst>
                <a:gd name="connsiteX0" fmla="*/ 6976 w 48232"/>
                <a:gd name="connsiteY0" fmla="*/ 6017 h 70428"/>
                <a:gd name="connsiteX1" fmla="*/ 24492 w 48232"/>
                <a:gd name="connsiteY1" fmla="*/ 19 h 70428"/>
                <a:gd name="connsiteX2" fmla="*/ 42769 w 48232"/>
                <a:gd name="connsiteY2" fmla="*/ 2494 h 70428"/>
                <a:gd name="connsiteX3" fmla="*/ 44673 w 48232"/>
                <a:gd name="connsiteY3" fmla="*/ 4969 h 70428"/>
                <a:gd name="connsiteX4" fmla="*/ 44673 w 48232"/>
                <a:gd name="connsiteY4" fmla="*/ 19344 h 70428"/>
                <a:gd name="connsiteX5" fmla="*/ 43074 w 48232"/>
                <a:gd name="connsiteY5" fmla="*/ 21343 h 70428"/>
                <a:gd name="connsiteX6" fmla="*/ 42674 w 48232"/>
                <a:gd name="connsiteY6" fmla="*/ 21343 h 70428"/>
                <a:gd name="connsiteX7" fmla="*/ 34773 w 48232"/>
                <a:gd name="connsiteY7" fmla="*/ 21343 h 70428"/>
                <a:gd name="connsiteX8" fmla="*/ 33059 w 48232"/>
                <a:gd name="connsiteY8" fmla="*/ 19344 h 70428"/>
                <a:gd name="connsiteX9" fmla="*/ 33726 w 48232"/>
                <a:gd name="connsiteY9" fmla="*/ 12394 h 70428"/>
                <a:gd name="connsiteX10" fmla="*/ 24777 w 48232"/>
                <a:gd name="connsiteY10" fmla="*/ 10205 h 70428"/>
                <a:gd name="connsiteX11" fmla="*/ 13925 w 48232"/>
                <a:gd name="connsiteY11" fmla="*/ 17821 h 70428"/>
                <a:gd name="connsiteX12" fmla="*/ 17448 w 48232"/>
                <a:gd name="connsiteY12" fmla="*/ 24103 h 70428"/>
                <a:gd name="connsiteX13" fmla="*/ 25920 w 48232"/>
                <a:gd name="connsiteY13" fmla="*/ 27816 h 70428"/>
                <a:gd name="connsiteX14" fmla="*/ 36106 w 48232"/>
                <a:gd name="connsiteY14" fmla="*/ 31053 h 70428"/>
                <a:gd name="connsiteX15" fmla="*/ 44673 w 48232"/>
                <a:gd name="connsiteY15" fmla="*/ 37335 h 70428"/>
                <a:gd name="connsiteX16" fmla="*/ 48195 w 48232"/>
                <a:gd name="connsiteY16" fmla="*/ 48473 h 70428"/>
                <a:gd name="connsiteX17" fmla="*/ 41056 w 48232"/>
                <a:gd name="connsiteY17" fmla="*/ 64561 h 70428"/>
                <a:gd name="connsiteX18" fmla="*/ 20779 w 48232"/>
                <a:gd name="connsiteY18" fmla="*/ 70368 h 70428"/>
                <a:gd name="connsiteX19" fmla="*/ 1740 w 48232"/>
                <a:gd name="connsiteY19" fmla="*/ 67607 h 70428"/>
                <a:gd name="connsiteX20" fmla="*/ 27 w 48232"/>
                <a:gd name="connsiteY20" fmla="*/ 65037 h 70428"/>
                <a:gd name="connsiteX21" fmla="*/ 27 w 48232"/>
                <a:gd name="connsiteY21" fmla="*/ 50663 h 70428"/>
                <a:gd name="connsiteX22" fmla="*/ 1626 w 48232"/>
                <a:gd name="connsiteY22" fmla="*/ 48664 h 70428"/>
                <a:gd name="connsiteX23" fmla="*/ 2026 w 48232"/>
                <a:gd name="connsiteY23" fmla="*/ 48664 h 70428"/>
                <a:gd name="connsiteX24" fmla="*/ 9927 w 48232"/>
                <a:gd name="connsiteY24" fmla="*/ 48664 h 70428"/>
                <a:gd name="connsiteX25" fmla="*/ 11831 w 48232"/>
                <a:gd name="connsiteY25" fmla="*/ 50663 h 70428"/>
                <a:gd name="connsiteX26" fmla="*/ 11355 w 48232"/>
                <a:gd name="connsiteY26" fmla="*/ 57707 h 70428"/>
                <a:gd name="connsiteX27" fmla="*/ 21826 w 48232"/>
                <a:gd name="connsiteY27" fmla="*/ 60468 h 70428"/>
                <a:gd name="connsiteX28" fmla="*/ 33916 w 48232"/>
                <a:gd name="connsiteY28" fmla="*/ 51900 h 70428"/>
                <a:gd name="connsiteX29" fmla="*/ 30489 w 48232"/>
                <a:gd name="connsiteY29" fmla="*/ 45046 h 70428"/>
                <a:gd name="connsiteX30" fmla="*/ 22017 w 48232"/>
                <a:gd name="connsiteY30" fmla="*/ 41143 h 70428"/>
                <a:gd name="connsiteX31" fmla="*/ 12497 w 48232"/>
                <a:gd name="connsiteY31" fmla="*/ 38097 h 70428"/>
                <a:gd name="connsiteX32" fmla="*/ 3930 w 48232"/>
                <a:gd name="connsiteY32" fmla="*/ 32195 h 70428"/>
                <a:gd name="connsiteX33" fmla="*/ 503 w 48232"/>
                <a:gd name="connsiteY33" fmla="*/ 20962 h 70428"/>
                <a:gd name="connsiteX34" fmla="*/ 6976 w 48232"/>
                <a:gd name="connsiteY34" fmla="*/ 6017 h 7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32" h="70428">
                  <a:moveTo>
                    <a:pt x="6976" y="6017"/>
                  </a:moveTo>
                  <a:cubicBezTo>
                    <a:pt x="11869" y="1914"/>
                    <a:pt x="18114" y="-228"/>
                    <a:pt x="24492" y="19"/>
                  </a:cubicBezTo>
                  <a:cubicBezTo>
                    <a:pt x="30670" y="-85"/>
                    <a:pt x="36839" y="752"/>
                    <a:pt x="42769" y="2494"/>
                  </a:cubicBezTo>
                  <a:cubicBezTo>
                    <a:pt x="43912" y="2761"/>
                    <a:pt x="44702" y="3799"/>
                    <a:pt x="44673" y="4969"/>
                  </a:cubicBezTo>
                  <a:lnTo>
                    <a:pt x="44673" y="19344"/>
                  </a:lnTo>
                  <a:cubicBezTo>
                    <a:pt x="44787" y="20334"/>
                    <a:pt x="44073" y="21228"/>
                    <a:pt x="43074" y="21343"/>
                  </a:cubicBezTo>
                  <a:cubicBezTo>
                    <a:pt x="42940" y="21362"/>
                    <a:pt x="42807" y="21362"/>
                    <a:pt x="42674" y="21343"/>
                  </a:cubicBezTo>
                  <a:lnTo>
                    <a:pt x="34773" y="21343"/>
                  </a:lnTo>
                  <a:cubicBezTo>
                    <a:pt x="33373" y="21343"/>
                    <a:pt x="32802" y="20677"/>
                    <a:pt x="33059" y="19344"/>
                  </a:cubicBezTo>
                  <a:lnTo>
                    <a:pt x="33726" y="12394"/>
                  </a:lnTo>
                  <a:cubicBezTo>
                    <a:pt x="30965" y="10948"/>
                    <a:pt x="27890" y="10196"/>
                    <a:pt x="24777" y="10205"/>
                  </a:cubicBezTo>
                  <a:cubicBezTo>
                    <a:pt x="17543" y="10205"/>
                    <a:pt x="13925" y="12775"/>
                    <a:pt x="13925" y="17821"/>
                  </a:cubicBezTo>
                  <a:cubicBezTo>
                    <a:pt x="13859" y="20400"/>
                    <a:pt x="15211" y="22809"/>
                    <a:pt x="17448" y="24103"/>
                  </a:cubicBezTo>
                  <a:cubicBezTo>
                    <a:pt x="20065" y="25769"/>
                    <a:pt x="22921" y="27016"/>
                    <a:pt x="25920" y="27816"/>
                  </a:cubicBezTo>
                  <a:cubicBezTo>
                    <a:pt x="29347" y="28768"/>
                    <a:pt x="32679" y="29815"/>
                    <a:pt x="36106" y="31053"/>
                  </a:cubicBezTo>
                  <a:cubicBezTo>
                    <a:pt x="39485" y="32319"/>
                    <a:pt x="42445" y="34499"/>
                    <a:pt x="44673" y="37335"/>
                  </a:cubicBezTo>
                  <a:cubicBezTo>
                    <a:pt x="47119" y="40524"/>
                    <a:pt x="48367" y="44465"/>
                    <a:pt x="48195" y="48473"/>
                  </a:cubicBezTo>
                  <a:cubicBezTo>
                    <a:pt x="48586" y="54680"/>
                    <a:pt x="45920" y="60687"/>
                    <a:pt x="41056" y="64561"/>
                  </a:cubicBezTo>
                  <a:cubicBezTo>
                    <a:pt x="35163" y="68769"/>
                    <a:pt x="28005" y="70815"/>
                    <a:pt x="20779" y="70368"/>
                  </a:cubicBezTo>
                  <a:cubicBezTo>
                    <a:pt x="14344" y="70273"/>
                    <a:pt x="7938" y="69349"/>
                    <a:pt x="1740" y="67607"/>
                  </a:cubicBezTo>
                  <a:cubicBezTo>
                    <a:pt x="589" y="67322"/>
                    <a:pt x="-154" y="66208"/>
                    <a:pt x="27" y="65037"/>
                  </a:cubicBezTo>
                  <a:lnTo>
                    <a:pt x="27" y="50663"/>
                  </a:lnTo>
                  <a:cubicBezTo>
                    <a:pt x="-87" y="49673"/>
                    <a:pt x="627" y="48778"/>
                    <a:pt x="1626" y="48664"/>
                  </a:cubicBezTo>
                  <a:cubicBezTo>
                    <a:pt x="1760" y="48644"/>
                    <a:pt x="1893" y="48644"/>
                    <a:pt x="2026" y="48664"/>
                  </a:cubicBezTo>
                  <a:lnTo>
                    <a:pt x="9927" y="48664"/>
                  </a:lnTo>
                  <a:cubicBezTo>
                    <a:pt x="11260" y="48664"/>
                    <a:pt x="11926" y="49330"/>
                    <a:pt x="11831" y="50663"/>
                  </a:cubicBezTo>
                  <a:lnTo>
                    <a:pt x="11355" y="57707"/>
                  </a:lnTo>
                  <a:cubicBezTo>
                    <a:pt x="14468" y="59706"/>
                    <a:pt x="18133" y="60677"/>
                    <a:pt x="21826" y="60468"/>
                  </a:cubicBezTo>
                  <a:cubicBezTo>
                    <a:pt x="29918" y="60468"/>
                    <a:pt x="33916" y="57612"/>
                    <a:pt x="33916" y="51900"/>
                  </a:cubicBezTo>
                  <a:cubicBezTo>
                    <a:pt x="33983" y="49187"/>
                    <a:pt x="32698" y="46626"/>
                    <a:pt x="30489" y="45046"/>
                  </a:cubicBezTo>
                  <a:cubicBezTo>
                    <a:pt x="27919" y="43256"/>
                    <a:pt x="25044" y="41943"/>
                    <a:pt x="22017" y="41143"/>
                  </a:cubicBezTo>
                  <a:cubicBezTo>
                    <a:pt x="18780" y="40286"/>
                    <a:pt x="15448" y="39239"/>
                    <a:pt x="12497" y="38097"/>
                  </a:cubicBezTo>
                  <a:cubicBezTo>
                    <a:pt x="9118" y="37031"/>
                    <a:pt x="6129" y="34975"/>
                    <a:pt x="3930" y="32195"/>
                  </a:cubicBezTo>
                  <a:cubicBezTo>
                    <a:pt x="1522" y="28958"/>
                    <a:pt x="313" y="24989"/>
                    <a:pt x="503" y="20962"/>
                  </a:cubicBezTo>
                  <a:cubicBezTo>
                    <a:pt x="313" y="15260"/>
                    <a:pt x="2692" y="9777"/>
                    <a:pt x="6976" y="6017"/>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60803C04-A114-84D7-61E4-2810DEF09392}"/>
                </a:ext>
              </a:extLst>
            </p:cNvPr>
            <p:cNvSpPr/>
            <p:nvPr/>
          </p:nvSpPr>
          <p:spPr>
            <a:xfrm>
              <a:off x="5677975" y="4807314"/>
              <a:ext cx="46246" cy="89716"/>
            </a:xfrm>
            <a:custGeom>
              <a:avLst/>
              <a:gdLst>
                <a:gd name="connsiteX0" fmla="*/ 25158 w 46246"/>
                <a:gd name="connsiteY0" fmla="*/ 31604 h 89716"/>
                <a:gd name="connsiteX1" fmla="*/ 25158 w 46246"/>
                <a:gd name="connsiteY1" fmla="*/ 65779 h 89716"/>
                <a:gd name="connsiteX2" fmla="*/ 26872 w 46246"/>
                <a:gd name="connsiteY2" fmla="*/ 75298 h 89716"/>
                <a:gd name="connsiteX3" fmla="*/ 32964 w 46246"/>
                <a:gd name="connsiteY3" fmla="*/ 78154 h 89716"/>
                <a:gd name="connsiteX4" fmla="*/ 41627 w 46246"/>
                <a:gd name="connsiteY4" fmla="*/ 76250 h 89716"/>
                <a:gd name="connsiteX5" fmla="*/ 43816 w 46246"/>
                <a:gd name="connsiteY5" fmla="*/ 77393 h 89716"/>
                <a:gd name="connsiteX6" fmla="*/ 46196 w 46246"/>
                <a:gd name="connsiteY6" fmla="*/ 83580 h 89716"/>
                <a:gd name="connsiteX7" fmla="*/ 46196 w 46246"/>
                <a:gd name="connsiteY7" fmla="*/ 84723 h 89716"/>
                <a:gd name="connsiteX8" fmla="*/ 44864 w 46246"/>
                <a:gd name="connsiteY8" fmla="*/ 86341 h 89716"/>
                <a:gd name="connsiteX9" fmla="*/ 29347 w 46246"/>
                <a:gd name="connsiteY9" fmla="*/ 89578 h 89716"/>
                <a:gd name="connsiteX10" fmla="*/ 13450 w 46246"/>
                <a:gd name="connsiteY10" fmla="*/ 82914 h 89716"/>
                <a:gd name="connsiteX11" fmla="*/ 10308 w 46246"/>
                <a:gd name="connsiteY11" fmla="*/ 75108 h 89716"/>
                <a:gd name="connsiteX12" fmla="*/ 9832 w 46246"/>
                <a:gd name="connsiteY12" fmla="*/ 64256 h 89716"/>
                <a:gd name="connsiteX13" fmla="*/ 9832 w 46246"/>
                <a:gd name="connsiteY13" fmla="*/ 31509 h 89716"/>
                <a:gd name="connsiteX14" fmla="*/ 2121 w 46246"/>
                <a:gd name="connsiteY14" fmla="*/ 31509 h 89716"/>
                <a:gd name="connsiteX15" fmla="*/ 27 w 46246"/>
                <a:gd name="connsiteY15" fmla="*/ 29510 h 89716"/>
                <a:gd name="connsiteX16" fmla="*/ 27 w 46246"/>
                <a:gd name="connsiteY16" fmla="*/ 22466 h 89716"/>
                <a:gd name="connsiteX17" fmla="*/ 1493 w 46246"/>
                <a:gd name="connsiteY17" fmla="*/ 20371 h 89716"/>
                <a:gd name="connsiteX18" fmla="*/ 2121 w 46246"/>
                <a:gd name="connsiteY18" fmla="*/ 20371 h 89716"/>
                <a:gd name="connsiteX19" fmla="*/ 9832 w 46246"/>
                <a:gd name="connsiteY19" fmla="*/ 20371 h 89716"/>
                <a:gd name="connsiteX20" fmla="*/ 9832 w 46246"/>
                <a:gd name="connsiteY20" fmla="*/ 2094 h 89716"/>
                <a:gd name="connsiteX21" fmla="*/ 11831 w 46246"/>
                <a:gd name="connsiteY21" fmla="*/ 0 h 89716"/>
                <a:gd name="connsiteX22" fmla="*/ 22969 w 46246"/>
                <a:gd name="connsiteY22" fmla="*/ 0 h 89716"/>
                <a:gd name="connsiteX23" fmla="*/ 24968 w 46246"/>
                <a:gd name="connsiteY23" fmla="*/ 2094 h 89716"/>
                <a:gd name="connsiteX24" fmla="*/ 24968 w 46246"/>
                <a:gd name="connsiteY24" fmla="*/ 20371 h 89716"/>
                <a:gd name="connsiteX25" fmla="*/ 38676 w 46246"/>
                <a:gd name="connsiteY25" fmla="*/ 20371 h 89716"/>
                <a:gd name="connsiteX26" fmla="*/ 40770 w 46246"/>
                <a:gd name="connsiteY26" fmla="*/ 21838 h 89716"/>
                <a:gd name="connsiteX27" fmla="*/ 40770 w 46246"/>
                <a:gd name="connsiteY27" fmla="*/ 22466 h 89716"/>
                <a:gd name="connsiteX28" fmla="*/ 40770 w 46246"/>
                <a:gd name="connsiteY28" fmla="*/ 29510 h 89716"/>
                <a:gd name="connsiteX29" fmla="*/ 38676 w 46246"/>
                <a:gd name="connsiteY29" fmla="*/ 31509 h 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46" h="89716">
                  <a:moveTo>
                    <a:pt x="25158" y="31604"/>
                  </a:moveTo>
                  <a:lnTo>
                    <a:pt x="25158" y="65779"/>
                  </a:lnTo>
                  <a:cubicBezTo>
                    <a:pt x="24901" y="69044"/>
                    <a:pt x="25492" y="72328"/>
                    <a:pt x="26872" y="75298"/>
                  </a:cubicBezTo>
                  <a:cubicBezTo>
                    <a:pt x="28176" y="77345"/>
                    <a:pt x="30556" y="78459"/>
                    <a:pt x="32964" y="78154"/>
                  </a:cubicBezTo>
                  <a:cubicBezTo>
                    <a:pt x="35953" y="78173"/>
                    <a:pt x="38914" y="77526"/>
                    <a:pt x="41627" y="76250"/>
                  </a:cubicBezTo>
                  <a:cubicBezTo>
                    <a:pt x="42579" y="76250"/>
                    <a:pt x="43340" y="76250"/>
                    <a:pt x="43816" y="77393"/>
                  </a:cubicBezTo>
                  <a:lnTo>
                    <a:pt x="46196" y="83580"/>
                  </a:lnTo>
                  <a:cubicBezTo>
                    <a:pt x="46263" y="83961"/>
                    <a:pt x="46263" y="84342"/>
                    <a:pt x="46196" y="84723"/>
                  </a:cubicBezTo>
                  <a:cubicBezTo>
                    <a:pt x="46196" y="85294"/>
                    <a:pt x="45720" y="85770"/>
                    <a:pt x="44864" y="86341"/>
                  </a:cubicBezTo>
                  <a:cubicBezTo>
                    <a:pt x="40018" y="88616"/>
                    <a:pt x="34697" y="89730"/>
                    <a:pt x="29347" y="89578"/>
                  </a:cubicBezTo>
                  <a:cubicBezTo>
                    <a:pt x="23235" y="90358"/>
                    <a:pt x="17181" y="87817"/>
                    <a:pt x="13450" y="82914"/>
                  </a:cubicBezTo>
                  <a:cubicBezTo>
                    <a:pt x="11793" y="80601"/>
                    <a:pt x="10717" y="77926"/>
                    <a:pt x="10308" y="75108"/>
                  </a:cubicBezTo>
                  <a:cubicBezTo>
                    <a:pt x="10308" y="71681"/>
                    <a:pt x="9832" y="68064"/>
                    <a:pt x="9832" y="64256"/>
                  </a:cubicBezTo>
                  <a:lnTo>
                    <a:pt x="9832" y="31509"/>
                  </a:lnTo>
                  <a:lnTo>
                    <a:pt x="2121" y="31509"/>
                  </a:lnTo>
                  <a:cubicBezTo>
                    <a:pt x="694" y="31509"/>
                    <a:pt x="27" y="30843"/>
                    <a:pt x="27" y="29510"/>
                  </a:cubicBezTo>
                  <a:lnTo>
                    <a:pt x="27" y="22466"/>
                  </a:lnTo>
                  <a:cubicBezTo>
                    <a:pt x="-144" y="21485"/>
                    <a:pt x="513" y="20543"/>
                    <a:pt x="1493" y="20371"/>
                  </a:cubicBezTo>
                  <a:cubicBezTo>
                    <a:pt x="1703" y="20333"/>
                    <a:pt x="1912" y="20333"/>
                    <a:pt x="2121" y="20371"/>
                  </a:cubicBezTo>
                  <a:lnTo>
                    <a:pt x="9832" y="20371"/>
                  </a:lnTo>
                  <a:lnTo>
                    <a:pt x="9832" y="2094"/>
                  </a:lnTo>
                  <a:cubicBezTo>
                    <a:pt x="9832" y="666"/>
                    <a:pt x="10499" y="0"/>
                    <a:pt x="11831" y="0"/>
                  </a:cubicBezTo>
                  <a:lnTo>
                    <a:pt x="22969" y="0"/>
                  </a:lnTo>
                  <a:cubicBezTo>
                    <a:pt x="24302" y="0"/>
                    <a:pt x="24968" y="666"/>
                    <a:pt x="24968" y="2094"/>
                  </a:cubicBezTo>
                  <a:lnTo>
                    <a:pt x="24968" y="20371"/>
                  </a:lnTo>
                  <a:lnTo>
                    <a:pt x="38676" y="20371"/>
                  </a:lnTo>
                  <a:cubicBezTo>
                    <a:pt x="39657" y="20200"/>
                    <a:pt x="40599" y="20857"/>
                    <a:pt x="40770" y="21838"/>
                  </a:cubicBezTo>
                  <a:cubicBezTo>
                    <a:pt x="40808" y="22047"/>
                    <a:pt x="40808" y="22256"/>
                    <a:pt x="40770" y="22466"/>
                  </a:cubicBezTo>
                  <a:lnTo>
                    <a:pt x="40770" y="29510"/>
                  </a:lnTo>
                  <a:cubicBezTo>
                    <a:pt x="40770" y="30843"/>
                    <a:pt x="40104" y="31509"/>
                    <a:pt x="38676"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56160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55D2503-DA4D-FEF1-0EBB-E4F68E9D6AEA}"/>
              </a:ext>
            </a:extLst>
          </p:cNvPr>
          <p:cNvSpPr>
            <a:spLocks noGrp="1"/>
          </p:cNvSpPr>
          <p:nvPr>
            <p:ph type="body" sz="quarter" idx="11"/>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06B9BB8C-7AC0-B10D-3BB8-EA0ED8320399}"/>
              </a:ext>
            </a:extLst>
          </p:cNvPr>
          <p:cNvSpPr>
            <a:spLocks noGrp="1"/>
          </p:cNvSpPr>
          <p:nvPr>
            <p:ph type="body" sz="quarter" idx="12"/>
          </p:nvPr>
        </p:nvSpPr>
        <p:spPr/>
        <p:txBody>
          <a:bodyPr>
            <a:normAutofit fontScale="70000" lnSpcReduction="20000"/>
          </a:bodyPr>
          <a:lstStyle/>
          <a:p>
            <a:r>
              <a:rPr lang="nl-NL" dirty="0"/>
              <a:t>We hebben het al gezegd: iedereen kan een wikipagina aanmaken of bewerken.</a:t>
            </a:r>
          </a:p>
          <a:p>
            <a:pPr marL="342900" indent="-342900">
              <a:buFont typeface="Arial" panose="020B0604020202020204" pitchFamily="34" charset="0"/>
              <a:buChar char="•"/>
            </a:pPr>
            <a:r>
              <a:rPr lang="nl-NL" dirty="0"/>
              <a:t>Maak tweetallen.</a:t>
            </a:r>
          </a:p>
          <a:p>
            <a:pPr marL="342900" indent="-342900">
              <a:buFont typeface="Arial" panose="020B0604020202020204" pitchFamily="34" charset="0"/>
              <a:buChar char="•"/>
            </a:pPr>
            <a:r>
              <a:rPr lang="nl-NL" dirty="0"/>
              <a:t>Kies een onderwerp waar je veel over weet. Kun je niks bedenken, neem dan jezelf als onderwerp.</a:t>
            </a:r>
          </a:p>
          <a:p>
            <a:pPr marL="342900" indent="-342900">
              <a:buFont typeface="Arial" panose="020B0604020202020204" pitchFamily="34" charset="0"/>
              <a:buChar char="•"/>
            </a:pPr>
            <a:r>
              <a:rPr lang="nl-NL" dirty="0"/>
              <a:t>Ga naar </a:t>
            </a:r>
            <a:r>
              <a:rPr lang="nl-NL" dirty="0">
                <a:solidFill>
                  <a:schemeClr val="bg1"/>
                </a:solidFill>
                <a:hlinkClick r:id="rId2">
                  <a:extLst>
                    <a:ext uri="{A12FA001-AC4F-418D-AE19-62706E023703}">
                      <ahyp:hlinkClr xmlns:ahyp="http://schemas.microsoft.com/office/drawing/2018/hyperlinkcolor" val="tx"/>
                    </a:ext>
                  </a:extLst>
                </a:hlinkClick>
              </a:rPr>
              <a:t>wikipedia-zandbak</a:t>
            </a:r>
            <a:r>
              <a:rPr lang="nl-NL" dirty="0"/>
              <a:t>. </a:t>
            </a:r>
          </a:p>
          <a:p>
            <a:r>
              <a:rPr lang="nl-NL" dirty="0"/>
              <a:t>Dit is een pagina waar je zelf een wikipagina kunt aanmaken. Bijvoorbeeld over jezelf. Ga maar eens oefenen. Wil je een eigen bijdrage leveren over een bestaand onderwerp? Kijk dan bij de juiste pagina en klik bovenin op </a:t>
            </a:r>
            <a:r>
              <a:rPr lang="nl-NL" i="1" dirty="0"/>
              <a:t>bewerken</a:t>
            </a:r>
            <a:r>
              <a:rPr lang="nl-NL" dirty="0"/>
              <a:t>. </a:t>
            </a:r>
          </a:p>
          <a:p>
            <a:r>
              <a:rPr lang="nl-NL" dirty="0"/>
              <a:t>Als je klikt op </a:t>
            </a:r>
            <a:r>
              <a:rPr lang="nl-NL" i="1" dirty="0"/>
              <a:t>wijzingen publiceren</a:t>
            </a:r>
            <a:r>
              <a:rPr lang="nl-NL" dirty="0"/>
              <a:t>, blijft wat je deed bewaard. Maar bedenk wel of je dat wilt? Heb je bronnen vermeld, is het honderd procent waar? Pas dan kan je overgaan tot publiceren.</a:t>
            </a:r>
          </a:p>
          <a:p>
            <a:r>
              <a:rPr lang="nl-NL" dirty="0"/>
              <a:t>Hoe betrouwbaar is een door en over jezelf geschreven wiki-pagina?</a:t>
            </a:r>
          </a:p>
        </p:txBody>
      </p:sp>
      <p:grpSp>
        <p:nvGrpSpPr>
          <p:cNvPr id="4" name="Group 112">
            <a:extLst>
              <a:ext uri="{FF2B5EF4-FFF2-40B4-BE49-F238E27FC236}">
                <a16:creationId xmlns:a16="http://schemas.microsoft.com/office/drawing/2014/main" id="{3FFBE1F5-D64C-C3DD-BDED-36B8AEFAC5E7}"/>
              </a:ext>
            </a:extLst>
          </p:cNvPr>
          <p:cNvGrpSpPr/>
          <p:nvPr/>
        </p:nvGrpSpPr>
        <p:grpSpPr>
          <a:xfrm>
            <a:off x="8557060" y="4647622"/>
            <a:ext cx="1185526" cy="1330196"/>
            <a:chOff x="4467295" y="4681498"/>
            <a:chExt cx="654519" cy="734390"/>
          </a:xfrm>
        </p:grpSpPr>
        <p:sp>
          <p:nvSpPr>
            <p:cNvPr id="5" name="Graphic 2">
              <a:extLst>
                <a:ext uri="{FF2B5EF4-FFF2-40B4-BE49-F238E27FC236}">
                  <a16:creationId xmlns:a16="http://schemas.microsoft.com/office/drawing/2014/main" id="{E277BC86-7EF8-7A0C-0F87-F6F390F719E8}"/>
                </a:ext>
              </a:extLst>
            </p:cNvPr>
            <p:cNvSpPr/>
            <p:nvPr/>
          </p:nvSpPr>
          <p:spPr>
            <a:xfrm>
              <a:off x="4467295" y="4681498"/>
              <a:ext cx="654519" cy="734390"/>
            </a:xfrm>
            <a:custGeom>
              <a:avLst/>
              <a:gdLst>
                <a:gd name="connsiteX0" fmla="*/ 631452 w 654519"/>
                <a:gd name="connsiteY0" fmla="*/ 191118 h 734390"/>
                <a:gd name="connsiteX1" fmla="*/ 574336 w 654519"/>
                <a:gd name="connsiteY1" fmla="*/ 89070 h 734390"/>
                <a:gd name="connsiteX2" fmla="*/ 481522 w 654519"/>
                <a:gd name="connsiteY2" fmla="*/ 26718 h 734390"/>
                <a:gd name="connsiteX3" fmla="*/ 117785 w 654519"/>
                <a:gd name="connsiteY3" fmla="*/ 75458 h 734390"/>
                <a:gd name="connsiteX4" fmla="*/ 32682 w 654519"/>
                <a:gd name="connsiteY4" fmla="*/ 193022 h 734390"/>
                <a:gd name="connsiteX5" fmla="*/ 126 w 654519"/>
                <a:gd name="connsiteY5" fmla="*/ 377318 h 734390"/>
                <a:gd name="connsiteX6" fmla="*/ 83040 w 654519"/>
                <a:gd name="connsiteY6" fmla="*/ 644432 h 734390"/>
                <a:gd name="connsiteX7" fmla="*/ 314742 w 654519"/>
                <a:gd name="connsiteY7" fmla="*/ 734391 h 734390"/>
                <a:gd name="connsiteX8" fmla="*/ 559200 w 654519"/>
                <a:gd name="connsiteY8" fmla="*/ 635960 h 734390"/>
                <a:gd name="connsiteX9" fmla="*/ 654394 w 654519"/>
                <a:gd name="connsiteY9" fmla="*/ 347522 h 734390"/>
                <a:gd name="connsiteX10" fmla="*/ 631452 w 654519"/>
                <a:gd name="connsiteY10" fmla="*/ 191118 h 7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19" h="734390">
                  <a:moveTo>
                    <a:pt x="631452" y="191118"/>
                  </a:moveTo>
                  <a:cubicBezTo>
                    <a:pt x="619620" y="153545"/>
                    <a:pt x="600181" y="118809"/>
                    <a:pt x="574336" y="89070"/>
                  </a:cubicBezTo>
                  <a:cubicBezTo>
                    <a:pt x="547739" y="62464"/>
                    <a:pt x="516210" y="41283"/>
                    <a:pt x="481522" y="26718"/>
                  </a:cubicBezTo>
                  <a:cubicBezTo>
                    <a:pt x="360111" y="-21859"/>
                    <a:pt x="222128" y="-3373"/>
                    <a:pt x="117785" y="75458"/>
                  </a:cubicBezTo>
                  <a:cubicBezTo>
                    <a:pt x="82754" y="101922"/>
                    <a:pt x="54386" y="141113"/>
                    <a:pt x="32682" y="193022"/>
                  </a:cubicBezTo>
                  <a:cubicBezTo>
                    <a:pt x="9740" y="251690"/>
                    <a:pt x="-1321" y="314337"/>
                    <a:pt x="126" y="377318"/>
                  </a:cubicBezTo>
                  <a:cubicBezTo>
                    <a:pt x="126" y="495358"/>
                    <a:pt x="27760" y="584394"/>
                    <a:pt x="83040" y="644432"/>
                  </a:cubicBezTo>
                  <a:cubicBezTo>
                    <a:pt x="138319" y="704471"/>
                    <a:pt x="215550" y="734457"/>
                    <a:pt x="314742" y="734391"/>
                  </a:cubicBezTo>
                  <a:cubicBezTo>
                    <a:pt x="413934" y="734391"/>
                    <a:pt x="495420" y="701577"/>
                    <a:pt x="559200" y="635960"/>
                  </a:cubicBezTo>
                  <a:cubicBezTo>
                    <a:pt x="622980" y="570343"/>
                    <a:pt x="654708" y="474197"/>
                    <a:pt x="654394" y="347522"/>
                  </a:cubicBezTo>
                  <a:cubicBezTo>
                    <a:pt x="655622" y="294470"/>
                    <a:pt x="647864" y="241590"/>
                    <a:pt x="631452" y="191118"/>
                  </a:cubicBezTo>
                  <a:close/>
                </a:path>
              </a:pathLst>
            </a:custGeom>
            <a:solidFill>
              <a:srgbClr val="44B87B"/>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AAFB606B-1847-AC1B-4E2A-A5B947A97EA2}"/>
                </a:ext>
              </a:extLst>
            </p:cNvPr>
            <p:cNvSpPr/>
            <p:nvPr/>
          </p:nvSpPr>
          <p:spPr>
            <a:xfrm>
              <a:off x="4660891" y="4821718"/>
              <a:ext cx="272979" cy="330329"/>
            </a:xfrm>
            <a:custGeom>
              <a:avLst/>
              <a:gdLst>
                <a:gd name="connsiteX0" fmla="*/ 207201 w 272979"/>
                <a:gd name="connsiteY0" fmla="*/ 298688 h 330329"/>
                <a:gd name="connsiteX1" fmla="*/ 244422 w 272979"/>
                <a:gd name="connsiteY1" fmla="*/ 200734 h 330329"/>
                <a:gd name="connsiteX2" fmla="*/ 272980 w 272979"/>
                <a:gd name="connsiteY2" fmla="*/ 124579 h 330329"/>
                <a:gd name="connsiteX3" fmla="*/ 127619 w 272979"/>
                <a:gd name="connsiteY3" fmla="*/ 255 h 330329"/>
                <a:gd name="connsiteX4" fmla="*/ 59 w 272979"/>
                <a:gd name="connsiteY4" fmla="*/ 120580 h 330329"/>
                <a:gd name="connsiteX5" fmla="*/ 28141 w 272979"/>
                <a:gd name="connsiteY5" fmla="*/ 200448 h 330329"/>
                <a:gd name="connsiteX6" fmla="*/ 64981 w 272979"/>
                <a:gd name="connsiteY6" fmla="*/ 296975 h 330329"/>
                <a:gd name="connsiteX7" fmla="*/ 207201 w 272979"/>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79" h="330329">
                  <a:moveTo>
                    <a:pt x="207201" y="298688"/>
                  </a:moveTo>
                  <a:cubicBezTo>
                    <a:pt x="207629" y="262667"/>
                    <a:pt x="220823" y="227959"/>
                    <a:pt x="244422" y="200734"/>
                  </a:cubicBezTo>
                  <a:cubicBezTo>
                    <a:pt x="262727" y="179572"/>
                    <a:pt x="272856" y="152556"/>
                    <a:pt x="272980" y="124579"/>
                  </a:cubicBezTo>
                  <a:cubicBezTo>
                    <a:pt x="272980" y="53088"/>
                    <a:pt x="207010" y="-4314"/>
                    <a:pt x="127619" y="255"/>
                  </a:cubicBezTo>
                  <a:cubicBezTo>
                    <a:pt x="58032" y="4253"/>
                    <a:pt x="2248" y="57372"/>
                    <a:pt x="59" y="120580"/>
                  </a:cubicBezTo>
                  <a:cubicBezTo>
                    <a:pt x="-865" y="149776"/>
                    <a:pt x="9150" y="178258"/>
                    <a:pt x="28141" y="200448"/>
                  </a:cubicBezTo>
                  <a:cubicBezTo>
                    <a:pt x="51473" y="227245"/>
                    <a:pt x="64524" y="261449"/>
                    <a:pt x="64981" y="296975"/>
                  </a:cubicBezTo>
                  <a:cubicBezTo>
                    <a:pt x="64981" y="340288"/>
                    <a:pt x="207201" y="342002"/>
                    <a:pt x="207201" y="298688"/>
                  </a:cubicBez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B133DCE1-08B9-6385-A95B-B41EA98E8394}"/>
                </a:ext>
              </a:extLst>
            </p:cNvPr>
            <p:cNvSpPr/>
            <p:nvPr/>
          </p:nvSpPr>
          <p:spPr>
            <a:xfrm>
              <a:off x="4737581"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851C388B-1CA8-2C6B-9276-88729151475F}"/>
                </a:ext>
              </a:extLst>
            </p:cNvPr>
            <p:cNvSpPr/>
            <p:nvPr/>
          </p:nvSpPr>
          <p:spPr>
            <a:xfrm>
              <a:off x="4737581"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61E6A102-D04A-CE7E-C874-285B0E71FBC8}"/>
                </a:ext>
              </a:extLst>
            </p:cNvPr>
            <p:cNvSpPr/>
            <p:nvPr/>
          </p:nvSpPr>
          <p:spPr>
            <a:xfrm>
              <a:off x="4755763"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6F885E7A-41E1-FF67-E25F-9BFC13AF13EE}"/>
                </a:ext>
              </a:extLst>
            </p:cNvPr>
            <p:cNvSpPr/>
            <p:nvPr/>
          </p:nvSpPr>
          <p:spPr>
            <a:xfrm>
              <a:off x="4725777" y="4984089"/>
              <a:ext cx="138126" cy="32371"/>
            </a:xfrm>
            <a:custGeom>
              <a:avLst/>
              <a:gdLst>
                <a:gd name="connsiteX0" fmla="*/ 138127 w 138126"/>
                <a:gd name="connsiteY0" fmla="*/ 0 h 32371"/>
                <a:gd name="connsiteX1" fmla="*/ 11566 w 138126"/>
                <a:gd name="connsiteY1" fmla="*/ 11566 h 32371"/>
                <a:gd name="connsiteX2" fmla="*/ 0 w 138126"/>
                <a:gd name="connsiteY2" fmla="*/ 0 h 32371"/>
              </a:gdLst>
              <a:ahLst/>
              <a:cxnLst>
                <a:cxn ang="0">
                  <a:pos x="connsiteX0" y="connsiteY0"/>
                </a:cxn>
                <a:cxn ang="0">
                  <a:pos x="connsiteX1" y="connsiteY1"/>
                </a:cxn>
                <a:cxn ang="0">
                  <a:pos x="connsiteX2" y="connsiteY2"/>
                </a:cxn>
              </a:cxnLst>
              <a:rect l="l" t="t" r="r" b="b"/>
              <a:pathLst>
                <a:path w="138126" h="32371">
                  <a:moveTo>
                    <a:pt x="138127" y="0"/>
                  </a:moveTo>
                  <a:cubicBezTo>
                    <a:pt x="106370" y="38144"/>
                    <a:pt x="49710" y="43323"/>
                    <a:pt x="11566" y="11566"/>
                  </a:cubicBezTo>
                  <a:cubicBezTo>
                    <a:pt x="7368" y="8073"/>
                    <a:pt x="3494" y="4198"/>
                    <a:pt x="0" y="0"/>
                  </a:cubicBezTo>
                </a:path>
              </a:pathLst>
            </a:custGeom>
            <a:noFill/>
            <a:ln w="9223" cap="rnd">
              <a:solidFill>
                <a:srgbClr val="FFFFFF"/>
              </a:solidFill>
              <a:prstDash val="solid"/>
              <a:round/>
            </a:ln>
          </p:spPr>
          <p:txBody>
            <a:bodyPr rtlCol="0" anchor="ctr"/>
            <a:lstStyle/>
            <a:p>
              <a:endParaRPr lang="en-US"/>
            </a:p>
          </p:txBody>
        </p:sp>
        <p:sp>
          <p:nvSpPr>
            <p:cNvPr id="11" name="Graphic 2">
              <a:extLst>
                <a:ext uri="{FF2B5EF4-FFF2-40B4-BE49-F238E27FC236}">
                  <a16:creationId xmlns:a16="http://schemas.microsoft.com/office/drawing/2014/main" id="{171D0A0A-DB76-4330-EB92-37261E6AD156}"/>
                </a:ext>
              </a:extLst>
            </p:cNvPr>
            <p:cNvSpPr/>
            <p:nvPr/>
          </p:nvSpPr>
          <p:spPr>
            <a:xfrm>
              <a:off x="4738955" y="4902698"/>
              <a:ext cx="29860" cy="29888"/>
            </a:xfrm>
            <a:custGeom>
              <a:avLst/>
              <a:gdLst>
                <a:gd name="connsiteX0" fmla="*/ 29849 w 29860"/>
                <a:gd name="connsiteY0" fmla="*/ 16088 h 29888"/>
                <a:gd name="connsiteX1" fmla="*/ 13809 w 29860"/>
                <a:gd name="connsiteY1" fmla="*/ 29844 h 29888"/>
                <a:gd name="connsiteX2" fmla="*/ 44 w 29860"/>
                <a:gd name="connsiteY2" fmla="*/ 13803 h 29888"/>
                <a:gd name="connsiteX3" fmla="*/ 14999 w 29860"/>
                <a:gd name="connsiteY3" fmla="*/ 0 h 29888"/>
                <a:gd name="connsiteX4" fmla="*/ 29849 w 29860"/>
                <a:gd name="connsiteY4" fmla="*/ 16088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 h="29888">
                  <a:moveTo>
                    <a:pt x="29849" y="16088"/>
                  </a:moveTo>
                  <a:cubicBezTo>
                    <a:pt x="29221" y="24322"/>
                    <a:pt x="22034" y="30481"/>
                    <a:pt x="13809" y="29844"/>
                  </a:cubicBezTo>
                  <a:cubicBezTo>
                    <a:pt x="5575" y="29215"/>
                    <a:pt x="-584" y="22038"/>
                    <a:pt x="44" y="13803"/>
                  </a:cubicBezTo>
                  <a:cubicBezTo>
                    <a:pt x="644" y="5997"/>
                    <a:pt x="7165" y="-28"/>
                    <a:pt x="14999" y="0"/>
                  </a:cubicBezTo>
                  <a:cubicBezTo>
                    <a:pt x="23538" y="362"/>
                    <a:pt x="30173" y="7549"/>
                    <a:pt x="29849" y="16088"/>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C8C6B76-191E-35BE-1F13-4399C581D982}"/>
                </a:ext>
              </a:extLst>
            </p:cNvPr>
            <p:cNvSpPr/>
            <p:nvPr/>
          </p:nvSpPr>
          <p:spPr>
            <a:xfrm>
              <a:off x="4823297" y="4902698"/>
              <a:ext cx="29859" cy="29888"/>
            </a:xfrm>
            <a:custGeom>
              <a:avLst/>
              <a:gdLst>
                <a:gd name="connsiteX0" fmla="*/ 29849 w 29859"/>
                <a:gd name="connsiteY0" fmla="*/ 16088 h 29888"/>
                <a:gd name="connsiteX1" fmla="*/ 13809 w 29859"/>
                <a:gd name="connsiteY1" fmla="*/ 29843 h 29888"/>
                <a:gd name="connsiteX2" fmla="*/ 44 w 29859"/>
                <a:gd name="connsiteY2" fmla="*/ 13803 h 29888"/>
                <a:gd name="connsiteX3" fmla="*/ 14904 w 29859"/>
                <a:gd name="connsiteY3" fmla="*/ 0 h 29888"/>
                <a:gd name="connsiteX4" fmla="*/ 29849 w 29859"/>
                <a:gd name="connsiteY4" fmla="*/ 16069 h 29888"/>
                <a:gd name="connsiteX5" fmla="*/ 29849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9" y="16088"/>
                  </a:moveTo>
                  <a:cubicBezTo>
                    <a:pt x="29221" y="24322"/>
                    <a:pt x="22034" y="30481"/>
                    <a:pt x="13809" y="29843"/>
                  </a:cubicBezTo>
                  <a:cubicBezTo>
                    <a:pt x="5575" y="29215"/>
                    <a:pt x="-584" y="22037"/>
                    <a:pt x="44" y="13803"/>
                  </a:cubicBezTo>
                  <a:cubicBezTo>
                    <a:pt x="644" y="6035"/>
                    <a:pt x="7107" y="19"/>
                    <a:pt x="14904" y="0"/>
                  </a:cubicBezTo>
                  <a:cubicBezTo>
                    <a:pt x="23471" y="305"/>
                    <a:pt x="30164" y="7501"/>
                    <a:pt x="29849" y="16069"/>
                  </a:cubicBezTo>
                  <a:cubicBezTo>
                    <a:pt x="29849" y="16078"/>
                    <a:pt x="29849" y="16078"/>
                    <a:pt x="29849"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72628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947CB71-8E3E-870C-1B45-43F888A7F9D6}"/>
              </a:ext>
            </a:extLst>
          </p:cNvPr>
          <p:cNvSpPr>
            <a:spLocks noGrp="1"/>
          </p:cNvSpPr>
          <p:nvPr>
            <p:ph type="body" sz="quarter" idx="11"/>
          </p:nvPr>
        </p:nvSpPr>
        <p:spPr/>
        <p:txBody>
          <a:bodyPr/>
          <a:lstStyle/>
          <a:p>
            <a:r>
              <a:rPr lang="nl-NL" dirty="0"/>
              <a:t>Verdiepingsopdracht</a:t>
            </a:r>
          </a:p>
        </p:txBody>
      </p:sp>
      <p:sp>
        <p:nvSpPr>
          <p:cNvPr id="3" name="Tijdelijke aanduiding voor tekst 2">
            <a:extLst>
              <a:ext uri="{FF2B5EF4-FFF2-40B4-BE49-F238E27FC236}">
                <a16:creationId xmlns:a16="http://schemas.microsoft.com/office/drawing/2014/main" id="{C289AA23-C821-67C2-0741-2516A73EFA1C}"/>
              </a:ext>
            </a:extLst>
          </p:cNvPr>
          <p:cNvSpPr>
            <a:spLocks noGrp="1"/>
          </p:cNvSpPr>
          <p:nvPr>
            <p:ph type="body" sz="quarter" idx="12"/>
          </p:nvPr>
        </p:nvSpPr>
        <p:spPr/>
        <p:txBody>
          <a:bodyPr/>
          <a:lstStyle/>
          <a:p>
            <a:r>
              <a:rPr lang="nl-NL" dirty="0"/>
              <a:t>De invasie van Rusland in Oekraïne heeft veel grotere gevolgen dan alleen op Wikipedia. Jongeren in Rusland zijn grotendeels afgesloten van </a:t>
            </a:r>
            <a:r>
              <a:rPr lang="nl-NL" dirty="0" err="1"/>
              <a:t>social</a:t>
            </a:r>
            <a:r>
              <a:rPr lang="nl-NL" dirty="0"/>
              <a:t> media. Alle informatie die zij ontvangen, is van staatsmedia. De staat bepaalt wat de media mogen zeggen.</a:t>
            </a:r>
          </a:p>
          <a:p>
            <a:r>
              <a:rPr lang="nl-NL" dirty="0"/>
              <a:t>De NOS bedacht een app om duidelijk te maken wat de gevolgen zijn. Zo krijg je inzicht hoe beperkt de informatie is die Russen de afgelopen vier maanden krijgen. </a:t>
            </a:r>
          </a:p>
          <a:p>
            <a:r>
              <a:rPr lang="nl-NL" dirty="0">
                <a:hlinkClick r:id="rId2"/>
              </a:rPr>
              <a:t>https://app.nos.nl/op3/russisch-internet/#/</a:t>
            </a:r>
            <a:endParaRPr lang="nl-NL" dirty="0"/>
          </a:p>
        </p:txBody>
      </p:sp>
    </p:spTree>
    <p:extLst>
      <p:ext uri="{BB962C8B-B14F-4D97-AF65-F5344CB8AC3E}">
        <p14:creationId xmlns:p14="http://schemas.microsoft.com/office/powerpoint/2010/main" val="13691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C59EB1-6564-541B-FAAF-7757B732A67C}"/>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1FC24BBE-85D3-6F6D-0D82-EFF11533D297}"/>
              </a:ext>
            </a:extLst>
          </p:cNvPr>
          <p:cNvSpPr>
            <a:spLocks noGrp="1"/>
          </p:cNvSpPr>
          <p:nvPr>
            <p:ph type="body" sz="quarter" idx="12"/>
          </p:nvPr>
        </p:nvSpPr>
        <p:spPr/>
        <p:txBody>
          <a:bodyPr/>
          <a:lstStyle/>
          <a:p>
            <a:r>
              <a:rPr lang="nl-NL" dirty="0"/>
              <a:t>Jullie hebben vast wel gehoord van Wikipedia. Wikipedia is een online encyclopedie. Iedereen kan meeschrijven aan een pagina. </a:t>
            </a:r>
          </a:p>
          <a:p>
            <a:r>
              <a:rPr lang="nl-NL" dirty="0"/>
              <a:t>Voor kinderen is er </a:t>
            </a:r>
            <a:r>
              <a:rPr lang="nl-NL" dirty="0" err="1"/>
              <a:t>wikikids.nl</a:t>
            </a:r>
            <a:endParaRPr lang="nl-NL" dirty="0"/>
          </a:p>
          <a:p>
            <a:pPr marL="342900" indent="-342900">
              <a:buFont typeface="Arial" panose="020B0604020202020204" pitchFamily="34" charset="0"/>
              <a:buChar char="•"/>
            </a:pPr>
            <a:r>
              <a:rPr lang="nl-NL" dirty="0"/>
              <a:t>Gebruik jij wel eens </a:t>
            </a:r>
            <a:r>
              <a:rPr lang="nl-NL" dirty="0" err="1"/>
              <a:t>wikikids</a:t>
            </a:r>
            <a:r>
              <a:rPr lang="nl-NL" dirty="0"/>
              <a:t> of </a:t>
            </a:r>
            <a:r>
              <a:rPr lang="nl-NL" dirty="0" err="1"/>
              <a:t>wikipedia</a:t>
            </a:r>
            <a:r>
              <a:rPr lang="nl-NL" dirty="0"/>
              <a:t>?</a:t>
            </a:r>
          </a:p>
          <a:p>
            <a:pPr marL="342900" indent="-342900">
              <a:buFont typeface="Arial" panose="020B0604020202020204" pitchFamily="34" charset="0"/>
              <a:buChar char="•"/>
            </a:pPr>
            <a:r>
              <a:rPr lang="nl-NL" dirty="0"/>
              <a:t>Wanneer gebruik je dit?</a:t>
            </a:r>
          </a:p>
          <a:p>
            <a:endParaRPr lang="nl-NL" dirty="0"/>
          </a:p>
        </p:txBody>
      </p:sp>
      <p:grpSp>
        <p:nvGrpSpPr>
          <p:cNvPr id="4" name="Group 51">
            <a:extLst>
              <a:ext uri="{FF2B5EF4-FFF2-40B4-BE49-F238E27FC236}">
                <a16:creationId xmlns:a16="http://schemas.microsoft.com/office/drawing/2014/main" id="{4EBC1A30-5600-EE99-711A-02E1391342CF}"/>
              </a:ext>
            </a:extLst>
          </p:cNvPr>
          <p:cNvGrpSpPr/>
          <p:nvPr/>
        </p:nvGrpSpPr>
        <p:grpSpPr>
          <a:xfrm>
            <a:off x="8860666" y="4207987"/>
            <a:ext cx="1186332" cy="1329667"/>
            <a:chOff x="6972508" y="3538796"/>
            <a:chExt cx="654964" cy="734098"/>
          </a:xfrm>
        </p:grpSpPr>
        <p:sp>
          <p:nvSpPr>
            <p:cNvPr id="5" name="Graphic 2">
              <a:extLst>
                <a:ext uri="{FF2B5EF4-FFF2-40B4-BE49-F238E27FC236}">
                  <a16:creationId xmlns:a16="http://schemas.microsoft.com/office/drawing/2014/main" id="{988A041D-EFAE-C4CD-1A3D-CFC79071CCBC}"/>
                </a:ext>
              </a:extLst>
            </p:cNvPr>
            <p:cNvSpPr/>
            <p:nvPr/>
          </p:nvSpPr>
          <p:spPr>
            <a:xfrm>
              <a:off x="6972508" y="3538796"/>
              <a:ext cx="654964" cy="734098"/>
            </a:xfrm>
            <a:custGeom>
              <a:avLst/>
              <a:gdLst>
                <a:gd name="connsiteX0" fmla="*/ 631460 w 654964"/>
                <a:gd name="connsiteY0" fmla="*/ 191302 h 734098"/>
                <a:gd name="connsiteX1" fmla="*/ 481910 w 654964"/>
                <a:gd name="connsiteY1" fmla="*/ 26902 h 734098"/>
                <a:gd name="connsiteX2" fmla="*/ 117698 w 654964"/>
                <a:gd name="connsiteY2" fmla="*/ 75166 h 734098"/>
                <a:gd name="connsiteX3" fmla="*/ 32690 w 654964"/>
                <a:gd name="connsiteY3" fmla="*/ 192730 h 734098"/>
                <a:gd name="connsiteX4" fmla="*/ 133 w 654964"/>
                <a:gd name="connsiteY4" fmla="*/ 377026 h 734098"/>
                <a:gd name="connsiteX5" fmla="*/ 82952 w 654964"/>
                <a:gd name="connsiteY5" fmla="*/ 644140 h 734098"/>
                <a:gd name="connsiteX6" fmla="*/ 314655 w 654964"/>
                <a:gd name="connsiteY6" fmla="*/ 734099 h 734098"/>
                <a:gd name="connsiteX7" fmla="*/ 559208 w 654964"/>
                <a:gd name="connsiteY7" fmla="*/ 635668 h 734098"/>
                <a:gd name="connsiteX8" fmla="*/ 654878 w 654964"/>
                <a:gd name="connsiteY8" fmla="*/ 347230 h 734098"/>
                <a:gd name="connsiteX9" fmla="*/ 631460 w 654964"/>
                <a:gd name="connsiteY9" fmla="*/ 191302 h 7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964" h="734098">
                  <a:moveTo>
                    <a:pt x="631460" y="191302"/>
                  </a:moveTo>
                  <a:cubicBezTo>
                    <a:pt x="610755" y="115747"/>
                    <a:pt x="555172" y="54642"/>
                    <a:pt x="481910" y="26902"/>
                  </a:cubicBezTo>
                  <a:cubicBezTo>
                    <a:pt x="360424" y="-21837"/>
                    <a:pt x="222297" y="-3531"/>
                    <a:pt x="117698" y="75166"/>
                  </a:cubicBezTo>
                  <a:cubicBezTo>
                    <a:pt x="82733" y="101630"/>
                    <a:pt x="54394" y="140821"/>
                    <a:pt x="32690" y="192730"/>
                  </a:cubicBezTo>
                  <a:cubicBezTo>
                    <a:pt x="9710" y="251389"/>
                    <a:pt x="-1361" y="314045"/>
                    <a:pt x="133" y="377026"/>
                  </a:cubicBezTo>
                  <a:cubicBezTo>
                    <a:pt x="133" y="495190"/>
                    <a:pt x="27740" y="584235"/>
                    <a:pt x="82952" y="644140"/>
                  </a:cubicBezTo>
                  <a:cubicBezTo>
                    <a:pt x="138165" y="704046"/>
                    <a:pt x="215396" y="734032"/>
                    <a:pt x="314655" y="734099"/>
                  </a:cubicBezTo>
                  <a:cubicBezTo>
                    <a:pt x="413913" y="734099"/>
                    <a:pt x="495428" y="701285"/>
                    <a:pt x="559208" y="635668"/>
                  </a:cubicBezTo>
                  <a:cubicBezTo>
                    <a:pt x="622988" y="570051"/>
                    <a:pt x="654878" y="473905"/>
                    <a:pt x="654878" y="347230"/>
                  </a:cubicBezTo>
                  <a:cubicBezTo>
                    <a:pt x="655896" y="294312"/>
                    <a:pt x="647976" y="241593"/>
                    <a:pt x="631460" y="191302"/>
                  </a:cubicBezTo>
                  <a:close/>
                </a:path>
              </a:pathLst>
            </a:custGeom>
            <a:solidFill>
              <a:srgbClr val="5C2D9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6ED65BCE-D612-7CEE-46A3-68236D2765DA}"/>
                </a:ext>
              </a:extLst>
            </p:cNvPr>
            <p:cNvSpPr/>
            <p:nvPr/>
          </p:nvSpPr>
          <p:spPr>
            <a:xfrm>
              <a:off x="7162553" y="3647470"/>
              <a:ext cx="287866" cy="500815"/>
            </a:xfrm>
            <a:custGeom>
              <a:avLst/>
              <a:gdLst>
                <a:gd name="connsiteX0" fmla="*/ 263592 w 287866"/>
                <a:gd name="connsiteY0" fmla="*/ 0 h 500815"/>
                <a:gd name="connsiteX1" fmla="*/ 287867 w 287866"/>
                <a:gd name="connsiteY1" fmla="*/ 0 h 500815"/>
                <a:gd name="connsiteX2" fmla="*/ 287867 w 287866"/>
                <a:gd name="connsiteY2" fmla="*/ 500816 h 500815"/>
                <a:gd name="connsiteX3" fmla="*/ 263592 w 287866"/>
                <a:gd name="connsiteY3" fmla="*/ 500816 h 500815"/>
                <a:gd name="connsiteX4" fmla="*/ 24274 w 287866"/>
                <a:gd name="connsiteY4" fmla="*/ 500816 h 500815"/>
                <a:gd name="connsiteX5" fmla="*/ 0 w 287866"/>
                <a:gd name="connsiteY5" fmla="*/ 500816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7" y="0"/>
                    <a:pt x="287867" y="0"/>
                  </a:cubicBezTo>
                  <a:lnTo>
                    <a:pt x="287867" y="500816"/>
                  </a:lnTo>
                  <a:cubicBezTo>
                    <a:pt x="287867" y="500816"/>
                    <a:pt x="276999" y="500816"/>
                    <a:pt x="263592" y="500816"/>
                  </a:cubicBezTo>
                  <a:lnTo>
                    <a:pt x="24274" y="500816"/>
                  </a:lnTo>
                  <a:cubicBezTo>
                    <a:pt x="10868" y="500816"/>
                    <a:pt x="0" y="500816"/>
                    <a:pt x="0" y="500816"/>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7" name="Graphic 2">
              <a:extLst>
                <a:ext uri="{FF2B5EF4-FFF2-40B4-BE49-F238E27FC236}">
                  <a16:creationId xmlns:a16="http://schemas.microsoft.com/office/drawing/2014/main" id="{ED0DE860-0F53-49F3-53EB-03C407B5D6D9}"/>
                </a:ext>
              </a:extLst>
            </p:cNvPr>
            <p:cNvSpPr/>
            <p:nvPr/>
          </p:nvSpPr>
          <p:spPr>
            <a:xfrm>
              <a:off x="7186256" y="3668127"/>
              <a:ext cx="240840" cy="417616"/>
            </a:xfrm>
            <a:custGeom>
              <a:avLst/>
              <a:gdLst>
                <a:gd name="connsiteX0" fmla="*/ 220279 w 240840"/>
                <a:gd name="connsiteY0" fmla="*/ 0 h 417616"/>
                <a:gd name="connsiteX1" fmla="*/ 240841 w 240840"/>
                <a:gd name="connsiteY1" fmla="*/ 0 h 417616"/>
                <a:gd name="connsiteX2" fmla="*/ 240841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1" y="0"/>
                    <a:pt x="240841" y="0"/>
                  </a:cubicBezTo>
                  <a:lnTo>
                    <a:pt x="240841" y="417616"/>
                  </a:lnTo>
                  <a:cubicBezTo>
                    <a:pt x="240841"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99BD686-E19B-A1C2-1A53-D2902B4B19E4}"/>
                </a:ext>
              </a:extLst>
            </p:cNvPr>
            <p:cNvSpPr/>
            <p:nvPr/>
          </p:nvSpPr>
          <p:spPr>
            <a:xfrm>
              <a:off x="7292874" y="4101736"/>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8"/>
                    <a:pt x="20688" y="26654"/>
                    <a:pt x="13327" y="26654"/>
                  </a:cubicBezTo>
                  <a:cubicBezTo>
                    <a:pt x="5967" y="26654"/>
                    <a:pt x="0" y="20688"/>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53B3A139-C5E4-0922-00DA-735BF9EEF9B9}"/>
                </a:ext>
              </a:extLst>
            </p:cNvPr>
            <p:cNvSpPr/>
            <p:nvPr/>
          </p:nvSpPr>
          <p:spPr>
            <a:xfrm>
              <a:off x="7097412" y="3720352"/>
              <a:ext cx="165407" cy="185592"/>
            </a:xfrm>
            <a:custGeom>
              <a:avLst/>
              <a:gdLst>
                <a:gd name="connsiteX0" fmla="*/ 159478 w 165407"/>
                <a:gd name="connsiteY0" fmla="*/ 48395 h 185592"/>
                <a:gd name="connsiteX1" fmla="*/ 145199 w 165407"/>
                <a:gd name="connsiteY1" fmla="*/ 22598 h 185592"/>
                <a:gd name="connsiteX2" fmla="*/ 121781 w 165407"/>
                <a:gd name="connsiteY2" fmla="*/ 6890 h 185592"/>
                <a:gd name="connsiteX3" fmla="*/ 84846 w 165407"/>
                <a:gd name="connsiteY3" fmla="*/ 36 h 185592"/>
                <a:gd name="connsiteX4" fmla="*/ 29729 w 165407"/>
                <a:gd name="connsiteY4" fmla="*/ 19075 h 185592"/>
                <a:gd name="connsiteX5" fmla="*/ 8215 w 165407"/>
                <a:gd name="connsiteY5" fmla="*/ 48776 h 185592"/>
                <a:gd name="connsiteX6" fmla="*/ 28 w 165407"/>
                <a:gd name="connsiteY6" fmla="*/ 95326 h 185592"/>
                <a:gd name="connsiteX7" fmla="*/ 20971 w 165407"/>
                <a:gd name="connsiteY7" fmla="*/ 162818 h 185592"/>
                <a:gd name="connsiteX8" fmla="*/ 79515 w 165407"/>
                <a:gd name="connsiteY8" fmla="*/ 185474 h 185592"/>
                <a:gd name="connsiteX9" fmla="*/ 141296 w 165407"/>
                <a:gd name="connsiteY9" fmla="*/ 160629 h 185592"/>
                <a:gd name="connsiteX10" fmla="*/ 165380 w 165407"/>
                <a:gd name="connsiteY10" fmla="*/ 87805 h 185592"/>
                <a:gd name="connsiteX11" fmla="*/ 159478 w 165407"/>
                <a:gd name="connsiteY11" fmla="*/ 48395 h 1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407" h="185592">
                  <a:moveTo>
                    <a:pt x="159478" y="48395"/>
                  </a:moveTo>
                  <a:cubicBezTo>
                    <a:pt x="156546" y="38904"/>
                    <a:pt x="151691" y="30118"/>
                    <a:pt x="145199" y="22598"/>
                  </a:cubicBezTo>
                  <a:cubicBezTo>
                    <a:pt x="138478" y="15896"/>
                    <a:pt x="130530" y="10565"/>
                    <a:pt x="121781" y="6890"/>
                  </a:cubicBezTo>
                  <a:cubicBezTo>
                    <a:pt x="110091" y="2007"/>
                    <a:pt x="97507" y="-325"/>
                    <a:pt x="84846" y="36"/>
                  </a:cubicBezTo>
                  <a:cubicBezTo>
                    <a:pt x="64874" y="113"/>
                    <a:pt x="45493" y="6805"/>
                    <a:pt x="29729" y="19075"/>
                  </a:cubicBezTo>
                  <a:cubicBezTo>
                    <a:pt x="20048" y="26891"/>
                    <a:pt x="12622" y="37143"/>
                    <a:pt x="8215" y="48776"/>
                  </a:cubicBezTo>
                  <a:cubicBezTo>
                    <a:pt x="2465" y="63607"/>
                    <a:pt x="-315" y="79419"/>
                    <a:pt x="28" y="95326"/>
                  </a:cubicBezTo>
                  <a:cubicBezTo>
                    <a:pt x="28" y="125093"/>
                    <a:pt x="7006" y="147587"/>
                    <a:pt x="20971" y="162818"/>
                  </a:cubicBezTo>
                  <a:cubicBezTo>
                    <a:pt x="36316" y="178440"/>
                    <a:pt x="57649" y="186693"/>
                    <a:pt x="79515" y="185474"/>
                  </a:cubicBezTo>
                  <a:cubicBezTo>
                    <a:pt x="102685" y="186227"/>
                    <a:pt x="125103" y="177212"/>
                    <a:pt x="141296" y="160629"/>
                  </a:cubicBezTo>
                  <a:cubicBezTo>
                    <a:pt x="157412" y="144065"/>
                    <a:pt x="165447" y="119791"/>
                    <a:pt x="165380" y="87805"/>
                  </a:cubicBezTo>
                  <a:cubicBezTo>
                    <a:pt x="165666" y="74431"/>
                    <a:pt x="163676" y="61103"/>
                    <a:pt x="159478" y="48395"/>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30CCC22-A4EC-8725-5885-449D1B4B1920}"/>
                </a:ext>
              </a:extLst>
            </p:cNvPr>
            <p:cNvSpPr/>
            <p:nvPr/>
          </p:nvSpPr>
          <p:spPr>
            <a:xfrm>
              <a:off x="7344438" y="3842851"/>
              <a:ext cx="165501" cy="185507"/>
            </a:xfrm>
            <a:custGeom>
              <a:avLst/>
              <a:gdLst>
                <a:gd name="connsiteX0" fmla="*/ 159481 w 165501"/>
                <a:gd name="connsiteY0" fmla="*/ 48315 h 185507"/>
                <a:gd name="connsiteX1" fmla="*/ 145202 w 165501"/>
                <a:gd name="connsiteY1" fmla="*/ 22518 h 185507"/>
                <a:gd name="connsiteX2" fmla="*/ 121784 w 165501"/>
                <a:gd name="connsiteY2" fmla="*/ 6716 h 185507"/>
                <a:gd name="connsiteX3" fmla="*/ 29731 w 165501"/>
                <a:gd name="connsiteY3" fmla="*/ 18901 h 185507"/>
                <a:gd name="connsiteX4" fmla="*/ 8313 w 165501"/>
                <a:gd name="connsiteY4" fmla="*/ 48601 h 185507"/>
                <a:gd name="connsiteX5" fmla="*/ 31 w 165501"/>
                <a:gd name="connsiteY5" fmla="*/ 95151 h 185507"/>
                <a:gd name="connsiteX6" fmla="*/ 20974 w 165501"/>
                <a:gd name="connsiteY6" fmla="*/ 162644 h 185507"/>
                <a:gd name="connsiteX7" fmla="*/ 79518 w 165501"/>
                <a:gd name="connsiteY7" fmla="*/ 185395 h 185507"/>
                <a:gd name="connsiteX8" fmla="*/ 141299 w 165501"/>
                <a:gd name="connsiteY8" fmla="*/ 160549 h 185507"/>
                <a:gd name="connsiteX9" fmla="*/ 165478 w 165501"/>
                <a:gd name="connsiteY9" fmla="*/ 87631 h 185507"/>
                <a:gd name="connsiteX10" fmla="*/ 159481 w 165501"/>
                <a:gd name="connsiteY10" fmla="*/ 48315 h 1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 h="185507">
                  <a:moveTo>
                    <a:pt x="159481" y="48315"/>
                  </a:moveTo>
                  <a:cubicBezTo>
                    <a:pt x="156578" y="38815"/>
                    <a:pt x="151713" y="30029"/>
                    <a:pt x="145202" y="22518"/>
                  </a:cubicBezTo>
                  <a:cubicBezTo>
                    <a:pt x="138491" y="15788"/>
                    <a:pt x="130542" y="10419"/>
                    <a:pt x="121784" y="6716"/>
                  </a:cubicBezTo>
                  <a:cubicBezTo>
                    <a:pt x="91065" y="-5479"/>
                    <a:pt x="56224" y="-862"/>
                    <a:pt x="29731" y="18901"/>
                  </a:cubicBezTo>
                  <a:cubicBezTo>
                    <a:pt x="20050" y="26688"/>
                    <a:pt x="12644" y="36949"/>
                    <a:pt x="8313" y="48601"/>
                  </a:cubicBezTo>
                  <a:cubicBezTo>
                    <a:pt x="2487" y="63413"/>
                    <a:pt x="-331" y="79235"/>
                    <a:pt x="31" y="95151"/>
                  </a:cubicBezTo>
                  <a:cubicBezTo>
                    <a:pt x="31" y="125042"/>
                    <a:pt x="7009" y="147536"/>
                    <a:pt x="20974" y="162644"/>
                  </a:cubicBezTo>
                  <a:cubicBezTo>
                    <a:pt x="36309" y="178294"/>
                    <a:pt x="57642" y="186585"/>
                    <a:pt x="79518" y="185395"/>
                  </a:cubicBezTo>
                  <a:cubicBezTo>
                    <a:pt x="102688" y="186147"/>
                    <a:pt x="125106" y="177132"/>
                    <a:pt x="141299" y="160549"/>
                  </a:cubicBezTo>
                  <a:cubicBezTo>
                    <a:pt x="157358" y="143919"/>
                    <a:pt x="165412" y="119616"/>
                    <a:pt x="165478" y="87631"/>
                  </a:cubicBezTo>
                  <a:cubicBezTo>
                    <a:pt x="165745" y="74275"/>
                    <a:pt x="163717" y="60976"/>
                    <a:pt x="159481" y="4831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68B3841F-218A-5BC9-EC72-A48B19EBDE21}"/>
                </a:ext>
              </a:extLst>
            </p:cNvPr>
            <p:cNvSpPr/>
            <p:nvPr/>
          </p:nvSpPr>
          <p:spPr>
            <a:xfrm>
              <a:off x="7129044" y="3777685"/>
              <a:ext cx="98717" cy="84446"/>
            </a:xfrm>
            <a:custGeom>
              <a:avLst/>
              <a:gdLst>
                <a:gd name="connsiteX0" fmla="*/ 49311 w 98717"/>
                <a:gd name="connsiteY0" fmla="*/ 84447 h 84446"/>
                <a:gd name="connsiteX1" fmla="*/ 98717 w 98717"/>
                <a:gd name="connsiteY1" fmla="*/ 26379 h 84446"/>
                <a:gd name="connsiteX2" fmla="*/ 72548 w 98717"/>
                <a:gd name="connsiteY2" fmla="*/ 0 h 84446"/>
                <a:gd name="connsiteX3" fmla="*/ 49311 w 98717"/>
                <a:gd name="connsiteY3" fmla="*/ 13813 h 84446"/>
                <a:gd name="connsiteX4" fmla="*/ 13642 w 98717"/>
                <a:gd name="connsiteY4" fmla="*/ 3408 h 84446"/>
                <a:gd name="connsiteX5" fmla="*/ 1 w 98717"/>
                <a:gd name="connsiteY5" fmla="*/ 26379 h 84446"/>
                <a:gd name="connsiteX6" fmla="*/ 49311 w 98717"/>
                <a:gd name="connsiteY6" fmla="*/ 84447 h 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17" h="84446">
                  <a:moveTo>
                    <a:pt x="49311" y="84447"/>
                  </a:moveTo>
                  <a:cubicBezTo>
                    <a:pt x="49311" y="84447"/>
                    <a:pt x="98717" y="59221"/>
                    <a:pt x="98717" y="26379"/>
                  </a:cubicBezTo>
                  <a:cubicBezTo>
                    <a:pt x="98774" y="11871"/>
                    <a:pt x="87065" y="58"/>
                    <a:pt x="72548" y="0"/>
                  </a:cubicBezTo>
                  <a:cubicBezTo>
                    <a:pt x="62848" y="-47"/>
                    <a:pt x="53909" y="5265"/>
                    <a:pt x="49311" y="13813"/>
                  </a:cubicBezTo>
                  <a:cubicBezTo>
                    <a:pt x="42334" y="1086"/>
                    <a:pt x="26360" y="-3569"/>
                    <a:pt x="13642" y="3408"/>
                  </a:cubicBezTo>
                  <a:cubicBezTo>
                    <a:pt x="5255" y="8006"/>
                    <a:pt x="29" y="16811"/>
                    <a:pt x="1" y="26379"/>
                  </a:cubicBezTo>
                  <a:cubicBezTo>
                    <a:pt x="-190" y="58744"/>
                    <a:pt x="49311" y="84447"/>
                    <a:pt x="49311" y="84447"/>
                  </a:cubicBezTo>
                  <a:close/>
                </a:path>
              </a:pathLst>
            </a:custGeom>
            <a:solidFill>
              <a:srgbClr val="5C2D90"/>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62A705B1-C777-D4CB-3CF1-FA71E70377F2}"/>
                </a:ext>
              </a:extLst>
            </p:cNvPr>
            <p:cNvSpPr/>
            <p:nvPr/>
          </p:nvSpPr>
          <p:spPr>
            <a:xfrm>
              <a:off x="7369201" y="3879648"/>
              <a:ext cx="117028" cy="119112"/>
            </a:xfrm>
            <a:custGeom>
              <a:avLst/>
              <a:gdLst>
                <a:gd name="connsiteX0" fmla="*/ 34859 w 117028"/>
                <a:gd name="connsiteY0" fmla="*/ 5331 h 119112"/>
                <a:gd name="connsiteX1" fmla="*/ 34859 w 117028"/>
                <a:gd name="connsiteY1" fmla="*/ 5331 h 119112"/>
                <a:gd name="connsiteX2" fmla="*/ 31718 w 117028"/>
                <a:gd name="connsiteY2" fmla="*/ 6854 h 119112"/>
                <a:gd name="connsiteX3" fmla="*/ 28957 w 117028"/>
                <a:gd name="connsiteY3" fmla="*/ 8377 h 119112"/>
                <a:gd name="connsiteX4" fmla="*/ 21913 w 117028"/>
                <a:gd name="connsiteY4" fmla="*/ 13327 h 119112"/>
                <a:gd name="connsiteX5" fmla="*/ 20675 w 117028"/>
                <a:gd name="connsiteY5" fmla="*/ 14374 h 119112"/>
                <a:gd name="connsiteX6" fmla="*/ 9538 w 117028"/>
                <a:gd name="connsiteY6" fmla="*/ 27321 h 119112"/>
                <a:gd name="connsiteX7" fmla="*/ 18 w 117028"/>
                <a:gd name="connsiteY7" fmla="*/ 61019 h 119112"/>
                <a:gd name="connsiteX8" fmla="*/ 6396 w 117028"/>
                <a:gd name="connsiteY8" fmla="*/ 86627 h 119112"/>
                <a:gd name="connsiteX9" fmla="*/ 10775 w 117028"/>
                <a:gd name="connsiteY9" fmla="*/ 94052 h 119112"/>
                <a:gd name="connsiteX10" fmla="*/ 22294 w 117028"/>
                <a:gd name="connsiteY10" fmla="*/ 106427 h 119112"/>
                <a:gd name="connsiteX11" fmla="*/ 36763 w 117028"/>
                <a:gd name="connsiteY11" fmla="*/ 114899 h 119112"/>
                <a:gd name="connsiteX12" fmla="*/ 70843 w 117028"/>
                <a:gd name="connsiteY12" fmla="*/ 117755 h 119112"/>
                <a:gd name="connsiteX13" fmla="*/ 99401 w 117028"/>
                <a:gd name="connsiteY13" fmla="*/ 102238 h 119112"/>
                <a:gd name="connsiteX14" fmla="*/ 115298 w 117028"/>
                <a:gd name="connsiteY14" fmla="*/ 73680 h 119112"/>
                <a:gd name="connsiteX15" fmla="*/ 116916 w 117028"/>
                <a:gd name="connsiteY15" fmla="*/ 56164 h 119112"/>
                <a:gd name="connsiteX16" fmla="*/ 115869 w 117028"/>
                <a:gd name="connsiteY16" fmla="*/ 47311 h 119112"/>
                <a:gd name="connsiteX17" fmla="*/ 113394 w 117028"/>
                <a:gd name="connsiteY17" fmla="*/ 38839 h 119112"/>
                <a:gd name="connsiteX18" fmla="*/ 93118 w 117028"/>
                <a:gd name="connsiteY18" fmla="*/ 11423 h 119112"/>
                <a:gd name="connsiteX19" fmla="*/ 60942 w 117028"/>
                <a:gd name="connsiteY19" fmla="*/ 0 h 119112"/>
                <a:gd name="connsiteX20" fmla="*/ 58562 w 117028"/>
                <a:gd name="connsiteY20" fmla="*/ 0 h 119112"/>
                <a:gd name="connsiteX21" fmla="*/ 35145 w 117028"/>
                <a:gd name="connsiteY21" fmla="*/ 5045 h 119112"/>
                <a:gd name="connsiteX22" fmla="*/ 69034 w 117028"/>
                <a:gd name="connsiteY22" fmla="*/ 5331 h 119112"/>
                <a:gd name="connsiteX23" fmla="*/ 82646 w 117028"/>
                <a:gd name="connsiteY23" fmla="*/ 10091 h 119112"/>
                <a:gd name="connsiteX24" fmla="*/ 94546 w 117028"/>
                <a:gd name="connsiteY24" fmla="*/ 18182 h 119112"/>
                <a:gd name="connsiteX25" fmla="*/ 104065 w 117028"/>
                <a:gd name="connsiteY25" fmla="*/ 28748 h 119112"/>
                <a:gd name="connsiteX26" fmla="*/ 110443 w 117028"/>
                <a:gd name="connsiteY26" fmla="*/ 41695 h 119112"/>
                <a:gd name="connsiteX27" fmla="*/ 113299 w 117028"/>
                <a:gd name="connsiteY27" fmla="*/ 56069 h 119112"/>
                <a:gd name="connsiteX28" fmla="*/ 112442 w 117028"/>
                <a:gd name="connsiteY28" fmla="*/ 70920 h 119112"/>
                <a:gd name="connsiteX29" fmla="*/ 107778 w 117028"/>
                <a:gd name="connsiteY29" fmla="*/ 84818 h 119112"/>
                <a:gd name="connsiteX30" fmla="*/ 99782 w 117028"/>
                <a:gd name="connsiteY30" fmla="*/ 96717 h 119112"/>
                <a:gd name="connsiteX31" fmla="*/ 89405 w 117028"/>
                <a:gd name="connsiteY31" fmla="*/ 106237 h 119112"/>
                <a:gd name="connsiteX32" fmla="*/ 76840 w 117028"/>
                <a:gd name="connsiteY32" fmla="*/ 112710 h 119112"/>
                <a:gd name="connsiteX33" fmla="*/ 62656 w 117028"/>
                <a:gd name="connsiteY33" fmla="*/ 115756 h 119112"/>
                <a:gd name="connsiteX34" fmla="*/ 47996 w 117028"/>
                <a:gd name="connsiteY34" fmla="*/ 114804 h 119112"/>
                <a:gd name="connsiteX35" fmla="*/ 34193 w 117028"/>
                <a:gd name="connsiteY35" fmla="*/ 109949 h 119112"/>
                <a:gd name="connsiteX36" fmla="*/ 22674 w 117028"/>
                <a:gd name="connsiteY36" fmla="*/ 102048 h 119112"/>
                <a:gd name="connsiteX37" fmla="*/ 13155 w 117028"/>
                <a:gd name="connsiteY37" fmla="*/ 91196 h 119112"/>
                <a:gd name="connsiteX38" fmla="*/ 6872 w 117028"/>
                <a:gd name="connsiteY38" fmla="*/ 78440 h 119112"/>
                <a:gd name="connsiteX39" fmla="*/ 4873 w 117028"/>
                <a:gd name="connsiteY39" fmla="*/ 49215 h 119112"/>
                <a:gd name="connsiteX40" fmla="*/ 9633 w 117028"/>
                <a:gd name="connsiteY40" fmla="*/ 35317 h 119112"/>
                <a:gd name="connsiteX41" fmla="*/ 15820 w 117028"/>
                <a:gd name="connsiteY41" fmla="*/ 25797 h 119112"/>
                <a:gd name="connsiteX42" fmla="*/ 15820 w 117028"/>
                <a:gd name="connsiteY42" fmla="*/ 25797 h 119112"/>
                <a:gd name="connsiteX43" fmla="*/ 15820 w 117028"/>
                <a:gd name="connsiteY43" fmla="*/ 25797 h 119112"/>
                <a:gd name="connsiteX44" fmla="*/ 15820 w 117028"/>
                <a:gd name="connsiteY44" fmla="*/ 25797 h 119112"/>
                <a:gd name="connsiteX45" fmla="*/ 17153 w 117028"/>
                <a:gd name="connsiteY45" fmla="*/ 24179 h 119112"/>
                <a:gd name="connsiteX46" fmla="*/ 18771 w 117028"/>
                <a:gd name="connsiteY46" fmla="*/ 22466 h 119112"/>
                <a:gd name="connsiteX47" fmla="*/ 18771 w 117028"/>
                <a:gd name="connsiteY47" fmla="*/ 22466 h 119112"/>
                <a:gd name="connsiteX48" fmla="*/ 27720 w 117028"/>
                <a:gd name="connsiteY48" fmla="*/ 14755 h 119112"/>
                <a:gd name="connsiteX49" fmla="*/ 40190 w 117028"/>
                <a:gd name="connsiteY49" fmla="*/ 8472 h 119112"/>
                <a:gd name="connsiteX50" fmla="*/ 54374 w 117028"/>
                <a:gd name="connsiteY50" fmla="*/ 5426 h 119112"/>
                <a:gd name="connsiteX51" fmla="*/ 69034 w 117028"/>
                <a:gd name="connsiteY51" fmla="*/ 5141 h 119112"/>
                <a:gd name="connsiteX52" fmla="*/ 4683 w 117028"/>
                <a:gd name="connsiteY52" fmla="*/ 48644 h 119112"/>
                <a:gd name="connsiteX53" fmla="*/ 4683 w 117028"/>
                <a:gd name="connsiteY53" fmla="*/ 48644 h 119112"/>
                <a:gd name="connsiteX54" fmla="*/ 107492 w 117028"/>
                <a:gd name="connsiteY54" fmla="*/ 84437 h 119112"/>
                <a:gd name="connsiteX55" fmla="*/ 107492 w 117028"/>
                <a:gd name="connsiteY55" fmla="*/ 84437 h 119112"/>
                <a:gd name="connsiteX56" fmla="*/ 12298 w 117028"/>
                <a:gd name="connsiteY56" fmla="*/ 90720 h 119112"/>
                <a:gd name="connsiteX57" fmla="*/ 12298 w 117028"/>
                <a:gd name="connsiteY57" fmla="*/ 90720 h 119112"/>
                <a:gd name="connsiteX58" fmla="*/ 21818 w 117028"/>
                <a:gd name="connsiteY58" fmla="*/ 101762 h 119112"/>
                <a:gd name="connsiteX59" fmla="*/ 21818 w 117028"/>
                <a:gd name="connsiteY59" fmla="*/ 101762 h 119112"/>
                <a:gd name="connsiteX60" fmla="*/ 88929 w 117028"/>
                <a:gd name="connsiteY60" fmla="*/ 105951 h 119112"/>
                <a:gd name="connsiteX61" fmla="*/ 88929 w 117028"/>
                <a:gd name="connsiteY61" fmla="*/ 105951 h 119112"/>
                <a:gd name="connsiteX62" fmla="*/ 33336 w 117028"/>
                <a:gd name="connsiteY62" fmla="*/ 109663 h 119112"/>
                <a:gd name="connsiteX63" fmla="*/ 33336 w 117028"/>
                <a:gd name="connsiteY63" fmla="*/ 109663 h 119112"/>
                <a:gd name="connsiteX64" fmla="*/ 61894 w 117028"/>
                <a:gd name="connsiteY64" fmla="*/ 115566 h 119112"/>
                <a:gd name="connsiteX65" fmla="*/ 61894 w 117028"/>
                <a:gd name="connsiteY65" fmla="*/ 115566 h 1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8" h="119112">
                  <a:moveTo>
                    <a:pt x="34859" y="5331"/>
                  </a:moveTo>
                  <a:lnTo>
                    <a:pt x="34859" y="5331"/>
                  </a:lnTo>
                  <a:lnTo>
                    <a:pt x="31718" y="6854"/>
                  </a:lnTo>
                  <a:lnTo>
                    <a:pt x="28957" y="8377"/>
                  </a:lnTo>
                  <a:cubicBezTo>
                    <a:pt x="26492" y="9853"/>
                    <a:pt x="24140" y="11509"/>
                    <a:pt x="21913" y="13327"/>
                  </a:cubicBezTo>
                  <a:lnTo>
                    <a:pt x="20675" y="14374"/>
                  </a:lnTo>
                  <a:cubicBezTo>
                    <a:pt x="16344" y="18116"/>
                    <a:pt x="12593" y="22475"/>
                    <a:pt x="9538" y="27321"/>
                  </a:cubicBezTo>
                  <a:cubicBezTo>
                    <a:pt x="3036" y="37335"/>
                    <a:pt x="-277" y="49082"/>
                    <a:pt x="18" y="61019"/>
                  </a:cubicBezTo>
                  <a:cubicBezTo>
                    <a:pt x="113" y="69939"/>
                    <a:pt x="2303" y="78706"/>
                    <a:pt x="6396" y="86627"/>
                  </a:cubicBezTo>
                  <a:cubicBezTo>
                    <a:pt x="7653" y="89216"/>
                    <a:pt x="9119" y="91700"/>
                    <a:pt x="10775" y="94052"/>
                  </a:cubicBezTo>
                  <a:cubicBezTo>
                    <a:pt x="14002" y="98707"/>
                    <a:pt x="17886" y="102876"/>
                    <a:pt x="22294" y="106427"/>
                  </a:cubicBezTo>
                  <a:cubicBezTo>
                    <a:pt x="26682" y="109930"/>
                    <a:pt x="31556" y="112786"/>
                    <a:pt x="36763" y="114899"/>
                  </a:cubicBezTo>
                  <a:cubicBezTo>
                    <a:pt x="47577" y="119278"/>
                    <a:pt x="59457" y="120268"/>
                    <a:pt x="70843" y="117755"/>
                  </a:cubicBezTo>
                  <a:cubicBezTo>
                    <a:pt x="81647" y="115413"/>
                    <a:pt x="91557" y="110025"/>
                    <a:pt x="99401" y="102238"/>
                  </a:cubicBezTo>
                  <a:cubicBezTo>
                    <a:pt x="107245" y="94385"/>
                    <a:pt x="112756" y="84494"/>
                    <a:pt x="115298" y="73680"/>
                  </a:cubicBezTo>
                  <a:cubicBezTo>
                    <a:pt x="116735" y="67959"/>
                    <a:pt x="117288" y="62048"/>
                    <a:pt x="116916" y="56164"/>
                  </a:cubicBezTo>
                  <a:cubicBezTo>
                    <a:pt x="116802" y="53195"/>
                    <a:pt x="116450" y="50234"/>
                    <a:pt x="115869" y="47311"/>
                  </a:cubicBezTo>
                  <a:cubicBezTo>
                    <a:pt x="115279" y="44427"/>
                    <a:pt x="114451" y="41590"/>
                    <a:pt x="113394" y="38839"/>
                  </a:cubicBezTo>
                  <a:cubicBezTo>
                    <a:pt x="109425" y="27930"/>
                    <a:pt x="102380" y="18410"/>
                    <a:pt x="93118" y="11423"/>
                  </a:cubicBezTo>
                  <a:cubicBezTo>
                    <a:pt x="83789" y="4465"/>
                    <a:pt x="72575" y="485"/>
                    <a:pt x="60942" y="0"/>
                  </a:cubicBezTo>
                  <a:lnTo>
                    <a:pt x="58562" y="0"/>
                  </a:lnTo>
                  <a:cubicBezTo>
                    <a:pt x="50490" y="10"/>
                    <a:pt x="42503" y="1723"/>
                    <a:pt x="35145" y="5045"/>
                  </a:cubicBezTo>
                  <a:close/>
                  <a:moveTo>
                    <a:pt x="69034" y="5331"/>
                  </a:moveTo>
                  <a:cubicBezTo>
                    <a:pt x="73765" y="6283"/>
                    <a:pt x="78353" y="7882"/>
                    <a:pt x="82646" y="10091"/>
                  </a:cubicBezTo>
                  <a:cubicBezTo>
                    <a:pt x="86949" y="12261"/>
                    <a:pt x="90947" y="14984"/>
                    <a:pt x="94546" y="18182"/>
                  </a:cubicBezTo>
                  <a:cubicBezTo>
                    <a:pt x="98125" y="21323"/>
                    <a:pt x="101314" y="24865"/>
                    <a:pt x="104065" y="28748"/>
                  </a:cubicBezTo>
                  <a:cubicBezTo>
                    <a:pt x="106721" y="32785"/>
                    <a:pt x="108863" y="37135"/>
                    <a:pt x="110443" y="41695"/>
                  </a:cubicBezTo>
                  <a:cubicBezTo>
                    <a:pt x="112004" y="46341"/>
                    <a:pt x="112966" y="51176"/>
                    <a:pt x="113299" y="56069"/>
                  </a:cubicBezTo>
                  <a:cubicBezTo>
                    <a:pt x="113585" y="61039"/>
                    <a:pt x="113299" y="66017"/>
                    <a:pt x="112442" y="70920"/>
                  </a:cubicBezTo>
                  <a:cubicBezTo>
                    <a:pt x="111405" y="75708"/>
                    <a:pt x="109843" y="80372"/>
                    <a:pt x="107778" y="84818"/>
                  </a:cubicBezTo>
                  <a:cubicBezTo>
                    <a:pt x="105607" y="89092"/>
                    <a:pt x="102923" y="93090"/>
                    <a:pt x="99782" y="96717"/>
                  </a:cubicBezTo>
                  <a:cubicBezTo>
                    <a:pt x="96726" y="100306"/>
                    <a:pt x="93242" y="103505"/>
                    <a:pt x="89405" y="106237"/>
                  </a:cubicBezTo>
                  <a:cubicBezTo>
                    <a:pt x="85493" y="108892"/>
                    <a:pt x="81276" y="111072"/>
                    <a:pt x="76840" y="112710"/>
                  </a:cubicBezTo>
                  <a:cubicBezTo>
                    <a:pt x="72251" y="114299"/>
                    <a:pt x="67492" y="115318"/>
                    <a:pt x="62656" y="115756"/>
                  </a:cubicBezTo>
                  <a:cubicBezTo>
                    <a:pt x="57753" y="116061"/>
                    <a:pt x="52822" y="115737"/>
                    <a:pt x="47996" y="114804"/>
                  </a:cubicBezTo>
                  <a:cubicBezTo>
                    <a:pt x="43217" y="113757"/>
                    <a:pt x="38581" y="112129"/>
                    <a:pt x="34193" y="109949"/>
                  </a:cubicBezTo>
                  <a:cubicBezTo>
                    <a:pt x="30033" y="107817"/>
                    <a:pt x="26158" y="105161"/>
                    <a:pt x="22674" y="102048"/>
                  </a:cubicBezTo>
                  <a:cubicBezTo>
                    <a:pt x="19057" y="98849"/>
                    <a:pt x="15858" y="95204"/>
                    <a:pt x="13155" y="91196"/>
                  </a:cubicBezTo>
                  <a:cubicBezTo>
                    <a:pt x="10575" y="87198"/>
                    <a:pt x="8462" y="82923"/>
                    <a:pt x="6872" y="78440"/>
                  </a:cubicBezTo>
                  <a:cubicBezTo>
                    <a:pt x="3721" y="69025"/>
                    <a:pt x="3036" y="58963"/>
                    <a:pt x="4873" y="49215"/>
                  </a:cubicBezTo>
                  <a:cubicBezTo>
                    <a:pt x="5872" y="44398"/>
                    <a:pt x="7472" y="39734"/>
                    <a:pt x="9633" y="35317"/>
                  </a:cubicBezTo>
                  <a:cubicBezTo>
                    <a:pt x="11384" y="31957"/>
                    <a:pt x="13459" y="28768"/>
                    <a:pt x="15820" y="25797"/>
                  </a:cubicBezTo>
                  <a:lnTo>
                    <a:pt x="15820" y="25797"/>
                  </a:lnTo>
                  <a:lnTo>
                    <a:pt x="15820" y="25797"/>
                  </a:lnTo>
                  <a:lnTo>
                    <a:pt x="15820" y="25797"/>
                  </a:lnTo>
                  <a:cubicBezTo>
                    <a:pt x="16296" y="25284"/>
                    <a:pt x="16734" y="24741"/>
                    <a:pt x="17153" y="24179"/>
                  </a:cubicBezTo>
                  <a:lnTo>
                    <a:pt x="18771" y="22466"/>
                  </a:lnTo>
                  <a:lnTo>
                    <a:pt x="18771" y="22466"/>
                  </a:lnTo>
                  <a:cubicBezTo>
                    <a:pt x="21503" y="19620"/>
                    <a:pt x="24502" y="17040"/>
                    <a:pt x="27720" y="14755"/>
                  </a:cubicBezTo>
                  <a:cubicBezTo>
                    <a:pt x="31603" y="12156"/>
                    <a:pt x="35792" y="10052"/>
                    <a:pt x="40190" y="8472"/>
                  </a:cubicBezTo>
                  <a:cubicBezTo>
                    <a:pt x="44769" y="6844"/>
                    <a:pt x="49528" y="5816"/>
                    <a:pt x="54374" y="5426"/>
                  </a:cubicBezTo>
                  <a:cubicBezTo>
                    <a:pt x="59229" y="4712"/>
                    <a:pt x="64150" y="4617"/>
                    <a:pt x="69034" y="5141"/>
                  </a:cubicBezTo>
                  <a:close/>
                  <a:moveTo>
                    <a:pt x="4683" y="48644"/>
                  </a:moveTo>
                  <a:lnTo>
                    <a:pt x="4683" y="48644"/>
                  </a:lnTo>
                  <a:close/>
                  <a:moveTo>
                    <a:pt x="107492" y="84437"/>
                  </a:moveTo>
                  <a:lnTo>
                    <a:pt x="107492" y="84437"/>
                  </a:lnTo>
                  <a:close/>
                  <a:moveTo>
                    <a:pt x="12298" y="90720"/>
                  </a:moveTo>
                  <a:lnTo>
                    <a:pt x="12298" y="90720"/>
                  </a:lnTo>
                  <a:close/>
                  <a:moveTo>
                    <a:pt x="21818" y="101762"/>
                  </a:moveTo>
                  <a:lnTo>
                    <a:pt x="21818" y="101762"/>
                  </a:lnTo>
                  <a:close/>
                  <a:moveTo>
                    <a:pt x="88929" y="105951"/>
                  </a:moveTo>
                  <a:lnTo>
                    <a:pt x="88929" y="105951"/>
                  </a:lnTo>
                  <a:close/>
                  <a:moveTo>
                    <a:pt x="33336" y="109663"/>
                  </a:moveTo>
                  <a:lnTo>
                    <a:pt x="33336" y="109663"/>
                  </a:lnTo>
                  <a:close/>
                  <a:moveTo>
                    <a:pt x="61894" y="115566"/>
                  </a:moveTo>
                  <a:lnTo>
                    <a:pt x="61894" y="115566"/>
                  </a:lnTo>
                  <a:close/>
                </a:path>
              </a:pathLst>
            </a:custGeom>
            <a:solidFill>
              <a:srgbClr val="5C2D90"/>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F6285244-0A58-FD97-55C3-B50422DF6487}"/>
                </a:ext>
              </a:extLst>
            </p:cNvPr>
            <p:cNvSpPr/>
            <p:nvPr/>
          </p:nvSpPr>
          <p:spPr>
            <a:xfrm>
              <a:off x="7384379" y="3896688"/>
              <a:ext cx="38089" cy="100908"/>
            </a:xfrm>
            <a:custGeom>
              <a:avLst/>
              <a:gdLst>
                <a:gd name="connsiteX0" fmla="*/ 1975 w 38089"/>
                <a:gd name="connsiteY0" fmla="*/ 571 h 100908"/>
                <a:gd name="connsiteX1" fmla="*/ 1404 w 38089"/>
                <a:gd name="connsiteY1" fmla="*/ 1809 h 100908"/>
                <a:gd name="connsiteX2" fmla="*/ 1404 w 38089"/>
                <a:gd name="connsiteY2" fmla="*/ 3998 h 100908"/>
                <a:gd name="connsiteX3" fmla="*/ 1404 w 38089"/>
                <a:gd name="connsiteY3" fmla="*/ 6854 h 100908"/>
                <a:gd name="connsiteX4" fmla="*/ 1404 w 38089"/>
                <a:gd name="connsiteY4" fmla="*/ 9329 h 100908"/>
                <a:gd name="connsiteX5" fmla="*/ 2070 w 38089"/>
                <a:gd name="connsiteY5" fmla="*/ 11899 h 100908"/>
                <a:gd name="connsiteX6" fmla="*/ 3974 w 38089"/>
                <a:gd name="connsiteY6" fmla="*/ 15517 h 100908"/>
                <a:gd name="connsiteX7" fmla="*/ 5021 w 38089"/>
                <a:gd name="connsiteY7" fmla="*/ 16945 h 100908"/>
                <a:gd name="connsiteX8" fmla="*/ 7401 w 38089"/>
                <a:gd name="connsiteY8" fmla="*/ 19515 h 100908"/>
                <a:gd name="connsiteX9" fmla="*/ 10257 w 38089"/>
                <a:gd name="connsiteY9" fmla="*/ 22085 h 100908"/>
                <a:gd name="connsiteX10" fmla="*/ 10257 w 38089"/>
                <a:gd name="connsiteY10" fmla="*/ 22085 h 100908"/>
                <a:gd name="connsiteX11" fmla="*/ 10257 w 38089"/>
                <a:gd name="connsiteY11" fmla="*/ 22085 h 100908"/>
                <a:gd name="connsiteX12" fmla="*/ 10257 w 38089"/>
                <a:gd name="connsiteY12" fmla="*/ 22085 h 100908"/>
                <a:gd name="connsiteX13" fmla="*/ 11780 w 38089"/>
                <a:gd name="connsiteY13" fmla="*/ 23608 h 100908"/>
                <a:gd name="connsiteX14" fmla="*/ 13399 w 38089"/>
                <a:gd name="connsiteY14" fmla="*/ 25512 h 100908"/>
                <a:gd name="connsiteX15" fmla="*/ 14541 w 38089"/>
                <a:gd name="connsiteY15" fmla="*/ 27606 h 100908"/>
                <a:gd name="connsiteX16" fmla="*/ 14541 w 38089"/>
                <a:gd name="connsiteY16" fmla="*/ 29129 h 100908"/>
                <a:gd name="connsiteX17" fmla="*/ 14541 w 38089"/>
                <a:gd name="connsiteY17" fmla="*/ 30367 h 100908"/>
                <a:gd name="connsiteX18" fmla="*/ 14541 w 38089"/>
                <a:gd name="connsiteY18" fmla="*/ 32080 h 100908"/>
                <a:gd name="connsiteX19" fmla="*/ 14541 w 38089"/>
                <a:gd name="connsiteY19" fmla="*/ 33603 h 100908"/>
                <a:gd name="connsiteX20" fmla="*/ 13970 w 38089"/>
                <a:gd name="connsiteY20" fmla="*/ 35317 h 100908"/>
                <a:gd name="connsiteX21" fmla="*/ 12827 w 38089"/>
                <a:gd name="connsiteY21" fmla="*/ 36935 h 100908"/>
                <a:gd name="connsiteX22" fmla="*/ 10543 w 38089"/>
                <a:gd name="connsiteY22" fmla="*/ 39030 h 100908"/>
                <a:gd name="connsiteX23" fmla="*/ 8068 w 38089"/>
                <a:gd name="connsiteY23" fmla="*/ 41029 h 100908"/>
                <a:gd name="connsiteX24" fmla="*/ 5973 w 38089"/>
                <a:gd name="connsiteY24" fmla="*/ 42361 h 100908"/>
                <a:gd name="connsiteX25" fmla="*/ 3403 w 38089"/>
                <a:gd name="connsiteY25" fmla="*/ 44170 h 100908"/>
                <a:gd name="connsiteX26" fmla="*/ 1023 w 38089"/>
                <a:gd name="connsiteY26" fmla="*/ 46645 h 100908"/>
                <a:gd name="connsiteX27" fmla="*/ 547 w 38089"/>
                <a:gd name="connsiteY27" fmla="*/ 47597 h 100908"/>
                <a:gd name="connsiteX28" fmla="*/ 547 w 38089"/>
                <a:gd name="connsiteY28" fmla="*/ 48454 h 100908"/>
                <a:gd name="connsiteX29" fmla="*/ 71 w 38089"/>
                <a:gd name="connsiteY29" fmla="*/ 50358 h 100908"/>
                <a:gd name="connsiteX30" fmla="*/ 71 w 38089"/>
                <a:gd name="connsiteY30" fmla="*/ 51976 h 100908"/>
                <a:gd name="connsiteX31" fmla="*/ 833 w 38089"/>
                <a:gd name="connsiteY31" fmla="*/ 53975 h 100908"/>
                <a:gd name="connsiteX32" fmla="*/ 6164 w 38089"/>
                <a:gd name="connsiteY32" fmla="*/ 56926 h 100908"/>
                <a:gd name="connsiteX33" fmla="*/ 8163 w 38089"/>
                <a:gd name="connsiteY33" fmla="*/ 56926 h 100908"/>
                <a:gd name="connsiteX34" fmla="*/ 9591 w 38089"/>
                <a:gd name="connsiteY34" fmla="*/ 56260 h 100908"/>
                <a:gd name="connsiteX35" fmla="*/ 11209 w 38089"/>
                <a:gd name="connsiteY35" fmla="*/ 55308 h 100908"/>
                <a:gd name="connsiteX36" fmla="*/ 15683 w 38089"/>
                <a:gd name="connsiteY36" fmla="*/ 51690 h 100908"/>
                <a:gd name="connsiteX37" fmla="*/ 15683 w 38089"/>
                <a:gd name="connsiteY37" fmla="*/ 51690 h 100908"/>
                <a:gd name="connsiteX38" fmla="*/ 18539 w 38089"/>
                <a:gd name="connsiteY38" fmla="*/ 50072 h 100908"/>
                <a:gd name="connsiteX39" fmla="*/ 19967 w 38089"/>
                <a:gd name="connsiteY39" fmla="*/ 50072 h 100908"/>
                <a:gd name="connsiteX40" fmla="*/ 21395 w 38089"/>
                <a:gd name="connsiteY40" fmla="*/ 50072 h 100908"/>
                <a:gd name="connsiteX41" fmla="*/ 23013 w 38089"/>
                <a:gd name="connsiteY41" fmla="*/ 50643 h 100908"/>
                <a:gd name="connsiteX42" fmla="*/ 25679 w 38089"/>
                <a:gd name="connsiteY42" fmla="*/ 52452 h 100908"/>
                <a:gd name="connsiteX43" fmla="*/ 26631 w 38089"/>
                <a:gd name="connsiteY43" fmla="*/ 53404 h 100908"/>
                <a:gd name="connsiteX44" fmla="*/ 27678 w 38089"/>
                <a:gd name="connsiteY44" fmla="*/ 54737 h 100908"/>
                <a:gd name="connsiteX45" fmla="*/ 28439 w 38089"/>
                <a:gd name="connsiteY45" fmla="*/ 55879 h 100908"/>
                <a:gd name="connsiteX46" fmla="*/ 29011 w 38089"/>
                <a:gd name="connsiteY46" fmla="*/ 57307 h 100908"/>
                <a:gd name="connsiteX47" fmla="*/ 29011 w 38089"/>
                <a:gd name="connsiteY47" fmla="*/ 59496 h 100908"/>
                <a:gd name="connsiteX48" fmla="*/ 29011 w 38089"/>
                <a:gd name="connsiteY48" fmla="*/ 61591 h 100908"/>
                <a:gd name="connsiteX49" fmla="*/ 29011 w 38089"/>
                <a:gd name="connsiteY49" fmla="*/ 63590 h 100908"/>
                <a:gd name="connsiteX50" fmla="*/ 28439 w 38089"/>
                <a:gd name="connsiteY50" fmla="*/ 65303 h 100908"/>
                <a:gd name="connsiteX51" fmla="*/ 26916 w 38089"/>
                <a:gd name="connsiteY51" fmla="*/ 67588 h 100908"/>
                <a:gd name="connsiteX52" fmla="*/ 26059 w 38089"/>
                <a:gd name="connsiteY52" fmla="*/ 68635 h 100908"/>
                <a:gd name="connsiteX53" fmla="*/ 24631 w 38089"/>
                <a:gd name="connsiteY53" fmla="*/ 70919 h 100908"/>
                <a:gd name="connsiteX54" fmla="*/ 24060 w 38089"/>
                <a:gd name="connsiteY54" fmla="*/ 72062 h 100908"/>
                <a:gd name="connsiteX55" fmla="*/ 23584 w 38089"/>
                <a:gd name="connsiteY55" fmla="*/ 74061 h 100908"/>
                <a:gd name="connsiteX56" fmla="*/ 24441 w 38089"/>
                <a:gd name="connsiteY56" fmla="*/ 79868 h 100908"/>
                <a:gd name="connsiteX57" fmla="*/ 28059 w 38089"/>
                <a:gd name="connsiteY57" fmla="*/ 84818 h 100908"/>
                <a:gd name="connsiteX58" fmla="*/ 29962 w 38089"/>
                <a:gd name="connsiteY58" fmla="*/ 86912 h 100908"/>
                <a:gd name="connsiteX59" fmla="*/ 31581 w 38089"/>
                <a:gd name="connsiteY59" fmla="*/ 89006 h 100908"/>
                <a:gd name="connsiteX60" fmla="*/ 32723 w 38089"/>
                <a:gd name="connsiteY60" fmla="*/ 90720 h 100908"/>
                <a:gd name="connsiteX61" fmla="*/ 34246 w 38089"/>
                <a:gd name="connsiteY61" fmla="*/ 95955 h 100908"/>
                <a:gd name="connsiteX62" fmla="*/ 34246 w 38089"/>
                <a:gd name="connsiteY62" fmla="*/ 98431 h 100908"/>
                <a:gd name="connsiteX63" fmla="*/ 34246 w 38089"/>
                <a:gd name="connsiteY63" fmla="*/ 98431 h 100908"/>
                <a:gd name="connsiteX64" fmla="*/ 35388 w 38089"/>
                <a:gd name="connsiteY64" fmla="*/ 100810 h 100908"/>
                <a:gd name="connsiteX65" fmla="*/ 37768 w 38089"/>
                <a:gd name="connsiteY65" fmla="*/ 99668 h 100908"/>
                <a:gd name="connsiteX66" fmla="*/ 37768 w 38089"/>
                <a:gd name="connsiteY66" fmla="*/ 93766 h 100908"/>
                <a:gd name="connsiteX67" fmla="*/ 35769 w 38089"/>
                <a:gd name="connsiteY67" fmla="*/ 88245 h 100908"/>
                <a:gd name="connsiteX68" fmla="*/ 32152 w 38089"/>
                <a:gd name="connsiteY68" fmla="*/ 83295 h 100908"/>
                <a:gd name="connsiteX69" fmla="*/ 30248 w 38089"/>
                <a:gd name="connsiteY69" fmla="*/ 81200 h 100908"/>
                <a:gd name="connsiteX70" fmla="*/ 28534 w 38089"/>
                <a:gd name="connsiteY70" fmla="*/ 79106 h 100908"/>
                <a:gd name="connsiteX71" fmla="*/ 27392 w 38089"/>
                <a:gd name="connsiteY71" fmla="*/ 76917 h 100908"/>
                <a:gd name="connsiteX72" fmla="*/ 27392 w 38089"/>
                <a:gd name="connsiteY72" fmla="*/ 75584 h 100908"/>
                <a:gd name="connsiteX73" fmla="*/ 27392 w 38089"/>
                <a:gd name="connsiteY73" fmla="*/ 74061 h 100908"/>
                <a:gd name="connsiteX74" fmla="*/ 27392 w 38089"/>
                <a:gd name="connsiteY74" fmla="*/ 72823 h 100908"/>
                <a:gd name="connsiteX75" fmla="*/ 27963 w 38089"/>
                <a:gd name="connsiteY75" fmla="*/ 71681 h 100908"/>
                <a:gd name="connsiteX76" fmla="*/ 27963 w 38089"/>
                <a:gd name="connsiteY76" fmla="*/ 71681 h 100908"/>
                <a:gd name="connsiteX77" fmla="*/ 30153 w 38089"/>
                <a:gd name="connsiteY77" fmla="*/ 68730 h 100908"/>
                <a:gd name="connsiteX78" fmla="*/ 31962 w 38089"/>
                <a:gd name="connsiteY78" fmla="*/ 65779 h 100908"/>
                <a:gd name="connsiteX79" fmla="*/ 32913 w 38089"/>
                <a:gd name="connsiteY79" fmla="*/ 62162 h 100908"/>
                <a:gd name="connsiteX80" fmla="*/ 32913 w 38089"/>
                <a:gd name="connsiteY80" fmla="*/ 59401 h 100908"/>
                <a:gd name="connsiteX81" fmla="*/ 32913 w 38089"/>
                <a:gd name="connsiteY81" fmla="*/ 56736 h 100908"/>
                <a:gd name="connsiteX82" fmla="*/ 32057 w 38089"/>
                <a:gd name="connsiteY82" fmla="*/ 53975 h 100908"/>
                <a:gd name="connsiteX83" fmla="*/ 29677 w 38089"/>
                <a:gd name="connsiteY83" fmla="*/ 50262 h 100908"/>
                <a:gd name="connsiteX84" fmla="*/ 27297 w 38089"/>
                <a:gd name="connsiteY84" fmla="*/ 47978 h 100908"/>
                <a:gd name="connsiteX85" fmla="*/ 24060 w 38089"/>
                <a:gd name="connsiteY85" fmla="*/ 46074 h 100908"/>
                <a:gd name="connsiteX86" fmla="*/ 19491 w 38089"/>
                <a:gd name="connsiteY86" fmla="*/ 45407 h 100908"/>
                <a:gd name="connsiteX87" fmla="*/ 18539 w 38089"/>
                <a:gd name="connsiteY87" fmla="*/ 45407 h 100908"/>
                <a:gd name="connsiteX88" fmla="*/ 14826 w 38089"/>
                <a:gd name="connsiteY88" fmla="*/ 47026 h 100908"/>
                <a:gd name="connsiteX89" fmla="*/ 8353 w 38089"/>
                <a:gd name="connsiteY89" fmla="*/ 51881 h 100908"/>
                <a:gd name="connsiteX90" fmla="*/ 7020 w 38089"/>
                <a:gd name="connsiteY90" fmla="*/ 52642 h 100908"/>
                <a:gd name="connsiteX91" fmla="*/ 6259 w 38089"/>
                <a:gd name="connsiteY91" fmla="*/ 52642 h 100908"/>
                <a:gd name="connsiteX92" fmla="*/ 5688 w 38089"/>
                <a:gd name="connsiteY92" fmla="*/ 52642 h 100908"/>
                <a:gd name="connsiteX93" fmla="*/ 4831 w 38089"/>
                <a:gd name="connsiteY93" fmla="*/ 52642 h 100908"/>
                <a:gd name="connsiteX94" fmla="*/ 3974 w 38089"/>
                <a:gd name="connsiteY94" fmla="*/ 51976 h 100908"/>
                <a:gd name="connsiteX95" fmla="*/ 3974 w 38089"/>
                <a:gd name="connsiteY95" fmla="*/ 51500 h 100908"/>
                <a:gd name="connsiteX96" fmla="*/ 3974 w 38089"/>
                <a:gd name="connsiteY96" fmla="*/ 51500 h 100908"/>
                <a:gd name="connsiteX97" fmla="*/ 3974 w 38089"/>
                <a:gd name="connsiteY97" fmla="*/ 51500 h 100908"/>
                <a:gd name="connsiteX98" fmla="*/ 3974 w 38089"/>
                <a:gd name="connsiteY98" fmla="*/ 50738 h 100908"/>
                <a:gd name="connsiteX99" fmla="*/ 3974 w 38089"/>
                <a:gd name="connsiteY99" fmla="*/ 49215 h 100908"/>
                <a:gd name="connsiteX100" fmla="*/ 4546 w 38089"/>
                <a:gd name="connsiteY100" fmla="*/ 48358 h 100908"/>
                <a:gd name="connsiteX101" fmla="*/ 6925 w 38089"/>
                <a:gd name="connsiteY101" fmla="*/ 46359 h 100908"/>
                <a:gd name="connsiteX102" fmla="*/ 11780 w 38089"/>
                <a:gd name="connsiteY102" fmla="*/ 43028 h 100908"/>
                <a:gd name="connsiteX103" fmla="*/ 14065 w 38089"/>
                <a:gd name="connsiteY103" fmla="*/ 41219 h 100908"/>
                <a:gd name="connsiteX104" fmla="*/ 16159 w 38089"/>
                <a:gd name="connsiteY104" fmla="*/ 38934 h 100908"/>
                <a:gd name="connsiteX105" fmla="*/ 17492 w 38089"/>
                <a:gd name="connsiteY105" fmla="*/ 36935 h 100908"/>
                <a:gd name="connsiteX106" fmla="*/ 18063 w 38089"/>
                <a:gd name="connsiteY106" fmla="*/ 35031 h 100908"/>
                <a:gd name="connsiteX107" fmla="*/ 18539 w 38089"/>
                <a:gd name="connsiteY107" fmla="*/ 31795 h 100908"/>
                <a:gd name="connsiteX108" fmla="*/ 18539 w 38089"/>
                <a:gd name="connsiteY108" fmla="*/ 28558 h 100908"/>
                <a:gd name="connsiteX109" fmla="*/ 17587 w 38089"/>
                <a:gd name="connsiteY109" fmla="*/ 25417 h 100908"/>
                <a:gd name="connsiteX110" fmla="*/ 11495 w 38089"/>
                <a:gd name="connsiteY110" fmla="*/ 18277 h 100908"/>
                <a:gd name="connsiteX111" fmla="*/ 8829 w 38089"/>
                <a:gd name="connsiteY111" fmla="*/ 15612 h 100908"/>
                <a:gd name="connsiteX112" fmla="*/ 7687 w 38089"/>
                <a:gd name="connsiteY112" fmla="*/ 14279 h 100908"/>
                <a:gd name="connsiteX113" fmla="*/ 6640 w 38089"/>
                <a:gd name="connsiteY113" fmla="*/ 12946 h 100908"/>
                <a:gd name="connsiteX114" fmla="*/ 5307 w 38089"/>
                <a:gd name="connsiteY114" fmla="*/ 10186 h 100908"/>
                <a:gd name="connsiteX115" fmla="*/ 4641 w 38089"/>
                <a:gd name="connsiteY115" fmla="*/ 6759 h 100908"/>
                <a:gd name="connsiteX116" fmla="*/ 4641 w 38089"/>
                <a:gd name="connsiteY116" fmla="*/ 4474 h 100908"/>
                <a:gd name="connsiteX117" fmla="*/ 4641 w 38089"/>
                <a:gd name="connsiteY117" fmla="*/ 1999 h 100908"/>
                <a:gd name="connsiteX118" fmla="*/ 4641 w 38089"/>
                <a:gd name="connsiteY118" fmla="*/ 666 h 100908"/>
                <a:gd name="connsiteX119" fmla="*/ 3308 w 38089"/>
                <a:gd name="connsiteY119" fmla="*/ 0 h 100908"/>
                <a:gd name="connsiteX120" fmla="*/ 3308 w 38089"/>
                <a:gd name="connsiteY120" fmla="*/ 0 h 100908"/>
                <a:gd name="connsiteX121" fmla="*/ 2070 w 38089"/>
                <a:gd name="connsiteY121" fmla="*/ 476 h 100908"/>
                <a:gd name="connsiteX122" fmla="*/ 15017 w 38089"/>
                <a:gd name="connsiteY122" fmla="*/ 30747 h 100908"/>
                <a:gd name="connsiteX123" fmla="*/ 15017 w 38089"/>
                <a:gd name="connsiteY123" fmla="*/ 30747 h 100908"/>
                <a:gd name="connsiteX124" fmla="*/ 8639 w 38089"/>
                <a:gd name="connsiteY124" fmla="*/ 40933 h 100908"/>
                <a:gd name="connsiteX125" fmla="*/ 8639 w 38089"/>
                <a:gd name="connsiteY125" fmla="*/ 40933 h 100908"/>
                <a:gd name="connsiteX126" fmla="*/ 8639 w 38089"/>
                <a:gd name="connsiteY126" fmla="*/ 40933 h 100908"/>
                <a:gd name="connsiteX127" fmla="*/ 15778 w 38089"/>
                <a:gd name="connsiteY127" fmla="*/ 51500 h 100908"/>
                <a:gd name="connsiteX128" fmla="*/ 15778 w 38089"/>
                <a:gd name="connsiteY128" fmla="*/ 51500 h 100908"/>
                <a:gd name="connsiteX129" fmla="*/ 4736 w 38089"/>
                <a:gd name="connsiteY129" fmla="*/ 52833 h 100908"/>
                <a:gd name="connsiteX130" fmla="*/ 4736 w 38089"/>
                <a:gd name="connsiteY130" fmla="*/ 52833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8089" h="100908">
                  <a:moveTo>
                    <a:pt x="1975" y="571"/>
                  </a:moveTo>
                  <a:cubicBezTo>
                    <a:pt x="1604" y="866"/>
                    <a:pt x="1385" y="1333"/>
                    <a:pt x="1404" y="1809"/>
                  </a:cubicBezTo>
                  <a:cubicBezTo>
                    <a:pt x="1404" y="2570"/>
                    <a:pt x="1404" y="3332"/>
                    <a:pt x="1404" y="3998"/>
                  </a:cubicBezTo>
                  <a:cubicBezTo>
                    <a:pt x="1309" y="4950"/>
                    <a:pt x="1309" y="5902"/>
                    <a:pt x="1404" y="6854"/>
                  </a:cubicBezTo>
                  <a:cubicBezTo>
                    <a:pt x="1318" y="7673"/>
                    <a:pt x="1318" y="8510"/>
                    <a:pt x="1404" y="9329"/>
                  </a:cubicBezTo>
                  <a:cubicBezTo>
                    <a:pt x="1537" y="10205"/>
                    <a:pt x="1756" y="11071"/>
                    <a:pt x="2070" y="11899"/>
                  </a:cubicBezTo>
                  <a:cubicBezTo>
                    <a:pt x="2556" y="13175"/>
                    <a:pt x="3194" y="14393"/>
                    <a:pt x="3974" y="15517"/>
                  </a:cubicBezTo>
                  <a:lnTo>
                    <a:pt x="5021" y="16945"/>
                  </a:lnTo>
                  <a:lnTo>
                    <a:pt x="7401" y="19515"/>
                  </a:lnTo>
                  <a:lnTo>
                    <a:pt x="10257" y="22085"/>
                  </a:lnTo>
                  <a:lnTo>
                    <a:pt x="10257" y="22085"/>
                  </a:lnTo>
                  <a:lnTo>
                    <a:pt x="10257" y="22085"/>
                  </a:lnTo>
                  <a:lnTo>
                    <a:pt x="10257" y="22085"/>
                  </a:lnTo>
                  <a:lnTo>
                    <a:pt x="11780" y="23608"/>
                  </a:lnTo>
                  <a:cubicBezTo>
                    <a:pt x="12399" y="24170"/>
                    <a:pt x="12942" y="24817"/>
                    <a:pt x="13399" y="25512"/>
                  </a:cubicBezTo>
                  <a:cubicBezTo>
                    <a:pt x="13836" y="26178"/>
                    <a:pt x="14217" y="26883"/>
                    <a:pt x="14541" y="27606"/>
                  </a:cubicBezTo>
                  <a:cubicBezTo>
                    <a:pt x="14541" y="27606"/>
                    <a:pt x="14541" y="28558"/>
                    <a:pt x="14541" y="29129"/>
                  </a:cubicBezTo>
                  <a:cubicBezTo>
                    <a:pt x="14541" y="29700"/>
                    <a:pt x="14541" y="29891"/>
                    <a:pt x="14541" y="30367"/>
                  </a:cubicBezTo>
                  <a:lnTo>
                    <a:pt x="14541" y="32080"/>
                  </a:lnTo>
                  <a:cubicBezTo>
                    <a:pt x="14588" y="32585"/>
                    <a:pt x="14588" y="33099"/>
                    <a:pt x="14541" y="33603"/>
                  </a:cubicBezTo>
                  <a:cubicBezTo>
                    <a:pt x="14398" y="34184"/>
                    <a:pt x="14198" y="34765"/>
                    <a:pt x="13970" y="35317"/>
                  </a:cubicBezTo>
                  <a:cubicBezTo>
                    <a:pt x="13675" y="35917"/>
                    <a:pt x="13294" y="36459"/>
                    <a:pt x="12827" y="36935"/>
                  </a:cubicBezTo>
                  <a:cubicBezTo>
                    <a:pt x="12133" y="37706"/>
                    <a:pt x="11371" y="38411"/>
                    <a:pt x="10543" y="39030"/>
                  </a:cubicBezTo>
                  <a:cubicBezTo>
                    <a:pt x="9762" y="39743"/>
                    <a:pt x="8934" y="40419"/>
                    <a:pt x="8068" y="41029"/>
                  </a:cubicBezTo>
                  <a:lnTo>
                    <a:pt x="5973" y="42361"/>
                  </a:lnTo>
                  <a:lnTo>
                    <a:pt x="3403" y="44170"/>
                  </a:lnTo>
                  <a:cubicBezTo>
                    <a:pt x="2518" y="44903"/>
                    <a:pt x="1718" y="45731"/>
                    <a:pt x="1023" y="46645"/>
                  </a:cubicBezTo>
                  <a:cubicBezTo>
                    <a:pt x="1023" y="46645"/>
                    <a:pt x="1023" y="47311"/>
                    <a:pt x="547" y="47597"/>
                  </a:cubicBezTo>
                  <a:lnTo>
                    <a:pt x="547" y="48454"/>
                  </a:lnTo>
                  <a:cubicBezTo>
                    <a:pt x="309" y="49063"/>
                    <a:pt x="148" y="49710"/>
                    <a:pt x="71" y="50358"/>
                  </a:cubicBezTo>
                  <a:cubicBezTo>
                    <a:pt x="-24" y="50891"/>
                    <a:pt x="-24" y="51443"/>
                    <a:pt x="71" y="51976"/>
                  </a:cubicBezTo>
                  <a:cubicBezTo>
                    <a:pt x="186" y="52690"/>
                    <a:pt x="443" y="53366"/>
                    <a:pt x="833" y="53975"/>
                  </a:cubicBezTo>
                  <a:cubicBezTo>
                    <a:pt x="2109" y="55679"/>
                    <a:pt x="4051" y="56755"/>
                    <a:pt x="6164" y="56926"/>
                  </a:cubicBezTo>
                  <a:lnTo>
                    <a:pt x="8163" y="56926"/>
                  </a:lnTo>
                  <a:lnTo>
                    <a:pt x="9591" y="56260"/>
                  </a:lnTo>
                  <a:lnTo>
                    <a:pt x="11209" y="55308"/>
                  </a:lnTo>
                  <a:lnTo>
                    <a:pt x="15683" y="51690"/>
                  </a:lnTo>
                  <a:lnTo>
                    <a:pt x="15683" y="51690"/>
                  </a:lnTo>
                  <a:cubicBezTo>
                    <a:pt x="16587" y="51071"/>
                    <a:pt x="17549" y="50538"/>
                    <a:pt x="18539" y="50072"/>
                  </a:cubicBezTo>
                  <a:lnTo>
                    <a:pt x="19967" y="50072"/>
                  </a:lnTo>
                  <a:lnTo>
                    <a:pt x="21395" y="50072"/>
                  </a:lnTo>
                  <a:cubicBezTo>
                    <a:pt x="21966" y="50158"/>
                    <a:pt x="22518" y="50358"/>
                    <a:pt x="23013" y="50643"/>
                  </a:cubicBezTo>
                  <a:cubicBezTo>
                    <a:pt x="23956" y="51157"/>
                    <a:pt x="24850" y="51766"/>
                    <a:pt x="25679" y="52452"/>
                  </a:cubicBezTo>
                  <a:lnTo>
                    <a:pt x="26631" y="53404"/>
                  </a:lnTo>
                  <a:cubicBezTo>
                    <a:pt x="27030" y="53804"/>
                    <a:pt x="27383" y="54251"/>
                    <a:pt x="27678" y="54737"/>
                  </a:cubicBezTo>
                  <a:lnTo>
                    <a:pt x="28439" y="55879"/>
                  </a:lnTo>
                  <a:lnTo>
                    <a:pt x="29011" y="57307"/>
                  </a:lnTo>
                  <a:cubicBezTo>
                    <a:pt x="29058" y="58040"/>
                    <a:pt x="29058" y="58763"/>
                    <a:pt x="29011" y="59496"/>
                  </a:cubicBezTo>
                  <a:cubicBezTo>
                    <a:pt x="29058" y="60191"/>
                    <a:pt x="29058" y="60896"/>
                    <a:pt x="29011" y="61591"/>
                  </a:cubicBezTo>
                  <a:cubicBezTo>
                    <a:pt x="29058" y="62257"/>
                    <a:pt x="29058" y="62923"/>
                    <a:pt x="29011" y="63590"/>
                  </a:cubicBezTo>
                  <a:cubicBezTo>
                    <a:pt x="28906" y="64189"/>
                    <a:pt x="28715" y="64761"/>
                    <a:pt x="28439" y="65303"/>
                  </a:cubicBezTo>
                  <a:cubicBezTo>
                    <a:pt x="28001" y="66103"/>
                    <a:pt x="27487" y="66874"/>
                    <a:pt x="26916" y="67588"/>
                  </a:cubicBezTo>
                  <a:lnTo>
                    <a:pt x="26059" y="68635"/>
                  </a:lnTo>
                  <a:cubicBezTo>
                    <a:pt x="25479" y="69320"/>
                    <a:pt x="24993" y="70091"/>
                    <a:pt x="24631" y="70919"/>
                  </a:cubicBezTo>
                  <a:lnTo>
                    <a:pt x="24060" y="72062"/>
                  </a:lnTo>
                  <a:cubicBezTo>
                    <a:pt x="23860" y="72719"/>
                    <a:pt x="23699" y="73385"/>
                    <a:pt x="23584" y="74061"/>
                  </a:cubicBezTo>
                  <a:cubicBezTo>
                    <a:pt x="23289" y="76041"/>
                    <a:pt x="23584" y="78059"/>
                    <a:pt x="24441" y="79868"/>
                  </a:cubicBezTo>
                  <a:cubicBezTo>
                    <a:pt x="25384" y="81696"/>
                    <a:pt x="26602" y="83361"/>
                    <a:pt x="28059" y="84818"/>
                  </a:cubicBezTo>
                  <a:lnTo>
                    <a:pt x="29962" y="86912"/>
                  </a:lnTo>
                  <a:cubicBezTo>
                    <a:pt x="30553" y="87569"/>
                    <a:pt x="31095" y="88264"/>
                    <a:pt x="31581" y="89006"/>
                  </a:cubicBezTo>
                  <a:lnTo>
                    <a:pt x="32723" y="90720"/>
                  </a:lnTo>
                  <a:cubicBezTo>
                    <a:pt x="33542" y="92357"/>
                    <a:pt x="34056" y="94137"/>
                    <a:pt x="34246" y="95955"/>
                  </a:cubicBezTo>
                  <a:cubicBezTo>
                    <a:pt x="34341" y="96774"/>
                    <a:pt x="34341" y="97612"/>
                    <a:pt x="34246" y="98431"/>
                  </a:cubicBezTo>
                  <a:lnTo>
                    <a:pt x="34246" y="98431"/>
                  </a:lnTo>
                  <a:cubicBezTo>
                    <a:pt x="33970" y="99401"/>
                    <a:pt x="34465" y="100420"/>
                    <a:pt x="35388" y="100810"/>
                  </a:cubicBezTo>
                  <a:cubicBezTo>
                    <a:pt x="36359" y="101134"/>
                    <a:pt x="37407" y="100629"/>
                    <a:pt x="37768" y="99668"/>
                  </a:cubicBezTo>
                  <a:cubicBezTo>
                    <a:pt x="38197" y="97726"/>
                    <a:pt x="38197" y="95708"/>
                    <a:pt x="37768" y="93766"/>
                  </a:cubicBezTo>
                  <a:cubicBezTo>
                    <a:pt x="37492" y="91805"/>
                    <a:pt x="36807" y="89930"/>
                    <a:pt x="35769" y="88245"/>
                  </a:cubicBezTo>
                  <a:cubicBezTo>
                    <a:pt x="34760" y="86455"/>
                    <a:pt x="33542" y="84799"/>
                    <a:pt x="32152" y="83295"/>
                  </a:cubicBezTo>
                  <a:lnTo>
                    <a:pt x="30248" y="81200"/>
                  </a:lnTo>
                  <a:lnTo>
                    <a:pt x="28534" y="79106"/>
                  </a:lnTo>
                  <a:lnTo>
                    <a:pt x="27392" y="76917"/>
                  </a:lnTo>
                  <a:cubicBezTo>
                    <a:pt x="27344" y="76469"/>
                    <a:pt x="27344" y="76031"/>
                    <a:pt x="27392" y="75584"/>
                  </a:cubicBezTo>
                  <a:cubicBezTo>
                    <a:pt x="27297" y="75079"/>
                    <a:pt x="27297" y="74566"/>
                    <a:pt x="27392" y="74061"/>
                  </a:cubicBezTo>
                  <a:lnTo>
                    <a:pt x="27392" y="72823"/>
                  </a:lnTo>
                  <a:lnTo>
                    <a:pt x="27963" y="71681"/>
                  </a:lnTo>
                  <a:lnTo>
                    <a:pt x="27963" y="71681"/>
                  </a:lnTo>
                  <a:cubicBezTo>
                    <a:pt x="28639" y="70663"/>
                    <a:pt x="29372" y="69672"/>
                    <a:pt x="30153" y="68730"/>
                  </a:cubicBezTo>
                  <a:cubicBezTo>
                    <a:pt x="30876" y="67826"/>
                    <a:pt x="31485" y="66836"/>
                    <a:pt x="31962" y="65779"/>
                  </a:cubicBezTo>
                  <a:cubicBezTo>
                    <a:pt x="32466" y="64627"/>
                    <a:pt x="32789" y="63409"/>
                    <a:pt x="32913" y="62162"/>
                  </a:cubicBezTo>
                  <a:cubicBezTo>
                    <a:pt x="33009" y="61248"/>
                    <a:pt x="33009" y="60315"/>
                    <a:pt x="32913" y="59401"/>
                  </a:cubicBezTo>
                  <a:cubicBezTo>
                    <a:pt x="32961" y="58516"/>
                    <a:pt x="32961" y="57621"/>
                    <a:pt x="32913" y="56736"/>
                  </a:cubicBezTo>
                  <a:cubicBezTo>
                    <a:pt x="32771" y="55774"/>
                    <a:pt x="32485" y="54851"/>
                    <a:pt x="32057" y="53975"/>
                  </a:cubicBezTo>
                  <a:cubicBezTo>
                    <a:pt x="31447" y="52633"/>
                    <a:pt x="30648" y="51376"/>
                    <a:pt x="29677" y="50262"/>
                  </a:cubicBezTo>
                  <a:cubicBezTo>
                    <a:pt x="28953" y="49434"/>
                    <a:pt x="28163" y="48663"/>
                    <a:pt x="27297" y="47978"/>
                  </a:cubicBezTo>
                  <a:cubicBezTo>
                    <a:pt x="26307" y="47197"/>
                    <a:pt x="25222" y="46559"/>
                    <a:pt x="24060" y="46074"/>
                  </a:cubicBezTo>
                  <a:cubicBezTo>
                    <a:pt x="22613" y="45484"/>
                    <a:pt x="21043" y="45255"/>
                    <a:pt x="19491" y="45407"/>
                  </a:cubicBezTo>
                  <a:lnTo>
                    <a:pt x="18539" y="45407"/>
                  </a:lnTo>
                  <a:cubicBezTo>
                    <a:pt x="17187" y="45645"/>
                    <a:pt x="15921" y="46207"/>
                    <a:pt x="14826" y="47026"/>
                  </a:cubicBezTo>
                  <a:cubicBezTo>
                    <a:pt x="12542" y="48454"/>
                    <a:pt x="10543" y="50358"/>
                    <a:pt x="8353" y="51881"/>
                  </a:cubicBezTo>
                  <a:lnTo>
                    <a:pt x="7020" y="52642"/>
                  </a:lnTo>
                  <a:lnTo>
                    <a:pt x="6259" y="52642"/>
                  </a:lnTo>
                  <a:lnTo>
                    <a:pt x="5688" y="52642"/>
                  </a:lnTo>
                  <a:lnTo>
                    <a:pt x="4831" y="52642"/>
                  </a:lnTo>
                  <a:lnTo>
                    <a:pt x="3974" y="51976"/>
                  </a:lnTo>
                  <a:lnTo>
                    <a:pt x="3974" y="51500"/>
                  </a:lnTo>
                  <a:lnTo>
                    <a:pt x="3974" y="51500"/>
                  </a:lnTo>
                  <a:lnTo>
                    <a:pt x="3974" y="51500"/>
                  </a:lnTo>
                  <a:cubicBezTo>
                    <a:pt x="3936" y="51252"/>
                    <a:pt x="3936" y="50995"/>
                    <a:pt x="3974" y="50738"/>
                  </a:cubicBezTo>
                  <a:cubicBezTo>
                    <a:pt x="3936" y="50234"/>
                    <a:pt x="3936" y="49720"/>
                    <a:pt x="3974" y="49215"/>
                  </a:cubicBezTo>
                  <a:lnTo>
                    <a:pt x="4546" y="48358"/>
                  </a:lnTo>
                  <a:cubicBezTo>
                    <a:pt x="5288" y="47635"/>
                    <a:pt x="6088" y="46969"/>
                    <a:pt x="6925" y="46359"/>
                  </a:cubicBezTo>
                  <a:cubicBezTo>
                    <a:pt x="8639" y="45217"/>
                    <a:pt x="10257" y="44170"/>
                    <a:pt x="11780" y="43028"/>
                  </a:cubicBezTo>
                  <a:lnTo>
                    <a:pt x="14065" y="41219"/>
                  </a:lnTo>
                  <a:cubicBezTo>
                    <a:pt x="14855" y="40553"/>
                    <a:pt x="15559" y="39781"/>
                    <a:pt x="16159" y="38934"/>
                  </a:cubicBezTo>
                  <a:cubicBezTo>
                    <a:pt x="16664" y="38316"/>
                    <a:pt x="17111" y="37640"/>
                    <a:pt x="17492" y="36935"/>
                  </a:cubicBezTo>
                  <a:cubicBezTo>
                    <a:pt x="17768" y="36326"/>
                    <a:pt x="17958" y="35688"/>
                    <a:pt x="18063" y="35031"/>
                  </a:cubicBezTo>
                  <a:cubicBezTo>
                    <a:pt x="18358" y="33975"/>
                    <a:pt x="18520" y="32889"/>
                    <a:pt x="18539" y="31795"/>
                  </a:cubicBezTo>
                  <a:cubicBezTo>
                    <a:pt x="18539" y="30652"/>
                    <a:pt x="18539" y="29605"/>
                    <a:pt x="18539" y="28558"/>
                  </a:cubicBezTo>
                  <a:cubicBezTo>
                    <a:pt x="18377" y="27473"/>
                    <a:pt x="18063" y="26407"/>
                    <a:pt x="17587" y="25417"/>
                  </a:cubicBezTo>
                  <a:cubicBezTo>
                    <a:pt x="16150" y="22589"/>
                    <a:pt x="14055" y="20143"/>
                    <a:pt x="11495" y="18277"/>
                  </a:cubicBezTo>
                  <a:cubicBezTo>
                    <a:pt x="10562" y="17440"/>
                    <a:pt x="9667" y="16545"/>
                    <a:pt x="8829" y="15612"/>
                  </a:cubicBezTo>
                  <a:lnTo>
                    <a:pt x="7687" y="14279"/>
                  </a:lnTo>
                  <a:lnTo>
                    <a:pt x="6640" y="12946"/>
                  </a:lnTo>
                  <a:cubicBezTo>
                    <a:pt x="6116" y="12061"/>
                    <a:pt x="5669" y="11138"/>
                    <a:pt x="5307" y="10186"/>
                  </a:cubicBezTo>
                  <a:cubicBezTo>
                    <a:pt x="4993" y="9062"/>
                    <a:pt x="4774" y="7920"/>
                    <a:pt x="4641" y="6759"/>
                  </a:cubicBezTo>
                  <a:cubicBezTo>
                    <a:pt x="4593" y="5997"/>
                    <a:pt x="4593" y="5236"/>
                    <a:pt x="4641" y="4474"/>
                  </a:cubicBezTo>
                  <a:lnTo>
                    <a:pt x="4641" y="1999"/>
                  </a:lnTo>
                  <a:cubicBezTo>
                    <a:pt x="4831" y="1580"/>
                    <a:pt x="4831" y="1095"/>
                    <a:pt x="4641" y="666"/>
                  </a:cubicBezTo>
                  <a:cubicBezTo>
                    <a:pt x="4298" y="276"/>
                    <a:pt x="3822" y="38"/>
                    <a:pt x="3308" y="0"/>
                  </a:cubicBezTo>
                  <a:lnTo>
                    <a:pt x="3308" y="0"/>
                  </a:lnTo>
                  <a:cubicBezTo>
                    <a:pt x="2851" y="10"/>
                    <a:pt x="2413" y="181"/>
                    <a:pt x="2070" y="476"/>
                  </a:cubicBezTo>
                  <a:close/>
                  <a:moveTo>
                    <a:pt x="15017" y="30747"/>
                  </a:moveTo>
                  <a:lnTo>
                    <a:pt x="15017" y="30747"/>
                  </a:lnTo>
                  <a:close/>
                  <a:moveTo>
                    <a:pt x="8639" y="40933"/>
                  </a:moveTo>
                  <a:lnTo>
                    <a:pt x="8639" y="40933"/>
                  </a:lnTo>
                  <a:lnTo>
                    <a:pt x="8639" y="40933"/>
                  </a:lnTo>
                  <a:close/>
                  <a:moveTo>
                    <a:pt x="15778" y="51500"/>
                  </a:moveTo>
                  <a:lnTo>
                    <a:pt x="15778" y="51500"/>
                  </a:lnTo>
                  <a:close/>
                  <a:moveTo>
                    <a:pt x="4736" y="52833"/>
                  </a:moveTo>
                  <a:lnTo>
                    <a:pt x="4736" y="52833"/>
                  </a:ln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A8331336-A912-C926-386C-DF1AD8F01FE1}"/>
                </a:ext>
              </a:extLst>
            </p:cNvPr>
            <p:cNvSpPr/>
            <p:nvPr/>
          </p:nvSpPr>
          <p:spPr>
            <a:xfrm>
              <a:off x="7435629" y="3973319"/>
              <a:ext cx="30473" cy="23186"/>
            </a:xfrm>
            <a:custGeom>
              <a:avLst/>
              <a:gdLst>
                <a:gd name="connsiteX0" fmla="*/ 23168 w 30473"/>
                <a:gd name="connsiteY0" fmla="*/ 0 h 23186"/>
                <a:gd name="connsiteX1" fmla="*/ 21454 w 30473"/>
                <a:gd name="connsiteY1" fmla="*/ 762 h 23186"/>
                <a:gd name="connsiteX2" fmla="*/ 16885 w 30473"/>
                <a:gd name="connsiteY2" fmla="*/ 4189 h 23186"/>
                <a:gd name="connsiteX3" fmla="*/ 15076 w 30473"/>
                <a:gd name="connsiteY3" fmla="*/ 5997 h 23186"/>
                <a:gd name="connsiteX4" fmla="*/ 12792 w 30473"/>
                <a:gd name="connsiteY4" fmla="*/ 7996 h 23186"/>
                <a:gd name="connsiteX5" fmla="*/ 12221 w 30473"/>
                <a:gd name="connsiteY5" fmla="*/ 7996 h 23186"/>
                <a:gd name="connsiteX6" fmla="*/ 9650 w 30473"/>
                <a:gd name="connsiteY6" fmla="*/ 9329 h 23186"/>
                <a:gd name="connsiteX7" fmla="*/ 7461 w 30473"/>
                <a:gd name="connsiteY7" fmla="*/ 9805 h 23186"/>
                <a:gd name="connsiteX8" fmla="*/ 5938 w 30473"/>
                <a:gd name="connsiteY8" fmla="*/ 9805 h 23186"/>
                <a:gd name="connsiteX9" fmla="*/ 4415 w 30473"/>
                <a:gd name="connsiteY9" fmla="*/ 9805 h 23186"/>
                <a:gd name="connsiteX10" fmla="*/ 2320 w 30473"/>
                <a:gd name="connsiteY10" fmla="*/ 10662 h 23186"/>
                <a:gd name="connsiteX11" fmla="*/ 702 w 30473"/>
                <a:gd name="connsiteY11" fmla="*/ 12280 h 23186"/>
                <a:gd name="connsiteX12" fmla="*/ 36 w 30473"/>
                <a:gd name="connsiteY12" fmla="*/ 13803 h 23186"/>
                <a:gd name="connsiteX13" fmla="*/ 36 w 30473"/>
                <a:gd name="connsiteY13" fmla="*/ 14850 h 23186"/>
                <a:gd name="connsiteX14" fmla="*/ 36 w 30473"/>
                <a:gd name="connsiteY14" fmla="*/ 16183 h 23186"/>
                <a:gd name="connsiteX15" fmla="*/ 36 w 30473"/>
                <a:gd name="connsiteY15" fmla="*/ 18182 h 23186"/>
                <a:gd name="connsiteX16" fmla="*/ 1083 w 30473"/>
                <a:gd name="connsiteY16" fmla="*/ 21704 h 23186"/>
                <a:gd name="connsiteX17" fmla="*/ 1844 w 30473"/>
                <a:gd name="connsiteY17" fmla="*/ 22847 h 23186"/>
                <a:gd name="connsiteX18" fmla="*/ 4367 w 30473"/>
                <a:gd name="connsiteY18" fmla="*/ 22437 h 23186"/>
                <a:gd name="connsiteX19" fmla="*/ 4415 w 30473"/>
                <a:gd name="connsiteY19" fmla="*/ 22371 h 23186"/>
                <a:gd name="connsiteX20" fmla="*/ 4415 w 30473"/>
                <a:gd name="connsiteY20" fmla="*/ 20943 h 23186"/>
                <a:gd name="connsiteX21" fmla="*/ 3463 w 30473"/>
                <a:gd name="connsiteY21" fmla="*/ 17992 h 23186"/>
                <a:gd name="connsiteX22" fmla="*/ 2891 w 30473"/>
                <a:gd name="connsiteY22" fmla="*/ 15421 h 23186"/>
                <a:gd name="connsiteX23" fmla="*/ 2891 w 30473"/>
                <a:gd name="connsiteY23" fmla="*/ 14755 h 23186"/>
                <a:gd name="connsiteX24" fmla="*/ 2891 w 30473"/>
                <a:gd name="connsiteY24" fmla="*/ 14755 h 23186"/>
                <a:gd name="connsiteX25" fmla="*/ 2891 w 30473"/>
                <a:gd name="connsiteY25" fmla="*/ 14755 h 23186"/>
                <a:gd name="connsiteX26" fmla="*/ 3939 w 30473"/>
                <a:gd name="connsiteY26" fmla="*/ 14279 h 23186"/>
                <a:gd name="connsiteX27" fmla="*/ 5747 w 30473"/>
                <a:gd name="connsiteY27" fmla="*/ 14279 h 23186"/>
                <a:gd name="connsiteX28" fmla="*/ 8127 w 30473"/>
                <a:gd name="connsiteY28" fmla="*/ 14279 h 23186"/>
                <a:gd name="connsiteX29" fmla="*/ 14600 w 30473"/>
                <a:gd name="connsiteY29" fmla="*/ 10852 h 23186"/>
                <a:gd name="connsiteX30" fmla="*/ 17551 w 30473"/>
                <a:gd name="connsiteY30" fmla="*/ 8092 h 23186"/>
                <a:gd name="connsiteX31" fmla="*/ 20693 w 30473"/>
                <a:gd name="connsiteY31" fmla="*/ 5331 h 23186"/>
                <a:gd name="connsiteX32" fmla="*/ 22692 w 30473"/>
                <a:gd name="connsiteY32" fmla="*/ 4284 h 23186"/>
                <a:gd name="connsiteX33" fmla="*/ 23929 w 30473"/>
                <a:gd name="connsiteY33" fmla="*/ 4284 h 23186"/>
                <a:gd name="connsiteX34" fmla="*/ 24500 w 30473"/>
                <a:gd name="connsiteY34" fmla="*/ 4284 h 23186"/>
                <a:gd name="connsiteX35" fmla="*/ 25643 w 30473"/>
                <a:gd name="connsiteY35" fmla="*/ 5616 h 23186"/>
                <a:gd name="connsiteX36" fmla="*/ 27071 w 30473"/>
                <a:gd name="connsiteY36" fmla="*/ 8758 h 23186"/>
                <a:gd name="connsiteX37" fmla="*/ 27071 w 30473"/>
                <a:gd name="connsiteY37" fmla="*/ 9234 h 23186"/>
                <a:gd name="connsiteX38" fmla="*/ 27832 w 30473"/>
                <a:gd name="connsiteY38" fmla="*/ 10471 h 23186"/>
                <a:gd name="connsiteX39" fmla="*/ 29260 w 30473"/>
                <a:gd name="connsiteY39" fmla="*/ 10471 h 23186"/>
                <a:gd name="connsiteX40" fmla="*/ 29260 w 30473"/>
                <a:gd name="connsiteY40" fmla="*/ 10471 h 23186"/>
                <a:gd name="connsiteX41" fmla="*/ 29831 w 30473"/>
                <a:gd name="connsiteY41" fmla="*/ 9900 h 23186"/>
                <a:gd name="connsiteX42" fmla="*/ 30403 w 30473"/>
                <a:gd name="connsiteY42" fmla="*/ 9329 h 23186"/>
                <a:gd name="connsiteX43" fmla="*/ 30403 w 30473"/>
                <a:gd name="connsiteY43" fmla="*/ 8282 h 23186"/>
                <a:gd name="connsiteX44" fmla="*/ 29355 w 30473"/>
                <a:gd name="connsiteY44" fmla="*/ 5521 h 23186"/>
                <a:gd name="connsiteX45" fmla="*/ 27928 w 30473"/>
                <a:gd name="connsiteY45" fmla="*/ 2856 h 23186"/>
                <a:gd name="connsiteX46" fmla="*/ 24596 w 30473"/>
                <a:gd name="connsiteY46" fmla="*/ 95 h 23186"/>
                <a:gd name="connsiteX47" fmla="*/ 23739 w 30473"/>
                <a:gd name="connsiteY47" fmla="*/ 95 h 23186"/>
                <a:gd name="connsiteX48" fmla="*/ 22882 w 30473"/>
                <a:gd name="connsiteY48" fmla="*/ 95 h 23186"/>
                <a:gd name="connsiteX49" fmla="*/ 21454 w 30473"/>
                <a:gd name="connsiteY49" fmla="*/ 95 h 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186">
                  <a:moveTo>
                    <a:pt x="23168" y="0"/>
                  </a:moveTo>
                  <a:lnTo>
                    <a:pt x="21454" y="762"/>
                  </a:lnTo>
                  <a:cubicBezTo>
                    <a:pt x="19769" y="1675"/>
                    <a:pt x="18237" y="2827"/>
                    <a:pt x="16885" y="4189"/>
                  </a:cubicBezTo>
                  <a:lnTo>
                    <a:pt x="15076" y="5997"/>
                  </a:lnTo>
                  <a:lnTo>
                    <a:pt x="12792" y="7996"/>
                  </a:lnTo>
                  <a:lnTo>
                    <a:pt x="12221" y="7996"/>
                  </a:lnTo>
                  <a:cubicBezTo>
                    <a:pt x="11411" y="8529"/>
                    <a:pt x="10554" y="8977"/>
                    <a:pt x="9650" y="9329"/>
                  </a:cubicBezTo>
                  <a:cubicBezTo>
                    <a:pt x="8946" y="9586"/>
                    <a:pt x="8213" y="9748"/>
                    <a:pt x="7461" y="9805"/>
                  </a:cubicBezTo>
                  <a:lnTo>
                    <a:pt x="5938" y="9805"/>
                  </a:lnTo>
                  <a:lnTo>
                    <a:pt x="4415" y="9805"/>
                  </a:lnTo>
                  <a:cubicBezTo>
                    <a:pt x="3682" y="10005"/>
                    <a:pt x="2977" y="10290"/>
                    <a:pt x="2320" y="10662"/>
                  </a:cubicBezTo>
                  <a:cubicBezTo>
                    <a:pt x="1663" y="11071"/>
                    <a:pt x="1111" y="11623"/>
                    <a:pt x="702" y="12280"/>
                  </a:cubicBezTo>
                  <a:cubicBezTo>
                    <a:pt x="359" y="12727"/>
                    <a:pt x="131" y="13251"/>
                    <a:pt x="36" y="13803"/>
                  </a:cubicBezTo>
                  <a:cubicBezTo>
                    <a:pt x="-12" y="14155"/>
                    <a:pt x="-12" y="14498"/>
                    <a:pt x="36" y="14850"/>
                  </a:cubicBezTo>
                  <a:cubicBezTo>
                    <a:pt x="-12" y="15298"/>
                    <a:pt x="-12" y="15736"/>
                    <a:pt x="36" y="16183"/>
                  </a:cubicBezTo>
                  <a:cubicBezTo>
                    <a:pt x="-12" y="16850"/>
                    <a:pt x="-12" y="17516"/>
                    <a:pt x="36" y="18182"/>
                  </a:cubicBezTo>
                  <a:cubicBezTo>
                    <a:pt x="36" y="19324"/>
                    <a:pt x="702" y="20467"/>
                    <a:pt x="1083" y="21704"/>
                  </a:cubicBezTo>
                  <a:cubicBezTo>
                    <a:pt x="1140" y="22180"/>
                    <a:pt x="1426" y="22609"/>
                    <a:pt x="1844" y="22847"/>
                  </a:cubicBezTo>
                  <a:cubicBezTo>
                    <a:pt x="2654" y="23427"/>
                    <a:pt x="3786" y="23247"/>
                    <a:pt x="4367" y="22437"/>
                  </a:cubicBezTo>
                  <a:cubicBezTo>
                    <a:pt x="4386" y="22418"/>
                    <a:pt x="4395" y="22390"/>
                    <a:pt x="4415" y="22371"/>
                  </a:cubicBezTo>
                  <a:cubicBezTo>
                    <a:pt x="4557" y="21904"/>
                    <a:pt x="4557" y="21409"/>
                    <a:pt x="4415" y="20943"/>
                  </a:cubicBezTo>
                  <a:cubicBezTo>
                    <a:pt x="4415" y="19991"/>
                    <a:pt x="3748" y="19039"/>
                    <a:pt x="3463" y="17992"/>
                  </a:cubicBezTo>
                  <a:cubicBezTo>
                    <a:pt x="3225" y="17144"/>
                    <a:pt x="3034" y="16288"/>
                    <a:pt x="2891" y="15421"/>
                  </a:cubicBezTo>
                  <a:cubicBezTo>
                    <a:pt x="2834" y="15203"/>
                    <a:pt x="2834" y="14974"/>
                    <a:pt x="2891" y="14755"/>
                  </a:cubicBezTo>
                  <a:lnTo>
                    <a:pt x="2891" y="14755"/>
                  </a:lnTo>
                  <a:lnTo>
                    <a:pt x="2891" y="14755"/>
                  </a:lnTo>
                  <a:lnTo>
                    <a:pt x="3939" y="14279"/>
                  </a:lnTo>
                  <a:lnTo>
                    <a:pt x="5747" y="14279"/>
                  </a:lnTo>
                  <a:lnTo>
                    <a:pt x="8127" y="14279"/>
                  </a:lnTo>
                  <a:cubicBezTo>
                    <a:pt x="10536" y="13679"/>
                    <a:pt x="12754" y="12508"/>
                    <a:pt x="14600" y="10852"/>
                  </a:cubicBezTo>
                  <a:cubicBezTo>
                    <a:pt x="15647" y="9996"/>
                    <a:pt x="16599" y="9044"/>
                    <a:pt x="17551" y="8092"/>
                  </a:cubicBezTo>
                  <a:cubicBezTo>
                    <a:pt x="18532" y="7101"/>
                    <a:pt x="19579" y="6178"/>
                    <a:pt x="20693" y="5331"/>
                  </a:cubicBezTo>
                  <a:lnTo>
                    <a:pt x="22692" y="4284"/>
                  </a:lnTo>
                  <a:lnTo>
                    <a:pt x="23929" y="4284"/>
                  </a:lnTo>
                  <a:lnTo>
                    <a:pt x="24500" y="4284"/>
                  </a:lnTo>
                  <a:lnTo>
                    <a:pt x="25643" y="5616"/>
                  </a:lnTo>
                  <a:cubicBezTo>
                    <a:pt x="26233" y="6606"/>
                    <a:pt x="26718" y="7663"/>
                    <a:pt x="27071" y="8758"/>
                  </a:cubicBezTo>
                  <a:lnTo>
                    <a:pt x="27071" y="9234"/>
                  </a:lnTo>
                  <a:cubicBezTo>
                    <a:pt x="27071" y="9710"/>
                    <a:pt x="27071" y="10186"/>
                    <a:pt x="27832" y="10471"/>
                  </a:cubicBezTo>
                  <a:cubicBezTo>
                    <a:pt x="28289" y="10652"/>
                    <a:pt x="28803" y="10652"/>
                    <a:pt x="29260" y="10471"/>
                  </a:cubicBezTo>
                  <a:lnTo>
                    <a:pt x="29260" y="10471"/>
                  </a:lnTo>
                  <a:lnTo>
                    <a:pt x="29831" y="9900"/>
                  </a:lnTo>
                  <a:lnTo>
                    <a:pt x="30403" y="9329"/>
                  </a:lnTo>
                  <a:cubicBezTo>
                    <a:pt x="30498" y="8986"/>
                    <a:pt x="30498" y="8625"/>
                    <a:pt x="30403" y="8282"/>
                  </a:cubicBezTo>
                  <a:cubicBezTo>
                    <a:pt x="30107" y="7339"/>
                    <a:pt x="29765" y="6416"/>
                    <a:pt x="29355" y="5521"/>
                  </a:cubicBezTo>
                  <a:cubicBezTo>
                    <a:pt x="28975" y="4588"/>
                    <a:pt x="28499" y="3694"/>
                    <a:pt x="27928" y="2856"/>
                  </a:cubicBezTo>
                  <a:cubicBezTo>
                    <a:pt x="27071" y="1666"/>
                    <a:pt x="25929" y="714"/>
                    <a:pt x="24596" y="95"/>
                  </a:cubicBezTo>
                  <a:lnTo>
                    <a:pt x="23739" y="95"/>
                  </a:lnTo>
                  <a:lnTo>
                    <a:pt x="22882" y="95"/>
                  </a:lnTo>
                  <a:lnTo>
                    <a:pt x="21454" y="95"/>
                  </a:ln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20AD4C7F-8BF5-9089-6D87-8FC71179FB4F}"/>
                </a:ext>
              </a:extLst>
            </p:cNvPr>
            <p:cNvSpPr/>
            <p:nvPr/>
          </p:nvSpPr>
          <p:spPr>
            <a:xfrm>
              <a:off x="7404119" y="3882313"/>
              <a:ext cx="68535" cy="93806"/>
            </a:xfrm>
            <a:custGeom>
              <a:avLst/>
              <a:gdLst>
                <a:gd name="connsiteX0" fmla="*/ 6891 w 68535"/>
                <a:gd name="connsiteY0" fmla="*/ 0 h 93806"/>
                <a:gd name="connsiteX1" fmla="*/ 6024 w 68535"/>
                <a:gd name="connsiteY1" fmla="*/ 2551 h 93806"/>
                <a:gd name="connsiteX2" fmla="*/ 6034 w 68535"/>
                <a:gd name="connsiteY2" fmla="*/ 2570 h 93806"/>
                <a:gd name="connsiteX3" fmla="*/ 6034 w 68535"/>
                <a:gd name="connsiteY3" fmla="*/ 2570 h 93806"/>
                <a:gd name="connsiteX4" fmla="*/ 6034 w 68535"/>
                <a:gd name="connsiteY4" fmla="*/ 3237 h 93806"/>
                <a:gd name="connsiteX5" fmla="*/ 6034 w 68535"/>
                <a:gd name="connsiteY5" fmla="*/ 5902 h 93806"/>
                <a:gd name="connsiteX6" fmla="*/ 4987 w 68535"/>
                <a:gd name="connsiteY6" fmla="*/ 9044 h 93806"/>
                <a:gd name="connsiteX7" fmla="*/ 3939 w 68535"/>
                <a:gd name="connsiteY7" fmla="*/ 11709 h 93806"/>
                <a:gd name="connsiteX8" fmla="*/ 2797 w 68535"/>
                <a:gd name="connsiteY8" fmla="*/ 14374 h 93806"/>
                <a:gd name="connsiteX9" fmla="*/ 1560 w 68535"/>
                <a:gd name="connsiteY9" fmla="*/ 16850 h 93806"/>
                <a:gd name="connsiteX10" fmla="*/ 608 w 68535"/>
                <a:gd name="connsiteY10" fmla="*/ 19705 h 93806"/>
                <a:gd name="connsiteX11" fmla="*/ 132 w 68535"/>
                <a:gd name="connsiteY11" fmla="*/ 22942 h 93806"/>
                <a:gd name="connsiteX12" fmla="*/ 1845 w 68535"/>
                <a:gd name="connsiteY12" fmla="*/ 29320 h 93806"/>
                <a:gd name="connsiteX13" fmla="*/ 5272 w 68535"/>
                <a:gd name="connsiteY13" fmla="*/ 30748 h 93806"/>
                <a:gd name="connsiteX14" fmla="*/ 6224 w 68535"/>
                <a:gd name="connsiteY14" fmla="*/ 30748 h 93806"/>
                <a:gd name="connsiteX15" fmla="*/ 7176 w 68535"/>
                <a:gd name="connsiteY15" fmla="*/ 30748 h 93806"/>
                <a:gd name="connsiteX16" fmla="*/ 8509 w 68535"/>
                <a:gd name="connsiteY16" fmla="*/ 29891 h 93806"/>
                <a:gd name="connsiteX17" fmla="*/ 8985 w 68535"/>
                <a:gd name="connsiteY17" fmla="*/ 29891 h 93806"/>
                <a:gd name="connsiteX18" fmla="*/ 8985 w 68535"/>
                <a:gd name="connsiteY18" fmla="*/ 29891 h 93806"/>
                <a:gd name="connsiteX19" fmla="*/ 8985 w 68535"/>
                <a:gd name="connsiteY19" fmla="*/ 29891 h 93806"/>
                <a:gd name="connsiteX20" fmla="*/ 10127 w 68535"/>
                <a:gd name="connsiteY20" fmla="*/ 32366 h 93806"/>
                <a:gd name="connsiteX21" fmla="*/ 11364 w 68535"/>
                <a:gd name="connsiteY21" fmla="*/ 34270 h 93806"/>
                <a:gd name="connsiteX22" fmla="*/ 12412 w 68535"/>
                <a:gd name="connsiteY22" fmla="*/ 35127 h 93806"/>
                <a:gd name="connsiteX23" fmla="*/ 14220 w 68535"/>
                <a:gd name="connsiteY23" fmla="*/ 35698 h 93806"/>
                <a:gd name="connsiteX24" fmla="*/ 15553 w 68535"/>
                <a:gd name="connsiteY24" fmla="*/ 35698 h 93806"/>
                <a:gd name="connsiteX25" fmla="*/ 16219 w 68535"/>
                <a:gd name="connsiteY25" fmla="*/ 35698 h 93806"/>
                <a:gd name="connsiteX26" fmla="*/ 16981 w 68535"/>
                <a:gd name="connsiteY26" fmla="*/ 35698 h 93806"/>
                <a:gd name="connsiteX27" fmla="*/ 18599 w 68535"/>
                <a:gd name="connsiteY27" fmla="*/ 33699 h 93806"/>
                <a:gd name="connsiteX28" fmla="*/ 19932 w 68535"/>
                <a:gd name="connsiteY28" fmla="*/ 31319 h 93806"/>
                <a:gd name="connsiteX29" fmla="*/ 19932 w 68535"/>
                <a:gd name="connsiteY29" fmla="*/ 31319 h 93806"/>
                <a:gd name="connsiteX30" fmla="*/ 19932 w 68535"/>
                <a:gd name="connsiteY30" fmla="*/ 32271 h 93806"/>
                <a:gd name="connsiteX31" fmla="*/ 19932 w 68535"/>
                <a:gd name="connsiteY31" fmla="*/ 33508 h 93806"/>
                <a:gd name="connsiteX32" fmla="*/ 19361 w 68535"/>
                <a:gd name="connsiteY32" fmla="*/ 35317 h 93806"/>
                <a:gd name="connsiteX33" fmla="*/ 17743 w 68535"/>
                <a:gd name="connsiteY33" fmla="*/ 37982 h 93806"/>
                <a:gd name="connsiteX34" fmla="*/ 15648 w 68535"/>
                <a:gd name="connsiteY34" fmla="*/ 40743 h 93806"/>
                <a:gd name="connsiteX35" fmla="*/ 11841 w 68535"/>
                <a:gd name="connsiteY35" fmla="*/ 44646 h 93806"/>
                <a:gd name="connsiteX36" fmla="*/ 9842 w 68535"/>
                <a:gd name="connsiteY36" fmla="*/ 46645 h 93806"/>
                <a:gd name="connsiteX37" fmla="*/ 8890 w 68535"/>
                <a:gd name="connsiteY37" fmla="*/ 47692 h 93806"/>
                <a:gd name="connsiteX38" fmla="*/ 8033 w 68535"/>
                <a:gd name="connsiteY38" fmla="*/ 49406 h 93806"/>
                <a:gd name="connsiteX39" fmla="*/ 7462 w 68535"/>
                <a:gd name="connsiteY39" fmla="*/ 51214 h 93806"/>
                <a:gd name="connsiteX40" fmla="*/ 7462 w 68535"/>
                <a:gd name="connsiteY40" fmla="*/ 53690 h 93806"/>
                <a:gd name="connsiteX41" fmla="*/ 8223 w 68535"/>
                <a:gd name="connsiteY41" fmla="*/ 56641 h 93806"/>
                <a:gd name="connsiteX42" fmla="*/ 8794 w 68535"/>
                <a:gd name="connsiteY42" fmla="*/ 57973 h 93806"/>
                <a:gd name="connsiteX43" fmla="*/ 9461 w 68535"/>
                <a:gd name="connsiteY43" fmla="*/ 59211 h 93806"/>
                <a:gd name="connsiteX44" fmla="*/ 10317 w 68535"/>
                <a:gd name="connsiteY44" fmla="*/ 60353 h 93806"/>
                <a:gd name="connsiteX45" fmla="*/ 11269 w 68535"/>
                <a:gd name="connsiteY45" fmla="*/ 61305 h 93806"/>
                <a:gd name="connsiteX46" fmla="*/ 12412 w 68535"/>
                <a:gd name="connsiteY46" fmla="*/ 61971 h 93806"/>
                <a:gd name="connsiteX47" fmla="*/ 15744 w 68535"/>
                <a:gd name="connsiteY47" fmla="*/ 62828 h 93806"/>
                <a:gd name="connsiteX48" fmla="*/ 17457 w 68535"/>
                <a:gd name="connsiteY48" fmla="*/ 62828 h 93806"/>
                <a:gd name="connsiteX49" fmla="*/ 19361 w 68535"/>
                <a:gd name="connsiteY49" fmla="*/ 61781 h 93806"/>
                <a:gd name="connsiteX50" fmla="*/ 21455 w 68535"/>
                <a:gd name="connsiteY50" fmla="*/ 59687 h 93806"/>
                <a:gd name="connsiteX51" fmla="*/ 23740 w 68535"/>
                <a:gd name="connsiteY51" fmla="*/ 53309 h 93806"/>
                <a:gd name="connsiteX52" fmla="*/ 23740 w 68535"/>
                <a:gd name="connsiteY52" fmla="*/ 52547 h 93806"/>
                <a:gd name="connsiteX53" fmla="*/ 24216 w 68535"/>
                <a:gd name="connsiteY53" fmla="*/ 52071 h 93806"/>
                <a:gd name="connsiteX54" fmla="*/ 25168 w 68535"/>
                <a:gd name="connsiteY54" fmla="*/ 51595 h 93806"/>
                <a:gd name="connsiteX55" fmla="*/ 26120 w 68535"/>
                <a:gd name="connsiteY55" fmla="*/ 51595 h 93806"/>
                <a:gd name="connsiteX56" fmla="*/ 27357 w 68535"/>
                <a:gd name="connsiteY56" fmla="*/ 51595 h 93806"/>
                <a:gd name="connsiteX57" fmla="*/ 28785 w 68535"/>
                <a:gd name="connsiteY57" fmla="*/ 52071 h 93806"/>
                <a:gd name="connsiteX58" fmla="*/ 30213 w 68535"/>
                <a:gd name="connsiteY58" fmla="*/ 53023 h 93806"/>
                <a:gd name="connsiteX59" fmla="*/ 31165 w 68535"/>
                <a:gd name="connsiteY59" fmla="*/ 54070 h 93806"/>
                <a:gd name="connsiteX60" fmla="*/ 31165 w 68535"/>
                <a:gd name="connsiteY60" fmla="*/ 54927 h 93806"/>
                <a:gd name="connsiteX61" fmla="*/ 31165 w 68535"/>
                <a:gd name="connsiteY61" fmla="*/ 56164 h 93806"/>
                <a:gd name="connsiteX62" fmla="*/ 31165 w 68535"/>
                <a:gd name="connsiteY62" fmla="*/ 57783 h 93806"/>
                <a:gd name="connsiteX63" fmla="*/ 30308 w 68535"/>
                <a:gd name="connsiteY63" fmla="*/ 60544 h 93806"/>
                <a:gd name="connsiteX64" fmla="*/ 26596 w 68535"/>
                <a:gd name="connsiteY64" fmla="*/ 65398 h 93806"/>
                <a:gd name="connsiteX65" fmla="*/ 24787 w 68535"/>
                <a:gd name="connsiteY65" fmla="*/ 68730 h 93806"/>
                <a:gd name="connsiteX66" fmla="*/ 24787 w 68535"/>
                <a:gd name="connsiteY66" fmla="*/ 70349 h 93806"/>
                <a:gd name="connsiteX67" fmla="*/ 24787 w 68535"/>
                <a:gd name="connsiteY67" fmla="*/ 72728 h 93806"/>
                <a:gd name="connsiteX68" fmla="*/ 25263 w 68535"/>
                <a:gd name="connsiteY68" fmla="*/ 74346 h 93806"/>
                <a:gd name="connsiteX69" fmla="*/ 26405 w 68535"/>
                <a:gd name="connsiteY69" fmla="*/ 76536 h 93806"/>
                <a:gd name="connsiteX70" fmla="*/ 29166 w 68535"/>
                <a:gd name="connsiteY70" fmla="*/ 79297 h 93806"/>
                <a:gd name="connsiteX71" fmla="*/ 34497 w 68535"/>
                <a:gd name="connsiteY71" fmla="*/ 82343 h 93806"/>
                <a:gd name="connsiteX72" fmla="*/ 38305 w 68535"/>
                <a:gd name="connsiteY72" fmla="*/ 83390 h 93806"/>
                <a:gd name="connsiteX73" fmla="*/ 42112 w 68535"/>
                <a:gd name="connsiteY73" fmla="*/ 83961 h 93806"/>
                <a:gd name="connsiteX74" fmla="*/ 49252 w 68535"/>
                <a:gd name="connsiteY74" fmla="*/ 83961 h 93806"/>
                <a:gd name="connsiteX75" fmla="*/ 52203 w 68535"/>
                <a:gd name="connsiteY75" fmla="*/ 84818 h 93806"/>
                <a:gd name="connsiteX76" fmla="*/ 55154 w 68535"/>
                <a:gd name="connsiteY76" fmla="*/ 86151 h 93806"/>
                <a:gd name="connsiteX77" fmla="*/ 58200 w 68535"/>
                <a:gd name="connsiteY77" fmla="*/ 87959 h 93806"/>
                <a:gd name="connsiteX78" fmla="*/ 61341 w 68535"/>
                <a:gd name="connsiteY78" fmla="*/ 90149 h 93806"/>
                <a:gd name="connsiteX79" fmla="*/ 64007 w 68535"/>
                <a:gd name="connsiteY79" fmla="*/ 92338 h 93806"/>
                <a:gd name="connsiteX80" fmla="*/ 65625 w 68535"/>
                <a:gd name="connsiteY80" fmla="*/ 93671 h 93806"/>
                <a:gd name="connsiteX81" fmla="*/ 67053 w 68535"/>
                <a:gd name="connsiteY81" fmla="*/ 93671 h 93806"/>
                <a:gd name="connsiteX82" fmla="*/ 68195 w 68535"/>
                <a:gd name="connsiteY82" fmla="*/ 92814 h 93806"/>
                <a:gd name="connsiteX83" fmla="*/ 67786 w 68535"/>
                <a:gd name="connsiteY83" fmla="*/ 90292 h 93806"/>
                <a:gd name="connsiteX84" fmla="*/ 67719 w 68535"/>
                <a:gd name="connsiteY84" fmla="*/ 90244 h 93806"/>
                <a:gd name="connsiteX85" fmla="*/ 66672 w 68535"/>
                <a:gd name="connsiteY85" fmla="*/ 89482 h 93806"/>
                <a:gd name="connsiteX86" fmla="*/ 64673 w 68535"/>
                <a:gd name="connsiteY86" fmla="*/ 87864 h 93806"/>
                <a:gd name="connsiteX87" fmla="*/ 60199 w 68535"/>
                <a:gd name="connsiteY87" fmla="*/ 84437 h 93806"/>
                <a:gd name="connsiteX88" fmla="*/ 54773 w 68535"/>
                <a:gd name="connsiteY88" fmla="*/ 81581 h 93806"/>
                <a:gd name="connsiteX89" fmla="*/ 48966 w 68535"/>
                <a:gd name="connsiteY89" fmla="*/ 79868 h 93806"/>
                <a:gd name="connsiteX90" fmla="*/ 46491 w 68535"/>
                <a:gd name="connsiteY90" fmla="*/ 79868 h 93806"/>
                <a:gd name="connsiteX91" fmla="*/ 43826 w 68535"/>
                <a:gd name="connsiteY91" fmla="*/ 79868 h 93806"/>
                <a:gd name="connsiteX92" fmla="*/ 38780 w 68535"/>
                <a:gd name="connsiteY92" fmla="*/ 79297 h 93806"/>
                <a:gd name="connsiteX93" fmla="*/ 36496 w 68535"/>
                <a:gd name="connsiteY93" fmla="*/ 78726 h 93806"/>
                <a:gd name="connsiteX94" fmla="*/ 34116 w 68535"/>
                <a:gd name="connsiteY94" fmla="*/ 77678 h 93806"/>
                <a:gd name="connsiteX95" fmla="*/ 32403 w 68535"/>
                <a:gd name="connsiteY95" fmla="*/ 76726 h 93806"/>
                <a:gd name="connsiteX96" fmla="*/ 30784 w 68535"/>
                <a:gd name="connsiteY96" fmla="*/ 75394 h 93806"/>
                <a:gd name="connsiteX97" fmla="*/ 29356 w 68535"/>
                <a:gd name="connsiteY97" fmla="*/ 73871 h 93806"/>
                <a:gd name="connsiteX98" fmla="*/ 28690 w 68535"/>
                <a:gd name="connsiteY98" fmla="*/ 72443 h 93806"/>
                <a:gd name="connsiteX99" fmla="*/ 28690 w 68535"/>
                <a:gd name="connsiteY99" fmla="*/ 70729 h 93806"/>
                <a:gd name="connsiteX100" fmla="*/ 28690 w 68535"/>
                <a:gd name="connsiteY100" fmla="*/ 69777 h 93806"/>
                <a:gd name="connsiteX101" fmla="*/ 29166 w 68535"/>
                <a:gd name="connsiteY101" fmla="*/ 68540 h 93806"/>
                <a:gd name="connsiteX102" fmla="*/ 32307 w 68535"/>
                <a:gd name="connsiteY102" fmla="*/ 64351 h 93806"/>
                <a:gd name="connsiteX103" fmla="*/ 33355 w 68535"/>
                <a:gd name="connsiteY103" fmla="*/ 62923 h 93806"/>
                <a:gd name="connsiteX104" fmla="*/ 34687 w 68535"/>
                <a:gd name="connsiteY104" fmla="*/ 60353 h 93806"/>
                <a:gd name="connsiteX105" fmla="*/ 35163 w 68535"/>
                <a:gd name="connsiteY105" fmla="*/ 58640 h 93806"/>
                <a:gd name="connsiteX106" fmla="*/ 35163 w 68535"/>
                <a:gd name="connsiteY106" fmla="*/ 56641 h 93806"/>
                <a:gd name="connsiteX107" fmla="*/ 35163 w 68535"/>
                <a:gd name="connsiteY107" fmla="*/ 54451 h 93806"/>
                <a:gd name="connsiteX108" fmla="*/ 33355 w 68535"/>
                <a:gd name="connsiteY108" fmla="*/ 50739 h 93806"/>
                <a:gd name="connsiteX109" fmla="*/ 29737 w 68535"/>
                <a:gd name="connsiteY109" fmla="*/ 48073 h 93806"/>
                <a:gd name="connsiteX110" fmla="*/ 29356 w 68535"/>
                <a:gd name="connsiteY110" fmla="*/ 46455 h 93806"/>
                <a:gd name="connsiteX111" fmla="*/ 27262 w 68535"/>
                <a:gd name="connsiteY111" fmla="*/ 46455 h 93806"/>
                <a:gd name="connsiteX112" fmla="*/ 25263 w 68535"/>
                <a:gd name="connsiteY112" fmla="*/ 46931 h 93806"/>
                <a:gd name="connsiteX113" fmla="*/ 23264 w 68535"/>
                <a:gd name="connsiteY113" fmla="*/ 48073 h 93806"/>
                <a:gd name="connsiteX114" fmla="*/ 21931 w 68535"/>
                <a:gd name="connsiteY114" fmla="*/ 49501 h 93806"/>
                <a:gd name="connsiteX115" fmla="*/ 21170 w 68535"/>
                <a:gd name="connsiteY115" fmla="*/ 51119 h 93806"/>
                <a:gd name="connsiteX116" fmla="*/ 20694 w 68535"/>
                <a:gd name="connsiteY116" fmla="*/ 52452 h 93806"/>
                <a:gd name="connsiteX117" fmla="*/ 19742 w 68535"/>
                <a:gd name="connsiteY117" fmla="*/ 55689 h 93806"/>
                <a:gd name="connsiteX118" fmla="*/ 19742 w 68535"/>
                <a:gd name="connsiteY118" fmla="*/ 55689 h 93806"/>
                <a:gd name="connsiteX119" fmla="*/ 19170 w 68535"/>
                <a:gd name="connsiteY119" fmla="*/ 56641 h 93806"/>
                <a:gd name="connsiteX120" fmla="*/ 18123 w 68535"/>
                <a:gd name="connsiteY120" fmla="*/ 57497 h 93806"/>
                <a:gd name="connsiteX121" fmla="*/ 17457 w 68535"/>
                <a:gd name="connsiteY121" fmla="*/ 57497 h 93806"/>
                <a:gd name="connsiteX122" fmla="*/ 16696 w 68535"/>
                <a:gd name="connsiteY122" fmla="*/ 57497 h 93806"/>
                <a:gd name="connsiteX123" fmla="*/ 16124 w 68535"/>
                <a:gd name="connsiteY123" fmla="*/ 57497 h 93806"/>
                <a:gd name="connsiteX124" fmla="*/ 15458 w 68535"/>
                <a:gd name="connsiteY124" fmla="*/ 57497 h 93806"/>
                <a:gd name="connsiteX125" fmla="*/ 14316 w 68535"/>
                <a:gd name="connsiteY125" fmla="*/ 56736 h 93806"/>
                <a:gd name="connsiteX126" fmla="*/ 13744 w 68535"/>
                <a:gd name="connsiteY126" fmla="*/ 56069 h 93806"/>
                <a:gd name="connsiteX127" fmla="*/ 12507 w 68535"/>
                <a:gd name="connsiteY127" fmla="*/ 53499 h 93806"/>
                <a:gd name="connsiteX128" fmla="*/ 12507 w 68535"/>
                <a:gd name="connsiteY128" fmla="*/ 51690 h 93806"/>
                <a:gd name="connsiteX129" fmla="*/ 12507 w 68535"/>
                <a:gd name="connsiteY129" fmla="*/ 50453 h 93806"/>
                <a:gd name="connsiteX130" fmla="*/ 12507 w 68535"/>
                <a:gd name="connsiteY130" fmla="*/ 49310 h 93806"/>
                <a:gd name="connsiteX131" fmla="*/ 13268 w 68535"/>
                <a:gd name="connsiteY131" fmla="*/ 48168 h 93806"/>
                <a:gd name="connsiteX132" fmla="*/ 15077 w 68535"/>
                <a:gd name="connsiteY132" fmla="*/ 46264 h 93806"/>
                <a:gd name="connsiteX133" fmla="*/ 17171 w 68535"/>
                <a:gd name="connsiteY133" fmla="*/ 44265 h 93806"/>
                <a:gd name="connsiteX134" fmla="*/ 21074 w 68535"/>
                <a:gd name="connsiteY134" fmla="*/ 39791 h 93806"/>
                <a:gd name="connsiteX135" fmla="*/ 24501 w 68535"/>
                <a:gd name="connsiteY135" fmla="*/ 33128 h 93806"/>
                <a:gd name="connsiteX136" fmla="*/ 24501 w 68535"/>
                <a:gd name="connsiteY136" fmla="*/ 31129 h 93806"/>
                <a:gd name="connsiteX137" fmla="*/ 24501 w 68535"/>
                <a:gd name="connsiteY137" fmla="*/ 29129 h 93806"/>
                <a:gd name="connsiteX138" fmla="*/ 23550 w 68535"/>
                <a:gd name="connsiteY138" fmla="*/ 27226 h 93806"/>
                <a:gd name="connsiteX139" fmla="*/ 22883 w 68535"/>
                <a:gd name="connsiteY139" fmla="*/ 26559 h 93806"/>
                <a:gd name="connsiteX140" fmla="*/ 21836 w 68535"/>
                <a:gd name="connsiteY140" fmla="*/ 25893 h 93806"/>
                <a:gd name="connsiteX141" fmla="*/ 20979 w 68535"/>
                <a:gd name="connsiteY141" fmla="*/ 25893 h 93806"/>
                <a:gd name="connsiteX142" fmla="*/ 19742 w 68535"/>
                <a:gd name="connsiteY142" fmla="*/ 25893 h 93806"/>
                <a:gd name="connsiteX143" fmla="*/ 18218 w 68535"/>
                <a:gd name="connsiteY143" fmla="*/ 26845 h 93806"/>
                <a:gd name="connsiteX144" fmla="*/ 16886 w 68535"/>
                <a:gd name="connsiteY144" fmla="*/ 28844 h 93806"/>
                <a:gd name="connsiteX145" fmla="*/ 15648 w 68535"/>
                <a:gd name="connsiteY145" fmla="*/ 30938 h 93806"/>
                <a:gd name="connsiteX146" fmla="*/ 15648 w 68535"/>
                <a:gd name="connsiteY146" fmla="*/ 30938 h 93806"/>
                <a:gd name="connsiteX147" fmla="*/ 15172 w 68535"/>
                <a:gd name="connsiteY147" fmla="*/ 30938 h 93806"/>
                <a:gd name="connsiteX148" fmla="*/ 15172 w 68535"/>
                <a:gd name="connsiteY148" fmla="*/ 30938 h 93806"/>
                <a:gd name="connsiteX149" fmla="*/ 14411 w 68535"/>
                <a:gd name="connsiteY149" fmla="*/ 29320 h 93806"/>
                <a:gd name="connsiteX150" fmla="*/ 14411 w 68535"/>
                <a:gd name="connsiteY150" fmla="*/ 28653 h 93806"/>
                <a:gd name="connsiteX151" fmla="*/ 13364 w 68535"/>
                <a:gd name="connsiteY151" fmla="*/ 26749 h 93806"/>
                <a:gd name="connsiteX152" fmla="*/ 12602 w 68535"/>
                <a:gd name="connsiteY152" fmla="*/ 26083 h 93806"/>
                <a:gd name="connsiteX153" fmla="*/ 11555 w 68535"/>
                <a:gd name="connsiteY153" fmla="*/ 25512 h 93806"/>
                <a:gd name="connsiteX154" fmla="*/ 9365 w 68535"/>
                <a:gd name="connsiteY154" fmla="*/ 25512 h 93806"/>
                <a:gd name="connsiteX155" fmla="*/ 7176 w 68535"/>
                <a:gd name="connsiteY155" fmla="*/ 26845 h 93806"/>
                <a:gd name="connsiteX156" fmla="*/ 6510 w 68535"/>
                <a:gd name="connsiteY156" fmla="*/ 26845 h 93806"/>
                <a:gd name="connsiteX157" fmla="*/ 6034 w 68535"/>
                <a:gd name="connsiteY157" fmla="*/ 26845 h 93806"/>
                <a:gd name="connsiteX158" fmla="*/ 6034 w 68535"/>
                <a:gd name="connsiteY158" fmla="*/ 26845 h 93806"/>
                <a:gd name="connsiteX159" fmla="*/ 6034 w 68535"/>
                <a:gd name="connsiteY159" fmla="*/ 26845 h 93806"/>
                <a:gd name="connsiteX160" fmla="*/ 6034 w 68535"/>
                <a:gd name="connsiteY160" fmla="*/ 26274 h 93806"/>
                <a:gd name="connsiteX161" fmla="*/ 6034 w 68535"/>
                <a:gd name="connsiteY161" fmla="*/ 25322 h 93806"/>
                <a:gd name="connsiteX162" fmla="*/ 6034 w 68535"/>
                <a:gd name="connsiteY162" fmla="*/ 21990 h 93806"/>
                <a:gd name="connsiteX163" fmla="*/ 6034 w 68535"/>
                <a:gd name="connsiteY163" fmla="*/ 19991 h 93806"/>
                <a:gd name="connsiteX164" fmla="*/ 6891 w 68535"/>
                <a:gd name="connsiteY164" fmla="*/ 17992 h 93806"/>
                <a:gd name="connsiteX165" fmla="*/ 8794 w 68535"/>
                <a:gd name="connsiteY165" fmla="*/ 13898 h 93806"/>
                <a:gd name="connsiteX166" fmla="*/ 10413 w 68535"/>
                <a:gd name="connsiteY166" fmla="*/ 9615 h 93806"/>
                <a:gd name="connsiteX167" fmla="*/ 11364 w 68535"/>
                <a:gd name="connsiteY167" fmla="*/ 5712 h 93806"/>
                <a:gd name="connsiteX168" fmla="*/ 11364 w 68535"/>
                <a:gd name="connsiteY168" fmla="*/ 4093 h 93806"/>
                <a:gd name="connsiteX169" fmla="*/ 11364 w 68535"/>
                <a:gd name="connsiteY169" fmla="*/ 2380 h 93806"/>
                <a:gd name="connsiteX170" fmla="*/ 10889 w 68535"/>
                <a:gd name="connsiteY170" fmla="*/ 1047 h 93806"/>
                <a:gd name="connsiteX171" fmla="*/ 9175 w 68535"/>
                <a:gd name="connsiteY171" fmla="*/ 0 h 93806"/>
                <a:gd name="connsiteX172" fmla="*/ 8413 w 68535"/>
                <a:gd name="connsiteY172" fmla="*/ 0 h 93806"/>
                <a:gd name="connsiteX173" fmla="*/ 21074 w 68535"/>
                <a:gd name="connsiteY173" fmla="*/ 29415 h 93806"/>
                <a:gd name="connsiteX174" fmla="*/ 21074 w 68535"/>
                <a:gd name="connsiteY174" fmla="*/ 29415 h 93806"/>
                <a:gd name="connsiteX175" fmla="*/ 20122 w 68535"/>
                <a:gd name="connsiteY175" fmla="*/ 29415 h 93806"/>
                <a:gd name="connsiteX176" fmla="*/ 20122 w 68535"/>
                <a:gd name="connsiteY176" fmla="*/ 29415 h 93806"/>
                <a:gd name="connsiteX177" fmla="*/ 19266 w 68535"/>
                <a:gd name="connsiteY177" fmla="*/ 55593 h 93806"/>
                <a:gd name="connsiteX178" fmla="*/ 19266 w 68535"/>
                <a:gd name="connsiteY178" fmla="*/ 55593 h 9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8535" h="93806">
                  <a:moveTo>
                    <a:pt x="6891" y="0"/>
                  </a:moveTo>
                  <a:cubicBezTo>
                    <a:pt x="5948" y="467"/>
                    <a:pt x="5558" y="1609"/>
                    <a:pt x="6024" y="2551"/>
                  </a:cubicBezTo>
                  <a:cubicBezTo>
                    <a:pt x="6024" y="2561"/>
                    <a:pt x="6034" y="2561"/>
                    <a:pt x="6034" y="2570"/>
                  </a:cubicBezTo>
                  <a:lnTo>
                    <a:pt x="6034" y="2570"/>
                  </a:lnTo>
                  <a:cubicBezTo>
                    <a:pt x="6034" y="2570"/>
                    <a:pt x="6034" y="3046"/>
                    <a:pt x="6034" y="3237"/>
                  </a:cubicBezTo>
                  <a:cubicBezTo>
                    <a:pt x="6129" y="4122"/>
                    <a:pt x="6129" y="5017"/>
                    <a:pt x="6034" y="5902"/>
                  </a:cubicBezTo>
                  <a:cubicBezTo>
                    <a:pt x="5767" y="6978"/>
                    <a:pt x="5424" y="8025"/>
                    <a:pt x="4987" y="9044"/>
                  </a:cubicBezTo>
                  <a:cubicBezTo>
                    <a:pt x="4987" y="9900"/>
                    <a:pt x="4320" y="10852"/>
                    <a:pt x="3939" y="11709"/>
                  </a:cubicBezTo>
                  <a:lnTo>
                    <a:pt x="2797" y="14374"/>
                  </a:lnTo>
                  <a:cubicBezTo>
                    <a:pt x="2797" y="15231"/>
                    <a:pt x="1940" y="15993"/>
                    <a:pt x="1560" y="16850"/>
                  </a:cubicBezTo>
                  <a:cubicBezTo>
                    <a:pt x="1179" y="17706"/>
                    <a:pt x="893" y="18753"/>
                    <a:pt x="608" y="19705"/>
                  </a:cubicBezTo>
                  <a:cubicBezTo>
                    <a:pt x="322" y="20657"/>
                    <a:pt x="608" y="21800"/>
                    <a:pt x="132" y="22942"/>
                  </a:cubicBezTo>
                  <a:cubicBezTo>
                    <a:pt x="-297" y="25217"/>
                    <a:pt x="332" y="27568"/>
                    <a:pt x="1845" y="29320"/>
                  </a:cubicBezTo>
                  <a:cubicBezTo>
                    <a:pt x="2702" y="30300"/>
                    <a:pt x="3968" y="30833"/>
                    <a:pt x="5272" y="30748"/>
                  </a:cubicBezTo>
                  <a:lnTo>
                    <a:pt x="6224" y="30748"/>
                  </a:lnTo>
                  <a:lnTo>
                    <a:pt x="7176" y="30748"/>
                  </a:lnTo>
                  <a:cubicBezTo>
                    <a:pt x="7642" y="30500"/>
                    <a:pt x="8090" y="30205"/>
                    <a:pt x="8509" y="29891"/>
                  </a:cubicBezTo>
                  <a:lnTo>
                    <a:pt x="8985" y="29891"/>
                  </a:lnTo>
                  <a:lnTo>
                    <a:pt x="8985" y="29891"/>
                  </a:lnTo>
                  <a:lnTo>
                    <a:pt x="8985" y="29891"/>
                  </a:lnTo>
                  <a:cubicBezTo>
                    <a:pt x="8985" y="30652"/>
                    <a:pt x="9746" y="31604"/>
                    <a:pt x="10127" y="32366"/>
                  </a:cubicBezTo>
                  <a:cubicBezTo>
                    <a:pt x="10479" y="33032"/>
                    <a:pt x="10898" y="33670"/>
                    <a:pt x="11364" y="34270"/>
                  </a:cubicBezTo>
                  <a:cubicBezTo>
                    <a:pt x="11641" y="34632"/>
                    <a:pt x="12002" y="34927"/>
                    <a:pt x="12412" y="35127"/>
                  </a:cubicBezTo>
                  <a:cubicBezTo>
                    <a:pt x="12964" y="35460"/>
                    <a:pt x="13583" y="35660"/>
                    <a:pt x="14220" y="35698"/>
                  </a:cubicBezTo>
                  <a:cubicBezTo>
                    <a:pt x="14658" y="35831"/>
                    <a:pt x="15115" y="35831"/>
                    <a:pt x="15553" y="35698"/>
                  </a:cubicBezTo>
                  <a:cubicBezTo>
                    <a:pt x="15553" y="35698"/>
                    <a:pt x="15553" y="35698"/>
                    <a:pt x="16219" y="35698"/>
                  </a:cubicBezTo>
                  <a:lnTo>
                    <a:pt x="16981" y="35698"/>
                  </a:lnTo>
                  <a:cubicBezTo>
                    <a:pt x="17657" y="35146"/>
                    <a:pt x="18200" y="34470"/>
                    <a:pt x="18599" y="33699"/>
                  </a:cubicBezTo>
                  <a:cubicBezTo>
                    <a:pt x="18971" y="32861"/>
                    <a:pt x="19408" y="32071"/>
                    <a:pt x="19932" y="31319"/>
                  </a:cubicBezTo>
                  <a:lnTo>
                    <a:pt x="19932" y="31319"/>
                  </a:lnTo>
                  <a:cubicBezTo>
                    <a:pt x="19989" y="31633"/>
                    <a:pt x="19989" y="31957"/>
                    <a:pt x="19932" y="32271"/>
                  </a:cubicBezTo>
                  <a:cubicBezTo>
                    <a:pt x="19980" y="32680"/>
                    <a:pt x="19980" y="33099"/>
                    <a:pt x="19932" y="33508"/>
                  </a:cubicBezTo>
                  <a:cubicBezTo>
                    <a:pt x="19789" y="34127"/>
                    <a:pt x="19599" y="34727"/>
                    <a:pt x="19361" y="35317"/>
                  </a:cubicBezTo>
                  <a:cubicBezTo>
                    <a:pt x="18875" y="36240"/>
                    <a:pt x="18333" y="37126"/>
                    <a:pt x="17743" y="37982"/>
                  </a:cubicBezTo>
                  <a:lnTo>
                    <a:pt x="15648" y="40743"/>
                  </a:lnTo>
                  <a:lnTo>
                    <a:pt x="11841" y="44646"/>
                  </a:lnTo>
                  <a:lnTo>
                    <a:pt x="9842" y="46645"/>
                  </a:lnTo>
                  <a:lnTo>
                    <a:pt x="8890" y="47692"/>
                  </a:lnTo>
                  <a:cubicBezTo>
                    <a:pt x="8509" y="48216"/>
                    <a:pt x="8223" y="48787"/>
                    <a:pt x="8033" y="49406"/>
                  </a:cubicBezTo>
                  <a:cubicBezTo>
                    <a:pt x="7757" y="49977"/>
                    <a:pt x="7566" y="50586"/>
                    <a:pt x="7462" y="51214"/>
                  </a:cubicBezTo>
                  <a:cubicBezTo>
                    <a:pt x="7366" y="52033"/>
                    <a:pt x="7366" y="52871"/>
                    <a:pt x="7462" y="53690"/>
                  </a:cubicBezTo>
                  <a:cubicBezTo>
                    <a:pt x="7566" y="54708"/>
                    <a:pt x="7823" y="55698"/>
                    <a:pt x="8223" y="56641"/>
                  </a:cubicBezTo>
                  <a:lnTo>
                    <a:pt x="8794" y="57973"/>
                  </a:lnTo>
                  <a:lnTo>
                    <a:pt x="9461" y="59211"/>
                  </a:lnTo>
                  <a:lnTo>
                    <a:pt x="10317" y="60353"/>
                  </a:lnTo>
                  <a:lnTo>
                    <a:pt x="11269" y="61305"/>
                  </a:lnTo>
                  <a:lnTo>
                    <a:pt x="12412" y="61971"/>
                  </a:lnTo>
                  <a:cubicBezTo>
                    <a:pt x="13411" y="62590"/>
                    <a:pt x="14573" y="62885"/>
                    <a:pt x="15744" y="62828"/>
                  </a:cubicBezTo>
                  <a:lnTo>
                    <a:pt x="17457" y="62828"/>
                  </a:lnTo>
                  <a:cubicBezTo>
                    <a:pt x="18162" y="62609"/>
                    <a:pt x="18809" y="62257"/>
                    <a:pt x="19361" y="61781"/>
                  </a:cubicBezTo>
                  <a:cubicBezTo>
                    <a:pt x="20170" y="61210"/>
                    <a:pt x="20884" y="60496"/>
                    <a:pt x="21455" y="59687"/>
                  </a:cubicBezTo>
                  <a:cubicBezTo>
                    <a:pt x="22369" y="57621"/>
                    <a:pt x="23140" y="55489"/>
                    <a:pt x="23740" y="53309"/>
                  </a:cubicBezTo>
                  <a:cubicBezTo>
                    <a:pt x="23692" y="53061"/>
                    <a:pt x="23692" y="52795"/>
                    <a:pt x="23740" y="52547"/>
                  </a:cubicBezTo>
                  <a:lnTo>
                    <a:pt x="24216" y="52071"/>
                  </a:lnTo>
                  <a:lnTo>
                    <a:pt x="25168" y="51595"/>
                  </a:lnTo>
                  <a:lnTo>
                    <a:pt x="26120" y="51595"/>
                  </a:lnTo>
                  <a:lnTo>
                    <a:pt x="27357" y="51595"/>
                  </a:lnTo>
                  <a:lnTo>
                    <a:pt x="28785" y="52071"/>
                  </a:lnTo>
                  <a:lnTo>
                    <a:pt x="30213" y="53023"/>
                  </a:lnTo>
                  <a:lnTo>
                    <a:pt x="31165" y="54070"/>
                  </a:lnTo>
                  <a:lnTo>
                    <a:pt x="31165" y="54927"/>
                  </a:lnTo>
                  <a:cubicBezTo>
                    <a:pt x="31213" y="55336"/>
                    <a:pt x="31213" y="55755"/>
                    <a:pt x="31165" y="56164"/>
                  </a:cubicBezTo>
                  <a:cubicBezTo>
                    <a:pt x="31260" y="56697"/>
                    <a:pt x="31260" y="57250"/>
                    <a:pt x="31165" y="57783"/>
                  </a:cubicBezTo>
                  <a:cubicBezTo>
                    <a:pt x="30984" y="58735"/>
                    <a:pt x="30689" y="59658"/>
                    <a:pt x="30308" y="60544"/>
                  </a:cubicBezTo>
                  <a:cubicBezTo>
                    <a:pt x="29261" y="62352"/>
                    <a:pt x="27738" y="63780"/>
                    <a:pt x="26596" y="65398"/>
                  </a:cubicBezTo>
                  <a:cubicBezTo>
                    <a:pt x="25796" y="66388"/>
                    <a:pt x="25177" y="67521"/>
                    <a:pt x="24787" y="68730"/>
                  </a:cubicBezTo>
                  <a:lnTo>
                    <a:pt x="24787" y="70349"/>
                  </a:lnTo>
                  <a:cubicBezTo>
                    <a:pt x="24692" y="71138"/>
                    <a:pt x="24692" y="71938"/>
                    <a:pt x="24787" y="72728"/>
                  </a:cubicBezTo>
                  <a:cubicBezTo>
                    <a:pt x="24892" y="73280"/>
                    <a:pt x="25044" y="73823"/>
                    <a:pt x="25263" y="74346"/>
                  </a:cubicBezTo>
                  <a:cubicBezTo>
                    <a:pt x="25567" y="75118"/>
                    <a:pt x="25948" y="75851"/>
                    <a:pt x="26405" y="76536"/>
                  </a:cubicBezTo>
                  <a:cubicBezTo>
                    <a:pt x="27224" y="77545"/>
                    <a:pt x="28157" y="78478"/>
                    <a:pt x="29166" y="79297"/>
                  </a:cubicBezTo>
                  <a:cubicBezTo>
                    <a:pt x="30756" y="80601"/>
                    <a:pt x="32564" y="81629"/>
                    <a:pt x="34497" y="82343"/>
                  </a:cubicBezTo>
                  <a:cubicBezTo>
                    <a:pt x="35725" y="82838"/>
                    <a:pt x="37000" y="83190"/>
                    <a:pt x="38305" y="83390"/>
                  </a:cubicBezTo>
                  <a:cubicBezTo>
                    <a:pt x="39561" y="83676"/>
                    <a:pt x="40827" y="83866"/>
                    <a:pt x="42112" y="83961"/>
                  </a:cubicBezTo>
                  <a:cubicBezTo>
                    <a:pt x="44492" y="83961"/>
                    <a:pt x="46872" y="83961"/>
                    <a:pt x="49252" y="83961"/>
                  </a:cubicBezTo>
                  <a:lnTo>
                    <a:pt x="52203" y="84818"/>
                  </a:lnTo>
                  <a:lnTo>
                    <a:pt x="55154" y="86151"/>
                  </a:lnTo>
                  <a:cubicBezTo>
                    <a:pt x="56201" y="86693"/>
                    <a:pt x="57220" y="87302"/>
                    <a:pt x="58200" y="87959"/>
                  </a:cubicBezTo>
                  <a:lnTo>
                    <a:pt x="61341" y="90149"/>
                  </a:lnTo>
                  <a:cubicBezTo>
                    <a:pt x="62189" y="90929"/>
                    <a:pt x="63074" y="91662"/>
                    <a:pt x="64007" y="92338"/>
                  </a:cubicBezTo>
                  <a:lnTo>
                    <a:pt x="65625" y="93671"/>
                  </a:lnTo>
                  <a:cubicBezTo>
                    <a:pt x="66082" y="93852"/>
                    <a:pt x="66596" y="93852"/>
                    <a:pt x="67053" y="93671"/>
                  </a:cubicBezTo>
                  <a:cubicBezTo>
                    <a:pt x="67510" y="93499"/>
                    <a:pt x="67900" y="93205"/>
                    <a:pt x="68195" y="92814"/>
                  </a:cubicBezTo>
                  <a:cubicBezTo>
                    <a:pt x="68776" y="92005"/>
                    <a:pt x="68595" y="90872"/>
                    <a:pt x="67786" y="90292"/>
                  </a:cubicBezTo>
                  <a:cubicBezTo>
                    <a:pt x="67767" y="90272"/>
                    <a:pt x="67739" y="90263"/>
                    <a:pt x="67719" y="90244"/>
                  </a:cubicBezTo>
                  <a:lnTo>
                    <a:pt x="66672" y="89482"/>
                  </a:lnTo>
                  <a:lnTo>
                    <a:pt x="64673" y="87864"/>
                  </a:lnTo>
                  <a:cubicBezTo>
                    <a:pt x="63264" y="86617"/>
                    <a:pt x="61770" y="85475"/>
                    <a:pt x="60199" y="84437"/>
                  </a:cubicBezTo>
                  <a:cubicBezTo>
                    <a:pt x="58448" y="83371"/>
                    <a:pt x="56639" y="82419"/>
                    <a:pt x="54773" y="81581"/>
                  </a:cubicBezTo>
                  <a:cubicBezTo>
                    <a:pt x="52917" y="80772"/>
                    <a:pt x="50965" y="80192"/>
                    <a:pt x="48966" y="79868"/>
                  </a:cubicBezTo>
                  <a:lnTo>
                    <a:pt x="46491" y="79868"/>
                  </a:lnTo>
                  <a:lnTo>
                    <a:pt x="43826" y="79868"/>
                  </a:lnTo>
                  <a:cubicBezTo>
                    <a:pt x="42131" y="79868"/>
                    <a:pt x="40437" y="79677"/>
                    <a:pt x="38780" y="79297"/>
                  </a:cubicBezTo>
                  <a:lnTo>
                    <a:pt x="36496" y="78726"/>
                  </a:lnTo>
                  <a:lnTo>
                    <a:pt x="34116" y="77678"/>
                  </a:lnTo>
                  <a:lnTo>
                    <a:pt x="32403" y="76726"/>
                  </a:lnTo>
                  <a:lnTo>
                    <a:pt x="30784" y="75394"/>
                  </a:lnTo>
                  <a:cubicBezTo>
                    <a:pt x="30261" y="74937"/>
                    <a:pt x="29785" y="74423"/>
                    <a:pt x="29356" y="73871"/>
                  </a:cubicBezTo>
                  <a:cubicBezTo>
                    <a:pt x="29099" y="73414"/>
                    <a:pt x="28871" y="72938"/>
                    <a:pt x="28690" y="72443"/>
                  </a:cubicBezTo>
                  <a:cubicBezTo>
                    <a:pt x="28652" y="71872"/>
                    <a:pt x="28652" y="71300"/>
                    <a:pt x="28690" y="70729"/>
                  </a:cubicBezTo>
                  <a:cubicBezTo>
                    <a:pt x="28737" y="70415"/>
                    <a:pt x="28737" y="70091"/>
                    <a:pt x="28690" y="69777"/>
                  </a:cubicBezTo>
                  <a:cubicBezTo>
                    <a:pt x="28795" y="69349"/>
                    <a:pt x="28947" y="68930"/>
                    <a:pt x="29166" y="68540"/>
                  </a:cubicBezTo>
                  <a:cubicBezTo>
                    <a:pt x="30127" y="67083"/>
                    <a:pt x="31175" y="65684"/>
                    <a:pt x="32307" y="64351"/>
                  </a:cubicBezTo>
                  <a:cubicBezTo>
                    <a:pt x="32726" y="63932"/>
                    <a:pt x="33088" y="63456"/>
                    <a:pt x="33355" y="62923"/>
                  </a:cubicBezTo>
                  <a:cubicBezTo>
                    <a:pt x="33888" y="62114"/>
                    <a:pt x="34335" y="61257"/>
                    <a:pt x="34687" y="60353"/>
                  </a:cubicBezTo>
                  <a:cubicBezTo>
                    <a:pt x="34687" y="59782"/>
                    <a:pt x="34687" y="59211"/>
                    <a:pt x="35163" y="58640"/>
                  </a:cubicBezTo>
                  <a:cubicBezTo>
                    <a:pt x="35211" y="57973"/>
                    <a:pt x="35211" y="57307"/>
                    <a:pt x="35163" y="56641"/>
                  </a:cubicBezTo>
                  <a:cubicBezTo>
                    <a:pt x="35258" y="55917"/>
                    <a:pt x="35258" y="55174"/>
                    <a:pt x="35163" y="54451"/>
                  </a:cubicBezTo>
                  <a:cubicBezTo>
                    <a:pt x="34877" y="53080"/>
                    <a:pt x="34259" y="51805"/>
                    <a:pt x="33355" y="50739"/>
                  </a:cubicBezTo>
                  <a:cubicBezTo>
                    <a:pt x="32345" y="49615"/>
                    <a:pt x="31108" y="48711"/>
                    <a:pt x="29737" y="48073"/>
                  </a:cubicBezTo>
                  <a:cubicBezTo>
                    <a:pt x="29642" y="47530"/>
                    <a:pt x="29518" y="46988"/>
                    <a:pt x="29356" y="46455"/>
                  </a:cubicBezTo>
                  <a:cubicBezTo>
                    <a:pt x="28661" y="46359"/>
                    <a:pt x="27957" y="46359"/>
                    <a:pt x="27262" y="46455"/>
                  </a:cubicBezTo>
                  <a:cubicBezTo>
                    <a:pt x="26577" y="46512"/>
                    <a:pt x="25901" y="46674"/>
                    <a:pt x="25263" y="46931"/>
                  </a:cubicBezTo>
                  <a:cubicBezTo>
                    <a:pt x="24549" y="47216"/>
                    <a:pt x="23873" y="47597"/>
                    <a:pt x="23264" y="48073"/>
                  </a:cubicBezTo>
                  <a:cubicBezTo>
                    <a:pt x="22750" y="48473"/>
                    <a:pt x="22302" y="48958"/>
                    <a:pt x="21931" y="49501"/>
                  </a:cubicBezTo>
                  <a:cubicBezTo>
                    <a:pt x="21617" y="50015"/>
                    <a:pt x="21370" y="50558"/>
                    <a:pt x="21170" y="51119"/>
                  </a:cubicBezTo>
                  <a:lnTo>
                    <a:pt x="20694" y="52452"/>
                  </a:lnTo>
                  <a:cubicBezTo>
                    <a:pt x="20475" y="53556"/>
                    <a:pt x="20161" y="54641"/>
                    <a:pt x="19742" y="55689"/>
                  </a:cubicBezTo>
                  <a:lnTo>
                    <a:pt x="19742" y="55689"/>
                  </a:lnTo>
                  <a:lnTo>
                    <a:pt x="19170" y="56641"/>
                  </a:lnTo>
                  <a:lnTo>
                    <a:pt x="18123" y="57497"/>
                  </a:lnTo>
                  <a:lnTo>
                    <a:pt x="17457" y="57497"/>
                  </a:lnTo>
                  <a:lnTo>
                    <a:pt x="16696" y="57497"/>
                  </a:lnTo>
                  <a:lnTo>
                    <a:pt x="16124" y="57497"/>
                  </a:lnTo>
                  <a:lnTo>
                    <a:pt x="15458" y="57497"/>
                  </a:lnTo>
                  <a:lnTo>
                    <a:pt x="14316" y="56736"/>
                  </a:lnTo>
                  <a:lnTo>
                    <a:pt x="13744" y="56069"/>
                  </a:lnTo>
                  <a:cubicBezTo>
                    <a:pt x="13268" y="55213"/>
                    <a:pt x="12888" y="54356"/>
                    <a:pt x="12507" y="53499"/>
                  </a:cubicBezTo>
                  <a:cubicBezTo>
                    <a:pt x="12459" y="52899"/>
                    <a:pt x="12459" y="52290"/>
                    <a:pt x="12507" y="51690"/>
                  </a:cubicBezTo>
                  <a:cubicBezTo>
                    <a:pt x="12459" y="51281"/>
                    <a:pt x="12459" y="50862"/>
                    <a:pt x="12507" y="50453"/>
                  </a:cubicBezTo>
                  <a:cubicBezTo>
                    <a:pt x="12469" y="50072"/>
                    <a:pt x="12469" y="49691"/>
                    <a:pt x="12507" y="49310"/>
                  </a:cubicBezTo>
                  <a:lnTo>
                    <a:pt x="13268" y="48168"/>
                  </a:lnTo>
                  <a:lnTo>
                    <a:pt x="15077" y="46264"/>
                  </a:lnTo>
                  <a:lnTo>
                    <a:pt x="17171" y="44265"/>
                  </a:lnTo>
                  <a:cubicBezTo>
                    <a:pt x="18571" y="42866"/>
                    <a:pt x="19875" y="41371"/>
                    <a:pt x="21074" y="39791"/>
                  </a:cubicBezTo>
                  <a:cubicBezTo>
                    <a:pt x="22712" y="37859"/>
                    <a:pt x="23883" y="35584"/>
                    <a:pt x="24501" y="33128"/>
                  </a:cubicBezTo>
                  <a:cubicBezTo>
                    <a:pt x="24597" y="32461"/>
                    <a:pt x="24597" y="31795"/>
                    <a:pt x="24501" y="31129"/>
                  </a:cubicBezTo>
                  <a:cubicBezTo>
                    <a:pt x="24597" y="30462"/>
                    <a:pt x="24597" y="29796"/>
                    <a:pt x="24501" y="29129"/>
                  </a:cubicBezTo>
                  <a:cubicBezTo>
                    <a:pt x="24321" y="28434"/>
                    <a:pt x="23997" y="27787"/>
                    <a:pt x="23550" y="27226"/>
                  </a:cubicBezTo>
                  <a:lnTo>
                    <a:pt x="22883" y="26559"/>
                  </a:lnTo>
                  <a:cubicBezTo>
                    <a:pt x="22569" y="26283"/>
                    <a:pt x="22217" y="26055"/>
                    <a:pt x="21836" y="25893"/>
                  </a:cubicBezTo>
                  <a:lnTo>
                    <a:pt x="20979" y="25893"/>
                  </a:lnTo>
                  <a:cubicBezTo>
                    <a:pt x="20579" y="25750"/>
                    <a:pt x="20142" y="25750"/>
                    <a:pt x="19742" y="25893"/>
                  </a:cubicBezTo>
                  <a:cubicBezTo>
                    <a:pt x="19170" y="26093"/>
                    <a:pt x="18647" y="26416"/>
                    <a:pt x="18218" y="26845"/>
                  </a:cubicBezTo>
                  <a:cubicBezTo>
                    <a:pt x="17657" y="27426"/>
                    <a:pt x="17210" y="28101"/>
                    <a:pt x="16886" y="28844"/>
                  </a:cubicBezTo>
                  <a:cubicBezTo>
                    <a:pt x="16534" y="29577"/>
                    <a:pt x="16115" y="30272"/>
                    <a:pt x="15648" y="30938"/>
                  </a:cubicBezTo>
                  <a:lnTo>
                    <a:pt x="15648" y="30938"/>
                  </a:lnTo>
                  <a:lnTo>
                    <a:pt x="15172" y="30938"/>
                  </a:lnTo>
                  <a:lnTo>
                    <a:pt x="15172" y="30938"/>
                  </a:lnTo>
                  <a:cubicBezTo>
                    <a:pt x="14877" y="30415"/>
                    <a:pt x="14630" y="29881"/>
                    <a:pt x="14411" y="29320"/>
                  </a:cubicBezTo>
                  <a:lnTo>
                    <a:pt x="14411" y="28653"/>
                  </a:lnTo>
                  <a:cubicBezTo>
                    <a:pt x="14097" y="27997"/>
                    <a:pt x="13744" y="27368"/>
                    <a:pt x="13364" y="26749"/>
                  </a:cubicBezTo>
                  <a:lnTo>
                    <a:pt x="12602" y="26083"/>
                  </a:lnTo>
                  <a:cubicBezTo>
                    <a:pt x="12298" y="25817"/>
                    <a:pt x="11936" y="25626"/>
                    <a:pt x="11555" y="25512"/>
                  </a:cubicBezTo>
                  <a:cubicBezTo>
                    <a:pt x="10841" y="25322"/>
                    <a:pt x="10080" y="25322"/>
                    <a:pt x="9365" y="25512"/>
                  </a:cubicBezTo>
                  <a:cubicBezTo>
                    <a:pt x="8575" y="25845"/>
                    <a:pt x="7833" y="26293"/>
                    <a:pt x="7176" y="26845"/>
                  </a:cubicBezTo>
                  <a:lnTo>
                    <a:pt x="6510" y="26845"/>
                  </a:lnTo>
                  <a:lnTo>
                    <a:pt x="6034" y="26845"/>
                  </a:lnTo>
                  <a:lnTo>
                    <a:pt x="6034" y="26845"/>
                  </a:lnTo>
                  <a:lnTo>
                    <a:pt x="6034" y="26845"/>
                  </a:lnTo>
                  <a:cubicBezTo>
                    <a:pt x="5996" y="26654"/>
                    <a:pt x="5996" y="26464"/>
                    <a:pt x="6034" y="26274"/>
                  </a:cubicBezTo>
                  <a:cubicBezTo>
                    <a:pt x="5986" y="25959"/>
                    <a:pt x="5986" y="25636"/>
                    <a:pt x="6034" y="25322"/>
                  </a:cubicBezTo>
                  <a:cubicBezTo>
                    <a:pt x="5891" y="24217"/>
                    <a:pt x="5891" y="23094"/>
                    <a:pt x="6034" y="21990"/>
                  </a:cubicBezTo>
                  <a:cubicBezTo>
                    <a:pt x="5986" y="21323"/>
                    <a:pt x="5986" y="20657"/>
                    <a:pt x="6034" y="19991"/>
                  </a:cubicBezTo>
                  <a:cubicBezTo>
                    <a:pt x="6281" y="19305"/>
                    <a:pt x="6567" y="18639"/>
                    <a:pt x="6891" y="17992"/>
                  </a:cubicBezTo>
                  <a:cubicBezTo>
                    <a:pt x="7462" y="16659"/>
                    <a:pt x="8223" y="15231"/>
                    <a:pt x="8794" y="13898"/>
                  </a:cubicBezTo>
                  <a:cubicBezTo>
                    <a:pt x="9365" y="12566"/>
                    <a:pt x="9937" y="11043"/>
                    <a:pt x="10413" y="9615"/>
                  </a:cubicBezTo>
                  <a:cubicBezTo>
                    <a:pt x="10965" y="8387"/>
                    <a:pt x="11288" y="7063"/>
                    <a:pt x="11364" y="5712"/>
                  </a:cubicBezTo>
                  <a:cubicBezTo>
                    <a:pt x="11364" y="5141"/>
                    <a:pt x="11364" y="4664"/>
                    <a:pt x="11364" y="4093"/>
                  </a:cubicBezTo>
                  <a:cubicBezTo>
                    <a:pt x="11412" y="3522"/>
                    <a:pt x="11412" y="2951"/>
                    <a:pt x="11364" y="2380"/>
                  </a:cubicBezTo>
                  <a:cubicBezTo>
                    <a:pt x="11260" y="1914"/>
                    <a:pt x="11108" y="1466"/>
                    <a:pt x="10889" y="1047"/>
                  </a:cubicBezTo>
                  <a:cubicBezTo>
                    <a:pt x="10546" y="419"/>
                    <a:pt x="9889" y="19"/>
                    <a:pt x="9175" y="0"/>
                  </a:cubicBezTo>
                  <a:lnTo>
                    <a:pt x="8413" y="0"/>
                  </a:lnTo>
                  <a:close/>
                  <a:moveTo>
                    <a:pt x="21074" y="29415"/>
                  </a:moveTo>
                  <a:lnTo>
                    <a:pt x="21074" y="29415"/>
                  </a:lnTo>
                  <a:close/>
                  <a:moveTo>
                    <a:pt x="20122" y="29415"/>
                  </a:moveTo>
                  <a:lnTo>
                    <a:pt x="20122" y="29415"/>
                  </a:lnTo>
                  <a:close/>
                  <a:moveTo>
                    <a:pt x="19266" y="55593"/>
                  </a:moveTo>
                  <a:lnTo>
                    <a:pt x="19266" y="55593"/>
                  </a:ln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65739DCB-A332-4025-5A53-876A44842C4B}"/>
                </a:ext>
              </a:extLst>
            </p:cNvPr>
            <p:cNvSpPr/>
            <p:nvPr/>
          </p:nvSpPr>
          <p:spPr>
            <a:xfrm>
              <a:off x="7444696" y="3899448"/>
              <a:ext cx="35835" cy="65923"/>
            </a:xfrm>
            <a:custGeom>
              <a:avLst/>
              <a:gdLst>
                <a:gd name="connsiteX0" fmla="*/ 24287 w 35835"/>
                <a:gd name="connsiteY0" fmla="*/ 0 h 65923"/>
                <a:gd name="connsiteX1" fmla="*/ 23810 w 35835"/>
                <a:gd name="connsiteY1" fmla="*/ 0 h 65923"/>
                <a:gd name="connsiteX2" fmla="*/ 23144 w 35835"/>
                <a:gd name="connsiteY2" fmla="*/ 0 h 65923"/>
                <a:gd name="connsiteX3" fmla="*/ 23144 w 35835"/>
                <a:gd name="connsiteY3" fmla="*/ 0 h 65923"/>
                <a:gd name="connsiteX4" fmla="*/ 22383 w 35835"/>
                <a:gd name="connsiteY4" fmla="*/ 0 h 65923"/>
                <a:gd name="connsiteX5" fmla="*/ 18765 w 35835"/>
                <a:gd name="connsiteY5" fmla="*/ 761 h 65923"/>
                <a:gd name="connsiteX6" fmla="*/ 16861 w 35835"/>
                <a:gd name="connsiteY6" fmla="*/ 1237 h 65923"/>
                <a:gd name="connsiteX7" fmla="*/ 14862 w 35835"/>
                <a:gd name="connsiteY7" fmla="*/ 2094 h 65923"/>
                <a:gd name="connsiteX8" fmla="*/ 12863 w 35835"/>
                <a:gd name="connsiteY8" fmla="*/ 4093 h 65923"/>
                <a:gd name="connsiteX9" fmla="*/ 12197 w 35835"/>
                <a:gd name="connsiteY9" fmla="*/ 6568 h 65923"/>
                <a:gd name="connsiteX10" fmla="*/ 13053 w 35835"/>
                <a:gd name="connsiteY10" fmla="*/ 9710 h 65923"/>
                <a:gd name="connsiteX11" fmla="*/ 16861 w 35835"/>
                <a:gd name="connsiteY11" fmla="*/ 12851 h 65923"/>
                <a:gd name="connsiteX12" fmla="*/ 19051 w 35835"/>
                <a:gd name="connsiteY12" fmla="*/ 13613 h 65923"/>
                <a:gd name="connsiteX13" fmla="*/ 20955 w 35835"/>
                <a:gd name="connsiteY13" fmla="*/ 14469 h 65923"/>
                <a:gd name="connsiteX14" fmla="*/ 24572 w 35835"/>
                <a:gd name="connsiteY14" fmla="*/ 16754 h 65923"/>
                <a:gd name="connsiteX15" fmla="*/ 25619 w 35835"/>
                <a:gd name="connsiteY15" fmla="*/ 17992 h 65923"/>
                <a:gd name="connsiteX16" fmla="*/ 25619 w 35835"/>
                <a:gd name="connsiteY16" fmla="*/ 18848 h 65923"/>
                <a:gd name="connsiteX17" fmla="*/ 25619 w 35835"/>
                <a:gd name="connsiteY17" fmla="*/ 20371 h 65923"/>
                <a:gd name="connsiteX18" fmla="*/ 25619 w 35835"/>
                <a:gd name="connsiteY18" fmla="*/ 21895 h 65923"/>
                <a:gd name="connsiteX19" fmla="*/ 25619 w 35835"/>
                <a:gd name="connsiteY19" fmla="*/ 22847 h 65923"/>
                <a:gd name="connsiteX20" fmla="*/ 25619 w 35835"/>
                <a:gd name="connsiteY20" fmla="*/ 23322 h 65923"/>
                <a:gd name="connsiteX21" fmla="*/ 25048 w 35835"/>
                <a:gd name="connsiteY21" fmla="*/ 23322 h 65923"/>
                <a:gd name="connsiteX22" fmla="*/ 24287 w 35835"/>
                <a:gd name="connsiteY22" fmla="*/ 23322 h 65923"/>
                <a:gd name="connsiteX23" fmla="*/ 21907 w 35835"/>
                <a:gd name="connsiteY23" fmla="*/ 21419 h 65923"/>
                <a:gd name="connsiteX24" fmla="*/ 17337 w 35835"/>
                <a:gd name="connsiteY24" fmla="*/ 19800 h 65923"/>
                <a:gd name="connsiteX25" fmla="*/ 14196 w 35835"/>
                <a:gd name="connsiteY25" fmla="*/ 19134 h 65923"/>
                <a:gd name="connsiteX26" fmla="*/ 11245 w 35835"/>
                <a:gd name="connsiteY26" fmla="*/ 19134 h 65923"/>
                <a:gd name="connsiteX27" fmla="*/ 8484 w 35835"/>
                <a:gd name="connsiteY27" fmla="*/ 19134 h 65923"/>
                <a:gd name="connsiteX28" fmla="*/ 5152 w 35835"/>
                <a:gd name="connsiteY28" fmla="*/ 19134 h 65923"/>
                <a:gd name="connsiteX29" fmla="*/ 2106 w 35835"/>
                <a:gd name="connsiteY29" fmla="*/ 20562 h 65923"/>
                <a:gd name="connsiteX30" fmla="*/ 869 w 35835"/>
                <a:gd name="connsiteY30" fmla="*/ 21990 h 65923"/>
                <a:gd name="connsiteX31" fmla="*/ 107 w 35835"/>
                <a:gd name="connsiteY31" fmla="*/ 24084 h 65923"/>
                <a:gd name="connsiteX32" fmla="*/ 107 w 35835"/>
                <a:gd name="connsiteY32" fmla="*/ 25702 h 65923"/>
                <a:gd name="connsiteX33" fmla="*/ 678 w 35835"/>
                <a:gd name="connsiteY33" fmla="*/ 27130 h 65923"/>
                <a:gd name="connsiteX34" fmla="*/ 3534 w 35835"/>
                <a:gd name="connsiteY34" fmla="*/ 30176 h 65923"/>
                <a:gd name="connsiteX35" fmla="*/ 9246 w 35835"/>
                <a:gd name="connsiteY35" fmla="*/ 31890 h 65923"/>
                <a:gd name="connsiteX36" fmla="*/ 12197 w 35835"/>
                <a:gd name="connsiteY36" fmla="*/ 31890 h 65923"/>
                <a:gd name="connsiteX37" fmla="*/ 17433 w 35835"/>
                <a:gd name="connsiteY37" fmla="*/ 32461 h 65923"/>
                <a:gd name="connsiteX38" fmla="*/ 20003 w 35835"/>
                <a:gd name="connsiteY38" fmla="*/ 33318 h 65923"/>
                <a:gd name="connsiteX39" fmla="*/ 21145 w 35835"/>
                <a:gd name="connsiteY39" fmla="*/ 34079 h 65923"/>
                <a:gd name="connsiteX40" fmla="*/ 22287 w 35835"/>
                <a:gd name="connsiteY40" fmla="*/ 35222 h 65923"/>
                <a:gd name="connsiteX41" fmla="*/ 23239 w 35835"/>
                <a:gd name="connsiteY41" fmla="*/ 36554 h 65923"/>
                <a:gd name="connsiteX42" fmla="*/ 25334 w 35835"/>
                <a:gd name="connsiteY42" fmla="*/ 40362 h 65923"/>
                <a:gd name="connsiteX43" fmla="*/ 26761 w 35835"/>
                <a:gd name="connsiteY43" fmla="*/ 44265 h 65923"/>
                <a:gd name="connsiteX44" fmla="*/ 28570 w 35835"/>
                <a:gd name="connsiteY44" fmla="*/ 50548 h 65923"/>
                <a:gd name="connsiteX45" fmla="*/ 30379 w 35835"/>
                <a:gd name="connsiteY45" fmla="*/ 56355 h 65923"/>
                <a:gd name="connsiteX46" fmla="*/ 32188 w 35835"/>
                <a:gd name="connsiteY46" fmla="*/ 64446 h 65923"/>
                <a:gd name="connsiteX47" fmla="*/ 34301 w 35835"/>
                <a:gd name="connsiteY47" fmla="*/ 65893 h 65923"/>
                <a:gd name="connsiteX48" fmla="*/ 34377 w 35835"/>
                <a:gd name="connsiteY48" fmla="*/ 65874 h 65923"/>
                <a:gd name="connsiteX49" fmla="*/ 35805 w 35835"/>
                <a:gd name="connsiteY49" fmla="*/ 63685 h 65923"/>
                <a:gd name="connsiteX50" fmla="*/ 34853 w 35835"/>
                <a:gd name="connsiteY50" fmla="*/ 58925 h 65923"/>
                <a:gd name="connsiteX51" fmla="*/ 34377 w 35835"/>
                <a:gd name="connsiteY51" fmla="*/ 56736 h 65923"/>
                <a:gd name="connsiteX52" fmla="*/ 33615 w 35835"/>
                <a:gd name="connsiteY52" fmla="*/ 54356 h 65923"/>
                <a:gd name="connsiteX53" fmla="*/ 31997 w 35835"/>
                <a:gd name="connsiteY53" fmla="*/ 49215 h 65923"/>
                <a:gd name="connsiteX54" fmla="*/ 30284 w 35835"/>
                <a:gd name="connsiteY54" fmla="*/ 43028 h 65923"/>
                <a:gd name="connsiteX55" fmla="*/ 28190 w 35835"/>
                <a:gd name="connsiteY55" fmla="*/ 37697 h 65923"/>
                <a:gd name="connsiteX56" fmla="*/ 24762 w 35835"/>
                <a:gd name="connsiteY56" fmla="*/ 32461 h 65923"/>
                <a:gd name="connsiteX57" fmla="*/ 23049 w 35835"/>
                <a:gd name="connsiteY57" fmla="*/ 30843 h 65923"/>
                <a:gd name="connsiteX58" fmla="*/ 20003 w 35835"/>
                <a:gd name="connsiteY58" fmla="*/ 29320 h 65923"/>
                <a:gd name="connsiteX59" fmla="*/ 15814 w 35835"/>
                <a:gd name="connsiteY59" fmla="*/ 28463 h 65923"/>
                <a:gd name="connsiteX60" fmla="*/ 12102 w 35835"/>
                <a:gd name="connsiteY60" fmla="*/ 28463 h 65923"/>
                <a:gd name="connsiteX61" fmla="*/ 7818 w 35835"/>
                <a:gd name="connsiteY61" fmla="*/ 28463 h 65923"/>
                <a:gd name="connsiteX62" fmla="*/ 6295 w 35835"/>
                <a:gd name="connsiteY62" fmla="*/ 27892 h 65923"/>
                <a:gd name="connsiteX63" fmla="*/ 4772 w 35835"/>
                <a:gd name="connsiteY63" fmla="*/ 26844 h 65923"/>
                <a:gd name="connsiteX64" fmla="*/ 4010 w 35835"/>
                <a:gd name="connsiteY64" fmla="*/ 25893 h 65923"/>
                <a:gd name="connsiteX65" fmla="*/ 4010 w 35835"/>
                <a:gd name="connsiteY65" fmla="*/ 25321 h 65923"/>
                <a:gd name="connsiteX66" fmla="*/ 4010 w 35835"/>
                <a:gd name="connsiteY66" fmla="*/ 24560 h 65923"/>
                <a:gd name="connsiteX67" fmla="*/ 4010 w 35835"/>
                <a:gd name="connsiteY67" fmla="*/ 24560 h 65923"/>
                <a:gd name="connsiteX68" fmla="*/ 4010 w 35835"/>
                <a:gd name="connsiteY68" fmla="*/ 24560 h 65923"/>
                <a:gd name="connsiteX69" fmla="*/ 4867 w 35835"/>
                <a:gd name="connsiteY69" fmla="*/ 24084 h 65923"/>
                <a:gd name="connsiteX70" fmla="*/ 7151 w 35835"/>
                <a:gd name="connsiteY70" fmla="*/ 24084 h 65923"/>
                <a:gd name="connsiteX71" fmla="*/ 10864 w 35835"/>
                <a:gd name="connsiteY71" fmla="*/ 24084 h 65923"/>
                <a:gd name="connsiteX72" fmla="*/ 14577 w 35835"/>
                <a:gd name="connsiteY72" fmla="*/ 24084 h 65923"/>
                <a:gd name="connsiteX73" fmla="*/ 16766 w 35835"/>
                <a:gd name="connsiteY73" fmla="*/ 24750 h 65923"/>
                <a:gd name="connsiteX74" fmla="*/ 19432 w 35835"/>
                <a:gd name="connsiteY74" fmla="*/ 26749 h 65923"/>
                <a:gd name="connsiteX75" fmla="*/ 20479 w 35835"/>
                <a:gd name="connsiteY75" fmla="*/ 27606 h 65923"/>
                <a:gd name="connsiteX76" fmla="*/ 23049 w 35835"/>
                <a:gd name="connsiteY76" fmla="*/ 28939 h 65923"/>
                <a:gd name="connsiteX77" fmla="*/ 26571 w 35835"/>
                <a:gd name="connsiteY77" fmla="*/ 28463 h 65923"/>
                <a:gd name="connsiteX78" fmla="*/ 27333 w 35835"/>
                <a:gd name="connsiteY78" fmla="*/ 27892 h 65923"/>
                <a:gd name="connsiteX79" fmla="*/ 27904 w 35835"/>
                <a:gd name="connsiteY79" fmla="*/ 27130 h 65923"/>
                <a:gd name="connsiteX80" fmla="*/ 27904 w 35835"/>
                <a:gd name="connsiteY80" fmla="*/ 26464 h 65923"/>
                <a:gd name="connsiteX81" fmla="*/ 28380 w 35835"/>
                <a:gd name="connsiteY81" fmla="*/ 25417 h 65923"/>
                <a:gd name="connsiteX82" fmla="*/ 28380 w 35835"/>
                <a:gd name="connsiteY82" fmla="*/ 22370 h 65923"/>
                <a:gd name="connsiteX83" fmla="*/ 28380 w 35835"/>
                <a:gd name="connsiteY83" fmla="*/ 19800 h 65923"/>
                <a:gd name="connsiteX84" fmla="*/ 27523 w 35835"/>
                <a:gd name="connsiteY84" fmla="*/ 17896 h 65923"/>
                <a:gd name="connsiteX85" fmla="*/ 26571 w 35835"/>
                <a:gd name="connsiteY85" fmla="*/ 16564 h 65923"/>
                <a:gd name="connsiteX86" fmla="*/ 24477 w 35835"/>
                <a:gd name="connsiteY86" fmla="*/ 14755 h 65923"/>
                <a:gd name="connsiteX87" fmla="*/ 22097 w 35835"/>
                <a:gd name="connsiteY87" fmla="*/ 13327 h 65923"/>
                <a:gd name="connsiteX88" fmla="*/ 19146 w 35835"/>
                <a:gd name="connsiteY88" fmla="*/ 11994 h 65923"/>
                <a:gd name="connsiteX89" fmla="*/ 17337 w 35835"/>
                <a:gd name="connsiteY89" fmla="*/ 10281 h 65923"/>
                <a:gd name="connsiteX90" fmla="*/ 16195 w 35835"/>
                <a:gd name="connsiteY90" fmla="*/ 9614 h 65923"/>
                <a:gd name="connsiteX91" fmla="*/ 16195 w 35835"/>
                <a:gd name="connsiteY91" fmla="*/ 9614 h 65923"/>
                <a:gd name="connsiteX92" fmla="*/ 16195 w 35835"/>
                <a:gd name="connsiteY92" fmla="*/ 8853 h 65923"/>
                <a:gd name="connsiteX93" fmla="*/ 16195 w 35835"/>
                <a:gd name="connsiteY93" fmla="*/ 8282 h 65923"/>
                <a:gd name="connsiteX94" fmla="*/ 16195 w 35835"/>
                <a:gd name="connsiteY94" fmla="*/ 8282 h 65923"/>
                <a:gd name="connsiteX95" fmla="*/ 16195 w 35835"/>
                <a:gd name="connsiteY95" fmla="*/ 8282 h 65923"/>
                <a:gd name="connsiteX96" fmla="*/ 16195 w 35835"/>
                <a:gd name="connsiteY96" fmla="*/ 8282 h 65923"/>
                <a:gd name="connsiteX97" fmla="*/ 16195 w 35835"/>
                <a:gd name="connsiteY97" fmla="*/ 8282 h 65923"/>
                <a:gd name="connsiteX98" fmla="*/ 17433 w 35835"/>
                <a:gd name="connsiteY98" fmla="*/ 7711 h 65923"/>
                <a:gd name="connsiteX99" fmla="*/ 21621 w 35835"/>
                <a:gd name="connsiteY99" fmla="*/ 6854 h 65923"/>
                <a:gd name="connsiteX100" fmla="*/ 24001 w 35835"/>
                <a:gd name="connsiteY100" fmla="*/ 6092 h 65923"/>
                <a:gd name="connsiteX101" fmla="*/ 24667 w 35835"/>
                <a:gd name="connsiteY101" fmla="*/ 6092 h 65923"/>
                <a:gd name="connsiteX102" fmla="*/ 25429 w 35835"/>
                <a:gd name="connsiteY102" fmla="*/ 6092 h 65923"/>
                <a:gd name="connsiteX103" fmla="*/ 26000 w 35835"/>
                <a:gd name="connsiteY103" fmla="*/ 4855 h 65923"/>
                <a:gd name="connsiteX104" fmla="*/ 26000 w 35835"/>
                <a:gd name="connsiteY104" fmla="*/ 3427 h 65923"/>
                <a:gd name="connsiteX105" fmla="*/ 24762 w 35835"/>
                <a:gd name="connsiteY105" fmla="*/ 2856 h 65923"/>
                <a:gd name="connsiteX106" fmla="*/ 4105 w 35835"/>
                <a:gd name="connsiteY106" fmla="*/ 23418 h 65923"/>
                <a:gd name="connsiteX107" fmla="*/ 4105 w 35835"/>
                <a:gd name="connsiteY107" fmla="*/ 23418 h 65923"/>
                <a:gd name="connsiteX108" fmla="*/ 33615 w 35835"/>
                <a:gd name="connsiteY108" fmla="*/ 54356 h 65923"/>
                <a:gd name="connsiteX109" fmla="*/ 33615 w 35835"/>
                <a:gd name="connsiteY109" fmla="*/ 54356 h 6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835" h="65923">
                  <a:moveTo>
                    <a:pt x="24287" y="0"/>
                  </a:moveTo>
                  <a:lnTo>
                    <a:pt x="23810" y="0"/>
                  </a:lnTo>
                  <a:lnTo>
                    <a:pt x="23144" y="0"/>
                  </a:lnTo>
                  <a:lnTo>
                    <a:pt x="23144" y="0"/>
                  </a:lnTo>
                  <a:lnTo>
                    <a:pt x="22383" y="0"/>
                  </a:lnTo>
                  <a:cubicBezTo>
                    <a:pt x="21202" y="343"/>
                    <a:pt x="19993" y="600"/>
                    <a:pt x="18765" y="761"/>
                  </a:cubicBezTo>
                  <a:lnTo>
                    <a:pt x="16861" y="1237"/>
                  </a:lnTo>
                  <a:cubicBezTo>
                    <a:pt x="16167" y="1447"/>
                    <a:pt x="15491" y="1732"/>
                    <a:pt x="14862" y="2094"/>
                  </a:cubicBezTo>
                  <a:cubicBezTo>
                    <a:pt x="14015" y="2561"/>
                    <a:pt x="13330" y="3246"/>
                    <a:pt x="12863" y="4093"/>
                  </a:cubicBezTo>
                  <a:cubicBezTo>
                    <a:pt x="12454" y="4855"/>
                    <a:pt x="12225" y="5702"/>
                    <a:pt x="12197" y="6568"/>
                  </a:cubicBezTo>
                  <a:cubicBezTo>
                    <a:pt x="12235" y="7663"/>
                    <a:pt x="12530" y="8748"/>
                    <a:pt x="13053" y="9710"/>
                  </a:cubicBezTo>
                  <a:cubicBezTo>
                    <a:pt x="13949" y="11147"/>
                    <a:pt x="15281" y="12251"/>
                    <a:pt x="16861" y="12851"/>
                  </a:cubicBezTo>
                  <a:lnTo>
                    <a:pt x="19051" y="13613"/>
                  </a:lnTo>
                  <a:lnTo>
                    <a:pt x="20955" y="14469"/>
                  </a:lnTo>
                  <a:cubicBezTo>
                    <a:pt x="22211" y="15136"/>
                    <a:pt x="23430" y="15907"/>
                    <a:pt x="24572" y="16754"/>
                  </a:cubicBezTo>
                  <a:lnTo>
                    <a:pt x="25619" y="17992"/>
                  </a:lnTo>
                  <a:cubicBezTo>
                    <a:pt x="25657" y="18277"/>
                    <a:pt x="25657" y="18563"/>
                    <a:pt x="25619" y="18848"/>
                  </a:cubicBezTo>
                  <a:cubicBezTo>
                    <a:pt x="25705" y="19353"/>
                    <a:pt x="25705" y="19867"/>
                    <a:pt x="25619" y="20371"/>
                  </a:cubicBezTo>
                  <a:lnTo>
                    <a:pt x="25619" y="21895"/>
                  </a:lnTo>
                  <a:cubicBezTo>
                    <a:pt x="25676" y="22209"/>
                    <a:pt x="25676" y="22532"/>
                    <a:pt x="25619" y="22847"/>
                  </a:cubicBezTo>
                  <a:lnTo>
                    <a:pt x="25619" y="23322"/>
                  </a:lnTo>
                  <a:lnTo>
                    <a:pt x="25048" y="23322"/>
                  </a:lnTo>
                  <a:lnTo>
                    <a:pt x="24287" y="23322"/>
                  </a:lnTo>
                  <a:cubicBezTo>
                    <a:pt x="23449" y="22742"/>
                    <a:pt x="22659" y="22104"/>
                    <a:pt x="21907" y="21419"/>
                  </a:cubicBezTo>
                  <a:cubicBezTo>
                    <a:pt x="20517" y="20562"/>
                    <a:pt x="18956" y="20010"/>
                    <a:pt x="17337" y="19800"/>
                  </a:cubicBezTo>
                  <a:cubicBezTo>
                    <a:pt x="16309" y="19486"/>
                    <a:pt x="15262" y="19267"/>
                    <a:pt x="14196" y="19134"/>
                  </a:cubicBezTo>
                  <a:lnTo>
                    <a:pt x="11245" y="19134"/>
                  </a:lnTo>
                  <a:lnTo>
                    <a:pt x="8484" y="19134"/>
                  </a:lnTo>
                  <a:cubicBezTo>
                    <a:pt x="7380" y="18991"/>
                    <a:pt x="6257" y="18991"/>
                    <a:pt x="5152" y="19134"/>
                  </a:cubicBezTo>
                  <a:cubicBezTo>
                    <a:pt x="4048" y="19391"/>
                    <a:pt x="3011" y="19876"/>
                    <a:pt x="2106" y="20562"/>
                  </a:cubicBezTo>
                  <a:cubicBezTo>
                    <a:pt x="1621" y="20971"/>
                    <a:pt x="1202" y="21457"/>
                    <a:pt x="869" y="21990"/>
                  </a:cubicBezTo>
                  <a:cubicBezTo>
                    <a:pt x="459" y="22618"/>
                    <a:pt x="202" y="23342"/>
                    <a:pt x="107" y="24084"/>
                  </a:cubicBezTo>
                  <a:cubicBezTo>
                    <a:pt x="-36" y="24617"/>
                    <a:pt x="-36" y="25169"/>
                    <a:pt x="107" y="25702"/>
                  </a:cubicBezTo>
                  <a:cubicBezTo>
                    <a:pt x="193" y="26216"/>
                    <a:pt x="393" y="26702"/>
                    <a:pt x="678" y="27130"/>
                  </a:cubicBezTo>
                  <a:cubicBezTo>
                    <a:pt x="1421" y="28320"/>
                    <a:pt x="2392" y="29358"/>
                    <a:pt x="3534" y="30176"/>
                  </a:cubicBezTo>
                  <a:cubicBezTo>
                    <a:pt x="5248" y="31252"/>
                    <a:pt x="7218" y="31852"/>
                    <a:pt x="9246" y="31890"/>
                  </a:cubicBezTo>
                  <a:lnTo>
                    <a:pt x="12197" y="31890"/>
                  </a:lnTo>
                  <a:cubicBezTo>
                    <a:pt x="13949" y="31985"/>
                    <a:pt x="15700" y="32175"/>
                    <a:pt x="17433" y="32461"/>
                  </a:cubicBezTo>
                  <a:cubicBezTo>
                    <a:pt x="18327" y="32632"/>
                    <a:pt x="19184" y="32918"/>
                    <a:pt x="20003" y="33318"/>
                  </a:cubicBezTo>
                  <a:cubicBezTo>
                    <a:pt x="20422" y="33518"/>
                    <a:pt x="20802" y="33775"/>
                    <a:pt x="21145" y="34079"/>
                  </a:cubicBezTo>
                  <a:lnTo>
                    <a:pt x="22287" y="35222"/>
                  </a:lnTo>
                  <a:lnTo>
                    <a:pt x="23239" y="36554"/>
                  </a:lnTo>
                  <a:cubicBezTo>
                    <a:pt x="24029" y="37773"/>
                    <a:pt x="24734" y="39039"/>
                    <a:pt x="25334" y="40362"/>
                  </a:cubicBezTo>
                  <a:cubicBezTo>
                    <a:pt x="25905" y="41628"/>
                    <a:pt x="26390" y="42932"/>
                    <a:pt x="26761" y="44265"/>
                  </a:cubicBezTo>
                  <a:cubicBezTo>
                    <a:pt x="27428" y="46359"/>
                    <a:pt x="27904" y="48454"/>
                    <a:pt x="28570" y="50548"/>
                  </a:cubicBezTo>
                  <a:cubicBezTo>
                    <a:pt x="29237" y="52642"/>
                    <a:pt x="29712" y="54451"/>
                    <a:pt x="30379" y="56355"/>
                  </a:cubicBezTo>
                  <a:cubicBezTo>
                    <a:pt x="31159" y="59011"/>
                    <a:pt x="31769" y="61714"/>
                    <a:pt x="32188" y="64446"/>
                  </a:cubicBezTo>
                  <a:cubicBezTo>
                    <a:pt x="32369" y="65427"/>
                    <a:pt x="33320" y="66074"/>
                    <a:pt x="34301" y="65893"/>
                  </a:cubicBezTo>
                  <a:cubicBezTo>
                    <a:pt x="34329" y="65884"/>
                    <a:pt x="34348" y="65884"/>
                    <a:pt x="34377" y="65874"/>
                  </a:cubicBezTo>
                  <a:cubicBezTo>
                    <a:pt x="35358" y="65636"/>
                    <a:pt x="35986" y="64675"/>
                    <a:pt x="35805" y="63685"/>
                  </a:cubicBezTo>
                  <a:cubicBezTo>
                    <a:pt x="35805" y="62066"/>
                    <a:pt x="35234" y="60448"/>
                    <a:pt x="34853" y="58925"/>
                  </a:cubicBezTo>
                  <a:cubicBezTo>
                    <a:pt x="34748" y="58183"/>
                    <a:pt x="34587" y="57449"/>
                    <a:pt x="34377" y="56736"/>
                  </a:cubicBezTo>
                  <a:cubicBezTo>
                    <a:pt x="34377" y="55879"/>
                    <a:pt x="33806" y="55117"/>
                    <a:pt x="33615" y="54356"/>
                  </a:cubicBezTo>
                  <a:cubicBezTo>
                    <a:pt x="33425" y="53594"/>
                    <a:pt x="32473" y="50929"/>
                    <a:pt x="31997" y="49215"/>
                  </a:cubicBezTo>
                  <a:cubicBezTo>
                    <a:pt x="31521" y="47502"/>
                    <a:pt x="30950" y="45027"/>
                    <a:pt x="30284" y="43028"/>
                  </a:cubicBezTo>
                  <a:cubicBezTo>
                    <a:pt x="29617" y="41029"/>
                    <a:pt x="28951" y="39410"/>
                    <a:pt x="28190" y="37697"/>
                  </a:cubicBezTo>
                  <a:cubicBezTo>
                    <a:pt x="27276" y="35812"/>
                    <a:pt x="26124" y="34051"/>
                    <a:pt x="24762" y="32461"/>
                  </a:cubicBezTo>
                  <a:cubicBezTo>
                    <a:pt x="24239" y="31871"/>
                    <a:pt x="23668" y="31338"/>
                    <a:pt x="23049" y="30843"/>
                  </a:cubicBezTo>
                  <a:cubicBezTo>
                    <a:pt x="22173" y="30091"/>
                    <a:pt x="21126" y="29567"/>
                    <a:pt x="20003" y="29320"/>
                  </a:cubicBezTo>
                  <a:cubicBezTo>
                    <a:pt x="18641" y="28891"/>
                    <a:pt x="17233" y="28606"/>
                    <a:pt x="15814" y="28463"/>
                  </a:cubicBezTo>
                  <a:lnTo>
                    <a:pt x="12102" y="28463"/>
                  </a:lnTo>
                  <a:cubicBezTo>
                    <a:pt x="10674" y="28558"/>
                    <a:pt x="9246" y="28558"/>
                    <a:pt x="7818" y="28463"/>
                  </a:cubicBezTo>
                  <a:lnTo>
                    <a:pt x="6295" y="27892"/>
                  </a:lnTo>
                  <a:cubicBezTo>
                    <a:pt x="5752" y="27597"/>
                    <a:pt x="5238" y="27245"/>
                    <a:pt x="4772" y="26844"/>
                  </a:cubicBezTo>
                  <a:cubicBezTo>
                    <a:pt x="4467" y="26569"/>
                    <a:pt x="4210" y="26254"/>
                    <a:pt x="4010" y="25893"/>
                  </a:cubicBezTo>
                  <a:lnTo>
                    <a:pt x="4010" y="25321"/>
                  </a:lnTo>
                  <a:lnTo>
                    <a:pt x="4010" y="24560"/>
                  </a:lnTo>
                  <a:cubicBezTo>
                    <a:pt x="4010" y="24560"/>
                    <a:pt x="4010" y="24560"/>
                    <a:pt x="4010" y="24560"/>
                  </a:cubicBezTo>
                  <a:lnTo>
                    <a:pt x="4010" y="24560"/>
                  </a:lnTo>
                  <a:lnTo>
                    <a:pt x="4867" y="24084"/>
                  </a:lnTo>
                  <a:lnTo>
                    <a:pt x="7151" y="24084"/>
                  </a:lnTo>
                  <a:cubicBezTo>
                    <a:pt x="8389" y="23941"/>
                    <a:pt x="9627" y="23941"/>
                    <a:pt x="10864" y="24084"/>
                  </a:cubicBezTo>
                  <a:lnTo>
                    <a:pt x="14577" y="24084"/>
                  </a:lnTo>
                  <a:lnTo>
                    <a:pt x="16766" y="24750"/>
                  </a:lnTo>
                  <a:cubicBezTo>
                    <a:pt x="17689" y="25360"/>
                    <a:pt x="18584" y="26026"/>
                    <a:pt x="19432" y="26749"/>
                  </a:cubicBezTo>
                  <a:lnTo>
                    <a:pt x="20479" y="27606"/>
                  </a:lnTo>
                  <a:cubicBezTo>
                    <a:pt x="21250" y="28196"/>
                    <a:pt x="22116" y="28653"/>
                    <a:pt x="23049" y="28939"/>
                  </a:cubicBezTo>
                  <a:cubicBezTo>
                    <a:pt x="24239" y="29310"/>
                    <a:pt x="25524" y="29139"/>
                    <a:pt x="26571" y="28463"/>
                  </a:cubicBezTo>
                  <a:lnTo>
                    <a:pt x="27333" y="27892"/>
                  </a:lnTo>
                  <a:lnTo>
                    <a:pt x="27904" y="27130"/>
                  </a:lnTo>
                  <a:cubicBezTo>
                    <a:pt x="27951" y="26911"/>
                    <a:pt x="27951" y="26683"/>
                    <a:pt x="27904" y="26464"/>
                  </a:cubicBezTo>
                  <a:cubicBezTo>
                    <a:pt x="28123" y="26140"/>
                    <a:pt x="28275" y="25788"/>
                    <a:pt x="28380" y="25417"/>
                  </a:cubicBezTo>
                  <a:cubicBezTo>
                    <a:pt x="28522" y="24408"/>
                    <a:pt x="28522" y="23380"/>
                    <a:pt x="28380" y="22370"/>
                  </a:cubicBezTo>
                  <a:cubicBezTo>
                    <a:pt x="28475" y="21514"/>
                    <a:pt x="28475" y="20657"/>
                    <a:pt x="28380" y="19800"/>
                  </a:cubicBezTo>
                  <a:cubicBezTo>
                    <a:pt x="28190" y="19124"/>
                    <a:pt x="27904" y="18487"/>
                    <a:pt x="27523" y="17896"/>
                  </a:cubicBezTo>
                  <a:lnTo>
                    <a:pt x="26571" y="16564"/>
                  </a:lnTo>
                  <a:lnTo>
                    <a:pt x="24477" y="14755"/>
                  </a:lnTo>
                  <a:cubicBezTo>
                    <a:pt x="23715" y="14184"/>
                    <a:pt x="22858" y="13803"/>
                    <a:pt x="22097" y="13327"/>
                  </a:cubicBezTo>
                  <a:cubicBezTo>
                    <a:pt x="21164" y="12784"/>
                    <a:pt x="20174" y="12337"/>
                    <a:pt x="19146" y="11994"/>
                  </a:cubicBezTo>
                  <a:lnTo>
                    <a:pt x="17337" y="10281"/>
                  </a:lnTo>
                  <a:cubicBezTo>
                    <a:pt x="16918" y="10138"/>
                    <a:pt x="16528" y="9910"/>
                    <a:pt x="16195" y="9614"/>
                  </a:cubicBezTo>
                  <a:lnTo>
                    <a:pt x="16195" y="9614"/>
                  </a:lnTo>
                  <a:cubicBezTo>
                    <a:pt x="16233" y="9358"/>
                    <a:pt x="16233" y="9110"/>
                    <a:pt x="16195" y="8853"/>
                  </a:cubicBezTo>
                  <a:cubicBezTo>
                    <a:pt x="16195" y="8853"/>
                    <a:pt x="16195" y="8853"/>
                    <a:pt x="16195" y="8282"/>
                  </a:cubicBezTo>
                  <a:lnTo>
                    <a:pt x="16195" y="8282"/>
                  </a:lnTo>
                  <a:cubicBezTo>
                    <a:pt x="16195" y="8282"/>
                    <a:pt x="16195" y="8282"/>
                    <a:pt x="16195" y="8282"/>
                  </a:cubicBezTo>
                  <a:lnTo>
                    <a:pt x="16195" y="8282"/>
                  </a:lnTo>
                  <a:lnTo>
                    <a:pt x="16195" y="8282"/>
                  </a:lnTo>
                  <a:lnTo>
                    <a:pt x="17433" y="7711"/>
                  </a:lnTo>
                  <a:cubicBezTo>
                    <a:pt x="18765" y="7711"/>
                    <a:pt x="20193" y="7140"/>
                    <a:pt x="21621" y="6854"/>
                  </a:cubicBezTo>
                  <a:cubicBezTo>
                    <a:pt x="22440" y="6683"/>
                    <a:pt x="23239" y="6435"/>
                    <a:pt x="24001" y="6092"/>
                  </a:cubicBezTo>
                  <a:lnTo>
                    <a:pt x="24667" y="6092"/>
                  </a:lnTo>
                  <a:cubicBezTo>
                    <a:pt x="24915" y="6178"/>
                    <a:pt x="25181" y="6178"/>
                    <a:pt x="25429" y="6092"/>
                  </a:cubicBezTo>
                  <a:cubicBezTo>
                    <a:pt x="25800" y="5797"/>
                    <a:pt x="26019" y="5331"/>
                    <a:pt x="26000" y="4855"/>
                  </a:cubicBezTo>
                  <a:cubicBezTo>
                    <a:pt x="26181" y="4398"/>
                    <a:pt x="26181" y="3884"/>
                    <a:pt x="26000" y="3427"/>
                  </a:cubicBezTo>
                  <a:cubicBezTo>
                    <a:pt x="25667" y="3103"/>
                    <a:pt x="25229" y="2903"/>
                    <a:pt x="24762" y="2856"/>
                  </a:cubicBezTo>
                  <a:close/>
                  <a:moveTo>
                    <a:pt x="4105" y="23418"/>
                  </a:moveTo>
                  <a:lnTo>
                    <a:pt x="4105" y="23418"/>
                  </a:lnTo>
                  <a:close/>
                  <a:moveTo>
                    <a:pt x="33615" y="54356"/>
                  </a:moveTo>
                  <a:lnTo>
                    <a:pt x="33615" y="54356"/>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55232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F04442C-FE45-4CA3-F1C9-E21E3157690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45" r="6045"/>
          <a:stretch>
            <a:fillRect/>
          </a:stretch>
        </p:blipFill>
        <p:spPr/>
      </p:pic>
      <p:sp>
        <p:nvSpPr>
          <p:cNvPr id="3" name="Tijdelijke aanduiding voor tekst 2">
            <a:extLst>
              <a:ext uri="{FF2B5EF4-FFF2-40B4-BE49-F238E27FC236}">
                <a16:creationId xmlns:a16="http://schemas.microsoft.com/office/drawing/2014/main" id="{C0187835-0CC6-B365-473E-0609CCAAD8B3}"/>
              </a:ext>
            </a:extLst>
          </p:cNvPr>
          <p:cNvSpPr>
            <a:spLocks noGrp="1"/>
          </p:cNvSpPr>
          <p:nvPr>
            <p:ph type="body" sz="quarter" idx="11"/>
          </p:nvPr>
        </p:nvSpPr>
        <p:spPr>
          <a:xfrm>
            <a:off x="591060" y="495393"/>
            <a:ext cx="5243210" cy="1452562"/>
          </a:xfrm>
        </p:spPr>
        <p:txBody>
          <a:bodyPr>
            <a:normAutofit/>
          </a:bodyPr>
          <a:lstStyle/>
          <a:p>
            <a:r>
              <a:rPr lang="nl-NL" sz="2400" dirty="0"/>
              <a:t>Waar gaan we het over hebben?</a:t>
            </a:r>
          </a:p>
        </p:txBody>
      </p:sp>
      <p:sp>
        <p:nvSpPr>
          <p:cNvPr id="4" name="Tijdelijke aanduiding voor tekst 3">
            <a:extLst>
              <a:ext uri="{FF2B5EF4-FFF2-40B4-BE49-F238E27FC236}">
                <a16:creationId xmlns:a16="http://schemas.microsoft.com/office/drawing/2014/main" id="{6D699900-5611-67FB-534E-52928191C9A2}"/>
              </a:ext>
            </a:extLst>
          </p:cNvPr>
          <p:cNvSpPr>
            <a:spLocks noGrp="1"/>
          </p:cNvSpPr>
          <p:nvPr>
            <p:ph type="body" sz="quarter" idx="12"/>
          </p:nvPr>
        </p:nvSpPr>
        <p:spPr>
          <a:xfrm>
            <a:off x="591060" y="1749287"/>
            <a:ext cx="5504940" cy="3994288"/>
          </a:xfrm>
        </p:spPr>
        <p:txBody>
          <a:bodyPr>
            <a:normAutofit fontScale="70000" lnSpcReduction="20000"/>
          </a:bodyPr>
          <a:lstStyle/>
          <a:p>
            <a:r>
              <a:rPr lang="nl-NL" dirty="0"/>
              <a:t>Het is dan wel niet meer dagelijks voorpaginanieuws, maar de oorlog in Oekraïne is nog niet over. De relatie tussen Rusland en de rest van Europa verslechtert. </a:t>
            </a:r>
          </a:p>
          <a:p>
            <a:r>
              <a:rPr lang="nl-NL" dirty="0"/>
              <a:t>Gevechten over wie gelijk heeft, worden niet alleen in de echte wereld uitgevochten. Maar ook online. Hoe beschrijf je een oorlog? Bij Wikipedia hebben ze hier dagelijks mee te maken. Rusland heeft zelfs een rechtszaak aangespannen omdat het niet wil dat Wikipedia woorden als </a:t>
            </a:r>
            <a:r>
              <a:rPr lang="nl-NL" i="1" dirty="0"/>
              <a:t>oorlog</a:t>
            </a:r>
            <a:r>
              <a:rPr lang="nl-NL" dirty="0"/>
              <a:t> of </a:t>
            </a:r>
            <a:r>
              <a:rPr lang="nl-NL" i="1" dirty="0"/>
              <a:t>invasie </a:t>
            </a:r>
            <a:r>
              <a:rPr lang="nl-NL" dirty="0"/>
              <a:t>gebruikt.</a:t>
            </a:r>
          </a:p>
          <a:p>
            <a:r>
              <a:rPr lang="nl-NL" dirty="0"/>
              <a:t>Hoe beschrijf je de waarheid op Wikipedia? Wat is juiste en onjuiste informatie? En hoe kun je dit zelf checken? Daarover gaat deze les van Mediabegrip.</a:t>
            </a:r>
          </a:p>
        </p:txBody>
      </p:sp>
      <p:grpSp>
        <p:nvGrpSpPr>
          <p:cNvPr id="7" name="Group 35">
            <a:extLst>
              <a:ext uri="{FF2B5EF4-FFF2-40B4-BE49-F238E27FC236}">
                <a16:creationId xmlns:a16="http://schemas.microsoft.com/office/drawing/2014/main" id="{B387A126-FD09-A891-E232-F7C6DA8F4A3C}"/>
              </a:ext>
            </a:extLst>
          </p:cNvPr>
          <p:cNvGrpSpPr/>
          <p:nvPr/>
        </p:nvGrpSpPr>
        <p:grpSpPr>
          <a:xfrm>
            <a:off x="6271229" y="3559542"/>
            <a:ext cx="1186316" cy="1329846"/>
            <a:chOff x="6113581" y="3548026"/>
            <a:chExt cx="654955" cy="734197"/>
          </a:xfrm>
        </p:grpSpPr>
        <p:sp>
          <p:nvSpPr>
            <p:cNvPr id="8" name="Graphic 2">
              <a:extLst>
                <a:ext uri="{FF2B5EF4-FFF2-40B4-BE49-F238E27FC236}">
                  <a16:creationId xmlns:a16="http://schemas.microsoft.com/office/drawing/2014/main" id="{5A111DFD-F607-2EAC-47B0-0702EEF5CB43}"/>
                </a:ext>
              </a:extLst>
            </p:cNvPr>
            <p:cNvSpPr/>
            <p:nvPr/>
          </p:nvSpPr>
          <p:spPr>
            <a:xfrm>
              <a:off x="6113581" y="3548026"/>
              <a:ext cx="654955" cy="734197"/>
            </a:xfrm>
            <a:custGeom>
              <a:avLst/>
              <a:gdLst>
                <a:gd name="connsiteX0" fmla="*/ 631451 w 654955"/>
                <a:gd name="connsiteY0" fmla="*/ 191401 h 734197"/>
                <a:gd name="connsiteX1" fmla="*/ 574811 w 654955"/>
                <a:gd name="connsiteY1" fmla="*/ 89353 h 734197"/>
                <a:gd name="connsiteX2" fmla="*/ 481996 w 654955"/>
                <a:gd name="connsiteY2" fmla="*/ 27001 h 734197"/>
                <a:gd name="connsiteX3" fmla="*/ 117784 w 654955"/>
                <a:gd name="connsiteY3" fmla="*/ 75169 h 734197"/>
                <a:gd name="connsiteX4" fmla="*/ 32681 w 654955"/>
                <a:gd name="connsiteY4" fmla="*/ 192829 h 734197"/>
                <a:gd name="connsiteX5" fmla="*/ 124 w 654955"/>
                <a:gd name="connsiteY5" fmla="*/ 377029 h 734197"/>
                <a:gd name="connsiteX6" fmla="*/ 83038 w 654955"/>
                <a:gd name="connsiteY6" fmla="*/ 644239 h 734197"/>
                <a:gd name="connsiteX7" fmla="*/ 314740 w 654955"/>
                <a:gd name="connsiteY7" fmla="*/ 734197 h 734197"/>
                <a:gd name="connsiteX8" fmla="*/ 559199 w 654955"/>
                <a:gd name="connsiteY8" fmla="*/ 635767 h 734197"/>
                <a:gd name="connsiteX9" fmla="*/ 654869 w 654955"/>
                <a:gd name="connsiteY9" fmla="*/ 347329 h 734197"/>
                <a:gd name="connsiteX10" fmla="*/ 63145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451" y="191401"/>
                  </a:moveTo>
                  <a:cubicBezTo>
                    <a:pt x="619761" y="153866"/>
                    <a:pt x="600484" y="119130"/>
                    <a:pt x="574811" y="89353"/>
                  </a:cubicBezTo>
                  <a:cubicBezTo>
                    <a:pt x="548213" y="62746"/>
                    <a:pt x="516685" y="41566"/>
                    <a:pt x="481996" y="27001"/>
                  </a:cubicBezTo>
                  <a:cubicBezTo>
                    <a:pt x="360538" y="-21862"/>
                    <a:pt x="222364" y="-3585"/>
                    <a:pt x="117784" y="75169"/>
                  </a:cubicBezTo>
                  <a:cubicBezTo>
                    <a:pt x="82753" y="101633"/>
                    <a:pt x="54385" y="140853"/>
                    <a:pt x="32681"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9" y="635767"/>
                  </a:cubicBezTo>
                  <a:cubicBezTo>
                    <a:pt x="622979" y="570150"/>
                    <a:pt x="654869" y="474004"/>
                    <a:pt x="654869" y="347329"/>
                  </a:cubicBezTo>
                  <a:cubicBezTo>
                    <a:pt x="655887" y="294411"/>
                    <a:pt x="647967" y="241692"/>
                    <a:pt x="631451" y="191401"/>
                  </a:cubicBezTo>
                  <a:close/>
                </a:path>
              </a:pathLst>
            </a:custGeom>
            <a:solidFill>
              <a:srgbClr val="EA975C"/>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251CE403-4121-638C-A5FC-7FE397441325}"/>
                </a:ext>
              </a:extLst>
            </p:cNvPr>
            <p:cNvSpPr/>
            <p:nvPr/>
          </p:nvSpPr>
          <p:spPr>
            <a:xfrm>
              <a:off x="6321133" y="3712297"/>
              <a:ext cx="322231" cy="387153"/>
            </a:xfrm>
            <a:custGeom>
              <a:avLst/>
              <a:gdLst>
                <a:gd name="connsiteX0" fmla="*/ 0 w 322231"/>
                <a:gd name="connsiteY0" fmla="*/ 387154 h 387153"/>
                <a:gd name="connsiteX1" fmla="*/ 170017 w 322231"/>
                <a:gd name="connsiteY1" fmla="*/ 0 h 387153"/>
                <a:gd name="connsiteX2" fmla="*/ 322232 w 322231"/>
                <a:gd name="connsiteY2" fmla="*/ 387154 h 387153"/>
                <a:gd name="connsiteX3" fmla="*/ 0 w 322231"/>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231" h="387153">
                  <a:moveTo>
                    <a:pt x="0" y="387154"/>
                  </a:moveTo>
                  <a:lnTo>
                    <a:pt x="170017" y="0"/>
                  </a:lnTo>
                  <a:lnTo>
                    <a:pt x="322232"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1418BBEC-903C-D3EF-583F-2B7F173026EE}"/>
                </a:ext>
              </a:extLst>
            </p:cNvPr>
            <p:cNvSpPr/>
            <p:nvPr/>
          </p:nvSpPr>
          <p:spPr>
            <a:xfrm>
              <a:off x="6495053"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62658A4-CE95-070C-D617-1B414EB51D8B}"/>
                </a:ext>
              </a:extLst>
            </p:cNvPr>
            <p:cNvSpPr/>
            <p:nvPr/>
          </p:nvSpPr>
          <p:spPr>
            <a:xfrm>
              <a:off x="6491150"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729EE17A-154F-D622-A02C-96535354F44F}"/>
                </a:ext>
              </a:extLst>
            </p:cNvPr>
            <p:cNvSpPr/>
            <p:nvPr/>
          </p:nvSpPr>
          <p:spPr>
            <a:xfrm>
              <a:off x="6444029" y="3819580"/>
              <a:ext cx="96717" cy="30652"/>
            </a:xfrm>
            <a:custGeom>
              <a:avLst/>
              <a:gdLst>
                <a:gd name="connsiteX0" fmla="*/ 0 w 96717"/>
                <a:gd name="connsiteY0" fmla="*/ 8758 h 30652"/>
                <a:gd name="connsiteX1" fmla="*/ 22180 w 96717"/>
                <a:gd name="connsiteY1" fmla="*/ 20086 h 30652"/>
                <a:gd name="connsiteX2" fmla="*/ 44836 w 96717"/>
                <a:gd name="connsiteY2" fmla="*/ 0 h 30652"/>
                <a:gd name="connsiteX3" fmla="*/ 56641 w 96717"/>
                <a:gd name="connsiteY3" fmla="*/ 17611 h 30652"/>
                <a:gd name="connsiteX4" fmla="*/ 67778 w 96717"/>
                <a:gd name="connsiteY4" fmla="*/ 8758 h 30652"/>
                <a:gd name="connsiteX5" fmla="*/ 87388 w 96717"/>
                <a:gd name="connsiteY5" fmla="*/ 30652 h 30652"/>
                <a:gd name="connsiteX6" fmla="*/ 96717 w 96717"/>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7" h="30652">
                  <a:moveTo>
                    <a:pt x="0" y="8758"/>
                  </a:moveTo>
                  <a:lnTo>
                    <a:pt x="22180" y="20086"/>
                  </a:lnTo>
                  <a:lnTo>
                    <a:pt x="44836" y="0"/>
                  </a:lnTo>
                  <a:lnTo>
                    <a:pt x="56641"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4A562A9A-4F3B-E7FA-41CF-EACACA2BCD38}"/>
                </a:ext>
              </a:extLst>
            </p:cNvPr>
            <p:cNvSpPr/>
            <p:nvPr/>
          </p:nvSpPr>
          <p:spPr>
            <a:xfrm>
              <a:off x="6227462" y="3819580"/>
              <a:ext cx="232844" cy="279870"/>
            </a:xfrm>
            <a:custGeom>
              <a:avLst/>
              <a:gdLst>
                <a:gd name="connsiteX0" fmla="*/ 0 w 232844"/>
                <a:gd name="connsiteY0" fmla="*/ 279870 h 279870"/>
                <a:gd name="connsiteX1" fmla="*/ 122895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95"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62597C13-D591-2BAB-48F2-2199D29A1C79}"/>
                </a:ext>
              </a:extLst>
            </p:cNvPr>
            <p:cNvSpPr/>
            <p:nvPr/>
          </p:nvSpPr>
          <p:spPr>
            <a:xfrm>
              <a:off x="6310281" y="3903351"/>
              <a:ext cx="79010" cy="21609"/>
            </a:xfrm>
            <a:custGeom>
              <a:avLst/>
              <a:gdLst>
                <a:gd name="connsiteX0" fmla="*/ 0 w 79010"/>
                <a:gd name="connsiteY0" fmla="*/ 8758 h 21609"/>
                <a:gd name="connsiteX1" fmla="*/ 18087 w 79010"/>
                <a:gd name="connsiteY1" fmla="*/ 20086 h 21609"/>
                <a:gd name="connsiteX2" fmla="*/ 29129 w 79010"/>
                <a:gd name="connsiteY2" fmla="*/ 0 h 21609"/>
                <a:gd name="connsiteX3" fmla="*/ 46264 w 79010"/>
                <a:gd name="connsiteY3" fmla="*/ 17611 h 21609"/>
                <a:gd name="connsiteX4" fmla="*/ 55403 w 79010"/>
                <a:gd name="connsiteY4" fmla="*/ 8758 h 21609"/>
                <a:gd name="connsiteX5" fmla="*/ 64827 w 79010"/>
                <a:gd name="connsiteY5" fmla="*/ 21609 h 21609"/>
                <a:gd name="connsiteX6" fmla="*/ 79011 w 79010"/>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0"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9295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B29A59B-54E9-1F1E-4474-1C6481E04BAB}"/>
              </a:ext>
            </a:extLst>
          </p:cNvPr>
          <p:cNvSpPr>
            <a:spLocks noGrp="1"/>
          </p:cNvSpPr>
          <p:nvPr>
            <p:ph type="body" sz="quarter" idx="11"/>
          </p:nvPr>
        </p:nvSpPr>
        <p:spPr>
          <a:xfrm>
            <a:off x="611405" y="1121665"/>
            <a:ext cx="4089253" cy="4146074"/>
          </a:xfrm>
        </p:spPr>
        <p:txBody>
          <a:bodyPr>
            <a:normAutofit fontScale="70000" lnSpcReduction="20000"/>
          </a:bodyPr>
          <a:lstStyle/>
          <a:p>
            <a:r>
              <a:rPr lang="nl-NL" dirty="0"/>
              <a:t>In het nieuws</a:t>
            </a:r>
          </a:p>
          <a:p>
            <a:pPr>
              <a:lnSpc>
                <a:spcPct val="170000"/>
              </a:lnSpc>
            </a:pPr>
            <a:r>
              <a:rPr lang="nl-NL" sz="2000" b="0" dirty="0"/>
              <a:t>De rechtbank in Moskou vindt dat Wikipedia onjuiste informatie verspreidt. Het gaat om beschrijvingen van het verloop  van de oorlog tegen Oekraïne. </a:t>
            </a:r>
          </a:p>
          <a:p>
            <a:pPr>
              <a:lnSpc>
                <a:spcPct val="170000"/>
              </a:lnSpc>
            </a:pPr>
            <a:r>
              <a:rPr lang="nl-NL" sz="2000" b="0" dirty="0"/>
              <a:t>Wikipedia zegt dat de informatie op de site is beschermd door het recht op vrije meningsuiting. Maar dat recht is er in Rusland helemaal niet. </a:t>
            </a:r>
          </a:p>
          <a:p>
            <a:pPr>
              <a:lnSpc>
                <a:spcPct val="170000"/>
              </a:lnSpc>
            </a:pPr>
            <a:r>
              <a:rPr lang="nl-NL" sz="2000" b="0" dirty="0"/>
              <a:t>Rusland dreigt de site van Wikipedia te blokkeren. Wikipedia gaat in hoger beroep.</a:t>
            </a:r>
          </a:p>
          <a:p>
            <a:endParaRPr lang="nl-NL" sz="2000" b="0" dirty="0"/>
          </a:p>
        </p:txBody>
      </p:sp>
      <p:pic>
        <p:nvPicPr>
          <p:cNvPr id="13" name="Tijdelijke aanduiding voor afbeelding 12" descr="Afbeelding met tekst&#10;&#10;Automatisch gegenereerde beschrijving">
            <a:extLst>
              <a:ext uri="{FF2B5EF4-FFF2-40B4-BE49-F238E27FC236}">
                <a16:creationId xmlns:a16="http://schemas.microsoft.com/office/drawing/2014/main" id="{D981DBC1-AC23-4852-3215-CFFD3642348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3235" b="13235"/>
          <a:stretch>
            <a:fillRect/>
          </a:stretch>
        </p:blipFill>
        <p:spPr/>
      </p:pic>
    </p:spTree>
    <p:extLst>
      <p:ext uri="{BB962C8B-B14F-4D97-AF65-F5344CB8AC3E}">
        <p14:creationId xmlns:p14="http://schemas.microsoft.com/office/powerpoint/2010/main" val="312459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ACDBE58-8EB3-678F-494C-9CE68FBFBD3C}"/>
              </a:ext>
            </a:extLst>
          </p:cNvPr>
          <p:cNvSpPr>
            <a:spLocks noGrp="1"/>
          </p:cNvSpPr>
          <p:nvPr>
            <p:ph type="body" sz="quarter" idx="11"/>
          </p:nvPr>
        </p:nvSpPr>
        <p:spPr/>
        <p:txBody>
          <a:bodyPr/>
          <a:lstStyle/>
          <a:p>
            <a:r>
              <a:rPr lang="nl-NL" dirty="0"/>
              <a:t>Klopt Wikipedia altijd?</a:t>
            </a:r>
          </a:p>
        </p:txBody>
      </p:sp>
      <p:sp>
        <p:nvSpPr>
          <p:cNvPr id="3" name="Tijdelijke aanduiding voor tekst 2">
            <a:extLst>
              <a:ext uri="{FF2B5EF4-FFF2-40B4-BE49-F238E27FC236}">
                <a16:creationId xmlns:a16="http://schemas.microsoft.com/office/drawing/2014/main" id="{A6A485EC-2EA1-A69F-31BC-BDE5ECDAA920}"/>
              </a:ext>
            </a:extLst>
          </p:cNvPr>
          <p:cNvSpPr>
            <a:spLocks noGrp="1"/>
          </p:cNvSpPr>
          <p:nvPr>
            <p:ph type="body" sz="quarter" idx="12"/>
          </p:nvPr>
        </p:nvSpPr>
        <p:spPr/>
        <p:txBody>
          <a:bodyPr/>
          <a:lstStyle/>
          <a:p>
            <a:r>
              <a:rPr lang="nl-NL" dirty="0"/>
              <a:t>De oprichter van Wikipedia zei het al: ,,Vertelt Wikipedia altijd de waarheid? Dat hangt er vanaf wat de waarheid is….”</a:t>
            </a:r>
          </a:p>
          <a:p>
            <a:r>
              <a:rPr lang="nl-NL" dirty="0"/>
              <a:t>In het volgende filmpje van NOSop3 wordt uitgelegd hoe Wikipedia werkt.</a:t>
            </a:r>
          </a:p>
        </p:txBody>
      </p:sp>
      <p:pic>
        <p:nvPicPr>
          <p:cNvPr id="5" name="Onlinemedia 4" descr="De wondere wereld van Wikipedia">
            <a:hlinkClick r:id="" action="ppaction://media"/>
            <a:extLst>
              <a:ext uri="{FF2B5EF4-FFF2-40B4-BE49-F238E27FC236}">
                <a16:creationId xmlns:a16="http://schemas.microsoft.com/office/drawing/2014/main" id="{018DC272-E375-218B-3566-07A83E3BD6DC}"/>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grpSp>
        <p:nvGrpSpPr>
          <p:cNvPr id="6" name="Group 82">
            <a:extLst>
              <a:ext uri="{FF2B5EF4-FFF2-40B4-BE49-F238E27FC236}">
                <a16:creationId xmlns:a16="http://schemas.microsoft.com/office/drawing/2014/main" id="{EFDB3A17-179A-1BD7-FAD7-A1315B321414}"/>
              </a:ext>
            </a:extLst>
          </p:cNvPr>
          <p:cNvGrpSpPr/>
          <p:nvPr/>
        </p:nvGrpSpPr>
        <p:grpSpPr>
          <a:xfrm>
            <a:off x="5502840" y="5078575"/>
            <a:ext cx="1186319" cy="1330000"/>
            <a:chOff x="6153371" y="4681130"/>
            <a:chExt cx="654957" cy="734282"/>
          </a:xfrm>
        </p:grpSpPr>
        <p:sp>
          <p:nvSpPr>
            <p:cNvPr id="7" name="Graphic 2">
              <a:extLst>
                <a:ext uri="{FF2B5EF4-FFF2-40B4-BE49-F238E27FC236}">
                  <a16:creationId xmlns:a16="http://schemas.microsoft.com/office/drawing/2014/main" id="{1DAD2397-BA01-13EE-2127-28B8CEDD0384}"/>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6A88C412-428D-8061-5200-6D10E204EF7B}"/>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558DD220-8BF1-D838-EAC1-1BF57FFCF34E}"/>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31292D24-C965-14A5-395D-782D41472F39}"/>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5B1BF21E-BFC7-19FD-D4E6-7778A5B97F7B}"/>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12F6B251-5C08-B9B6-4DA8-4E14247D348C}"/>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A1B57CBF-662A-556C-B636-533CCF122BE3}"/>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D02C7824-B743-BC42-E854-CF83D243D29F}"/>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15544D60-5171-6674-2F76-66C2A8658D52}"/>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65349AB8-D91B-E556-6AD5-8DF50A3C90C8}"/>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979E409B-4E97-07D9-57DC-645C2B37A5E0}"/>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60A3472A-010D-643B-18C2-119F258BB1C3}"/>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685D5C4A-8CBC-D4B8-2734-41B6F0A05A34}"/>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972BA35E-750B-736B-2622-1B284D9AEB82}"/>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4730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C190D5F-B41D-92BE-CBDE-CA90501BF292}"/>
              </a:ext>
            </a:extLst>
          </p:cNvPr>
          <p:cNvSpPr>
            <a:spLocks noGrp="1"/>
          </p:cNvSpPr>
          <p:nvPr>
            <p:ph type="body" sz="quarter" idx="11"/>
          </p:nvPr>
        </p:nvSpPr>
        <p:spPr/>
        <p:txBody>
          <a:bodyPr/>
          <a:lstStyle/>
          <a:p>
            <a:r>
              <a:rPr lang="nl-NL" dirty="0"/>
              <a:t>Censuur</a:t>
            </a:r>
          </a:p>
        </p:txBody>
      </p:sp>
      <p:sp>
        <p:nvSpPr>
          <p:cNvPr id="3" name="Tijdelijke aanduiding voor tekst 2">
            <a:extLst>
              <a:ext uri="{FF2B5EF4-FFF2-40B4-BE49-F238E27FC236}">
                <a16:creationId xmlns:a16="http://schemas.microsoft.com/office/drawing/2014/main" id="{6CEA2080-1806-FF46-24EC-596422EB926D}"/>
              </a:ext>
            </a:extLst>
          </p:cNvPr>
          <p:cNvSpPr>
            <a:spLocks noGrp="1"/>
          </p:cNvSpPr>
          <p:nvPr>
            <p:ph type="body" sz="quarter" idx="12"/>
          </p:nvPr>
        </p:nvSpPr>
        <p:spPr>
          <a:xfrm>
            <a:off x="609599" y="1791015"/>
            <a:ext cx="11026902" cy="3569650"/>
          </a:xfrm>
        </p:spPr>
        <p:txBody>
          <a:bodyPr/>
          <a:lstStyle/>
          <a:p>
            <a:r>
              <a:rPr lang="nl-NL" dirty="0"/>
              <a:t>De hele dag ontvangt Wikipedia dus informatie die gecontroleerd wordt. Bij gevoelige onderwerpen is dat een lastige taak. Want waar mensen in het echte leven niet uit komen, levert dat online vaak ook een conflict op.</a:t>
            </a:r>
          </a:p>
          <a:p>
            <a:r>
              <a:rPr lang="nl-NL" dirty="0"/>
              <a:t>De beschrijving van een oorlog is gevoelig. Het kleurt hoe wij ergens naar kijken. En wat wij zien als goed en fout.</a:t>
            </a:r>
          </a:p>
          <a:p>
            <a:r>
              <a:rPr lang="nl-NL" dirty="0"/>
              <a:t>Woorden als </a:t>
            </a:r>
            <a:r>
              <a:rPr lang="nl-NL" i="1" dirty="0"/>
              <a:t>oorlog</a:t>
            </a:r>
            <a:r>
              <a:rPr lang="nl-NL" dirty="0"/>
              <a:t> of </a:t>
            </a:r>
            <a:r>
              <a:rPr lang="nl-NL" i="1" dirty="0"/>
              <a:t>invasie</a:t>
            </a:r>
            <a:r>
              <a:rPr lang="nl-NL" dirty="0"/>
              <a:t> zijn in Rusland verboden. Rusland wil ook niet dat Wikipedia deze woorden gebruikt. </a:t>
            </a:r>
          </a:p>
        </p:txBody>
      </p:sp>
      <p:grpSp>
        <p:nvGrpSpPr>
          <p:cNvPr id="4" name="Group 82">
            <a:extLst>
              <a:ext uri="{FF2B5EF4-FFF2-40B4-BE49-F238E27FC236}">
                <a16:creationId xmlns:a16="http://schemas.microsoft.com/office/drawing/2014/main" id="{88303D6F-040E-F147-B4B1-03788362C350}"/>
              </a:ext>
            </a:extLst>
          </p:cNvPr>
          <p:cNvGrpSpPr/>
          <p:nvPr/>
        </p:nvGrpSpPr>
        <p:grpSpPr>
          <a:xfrm>
            <a:off x="9921387" y="300603"/>
            <a:ext cx="1186319" cy="1330000"/>
            <a:chOff x="6153371" y="4681130"/>
            <a:chExt cx="654957" cy="734282"/>
          </a:xfrm>
        </p:grpSpPr>
        <p:sp>
          <p:nvSpPr>
            <p:cNvPr id="5" name="Graphic 2">
              <a:extLst>
                <a:ext uri="{FF2B5EF4-FFF2-40B4-BE49-F238E27FC236}">
                  <a16:creationId xmlns:a16="http://schemas.microsoft.com/office/drawing/2014/main" id="{AF283A16-2383-7C9E-0A63-A0B088FBB6D6}"/>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4B36C228-FD75-C5B2-FE35-CD736CBDA390}"/>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06DBED7E-03D1-B5BB-AEE4-007239899386}"/>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F62C880C-49BE-B4E8-D0FB-5D2208F95941}"/>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860B890E-E62F-07B6-D7FA-77433B653C91}"/>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BE7EB68-1D55-C5D3-C13C-A5CAD6158BF2}"/>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E7C3CE65-DA2D-F01A-C8FA-0285C4477A6C}"/>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869AE00F-9014-5FA5-53B3-15F3F97FD2AE}"/>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09591130-2490-BECA-62A5-9F033A946A3E}"/>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1D3A6F9F-BA91-619B-2B31-37973B19009C}"/>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5F205CE2-53BF-AF57-1A39-DDD6E44D5E85}"/>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CE5483A0-7514-886C-31D6-8CA4AF9772A0}"/>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833A0FA5-516F-C581-DCA0-204EEA15DC9B}"/>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63488D6F-FE65-13F4-88AE-6EA8BADA3B3E}"/>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39141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10;&#10;Automatisch gegenereerde beschrijving">
            <a:extLst>
              <a:ext uri="{FF2B5EF4-FFF2-40B4-BE49-F238E27FC236}">
                <a16:creationId xmlns:a16="http://schemas.microsoft.com/office/drawing/2014/main" id="{F4FC7C59-54F3-A5DF-0BCD-A485596ECF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886" r="23886"/>
          <a:stretch>
            <a:fillRect/>
          </a:stretch>
        </p:blipFill>
        <p:spPr/>
      </p:pic>
      <p:sp>
        <p:nvSpPr>
          <p:cNvPr id="3" name="Tijdelijke aanduiding voor tekst 2">
            <a:extLst>
              <a:ext uri="{FF2B5EF4-FFF2-40B4-BE49-F238E27FC236}">
                <a16:creationId xmlns:a16="http://schemas.microsoft.com/office/drawing/2014/main" id="{2BAE8C9C-8F81-D615-34D3-FA3FAC13825C}"/>
              </a:ext>
            </a:extLst>
          </p:cNvPr>
          <p:cNvSpPr>
            <a:spLocks noGrp="1"/>
          </p:cNvSpPr>
          <p:nvPr>
            <p:ph type="body" sz="quarter" idx="11"/>
          </p:nvPr>
        </p:nvSpPr>
        <p:spPr>
          <a:xfrm>
            <a:off x="7060946" y="1769165"/>
            <a:ext cx="4449834" cy="3677478"/>
          </a:xfrm>
        </p:spPr>
        <p:txBody>
          <a:bodyPr>
            <a:normAutofit fontScale="77500" lnSpcReduction="20000"/>
          </a:bodyPr>
          <a:lstStyle/>
          <a:p>
            <a:pPr>
              <a:lnSpc>
                <a:spcPct val="170000"/>
              </a:lnSpc>
            </a:pPr>
            <a:r>
              <a:rPr lang="nl-NL" dirty="0"/>
              <a:t>Fake </a:t>
            </a:r>
            <a:r>
              <a:rPr lang="nl-NL" dirty="0" err="1"/>
              <a:t>news</a:t>
            </a:r>
            <a:r>
              <a:rPr lang="nl-NL" dirty="0"/>
              <a:t>?</a:t>
            </a:r>
          </a:p>
          <a:p>
            <a:pPr>
              <a:lnSpc>
                <a:spcPct val="170000"/>
              </a:lnSpc>
            </a:pPr>
            <a:r>
              <a:rPr lang="nl-NL" sz="2000" b="0" dirty="0"/>
              <a:t>Een Wiki-pagina waar de Russen niet blij mee zijn, is de pagina </a:t>
            </a:r>
            <a:r>
              <a:rPr lang="nl-NL" sz="2000" b="0" i="1" dirty="0">
                <a:hlinkClick r:id="rId3"/>
              </a:rPr>
              <a:t>Bloedbad van Boetsja</a:t>
            </a:r>
            <a:r>
              <a:rPr lang="nl-NL" sz="2000" b="0" i="1" dirty="0"/>
              <a:t>. </a:t>
            </a:r>
          </a:p>
          <a:p>
            <a:pPr>
              <a:lnSpc>
                <a:spcPct val="170000"/>
              </a:lnSpc>
            </a:pPr>
            <a:r>
              <a:rPr lang="nl-NL" sz="2000" b="0" dirty="0"/>
              <a:t>Bekijk de pagina eens door de ogen van de Russen. </a:t>
            </a:r>
          </a:p>
          <a:p>
            <a:pPr marL="342900" indent="-342900">
              <a:lnSpc>
                <a:spcPct val="170000"/>
              </a:lnSpc>
              <a:buFont typeface="Arial" panose="020B0604020202020204" pitchFamily="34" charset="0"/>
              <a:buChar char="•"/>
            </a:pPr>
            <a:r>
              <a:rPr lang="nl-NL" sz="2000" b="0" dirty="0"/>
              <a:t>Welke woorden of zinnen denk je dat de Russen niet prettig vinden? </a:t>
            </a:r>
          </a:p>
        </p:txBody>
      </p:sp>
    </p:spTree>
    <p:extLst>
      <p:ext uri="{BB962C8B-B14F-4D97-AF65-F5344CB8AC3E}">
        <p14:creationId xmlns:p14="http://schemas.microsoft.com/office/powerpoint/2010/main" val="9370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BD6E7F-7C56-59FB-A8B1-1F371EC062A6}"/>
              </a:ext>
            </a:extLst>
          </p:cNvPr>
          <p:cNvSpPr>
            <a:spLocks noGrp="1"/>
          </p:cNvSpPr>
          <p:nvPr>
            <p:ph type="body" sz="quarter" idx="11"/>
          </p:nvPr>
        </p:nvSpPr>
        <p:spPr/>
        <p:txBody>
          <a:bodyPr/>
          <a:lstStyle/>
          <a:p>
            <a:r>
              <a:rPr lang="nl-NL" dirty="0"/>
              <a:t>Fake </a:t>
            </a:r>
            <a:r>
              <a:rPr lang="nl-NL" dirty="0" err="1"/>
              <a:t>news</a:t>
            </a:r>
            <a:r>
              <a:rPr lang="nl-NL" dirty="0"/>
              <a:t>?</a:t>
            </a:r>
          </a:p>
        </p:txBody>
      </p:sp>
      <p:sp>
        <p:nvSpPr>
          <p:cNvPr id="3" name="Tijdelijke aanduiding voor tekst 2">
            <a:extLst>
              <a:ext uri="{FF2B5EF4-FFF2-40B4-BE49-F238E27FC236}">
                <a16:creationId xmlns:a16="http://schemas.microsoft.com/office/drawing/2014/main" id="{CDD6D872-DC9B-C51C-D1B8-E27BEE48EF6D}"/>
              </a:ext>
            </a:extLst>
          </p:cNvPr>
          <p:cNvSpPr>
            <a:spLocks noGrp="1"/>
          </p:cNvSpPr>
          <p:nvPr>
            <p:ph type="body" sz="quarter" idx="12"/>
          </p:nvPr>
        </p:nvSpPr>
        <p:spPr/>
        <p:txBody>
          <a:bodyPr>
            <a:normAutofit fontScale="85000" lnSpcReduction="20000"/>
          </a:bodyPr>
          <a:lstStyle/>
          <a:p>
            <a:r>
              <a:rPr lang="nl-NL" dirty="0"/>
              <a:t>Wikipedia doet haar best om objectief te blijven. Objectief betekent onpartijdig, dus zonder een voorkeur voor de één of de ander. </a:t>
            </a:r>
          </a:p>
          <a:p>
            <a:r>
              <a:rPr lang="nl-NL" dirty="0"/>
              <a:t>De wiki-pagina </a:t>
            </a:r>
            <a:r>
              <a:rPr lang="nl-NL" dirty="0">
                <a:hlinkClick r:id="rId2"/>
              </a:rPr>
              <a:t>bloedbad van Boetsja </a:t>
            </a:r>
            <a:r>
              <a:rPr lang="nl-NL" dirty="0"/>
              <a:t>beschrijft gruwelijke oorlogsmisdaden. </a:t>
            </a:r>
          </a:p>
          <a:p>
            <a:r>
              <a:rPr lang="nl-NL" dirty="0"/>
              <a:t>Toch is er ook ruimte voor de visie van Rusland. </a:t>
            </a:r>
          </a:p>
          <a:p>
            <a:pPr marL="342900" indent="-342900">
              <a:buFont typeface="Arial" panose="020B0604020202020204" pitchFamily="34" charset="0"/>
              <a:buChar char="•"/>
            </a:pPr>
            <a:r>
              <a:rPr lang="nl-NL" dirty="0"/>
              <a:t>Kun je aanwijzen waar dat is?</a:t>
            </a:r>
          </a:p>
          <a:p>
            <a:r>
              <a:rPr lang="nl-NL" dirty="0"/>
              <a:t>Bewijsmateriaal is belangrijk als je een land ergens van beschuldigt.</a:t>
            </a:r>
          </a:p>
          <a:p>
            <a:pPr marL="342900" indent="-342900">
              <a:buFont typeface="Arial" panose="020B0604020202020204" pitchFamily="34" charset="0"/>
              <a:buChar char="•"/>
            </a:pPr>
            <a:r>
              <a:rPr lang="nl-NL" dirty="0"/>
              <a:t>Wat kun je aan bewijsmateriaal vinden op deze pagina? </a:t>
            </a:r>
          </a:p>
          <a:p>
            <a:pPr marL="342900" indent="-342900">
              <a:buFont typeface="Arial" panose="020B0604020202020204" pitchFamily="34" charset="0"/>
              <a:buChar char="•"/>
            </a:pPr>
            <a:r>
              <a:rPr lang="nl-NL" dirty="0"/>
              <a:t>Wat toont het bewijsmateriaal aan?</a:t>
            </a:r>
          </a:p>
        </p:txBody>
      </p:sp>
      <p:grpSp>
        <p:nvGrpSpPr>
          <p:cNvPr id="4" name="Group 77">
            <a:extLst>
              <a:ext uri="{FF2B5EF4-FFF2-40B4-BE49-F238E27FC236}">
                <a16:creationId xmlns:a16="http://schemas.microsoft.com/office/drawing/2014/main" id="{6D7DAC07-AA75-AA22-FC10-80F043701FE9}"/>
              </a:ext>
            </a:extLst>
          </p:cNvPr>
          <p:cNvGrpSpPr/>
          <p:nvPr/>
        </p:nvGrpSpPr>
        <p:grpSpPr>
          <a:xfrm>
            <a:off x="8804038" y="5375982"/>
            <a:ext cx="1185830" cy="1329846"/>
            <a:chOff x="4532314" y="3548026"/>
            <a:chExt cx="654687" cy="734197"/>
          </a:xfrm>
        </p:grpSpPr>
        <p:sp>
          <p:nvSpPr>
            <p:cNvPr id="5" name="Graphic 2">
              <a:extLst>
                <a:ext uri="{FF2B5EF4-FFF2-40B4-BE49-F238E27FC236}">
                  <a16:creationId xmlns:a16="http://schemas.microsoft.com/office/drawing/2014/main" id="{5D07B380-16F9-4952-767E-DA1F7FD39ABD}"/>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F9E225F1-1BC1-EDCB-CFA4-44FC0EF18FA3}"/>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60B10A8A-FA9B-7664-C44D-CB992C47BA72}"/>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5A1A823D-BA10-1146-F9F3-15D2B33FBC5A}"/>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73928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persoon, computer, binnen&#10;&#10;Automatisch gegenereerde beschrijving">
            <a:extLst>
              <a:ext uri="{FF2B5EF4-FFF2-40B4-BE49-F238E27FC236}">
                <a16:creationId xmlns:a16="http://schemas.microsoft.com/office/drawing/2014/main" id="{6363289E-EE03-0F28-E730-FE84D548697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908" r="19908"/>
          <a:stretch>
            <a:fillRect/>
          </a:stretch>
        </p:blipFill>
        <p:spPr/>
      </p:pic>
      <p:sp>
        <p:nvSpPr>
          <p:cNvPr id="3" name="Tijdelijke aanduiding voor tekst 2">
            <a:extLst>
              <a:ext uri="{FF2B5EF4-FFF2-40B4-BE49-F238E27FC236}">
                <a16:creationId xmlns:a16="http://schemas.microsoft.com/office/drawing/2014/main" id="{FDF5D546-CE96-B66E-A63A-56D52182D5F4}"/>
              </a:ext>
            </a:extLst>
          </p:cNvPr>
          <p:cNvSpPr>
            <a:spLocks noGrp="1"/>
          </p:cNvSpPr>
          <p:nvPr>
            <p:ph type="body" sz="quarter" idx="11"/>
          </p:nvPr>
        </p:nvSpPr>
        <p:spPr>
          <a:xfrm>
            <a:off x="7060946" y="1580322"/>
            <a:ext cx="4449834" cy="3955774"/>
          </a:xfrm>
        </p:spPr>
        <p:txBody>
          <a:bodyPr>
            <a:normAutofit fontScale="62500" lnSpcReduction="20000"/>
          </a:bodyPr>
          <a:lstStyle/>
          <a:p>
            <a:pPr>
              <a:lnSpc>
                <a:spcPct val="170000"/>
              </a:lnSpc>
            </a:pPr>
            <a:r>
              <a:rPr lang="nl-NL" sz="2000" b="0" dirty="0">
                <a:latin typeface="+mn-lt"/>
              </a:rPr>
              <a:t>Iedereen kan een wikipagina aanmaken of bewerken. En daar zitten ook mensen tussen die graag iets anders zien dan de waarheid. Mensen die dingen opschrijven die helemaal niet kloppen.</a:t>
            </a:r>
          </a:p>
          <a:p>
            <a:pPr>
              <a:lnSpc>
                <a:spcPct val="170000"/>
              </a:lnSpc>
            </a:pPr>
            <a:r>
              <a:rPr lang="nl-NL" sz="2000" b="0" dirty="0">
                <a:latin typeface="+mn-lt"/>
              </a:rPr>
              <a:t>Daarom is het op Wikipedia heel belangrijk dat bronnen vermeld worden. </a:t>
            </a:r>
          </a:p>
          <a:p>
            <a:pPr marL="342900" indent="-342900">
              <a:lnSpc>
                <a:spcPct val="170000"/>
              </a:lnSpc>
              <a:buFont typeface="Arial" panose="020B0604020202020204" pitchFamily="34" charset="0"/>
              <a:buChar char="•"/>
            </a:pPr>
            <a:r>
              <a:rPr lang="nl-NL" sz="2000" b="0" dirty="0">
                <a:latin typeface="+mn-lt"/>
              </a:rPr>
              <a:t>Kijk nog eens op </a:t>
            </a:r>
            <a:r>
              <a:rPr lang="nl-NL" sz="2000" b="0" dirty="0">
                <a:solidFill>
                  <a:schemeClr val="tx1"/>
                </a:solidFill>
                <a:latin typeface="+mn-lt"/>
                <a:hlinkClick r:id="rId3">
                  <a:extLst>
                    <a:ext uri="{A12FA001-AC4F-418D-AE19-62706E023703}">
                      <ahyp:hlinkClr xmlns:ahyp="http://schemas.microsoft.com/office/drawing/2018/hyperlinkcolor" val="tx"/>
                    </a:ext>
                  </a:extLst>
                </a:hlinkClick>
              </a:rPr>
              <a:t>deze</a:t>
            </a:r>
            <a:r>
              <a:rPr lang="nl-NL" sz="2000" b="0" dirty="0">
                <a:latin typeface="+mn-lt"/>
              </a:rPr>
              <a:t> wiki-pagina</a:t>
            </a:r>
          </a:p>
          <a:p>
            <a:pPr marL="342900" indent="-342900">
              <a:lnSpc>
                <a:spcPct val="170000"/>
              </a:lnSpc>
              <a:buFont typeface="Arial" panose="020B0604020202020204" pitchFamily="34" charset="0"/>
              <a:buChar char="•"/>
            </a:pPr>
            <a:r>
              <a:rPr lang="nl-NL" sz="2000" b="0" dirty="0">
                <a:latin typeface="+mn-lt"/>
              </a:rPr>
              <a:t>Zie jij bronvermeldingen?</a:t>
            </a:r>
          </a:p>
          <a:p>
            <a:pPr marL="342900" indent="-342900">
              <a:lnSpc>
                <a:spcPct val="170000"/>
              </a:lnSpc>
              <a:buFont typeface="Arial" panose="020B0604020202020204" pitchFamily="34" charset="0"/>
              <a:buChar char="•"/>
            </a:pPr>
            <a:r>
              <a:rPr lang="nl-NL" sz="2000" b="0" dirty="0">
                <a:latin typeface="+mn-lt"/>
              </a:rPr>
              <a:t>Waaraan kun je zien of een bron betrouwbaar is?</a:t>
            </a:r>
          </a:p>
        </p:txBody>
      </p:sp>
    </p:spTree>
    <p:extLst>
      <p:ext uri="{BB962C8B-B14F-4D97-AF65-F5344CB8AC3E}">
        <p14:creationId xmlns:p14="http://schemas.microsoft.com/office/powerpoint/2010/main" val="253458039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363</TotalTime>
  <Words>860</Words>
  <Application>Microsoft Macintosh PowerPoint</Application>
  <PresentationFormat>Breedbeeld</PresentationFormat>
  <Paragraphs>56</Paragraphs>
  <Slides>12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2</cp:revision>
  <dcterms:created xsi:type="dcterms:W3CDTF">2022-06-21T05:59:03Z</dcterms:created>
  <dcterms:modified xsi:type="dcterms:W3CDTF">2022-06-21T12:02:11Z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