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sldIdLst>
    <p:sldId id="268" r:id="rId5"/>
    <p:sldId id="269" r:id="rId6"/>
    <p:sldId id="270" r:id="rId7"/>
    <p:sldId id="271" r:id="rId8"/>
    <p:sldId id="272" r:id="rId9"/>
    <p:sldId id="273" r:id="rId10"/>
    <p:sldId id="283" r:id="rId11"/>
    <p:sldId id="274" r:id="rId12"/>
    <p:sldId id="275" r:id="rId13"/>
    <p:sldId id="276" r:id="rId14"/>
    <p:sldId id="277" r:id="rId15"/>
    <p:sldId id="278" r:id="rId16"/>
    <p:sldId id="279" r:id="rId17"/>
    <p:sldId id="280" r:id="rId18"/>
    <p:sldId id="281" r:id="rId19"/>
    <p:sldId id="282"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Poppins" pitchFamily="2" charset="77"/>
      <p:regular r:id="rId26"/>
      <p:bold r:id="rId27"/>
      <p:italic r:id="rId28"/>
      <p:boldItalic r:id="rId29"/>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022AF-F6CC-4E46-92CE-66849899ED04}" v="53" dt="2022-04-20T06:37:10.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08" autoAdjust="0"/>
    <p:restoredTop sz="94660"/>
  </p:normalViewPr>
  <p:slideViewPr>
    <p:cSldViewPr snapToGrid="0">
      <p:cViewPr varScale="1">
        <p:scale>
          <a:sx n="122" d="100"/>
          <a:sy n="122" d="100"/>
        </p:scale>
        <p:origin x="6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4/19/22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19/04/22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19/04/22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video" Target="https://www.youtube.com/embed/JbmY4byQm0I?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D83AA065-ED0B-C4FA-F829-B7427D1E9EF1}"/>
              </a:ext>
            </a:extLst>
          </p:cNvPr>
          <p:cNvSpPr>
            <a:spLocks noGrp="1"/>
          </p:cNvSpPr>
          <p:nvPr>
            <p:ph type="dt" sz="half" idx="2"/>
          </p:nvPr>
        </p:nvSpPr>
        <p:spPr/>
        <p:txBody>
          <a:bodyPr/>
          <a:lstStyle/>
          <a:p>
            <a:fld id="{9AF70030-3449-D641-B9FE-4DB84E2FBB2D}" type="datetime1">
              <a:rPr lang="en-ID" smtClean="0"/>
              <a:t>19/04/22</a:t>
            </a:fld>
            <a:endParaRPr lang="en-US" dirty="0"/>
          </a:p>
        </p:txBody>
      </p:sp>
      <p:sp>
        <p:nvSpPr>
          <p:cNvPr id="4" name="Tijdelijke aanduiding voor tekst 3">
            <a:extLst>
              <a:ext uri="{FF2B5EF4-FFF2-40B4-BE49-F238E27FC236}">
                <a16:creationId xmlns:a16="http://schemas.microsoft.com/office/drawing/2014/main" id="{0448393C-D25F-DD50-4713-46523C6C75D2}"/>
              </a:ext>
            </a:extLst>
          </p:cNvPr>
          <p:cNvSpPr>
            <a:spLocks noGrp="1"/>
          </p:cNvSpPr>
          <p:nvPr>
            <p:ph type="body" sz="quarter" idx="11"/>
          </p:nvPr>
        </p:nvSpPr>
        <p:spPr/>
        <p:txBody>
          <a:bodyPr/>
          <a:lstStyle/>
          <a:p>
            <a:r>
              <a:rPr lang="nl-NL" dirty="0"/>
              <a:t>Een podcast maken</a:t>
            </a:r>
          </a:p>
          <a:p>
            <a:r>
              <a:rPr lang="nl-NL" sz="1800" dirty="0"/>
              <a:t>Dat kan je ook zelf!</a:t>
            </a:r>
          </a:p>
        </p:txBody>
      </p:sp>
      <p:sp>
        <p:nvSpPr>
          <p:cNvPr id="5" name="Tijdelijke aanduiding voor tekst 4">
            <a:extLst>
              <a:ext uri="{FF2B5EF4-FFF2-40B4-BE49-F238E27FC236}">
                <a16:creationId xmlns:a16="http://schemas.microsoft.com/office/drawing/2014/main" id="{217A1AB0-3DB3-5B13-1335-9DB3C6F2155E}"/>
              </a:ext>
            </a:extLst>
          </p:cNvPr>
          <p:cNvSpPr>
            <a:spLocks noGrp="1"/>
          </p:cNvSpPr>
          <p:nvPr>
            <p:ph type="body" sz="quarter" idx="14"/>
          </p:nvPr>
        </p:nvSpPr>
        <p:spPr>
          <a:xfrm>
            <a:off x="612958" y="397035"/>
            <a:ext cx="4714415" cy="370376"/>
          </a:xfrm>
        </p:spPr>
        <p:txBody>
          <a:bodyPr>
            <a:normAutofit/>
          </a:bodyPr>
          <a:lstStyle/>
          <a:p>
            <a:r>
              <a:rPr lang="nl-NL" dirty="0"/>
              <a:t>Mediabegrip week 16 groep 7-8 klas 1-2 </a:t>
            </a:r>
          </a:p>
        </p:txBody>
      </p:sp>
      <p:pic>
        <p:nvPicPr>
          <p:cNvPr id="11" name="Tijdelijke aanduiding voor afbeelding 10" descr="Afbeelding met tekst&#10;&#10;Automatisch gegenereerde beschrijving">
            <a:extLst>
              <a:ext uri="{FF2B5EF4-FFF2-40B4-BE49-F238E27FC236}">
                <a16:creationId xmlns:a16="http://schemas.microsoft.com/office/drawing/2014/main" id="{7276B86D-46A4-7A2D-9F61-DC2AE197A94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785" b="17785"/>
          <a:stretch>
            <a:fillRect/>
          </a:stretch>
        </p:blipFill>
        <p:spPr/>
      </p:pic>
    </p:spTree>
    <p:extLst>
      <p:ext uri="{BB962C8B-B14F-4D97-AF65-F5344CB8AC3E}">
        <p14:creationId xmlns:p14="http://schemas.microsoft.com/office/powerpoint/2010/main" val="176600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6E6686D-3258-98D3-C26D-A018063FDAF3}"/>
              </a:ext>
            </a:extLst>
          </p:cNvPr>
          <p:cNvSpPr>
            <a:spLocks noGrp="1"/>
          </p:cNvSpPr>
          <p:nvPr>
            <p:ph type="body" sz="quarter" idx="11"/>
          </p:nvPr>
        </p:nvSpPr>
        <p:spPr/>
        <p:txBody>
          <a:bodyPr/>
          <a:lstStyle/>
          <a:p>
            <a:r>
              <a:rPr lang="nl-NL" dirty="0"/>
              <a:t>Welke vorm kan een podcast hebben?</a:t>
            </a:r>
          </a:p>
          <a:p>
            <a:endParaRPr lang="nl-NL" dirty="0"/>
          </a:p>
        </p:txBody>
      </p:sp>
      <p:sp>
        <p:nvSpPr>
          <p:cNvPr id="3" name="Tijdelijke aanduiding voor tekst 2">
            <a:extLst>
              <a:ext uri="{FF2B5EF4-FFF2-40B4-BE49-F238E27FC236}">
                <a16:creationId xmlns:a16="http://schemas.microsoft.com/office/drawing/2014/main" id="{13BF30DA-9307-B097-9A9D-D39DB90F536F}"/>
              </a:ext>
            </a:extLst>
          </p:cNvPr>
          <p:cNvSpPr>
            <a:spLocks noGrp="1"/>
          </p:cNvSpPr>
          <p:nvPr>
            <p:ph type="body" sz="quarter" idx="12"/>
          </p:nvPr>
        </p:nvSpPr>
        <p:spPr>
          <a:xfrm>
            <a:off x="717568" y="1644175"/>
            <a:ext cx="11026902" cy="4726808"/>
          </a:xfrm>
        </p:spPr>
        <p:txBody>
          <a:bodyPr/>
          <a:lstStyle/>
          <a:p>
            <a:r>
              <a:rPr lang="nl-NL" b="1" i="1" dirty="0">
                <a:solidFill>
                  <a:schemeClr val="accent1"/>
                </a:solidFill>
              </a:rPr>
              <a:t>3. Een vriendenpodcast</a:t>
            </a:r>
          </a:p>
          <a:p>
            <a:r>
              <a:rPr lang="nl-NL" dirty="0"/>
              <a:t>Raken jij en je vriend(in) niet uitgepraat over mode, of over voetbal. Spelen jullie vaak samen een game en kun je handige tips en tricks delen? Of verschilt jullie mening juist enorm. Ook dit is een populaire vorm voor een podcast: spreek een onderwerp af en praat of discussieer er met elkaar over.</a:t>
            </a:r>
          </a:p>
          <a:p>
            <a:endParaRPr lang="nl-NL" dirty="0"/>
          </a:p>
          <a:p>
            <a:endParaRPr lang="nl-NL" dirty="0"/>
          </a:p>
        </p:txBody>
      </p:sp>
      <p:grpSp>
        <p:nvGrpSpPr>
          <p:cNvPr id="6" name="Group 35">
            <a:extLst>
              <a:ext uri="{FF2B5EF4-FFF2-40B4-BE49-F238E27FC236}">
                <a16:creationId xmlns:a16="http://schemas.microsoft.com/office/drawing/2014/main" id="{FD3C21B8-4D73-B785-2EDF-314FBC0D5F1C}"/>
              </a:ext>
            </a:extLst>
          </p:cNvPr>
          <p:cNvGrpSpPr/>
          <p:nvPr/>
        </p:nvGrpSpPr>
        <p:grpSpPr>
          <a:xfrm>
            <a:off x="10753776" y="4623029"/>
            <a:ext cx="1186316" cy="1329846"/>
            <a:chOff x="6113581" y="3548026"/>
            <a:chExt cx="654955" cy="734197"/>
          </a:xfrm>
        </p:grpSpPr>
        <p:sp>
          <p:nvSpPr>
            <p:cNvPr id="7" name="Graphic 2">
              <a:extLst>
                <a:ext uri="{FF2B5EF4-FFF2-40B4-BE49-F238E27FC236}">
                  <a16:creationId xmlns:a16="http://schemas.microsoft.com/office/drawing/2014/main" id="{31622355-A4E8-FFDB-0CB9-691EA2386009}"/>
                </a:ext>
              </a:extLst>
            </p:cNvPr>
            <p:cNvSpPr/>
            <p:nvPr/>
          </p:nvSpPr>
          <p:spPr>
            <a:xfrm>
              <a:off x="6113581" y="3548026"/>
              <a:ext cx="654955" cy="734197"/>
            </a:xfrm>
            <a:custGeom>
              <a:avLst/>
              <a:gdLst>
                <a:gd name="connsiteX0" fmla="*/ 631451 w 654955"/>
                <a:gd name="connsiteY0" fmla="*/ 191401 h 734197"/>
                <a:gd name="connsiteX1" fmla="*/ 574811 w 654955"/>
                <a:gd name="connsiteY1" fmla="*/ 89353 h 734197"/>
                <a:gd name="connsiteX2" fmla="*/ 481996 w 654955"/>
                <a:gd name="connsiteY2" fmla="*/ 27001 h 734197"/>
                <a:gd name="connsiteX3" fmla="*/ 117784 w 654955"/>
                <a:gd name="connsiteY3" fmla="*/ 75169 h 734197"/>
                <a:gd name="connsiteX4" fmla="*/ 32681 w 654955"/>
                <a:gd name="connsiteY4" fmla="*/ 192829 h 734197"/>
                <a:gd name="connsiteX5" fmla="*/ 124 w 654955"/>
                <a:gd name="connsiteY5" fmla="*/ 377029 h 734197"/>
                <a:gd name="connsiteX6" fmla="*/ 83038 w 654955"/>
                <a:gd name="connsiteY6" fmla="*/ 644239 h 734197"/>
                <a:gd name="connsiteX7" fmla="*/ 314740 w 654955"/>
                <a:gd name="connsiteY7" fmla="*/ 734197 h 734197"/>
                <a:gd name="connsiteX8" fmla="*/ 559199 w 654955"/>
                <a:gd name="connsiteY8" fmla="*/ 635767 h 734197"/>
                <a:gd name="connsiteX9" fmla="*/ 654869 w 654955"/>
                <a:gd name="connsiteY9" fmla="*/ 347329 h 734197"/>
                <a:gd name="connsiteX10" fmla="*/ 63145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451" y="191401"/>
                  </a:moveTo>
                  <a:cubicBezTo>
                    <a:pt x="619761" y="153866"/>
                    <a:pt x="600484" y="119130"/>
                    <a:pt x="574811" y="89353"/>
                  </a:cubicBezTo>
                  <a:cubicBezTo>
                    <a:pt x="548213" y="62746"/>
                    <a:pt x="516685" y="41566"/>
                    <a:pt x="481996" y="27001"/>
                  </a:cubicBezTo>
                  <a:cubicBezTo>
                    <a:pt x="360538" y="-21862"/>
                    <a:pt x="222364" y="-3585"/>
                    <a:pt x="117784" y="75169"/>
                  </a:cubicBezTo>
                  <a:cubicBezTo>
                    <a:pt x="82753" y="101633"/>
                    <a:pt x="54385" y="140853"/>
                    <a:pt x="32681" y="192829"/>
                  </a:cubicBezTo>
                  <a:cubicBezTo>
                    <a:pt x="9748" y="251469"/>
                    <a:pt x="-1313" y="314078"/>
                    <a:pt x="124" y="377029"/>
                  </a:cubicBezTo>
                  <a:cubicBezTo>
                    <a:pt x="124" y="495137"/>
                    <a:pt x="27759" y="584200"/>
                    <a:pt x="83038" y="644239"/>
                  </a:cubicBezTo>
                  <a:cubicBezTo>
                    <a:pt x="138317" y="704278"/>
                    <a:pt x="215548" y="734264"/>
                    <a:pt x="314740" y="734197"/>
                  </a:cubicBezTo>
                  <a:cubicBezTo>
                    <a:pt x="413932" y="734197"/>
                    <a:pt x="495419" y="701384"/>
                    <a:pt x="559199" y="635767"/>
                  </a:cubicBezTo>
                  <a:cubicBezTo>
                    <a:pt x="622979" y="570150"/>
                    <a:pt x="654869" y="474004"/>
                    <a:pt x="654869" y="347329"/>
                  </a:cubicBezTo>
                  <a:cubicBezTo>
                    <a:pt x="655887" y="294411"/>
                    <a:pt x="647967" y="241692"/>
                    <a:pt x="631451" y="191401"/>
                  </a:cubicBezTo>
                  <a:close/>
                </a:path>
              </a:pathLst>
            </a:custGeom>
            <a:solidFill>
              <a:srgbClr val="EA975C"/>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FA6C3317-AB48-E4A8-F9A4-516C54362174}"/>
                </a:ext>
              </a:extLst>
            </p:cNvPr>
            <p:cNvSpPr/>
            <p:nvPr/>
          </p:nvSpPr>
          <p:spPr>
            <a:xfrm>
              <a:off x="6321133" y="3712297"/>
              <a:ext cx="322231" cy="387153"/>
            </a:xfrm>
            <a:custGeom>
              <a:avLst/>
              <a:gdLst>
                <a:gd name="connsiteX0" fmla="*/ 0 w 322231"/>
                <a:gd name="connsiteY0" fmla="*/ 387154 h 387153"/>
                <a:gd name="connsiteX1" fmla="*/ 170017 w 322231"/>
                <a:gd name="connsiteY1" fmla="*/ 0 h 387153"/>
                <a:gd name="connsiteX2" fmla="*/ 322232 w 322231"/>
                <a:gd name="connsiteY2" fmla="*/ 387154 h 387153"/>
                <a:gd name="connsiteX3" fmla="*/ 0 w 322231"/>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231" h="387153">
                  <a:moveTo>
                    <a:pt x="0" y="387154"/>
                  </a:moveTo>
                  <a:lnTo>
                    <a:pt x="170017" y="0"/>
                  </a:lnTo>
                  <a:lnTo>
                    <a:pt x="322232"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2550DB5D-5BFE-E198-B721-6C3DBA80B304}"/>
                </a:ext>
              </a:extLst>
            </p:cNvPr>
            <p:cNvSpPr/>
            <p:nvPr/>
          </p:nvSpPr>
          <p:spPr>
            <a:xfrm>
              <a:off x="6495053"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EF7FC670-9549-0A06-1751-EB562590D7B6}"/>
                </a:ext>
              </a:extLst>
            </p:cNvPr>
            <p:cNvSpPr/>
            <p:nvPr/>
          </p:nvSpPr>
          <p:spPr>
            <a:xfrm>
              <a:off x="6491150"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DAC30842-3E61-F3B2-4A39-D95605395C03}"/>
                </a:ext>
              </a:extLst>
            </p:cNvPr>
            <p:cNvSpPr/>
            <p:nvPr/>
          </p:nvSpPr>
          <p:spPr>
            <a:xfrm>
              <a:off x="6444029" y="3819580"/>
              <a:ext cx="96717" cy="30652"/>
            </a:xfrm>
            <a:custGeom>
              <a:avLst/>
              <a:gdLst>
                <a:gd name="connsiteX0" fmla="*/ 0 w 96717"/>
                <a:gd name="connsiteY0" fmla="*/ 8758 h 30652"/>
                <a:gd name="connsiteX1" fmla="*/ 22180 w 96717"/>
                <a:gd name="connsiteY1" fmla="*/ 20086 h 30652"/>
                <a:gd name="connsiteX2" fmla="*/ 44836 w 96717"/>
                <a:gd name="connsiteY2" fmla="*/ 0 h 30652"/>
                <a:gd name="connsiteX3" fmla="*/ 56641 w 96717"/>
                <a:gd name="connsiteY3" fmla="*/ 17611 h 30652"/>
                <a:gd name="connsiteX4" fmla="*/ 67778 w 96717"/>
                <a:gd name="connsiteY4" fmla="*/ 8758 h 30652"/>
                <a:gd name="connsiteX5" fmla="*/ 87388 w 96717"/>
                <a:gd name="connsiteY5" fmla="*/ 30652 h 30652"/>
                <a:gd name="connsiteX6" fmla="*/ 96717 w 96717"/>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7" h="30652">
                  <a:moveTo>
                    <a:pt x="0" y="8758"/>
                  </a:moveTo>
                  <a:lnTo>
                    <a:pt x="22180" y="20086"/>
                  </a:lnTo>
                  <a:lnTo>
                    <a:pt x="44836" y="0"/>
                  </a:lnTo>
                  <a:lnTo>
                    <a:pt x="56641"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F7A5AD95-E6C1-58E9-7FA3-3C83F5F4060C}"/>
                </a:ext>
              </a:extLst>
            </p:cNvPr>
            <p:cNvSpPr/>
            <p:nvPr/>
          </p:nvSpPr>
          <p:spPr>
            <a:xfrm>
              <a:off x="6227462" y="3819580"/>
              <a:ext cx="232844" cy="279870"/>
            </a:xfrm>
            <a:custGeom>
              <a:avLst/>
              <a:gdLst>
                <a:gd name="connsiteX0" fmla="*/ 0 w 232844"/>
                <a:gd name="connsiteY0" fmla="*/ 279870 h 279870"/>
                <a:gd name="connsiteX1" fmla="*/ 122895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95"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FB6CD0D4-50FC-AA97-47BE-D92EA0AF8F96}"/>
                </a:ext>
              </a:extLst>
            </p:cNvPr>
            <p:cNvSpPr/>
            <p:nvPr/>
          </p:nvSpPr>
          <p:spPr>
            <a:xfrm>
              <a:off x="6310281" y="3903351"/>
              <a:ext cx="79010" cy="21609"/>
            </a:xfrm>
            <a:custGeom>
              <a:avLst/>
              <a:gdLst>
                <a:gd name="connsiteX0" fmla="*/ 0 w 79010"/>
                <a:gd name="connsiteY0" fmla="*/ 8758 h 21609"/>
                <a:gd name="connsiteX1" fmla="*/ 18087 w 79010"/>
                <a:gd name="connsiteY1" fmla="*/ 20086 h 21609"/>
                <a:gd name="connsiteX2" fmla="*/ 29129 w 79010"/>
                <a:gd name="connsiteY2" fmla="*/ 0 h 21609"/>
                <a:gd name="connsiteX3" fmla="*/ 46264 w 79010"/>
                <a:gd name="connsiteY3" fmla="*/ 17611 h 21609"/>
                <a:gd name="connsiteX4" fmla="*/ 55403 w 79010"/>
                <a:gd name="connsiteY4" fmla="*/ 8758 h 21609"/>
                <a:gd name="connsiteX5" fmla="*/ 64827 w 79010"/>
                <a:gd name="connsiteY5" fmla="*/ 21609 h 21609"/>
                <a:gd name="connsiteX6" fmla="*/ 79011 w 79010"/>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0"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1274237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DC3FD47-07AD-9ADA-854F-93D35D22B61E}"/>
              </a:ext>
            </a:extLst>
          </p:cNvPr>
          <p:cNvSpPr>
            <a:spLocks noGrp="1"/>
          </p:cNvSpPr>
          <p:nvPr>
            <p:ph type="body" sz="quarter" idx="11"/>
          </p:nvPr>
        </p:nvSpPr>
        <p:spPr>
          <a:xfrm>
            <a:off x="591060" y="495393"/>
            <a:ext cx="5358636" cy="1452562"/>
          </a:xfrm>
        </p:spPr>
        <p:txBody>
          <a:bodyPr/>
          <a:lstStyle/>
          <a:p>
            <a:r>
              <a:rPr lang="nl-NL" dirty="0"/>
              <a:t>Wat heb je nodig voor een podcast?</a:t>
            </a:r>
          </a:p>
          <a:p>
            <a:endParaRPr lang="nl-NL" dirty="0"/>
          </a:p>
        </p:txBody>
      </p:sp>
      <p:sp>
        <p:nvSpPr>
          <p:cNvPr id="4" name="Tijdelijke aanduiding voor tekst 3">
            <a:extLst>
              <a:ext uri="{FF2B5EF4-FFF2-40B4-BE49-F238E27FC236}">
                <a16:creationId xmlns:a16="http://schemas.microsoft.com/office/drawing/2014/main" id="{46BEF793-1328-9F3E-F540-EE6C20F4AE93}"/>
              </a:ext>
            </a:extLst>
          </p:cNvPr>
          <p:cNvSpPr>
            <a:spLocks noGrp="1"/>
          </p:cNvSpPr>
          <p:nvPr>
            <p:ph type="body" sz="quarter" idx="12"/>
          </p:nvPr>
        </p:nvSpPr>
        <p:spPr/>
        <p:txBody>
          <a:bodyPr>
            <a:normAutofit fontScale="62500" lnSpcReduction="20000"/>
          </a:bodyPr>
          <a:lstStyle/>
          <a:p>
            <a:r>
              <a:rPr lang="nl-NL" dirty="0"/>
              <a:t>Een podcast opnemen kan je zo ingewikkeld maken als je zelf wilt. Wij houden het deze les eenvoudig. Alle apparaten waar je audio kan opnemen volstaan. Een telefoon of tablet is dus goed. Een </a:t>
            </a:r>
            <a:r>
              <a:rPr lang="nl-NL" dirty="0" err="1"/>
              <a:t>edit</a:t>
            </a:r>
            <a:r>
              <a:rPr lang="nl-NL" dirty="0"/>
              <a:t>-programma helpt om de audio te monteren. Je hebt speciale apps om podcasts te maken, maar ook zonder deze apps kan het prima. </a:t>
            </a:r>
          </a:p>
          <a:p>
            <a:r>
              <a:rPr lang="nl-NL" dirty="0"/>
              <a:t>Daarnaast begint en eindigt een podcast ook met een muziekje. Dat heet een </a:t>
            </a:r>
            <a:r>
              <a:rPr lang="nl-NL" i="1" dirty="0"/>
              <a:t>intro</a:t>
            </a:r>
            <a:r>
              <a:rPr lang="nl-NL" dirty="0"/>
              <a:t> en een </a:t>
            </a:r>
            <a:r>
              <a:rPr lang="nl-NL" i="1" dirty="0" err="1"/>
              <a:t>outro</a:t>
            </a:r>
            <a:r>
              <a:rPr lang="nl-NL" dirty="0"/>
              <a:t>.</a:t>
            </a:r>
          </a:p>
          <a:p>
            <a:r>
              <a:rPr lang="nl-NL" b="1" dirty="0">
                <a:solidFill>
                  <a:schemeClr val="accent1"/>
                </a:solidFill>
              </a:rPr>
              <a:t>Let op:  </a:t>
            </a:r>
            <a:r>
              <a:rPr lang="nl-NL" dirty="0"/>
              <a:t>Muziek en geluidseffecten mag je niet zomaar gebruiken, daar moet je voor betalen. Er zijn gelukkig een paar rechten-vrije sites waar je de muziek gratis van mag downloaden. Die zullen we straks met je delen.</a:t>
            </a:r>
          </a:p>
        </p:txBody>
      </p:sp>
      <p:pic>
        <p:nvPicPr>
          <p:cNvPr id="10" name="Tijdelijke aanduiding voor afbeelding 9" descr="Afbeelding met tekst, zitten, binnen, elektronica&#10;&#10;Automatisch gegenereerde beschrijving">
            <a:extLst>
              <a:ext uri="{FF2B5EF4-FFF2-40B4-BE49-F238E27FC236}">
                <a16:creationId xmlns:a16="http://schemas.microsoft.com/office/drawing/2014/main" id="{375032A1-313C-86B7-3807-06ABA41DBCD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465" r="20465"/>
          <a:stretch>
            <a:fillRect/>
          </a:stretch>
        </p:blipFill>
        <p:spPr/>
      </p:pic>
      <p:grpSp>
        <p:nvGrpSpPr>
          <p:cNvPr id="11" name="Group 97">
            <a:extLst>
              <a:ext uri="{FF2B5EF4-FFF2-40B4-BE49-F238E27FC236}">
                <a16:creationId xmlns:a16="http://schemas.microsoft.com/office/drawing/2014/main" id="{E1DBB667-3CF4-78E1-96E3-29A914B0F1E2}"/>
              </a:ext>
            </a:extLst>
          </p:cNvPr>
          <p:cNvGrpSpPr/>
          <p:nvPr/>
        </p:nvGrpSpPr>
        <p:grpSpPr>
          <a:xfrm>
            <a:off x="6609098" y="4270585"/>
            <a:ext cx="1185488" cy="1329558"/>
            <a:chOff x="5310523" y="4681374"/>
            <a:chExt cx="654498" cy="734038"/>
          </a:xfrm>
        </p:grpSpPr>
        <p:sp>
          <p:nvSpPr>
            <p:cNvPr id="12" name="Graphic 2">
              <a:extLst>
                <a:ext uri="{FF2B5EF4-FFF2-40B4-BE49-F238E27FC236}">
                  <a16:creationId xmlns:a16="http://schemas.microsoft.com/office/drawing/2014/main" id="{23328263-E9C9-5A3A-DC68-E018F5B04659}"/>
                </a:ext>
              </a:extLst>
            </p:cNvPr>
            <p:cNvSpPr/>
            <p:nvPr/>
          </p:nvSpPr>
          <p:spPr>
            <a:xfrm>
              <a:off x="5310523" y="4681374"/>
              <a:ext cx="654498" cy="734038"/>
            </a:xfrm>
            <a:custGeom>
              <a:avLst/>
              <a:gdLst>
                <a:gd name="connsiteX0" fmla="*/ 631262 w 654498"/>
                <a:gd name="connsiteY0" fmla="*/ 191242 h 734038"/>
                <a:gd name="connsiteX1" fmla="*/ 481808 w 654498"/>
                <a:gd name="connsiteY1" fmla="*/ 26842 h 734038"/>
                <a:gd name="connsiteX2" fmla="*/ 117501 w 654498"/>
                <a:gd name="connsiteY2" fmla="*/ 75582 h 734038"/>
                <a:gd name="connsiteX3" fmla="*/ 32492 w 654498"/>
                <a:gd name="connsiteY3" fmla="*/ 193146 h 734038"/>
                <a:gd name="connsiteX4" fmla="*/ 126 w 654498"/>
                <a:gd name="connsiteY4" fmla="*/ 376966 h 734038"/>
                <a:gd name="connsiteX5" fmla="*/ 83040 w 654498"/>
                <a:gd name="connsiteY5" fmla="*/ 644080 h 734038"/>
                <a:gd name="connsiteX6" fmla="*/ 314267 w 654498"/>
                <a:gd name="connsiteY6" fmla="*/ 734039 h 734038"/>
                <a:gd name="connsiteX7" fmla="*/ 558725 w 654498"/>
                <a:gd name="connsiteY7" fmla="*/ 635608 h 734038"/>
                <a:gd name="connsiteX8" fmla="*/ 654395 w 654498"/>
                <a:gd name="connsiteY8" fmla="*/ 347170 h 734038"/>
                <a:gd name="connsiteX9" fmla="*/ 631262 w 654498"/>
                <a:gd name="connsiteY9" fmla="*/ 191242 h 73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498" h="734038">
                  <a:moveTo>
                    <a:pt x="631262" y="191242"/>
                  </a:moveTo>
                  <a:cubicBezTo>
                    <a:pt x="610720" y="115630"/>
                    <a:pt x="555126" y="54477"/>
                    <a:pt x="481808" y="26842"/>
                  </a:cubicBezTo>
                  <a:cubicBezTo>
                    <a:pt x="360226" y="-21916"/>
                    <a:pt x="221995" y="-3420"/>
                    <a:pt x="117501" y="75582"/>
                  </a:cubicBezTo>
                  <a:cubicBezTo>
                    <a:pt x="82536" y="102046"/>
                    <a:pt x="54196" y="141237"/>
                    <a:pt x="32492" y="193146"/>
                  </a:cubicBezTo>
                  <a:cubicBezTo>
                    <a:pt x="9674" y="251681"/>
                    <a:pt x="-1321" y="314157"/>
                    <a:pt x="126" y="376966"/>
                  </a:cubicBezTo>
                  <a:cubicBezTo>
                    <a:pt x="126" y="495006"/>
                    <a:pt x="27761" y="584041"/>
                    <a:pt x="83040" y="644080"/>
                  </a:cubicBezTo>
                  <a:cubicBezTo>
                    <a:pt x="138319" y="704119"/>
                    <a:pt x="215389" y="734105"/>
                    <a:pt x="314267" y="734039"/>
                  </a:cubicBezTo>
                  <a:cubicBezTo>
                    <a:pt x="413459" y="734039"/>
                    <a:pt x="494945" y="701225"/>
                    <a:pt x="558725" y="635608"/>
                  </a:cubicBezTo>
                  <a:cubicBezTo>
                    <a:pt x="622505" y="569991"/>
                    <a:pt x="654395" y="473845"/>
                    <a:pt x="654395" y="347170"/>
                  </a:cubicBezTo>
                  <a:cubicBezTo>
                    <a:pt x="655508" y="294261"/>
                    <a:pt x="647683" y="241552"/>
                    <a:pt x="631262" y="191242"/>
                  </a:cubicBezTo>
                  <a:close/>
                </a:path>
              </a:pathLst>
            </a:custGeom>
            <a:solidFill>
              <a:srgbClr val="EB995D"/>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ABCCEFCC-0849-C86A-36CC-2DC5CE9F8E0F}"/>
                </a:ext>
              </a:extLst>
            </p:cNvPr>
            <p:cNvSpPr/>
            <p:nvPr/>
          </p:nvSpPr>
          <p:spPr>
            <a:xfrm>
              <a:off x="5463531" y="5051201"/>
              <a:ext cx="370114" cy="286057"/>
            </a:xfrm>
            <a:custGeom>
              <a:avLst/>
              <a:gdLst>
                <a:gd name="connsiteX0" fmla="*/ 156594 w 370114"/>
                <a:gd name="connsiteY0" fmla="*/ 136889 h 286057"/>
                <a:gd name="connsiteX1" fmla="*/ 72633 w 370114"/>
                <a:gd name="connsiteY1" fmla="*/ 52928 h 286057"/>
                <a:gd name="connsiteX2" fmla="*/ 0 w 370114"/>
                <a:gd name="connsiteY2" fmla="*/ 125561 h 286057"/>
                <a:gd name="connsiteX3" fmla="*/ 160592 w 370114"/>
                <a:gd name="connsiteY3" fmla="*/ 286058 h 286057"/>
                <a:gd name="connsiteX4" fmla="*/ 370114 w 370114"/>
                <a:gd name="connsiteY4" fmla="*/ 76536 h 286057"/>
                <a:gd name="connsiteX5" fmla="*/ 293578 w 370114"/>
                <a:gd name="connsiteY5" fmla="*/ 0 h 286057"/>
                <a:gd name="connsiteX6" fmla="*/ 156594 w 370114"/>
                <a:gd name="connsiteY6" fmla="*/ 136889 h 28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14" h="286057">
                  <a:moveTo>
                    <a:pt x="156594" y="136889"/>
                  </a:moveTo>
                  <a:lnTo>
                    <a:pt x="72633" y="52928"/>
                  </a:lnTo>
                  <a:lnTo>
                    <a:pt x="0" y="125561"/>
                  </a:lnTo>
                  <a:lnTo>
                    <a:pt x="160592" y="286058"/>
                  </a:lnTo>
                  <a:lnTo>
                    <a:pt x="370114" y="76536"/>
                  </a:lnTo>
                  <a:lnTo>
                    <a:pt x="293578" y="0"/>
                  </a:lnTo>
                  <a:lnTo>
                    <a:pt x="156594" y="136889"/>
                  </a:lnTo>
                  <a:close/>
                </a:path>
              </a:pathLst>
            </a:custGeom>
            <a:noFill/>
            <a:ln w="9223" cap="rnd">
              <a:solidFill>
                <a:srgbClr val="FFFFFF"/>
              </a:solidFill>
              <a:prstDash val="solid"/>
              <a:round/>
            </a:ln>
          </p:spPr>
          <p:txBody>
            <a:bodyPr rtlCol="0" anchor="ctr"/>
            <a:lstStyle/>
            <a:p>
              <a:endParaRPr lang="en-US"/>
            </a:p>
          </p:txBody>
        </p:sp>
        <p:sp>
          <p:nvSpPr>
            <p:cNvPr id="14" name="Graphic 2">
              <a:extLst>
                <a:ext uri="{FF2B5EF4-FFF2-40B4-BE49-F238E27FC236}">
                  <a16:creationId xmlns:a16="http://schemas.microsoft.com/office/drawing/2014/main" id="{3A3A757C-560C-697E-1D80-380D16167F3C}"/>
                </a:ext>
              </a:extLst>
            </p:cNvPr>
            <p:cNvSpPr/>
            <p:nvPr/>
          </p:nvSpPr>
          <p:spPr>
            <a:xfrm>
              <a:off x="5740069" y="4840546"/>
              <a:ext cx="31223" cy="95499"/>
            </a:xfrm>
            <a:custGeom>
              <a:avLst/>
              <a:gdLst>
                <a:gd name="connsiteX0" fmla="*/ 30938 w 31223"/>
                <a:gd name="connsiteY0" fmla="*/ 22932 h 95499"/>
                <a:gd name="connsiteX1" fmla="*/ 30938 w 31223"/>
                <a:gd name="connsiteY1" fmla="*/ 75479 h 95499"/>
                <a:gd name="connsiteX2" fmla="*/ 13042 w 31223"/>
                <a:gd name="connsiteY2" fmla="*/ 95470 h 95499"/>
                <a:gd name="connsiteX3" fmla="*/ 952 w 31223"/>
                <a:gd name="connsiteY3" fmla="*/ 93376 h 95499"/>
                <a:gd name="connsiteX4" fmla="*/ 0 w 31223"/>
                <a:gd name="connsiteY4" fmla="*/ 92329 h 95499"/>
                <a:gd name="connsiteX5" fmla="*/ 0 w 31223"/>
                <a:gd name="connsiteY5" fmla="*/ 91377 h 95499"/>
                <a:gd name="connsiteX6" fmla="*/ 2094 w 31223"/>
                <a:gd name="connsiteY6" fmla="*/ 85855 h 95499"/>
                <a:gd name="connsiteX7" fmla="*/ 3998 w 31223"/>
                <a:gd name="connsiteY7" fmla="*/ 84999 h 95499"/>
                <a:gd name="connsiteX8" fmla="*/ 11043 w 31223"/>
                <a:gd name="connsiteY8" fmla="*/ 86236 h 95499"/>
                <a:gd name="connsiteX9" fmla="*/ 19515 w 31223"/>
                <a:gd name="connsiteY9" fmla="*/ 74432 h 95499"/>
                <a:gd name="connsiteX10" fmla="*/ 19515 w 31223"/>
                <a:gd name="connsiteY10" fmla="*/ 29596 h 95499"/>
                <a:gd name="connsiteX11" fmla="*/ 14089 w 31223"/>
                <a:gd name="connsiteY11" fmla="*/ 29596 h 95499"/>
                <a:gd name="connsiteX12" fmla="*/ 12566 w 31223"/>
                <a:gd name="connsiteY12" fmla="*/ 28168 h 95499"/>
                <a:gd name="connsiteX13" fmla="*/ 12566 w 31223"/>
                <a:gd name="connsiteY13" fmla="*/ 22932 h 95499"/>
                <a:gd name="connsiteX14" fmla="*/ 13679 w 31223"/>
                <a:gd name="connsiteY14" fmla="*/ 21409 h 95499"/>
                <a:gd name="connsiteX15" fmla="*/ 14089 w 31223"/>
                <a:gd name="connsiteY15" fmla="*/ 21409 h 95499"/>
                <a:gd name="connsiteX16" fmla="*/ 29320 w 31223"/>
                <a:gd name="connsiteY16" fmla="*/ 21409 h 95499"/>
                <a:gd name="connsiteX17" fmla="*/ 30919 w 31223"/>
                <a:gd name="connsiteY17" fmla="*/ 22399 h 95499"/>
                <a:gd name="connsiteX18" fmla="*/ 30938 w 31223"/>
                <a:gd name="connsiteY18" fmla="*/ 22932 h 95499"/>
                <a:gd name="connsiteX19" fmla="*/ 18658 w 31223"/>
                <a:gd name="connsiteY19" fmla="*/ 12366 h 95499"/>
                <a:gd name="connsiteX20" fmla="*/ 16754 w 31223"/>
                <a:gd name="connsiteY20" fmla="*/ 7225 h 95499"/>
                <a:gd name="connsiteX21" fmla="*/ 18753 w 31223"/>
                <a:gd name="connsiteY21" fmla="*/ 2085 h 95499"/>
                <a:gd name="connsiteX22" fmla="*/ 29224 w 31223"/>
                <a:gd name="connsiteY22" fmla="*/ 2085 h 95499"/>
                <a:gd name="connsiteX23" fmla="*/ 29224 w 31223"/>
                <a:gd name="connsiteY23" fmla="*/ 12366 h 95499"/>
                <a:gd name="connsiteX24" fmla="*/ 23894 w 31223"/>
                <a:gd name="connsiteY24" fmla="*/ 14365 h 95499"/>
                <a:gd name="connsiteX25" fmla="*/ 18658 w 31223"/>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23" h="95499">
                  <a:moveTo>
                    <a:pt x="30938" y="22932"/>
                  </a:moveTo>
                  <a:lnTo>
                    <a:pt x="30938" y="75479"/>
                  </a:lnTo>
                  <a:cubicBezTo>
                    <a:pt x="30938" y="88806"/>
                    <a:pt x="24941" y="95470"/>
                    <a:pt x="13042" y="95470"/>
                  </a:cubicBezTo>
                  <a:cubicBezTo>
                    <a:pt x="8910" y="95660"/>
                    <a:pt x="4779" y="94937"/>
                    <a:pt x="952" y="93376"/>
                  </a:cubicBezTo>
                  <a:cubicBezTo>
                    <a:pt x="381" y="93376"/>
                    <a:pt x="0" y="92709"/>
                    <a:pt x="0" y="92329"/>
                  </a:cubicBezTo>
                  <a:cubicBezTo>
                    <a:pt x="0" y="91948"/>
                    <a:pt x="0" y="91662"/>
                    <a:pt x="0" y="91377"/>
                  </a:cubicBezTo>
                  <a:lnTo>
                    <a:pt x="2094" y="85855"/>
                  </a:lnTo>
                  <a:cubicBezTo>
                    <a:pt x="2094" y="84904"/>
                    <a:pt x="3046" y="84713"/>
                    <a:pt x="3998" y="84999"/>
                  </a:cubicBezTo>
                  <a:cubicBezTo>
                    <a:pt x="6245" y="85855"/>
                    <a:pt x="8634" y="86274"/>
                    <a:pt x="11043" y="86236"/>
                  </a:cubicBezTo>
                  <a:cubicBezTo>
                    <a:pt x="16659" y="86236"/>
                    <a:pt x="19515" y="82333"/>
                    <a:pt x="19515" y="74432"/>
                  </a:cubicBezTo>
                  <a:lnTo>
                    <a:pt x="19515" y="29596"/>
                  </a:lnTo>
                  <a:lnTo>
                    <a:pt x="14089" y="29596"/>
                  </a:lnTo>
                  <a:cubicBezTo>
                    <a:pt x="13042" y="29596"/>
                    <a:pt x="12566" y="29120"/>
                    <a:pt x="12566" y="28168"/>
                  </a:cubicBezTo>
                  <a:lnTo>
                    <a:pt x="12566" y="22932"/>
                  </a:lnTo>
                  <a:cubicBezTo>
                    <a:pt x="12451" y="22209"/>
                    <a:pt x="12946" y="21523"/>
                    <a:pt x="13679" y="21409"/>
                  </a:cubicBezTo>
                  <a:cubicBezTo>
                    <a:pt x="13813" y="21390"/>
                    <a:pt x="13955" y="21390"/>
                    <a:pt x="14089" y="21409"/>
                  </a:cubicBezTo>
                  <a:lnTo>
                    <a:pt x="29320" y="21409"/>
                  </a:lnTo>
                  <a:cubicBezTo>
                    <a:pt x="30034" y="21238"/>
                    <a:pt x="30757" y="21685"/>
                    <a:pt x="30919" y="22399"/>
                  </a:cubicBezTo>
                  <a:cubicBezTo>
                    <a:pt x="30967" y="22580"/>
                    <a:pt x="30967" y="22761"/>
                    <a:pt x="30938" y="22932"/>
                  </a:cubicBezTo>
                  <a:close/>
                  <a:moveTo>
                    <a:pt x="18658" y="12366"/>
                  </a:moveTo>
                  <a:cubicBezTo>
                    <a:pt x="17382" y="10966"/>
                    <a:pt x="16697" y="9120"/>
                    <a:pt x="16754" y="7225"/>
                  </a:cubicBezTo>
                  <a:cubicBezTo>
                    <a:pt x="16688" y="5312"/>
                    <a:pt x="17411" y="3446"/>
                    <a:pt x="18753" y="2085"/>
                  </a:cubicBezTo>
                  <a:cubicBezTo>
                    <a:pt x="21695" y="-695"/>
                    <a:pt x="26293" y="-695"/>
                    <a:pt x="29224" y="2085"/>
                  </a:cubicBezTo>
                  <a:cubicBezTo>
                    <a:pt x="31890" y="4998"/>
                    <a:pt x="31890" y="9453"/>
                    <a:pt x="29224" y="12366"/>
                  </a:cubicBezTo>
                  <a:cubicBezTo>
                    <a:pt x="27787" y="13717"/>
                    <a:pt x="25864" y="14431"/>
                    <a:pt x="23894" y="14365"/>
                  </a:cubicBezTo>
                  <a:cubicBezTo>
                    <a:pt x="21952" y="14451"/>
                    <a:pt x="20048" y="13727"/>
                    <a:pt x="18658" y="12366"/>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C4B41351-0E0A-A134-90A0-E6EF469C3EE3}"/>
                </a:ext>
              </a:extLst>
            </p:cNvPr>
            <p:cNvSpPr/>
            <p:nvPr/>
          </p:nvSpPr>
          <p:spPr>
            <a:xfrm>
              <a:off x="5782451" y="4860396"/>
              <a:ext cx="42995" cy="52746"/>
            </a:xfrm>
            <a:custGeom>
              <a:avLst/>
              <a:gdLst>
                <a:gd name="connsiteX0" fmla="*/ 23207 w 42995"/>
                <a:gd name="connsiteY0" fmla="*/ 52678 h 52746"/>
                <a:gd name="connsiteX1" fmla="*/ 5596 w 42995"/>
                <a:gd name="connsiteY1" fmla="*/ 45634 h 52746"/>
                <a:gd name="connsiteX2" fmla="*/ 75 w 42995"/>
                <a:gd name="connsiteY2" fmla="*/ 26595 h 52746"/>
                <a:gd name="connsiteX3" fmla="*/ 5977 w 42995"/>
                <a:gd name="connsiteY3" fmla="*/ 7556 h 52746"/>
                <a:gd name="connsiteX4" fmla="*/ 23112 w 42995"/>
                <a:gd name="connsiteY4" fmla="*/ 36 h 52746"/>
                <a:gd name="connsiteX5" fmla="*/ 32632 w 42995"/>
                <a:gd name="connsiteY5" fmla="*/ 2130 h 52746"/>
                <a:gd name="connsiteX6" fmla="*/ 38724 w 42995"/>
                <a:gd name="connsiteY6" fmla="*/ 7747 h 52746"/>
                <a:gd name="connsiteX7" fmla="*/ 42817 w 42995"/>
                <a:gd name="connsiteY7" fmla="*/ 23549 h 52746"/>
                <a:gd name="connsiteX8" fmla="*/ 42817 w 42995"/>
                <a:gd name="connsiteY8" fmla="*/ 28213 h 52746"/>
                <a:gd name="connsiteX9" fmla="*/ 41294 w 42995"/>
                <a:gd name="connsiteY9" fmla="*/ 28213 h 52746"/>
                <a:gd name="connsiteX10" fmla="*/ 11594 w 42995"/>
                <a:gd name="connsiteY10" fmla="*/ 28213 h 52746"/>
                <a:gd name="connsiteX11" fmla="*/ 15211 w 42995"/>
                <a:gd name="connsiteY11" fmla="*/ 39446 h 52746"/>
                <a:gd name="connsiteX12" fmla="*/ 25873 w 42995"/>
                <a:gd name="connsiteY12" fmla="*/ 43444 h 52746"/>
                <a:gd name="connsiteX13" fmla="*/ 37201 w 42995"/>
                <a:gd name="connsiteY13" fmla="*/ 40779 h 52746"/>
                <a:gd name="connsiteX14" fmla="*/ 39295 w 42995"/>
                <a:gd name="connsiteY14" fmla="*/ 41636 h 52746"/>
                <a:gd name="connsiteX15" fmla="*/ 41199 w 42995"/>
                <a:gd name="connsiteY15" fmla="*/ 46205 h 52746"/>
                <a:gd name="connsiteX16" fmla="*/ 40247 w 42995"/>
                <a:gd name="connsiteY16" fmla="*/ 48299 h 52746"/>
                <a:gd name="connsiteX17" fmla="*/ 23207 w 42995"/>
                <a:gd name="connsiteY17" fmla="*/ 52678 h 52746"/>
                <a:gd name="connsiteX18" fmla="*/ 11213 w 42995"/>
                <a:gd name="connsiteY18" fmla="*/ 21455 h 52746"/>
                <a:gd name="connsiteX19" fmla="*/ 32727 w 42995"/>
                <a:gd name="connsiteY19" fmla="*/ 21455 h 52746"/>
                <a:gd name="connsiteX20" fmla="*/ 23207 w 42995"/>
                <a:gd name="connsiteY20" fmla="*/ 8889 h 52746"/>
                <a:gd name="connsiteX21" fmla="*/ 14735 w 42995"/>
                <a:gd name="connsiteY21" fmla="*/ 12697 h 52746"/>
                <a:gd name="connsiteX22" fmla="*/ 11594 w 42995"/>
                <a:gd name="connsiteY22" fmla="*/ 21455 h 5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95" h="52746">
                  <a:moveTo>
                    <a:pt x="23207" y="52678"/>
                  </a:moveTo>
                  <a:cubicBezTo>
                    <a:pt x="16563" y="53211"/>
                    <a:pt x="10042" y="50603"/>
                    <a:pt x="5596" y="45634"/>
                  </a:cubicBezTo>
                  <a:cubicBezTo>
                    <a:pt x="1541" y="40151"/>
                    <a:pt x="-420" y="33402"/>
                    <a:pt x="75" y="26595"/>
                  </a:cubicBezTo>
                  <a:cubicBezTo>
                    <a:pt x="-201" y="19760"/>
                    <a:pt x="1884" y="13039"/>
                    <a:pt x="5977" y="7556"/>
                  </a:cubicBezTo>
                  <a:cubicBezTo>
                    <a:pt x="10147" y="2444"/>
                    <a:pt x="16525" y="-354"/>
                    <a:pt x="23112" y="36"/>
                  </a:cubicBezTo>
                  <a:cubicBezTo>
                    <a:pt x="26406" y="-69"/>
                    <a:pt x="29680" y="645"/>
                    <a:pt x="32632" y="2130"/>
                  </a:cubicBezTo>
                  <a:cubicBezTo>
                    <a:pt x="35183" y="3349"/>
                    <a:pt x="37306" y="5300"/>
                    <a:pt x="38724" y="7747"/>
                  </a:cubicBezTo>
                  <a:cubicBezTo>
                    <a:pt x="41532" y="12535"/>
                    <a:pt x="42941" y="17999"/>
                    <a:pt x="42817" y="23549"/>
                  </a:cubicBezTo>
                  <a:cubicBezTo>
                    <a:pt x="43055" y="25091"/>
                    <a:pt x="43055" y="26671"/>
                    <a:pt x="42817" y="28213"/>
                  </a:cubicBezTo>
                  <a:cubicBezTo>
                    <a:pt x="42322" y="28347"/>
                    <a:pt x="41789" y="28347"/>
                    <a:pt x="41294" y="28213"/>
                  </a:cubicBezTo>
                  <a:lnTo>
                    <a:pt x="11594" y="28213"/>
                  </a:lnTo>
                  <a:cubicBezTo>
                    <a:pt x="11660" y="32231"/>
                    <a:pt x="12926" y="36143"/>
                    <a:pt x="15211" y="39446"/>
                  </a:cubicBezTo>
                  <a:cubicBezTo>
                    <a:pt x="17934" y="42388"/>
                    <a:pt x="21884" y="43873"/>
                    <a:pt x="25873" y="43444"/>
                  </a:cubicBezTo>
                  <a:cubicBezTo>
                    <a:pt x="29795" y="43388"/>
                    <a:pt x="33660" y="42483"/>
                    <a:pt x="37201" y="40779"/>
                  </a:cubicBezTo>
                  <a:cubicBezTo>
                    <a:pt x="38153" y="40303"/>
                    <a:pt x="38819" y="40779"/>
                    <a:pt x="39295" y="41636"/>
                  </a:cubicBezTo>
                  <a:lnTo>
                    <a:pt x="41199" y="46205"/>
                  </a:lnTo>
                  <a:cubicBezTo>
                    <a:pt x="41199" y="47062"/>
                    <a:pt x="41199" y="47728"/>
                    <a:pt x="40247" y="48299"/>
                  </a:cubicBezTo>
                  <a:cubicBezTo>
                    <a:pt x="35030" y="51184"/>
                    <a:pt x="29166" y="52688"/>
                    <a:pt x="23207" y="52678"/>
                  </a:cubicBezTo>
                  <a:close/>
                  <a:moveTo>
                    <a:pt x="11213" y="21455"/>
                  </a:moveTo>
                  <a:lnTo>
                    <a:pt x="32727" y="21455"/>
                  </a:lnTo>
                  <a:cubicBezTo>
                    <a:pt x="32727" y="13078"/>
                    <a:pt x="29490" y="8889"/>
                    <a:pt x="23207" y="8889"/>
                  </a:cubicBezTo>
                  <a:cubicBezTo>
                    <a:pt x="19914" y="8603"/>
                    <a:pt x="16706" y="10041"/>
                    <a:pt x="14735" y="12697"/>
                  </a:cubicBezTo>
                  <a:cubicBezTo>
                    <a:pt x="12926" y="15286"/>
                    <a:pt x="11841" y="18304"/>
                    <a:pt x="11594" y="21455"/>
                  </a:cubicBezTo>
                  <a:close/>
                </a:path>
              </a:pathLst>
            </a:custGeom>
            <a:solidFill>
              <a:srgbClr val="FFFFFF"/>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E3D51716-FA44-B4C5-1391-7FE2703319C5}"/>
                </a:ext>
              </a:extLst>
            </p:cNvPr>
            <p:cNvSpPr/>
            <p:nvPr/>
          </p:nvSpPr>
          <p:spPr>
            <a:xfrm>
              <a:off x="5512072" y="4918295"/>
              <a:ext cx="62659" cy="91347"/>
            </a:xfrm>
            <a:custGeom>
              <a:avLst/>
              <a:gdLst>
                <a:gd name="connsiteX0" fmla="*/ 55601 w 62659"/>
                <a:gd name="connsiteY0" fmla="*/ 80263 h 91347"/>
                <a:gd name="connsiteX1" fmla="*/ 60837 w 62659"/>
                <a:gd name="connsiteY1" fmla="*/ 80263 h 91347"/>
                <a:gd name="connsiteX2" fmla="*/ 62646 w 62659"/>
                <a:gd name="connsiteY2" fmla="*/ 81662 h 91347"/>
                <a:gd name="connsiteX3" fmla="*/ 62646 w 62659"/>
                <a:gd name="connsiteY3" fmla="*/ 82072 h 91347"/>
                <a:gd name="connsiteX4" fmla="*/ 62646 w 62659"/>
                <a:gd name="connsiteY4" fmla="*/ 87974 h 91347"/>
                <a:gd name="connsiteX5" fmla="*/ 61246 w 62659"/>
                <a:gd name="connsiteY5" fmla="*/ 89782 h 91347"/>
                <a:gd name="connsiteX6" fmla="*/ 60837 w 62659"/>
                <a:gd name="connsiteY6" fmla="*/ 89782 h 91347"/>
                <a:gd name="connsiteX7" fmla="*/ 47224 w 62659"/>
                <a:gd name="connsiteY7" fmla="*/ 89782 h 91347"/>
                <a:gd name="connsiteX8" fmla="*/ 45415 w 62659"/>
                <a:gd name="connsiteY8" fmla="*/ 88173 h 91347"/>
                <a:gd name="connsiteX9" fmla="*/ 45415 w 62659"/>
                <a:gd name="connsiteY9" fmla="*/ 87974 h 91347"/>
                <a:gd name="connsiteX10" fmla="*/ 44368 w 62659"/>
                <a:gd name="connsiteY10" fmla="*/ 80929 h 91347"/>
                <a:gd name="connsiteX11" fmla="*/ 24758 w 62659"/>
                <a:gd name="connsiteY11" fmla="*/ 91305 h 91347"/>
                <a:gd name="connsiteX12" fmla="*/ 6481 w 62659"/>
                <a:gd name="connsiteY12" fmla="*/ 83880 h 91347"/>
                <a:gd name="connsiteX13" fmla="*/ 103 w 62659"/>
                <a:gd name="connsiteY13" fmla="*/ 60843 h 91347"/>
                <a:gd name="connsiteX14" fmla="*/ 7528 w 62659"/>
                <a:gd name="connsiteY14" fmla="*/ 36949 h 91347"/>
                <a:gd name="connsiteX15" fmla="*/ 26567 w 62659"/>
                <a:gd name="connsiteY15" fmla="*/ 28763 h 91347"/>
                <a:gd name="connsiteX16" fmla="*/ 36086 w 62659"/>
                <a:gd name="connsiteY16" fmla="*/ 30762 h 91347"/>
                <a:gd name="connsiteX17" fmla="*/ 42084 w 62659"/>
                <a:gd name="connsiteY17" fmla="*/ 35522 h 91347"/>
                <a:gd name="connsiteX18" fmla="*/ 42084 w 62659"/>
                <a:gd name="connsiteY18" fmla="*/ 10010 h 91347"/>
                <a:gd name="connsiteX19" fmla="*/ 36562 w 62659"/>
                <a:gd name="connsiteY19" fmla="*/ 10010 h 91347"/>
                <a:gd name="connsiteX20" fmla="*/ 34754 w 62659"/>
                <a:gd name="connsiteY20" fmla="*/ 8610 h 91347"/>
                <a:gd name="connsiteX21" fmla="*/ 34754 w 62659"/>
                <a:gd name="connsiteY21" fmla="*/ 8201 h 91347"/>
                <a:gd name="connsiteX22" fmla="*/ 34754 w 62659"/>
                <a:gd name="connsiteY22" fmla="*/ 1823 h 91347"/>
                <a:gd name="connsiteX23" fmla="*/ 36153 w 62659"/>
                <a:gd name="connsiteY23" fmla="*/ 14 h 91347"/>
                <a:gd name="connsiteX24" fmla="*/ 36562 w 62659"/>
                <a:gd name="connsiteY24" fmla="*/ 14 h 91347"/>
                <a:gd name="connsiteX25" fmla="*/ 54649 w 62659"/>
                <a:gd name="connsiteY25" fmla="*/ 14 h 91347"/>
                <a:gd name="connsiteX26" fmla="*/ 56458 w 62659"/>
                <a:gd name="connsiteY26" fmla="*/ 1413 h 91347"/>
                <a:gd name="connsiteX27" fmla="*/ 56458 w 62659"/>
                <a:gd name="connsiteY27" fmla="*/ 1823 h 91347"/>
                <a:gd name="connsiteX28" fmla="*/ 42464 w 62659"/>
                <a:gd name="connsiteY28" fmla="*/ 67126 h 91347"/>
                <a:gd name="connsiteX29" fmla="*/ 42464 w 62659"/>
                <a:gd name="connsiteY29" fmla="*/ 45898 h 91347"/>
                <a:gd name="connsiteX30" fmla="*/ 37038 w 62659"/>
                <a:gd name="connsiteY30" fmla="*/ 41424 h 91347"/>
                <a:gd name="connsiteX31" fmla="*/ 29137 w 62659"/>
                <a:gd name="connsiteY31" fmla="*/ 39425 h 91347"/>
                <a:gd name="connsiteX32" fmla="*/ 14192 w 62659"/>
                <a:gd name="connsiteY32" fmla="*/ 59701 h 91347"/>
                <a:gd name="connsiteX33" fmla="*/ 20951 w 62659"/>
                <a:gd name="connsiteY33" fmla="*/ 78740 h 91347"/>
                <a:gd name="connsiteX34" fmla="*/ 28852 w 62659"/>
                <a:gd name="connsiteY34" fmla="*/ 80358 h 91347"/>
                <a:gd name="connsiteX35" fmla="*/ 38371 w 62659"/>
                <a:gd name="connsiteY35" fmla="*/ 76645 h 91347"/>
                <a:gd name="connsiteX36" fmla="*/ 42464 w 62659"/>
                <a:gd name="connsiteY36" fmla="*/ 67126 h 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659" h="91347">
                  <a:moveTo>
                    <a:pt x="55601" y="80263"/>
                  </a:moveTo>
                  <a:lnTo>
                    <a:pt x="60837" y="80263"/>
                  </a:lnTo>
                  <a:cubicBezTo>
                    <a:pt x="61722" y="80149"/>
                    <a:pt x="62531" y="80777"/>
                    <a:pt x="62646" y="81662"/>
                  </a:cubicBezTo>
                  <a:cubicBezTo>
                    <a:pt x="62665" y="81795"/>
                    <a:pt x="62665" y="81938"/>
                    <a:pt x="62646" y="82072"/>
                  </a:cubicBezTo>
                  <a:lnTo>
                    <a:pt x="62646" y="87974"/>
                  </a:lnTo>
                  <a:cubicBezTo>
                    <a:pt x="62760" y="88859"/>
                    <a:pt x="62132" y="89668"/>
                    <a:pt x="61246" y="89782"/>
                  </a:cubicBezTo>
                  <a:cubicBezTo>
                    <a:pt x="61113" y="89801"/>
                    <a:pt x="60970" y="89801"/>
                    <a:pt x="60837" y="89782"/>
                  </a:cubicBezTo>
                  <a:lnTo>
                    <a:pt x="47224" y="89782"/>
                  </a:lnTo>
                  <a:cubicBezTo>
                    <a:pt x="46282" y="89839"/>
                    <a:pt x="45473" y="89116"/>
                    <a:pt x="45415" y="88173"/>
                  </a:cubicBezTo>
                  <a:cubicBezTo>
                    <a:pt x="45415" y="88107"/>
                    <a:pt x="45415" y="88040"/>
                    <a:pt x="45415" y="87974"/>
                  </a:cubicBezTo>
                  <a:lnTo>
                    <a:pt x="44368" y="80929"/>
                  </a:lnTo>
                  <a:cubicBezTo>
                    <a:pt x="40304" y="87802"/>
                    <a:pt x="32726" y="91810"/>
                    <a:pt x="24758" y="91305"/>
                  </a:cubicBezTo>
                  <a:cubicBezTo>
                    <a:pt x="17857" y="91724"/>
                    <a:pt x="11136" y="88992"/>
                    <a:pt x="6481" y="83880"/>
                  </a:cubicBezTo>
                  <a:cubicBezTo>
                    <a:pt x="1731" y="77179"/>
                    <a:pt x="-525" y="69030"/>
                    <a:pt x="103" y="60843"/>
                  </a:cubicBezTo>
                  <a:cubicBezTo>
                    <a:pt x="-497" y="52228"/>
                    <a:pt x="2159" y="43708"/>
                    <a:pt x="7528" y="36949"/>
                  </a:cubicBezTo>
                  <a:cubicBezTo>
                    <a:pt x="12374" y="31571"/>
                    <a:pt x="19332" y="28573"/>
                    <a:pt x="26567" y="28763"/>
                  </a:cubicBezTo>
                  <a:cubicBezTo>
                    <a:pt x="29851" y="28687"/>
                    <a:pt x="33107" y="29372"/>
                    <a:pt x="36086" y="30762"/>
                  </a:cubicBezTo>
                  <a:cubicBezTo>
                    <a:pt x="38466" y="31800"/>
                    <a:pt x="40532" y="33437"/>
                    <a:pt x="42084" y="35522"/>
                  </a:cubicBezTo>
                  <a:lnTo>
                    <a:pt x="42084" y="10010"/>
                  </a:lnTo>
                  <a:lnTo>
                    <a:pt x="36562" y="10010"/>
                  </a:lnTo>
                  <a:cubicBezTo>
                    <a:pt x="35677" y="10124"/>
                    <a:pt x="34868" y="9496"/>
                    <a:pt x="34754" y="8610"/>
                  </a:cubicBezTo>
                  <a:cubicBezTo>
                    <a:pt x="34735" y="8477"/>
                    <a:pt x="34735" y="8334"/>
                    <a:pt x="34754" y="8201"/>
                  </a:cubicBezTo>
                  <a:lnTo>
                    <a:pt x="34754" y="1823"/>
                  </a:lnTo>
                  <a:cubicBezTo>
                    <a:pt x="34640" y="938"/>
                    <a:pt x="35268" y="129"/>
                    <a:pt x="36153" y="14"/>
                  </a:cubicBezTo>
                  <a:cubicBezTo>
                    <a:pt x="36286" y="-5"/>
                    <a:pt x="36429" y="-5"/>
                    <a:pt x="36562" y="14"/>
                  </a:cubicBezTo>
                  <a:lnTo>
                    <a:pt x="54649" y="14"/>
                  </a:lnTo>
                  <a:cubicBezTo>
                    <a:pt x="55535" y="-100"/>
                    <a:pt x="56344" y="528"/>
                    <a:pt x="56458" y="1413"/>
                  </a:cubicBezTo>
                  <a:cubicBezTo>
                    <a:pt x="56477" y="1547"/>
                    <a:pt x="56477" y="1690"/>
                    <a:pt x="56458" y="1823"/>
                  </a:cubicBezTo>
                  <a:close/>
                  <a:moveTo>
                    <a:pt x="42464" y="67126"/>
                  </a:moveTo>
                  <a:lnTo>
                    <a:pt x="42464" y="45898"/>
                  </a:lnTo>
                  <a:cubicBezTo>
                    <a:pt x="41046" y="43994"/>
                    <a:pt x="39180" y="42452"/>
                    <a:pt x="37038" y="41424"/>
                  </a:cubicBezTo>
                  <a:cubicBezTo>
                    <a:pt x="34602" y="40139"/>
                    <a:pt x="31888" y="39453"/>
                    <a:pt x="29137" y="39425"/>
                  </a:cubicBezTo>
                  <a:cubicBezTo>
                    <a:pt x="19142" y="39425"/>
                    <a:pt x="14192" y="46183"/>
                    <a:pt x="14192" y="59701"/>
                  </a:cubicBezTo>
                  <a:cubicBezTo>
                    <a:pt x="14192" y="70077"/>
                    <a:pt x="16381" y="76550"/>
                    <a:pt x="20951" y="78740"/>
                  </a:cubicBezTo>
                  <a:cubicBezTo>
                    <a:pt x="23397" y="79968"/>
                    <a:pt x="26120" y="80520"/>
                    <a:pt x="28852" y="80358"/>
                  </a:cubicBezTo>
                  <a:cubicBezTo>
                    <a:pt x="32383" y="80387"/>
                    <a:pt x="35791" y="79054"/>
                    <a:pt x="38371" y="76645"/>
                  </a:cubicBezTo>
                  <a:cubicBezTo>
                    <a:pt x="41056" y="74218"/>
                    <a:pt x="42541" y="70743"/>
                    <a:pt x="42464" y="67126"/>
                  </a:cubicBezTo>
                  <a:close/>
                </a:path>
              </a:pathLst>
            </a:custGeom>
            <a:solidFill>
              <a:srgbClr val="FFFFFF"/>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DA417DD4-16E1-9AF1-7D0E-E70BB4CC05F1}"/>
                </a:ext>
              </a:extLst>
            </p:cNvPr>
            <p:cNvSpPr/>
            <p:nvPr/>
          </p:nvSpPr>
          <p:spPr>
            <a:xfrm>
              <a:off x="5582936" y="4947040"/>
              <a:ext cx="55765" cy="62611"/>
            </a:xfrm>
            <a:custGeom>
              <a:avLst/>
              <a:gdLst>
                <a:gd name="connsiteX0" fmla="*/ 35285 w 55765"/>
                <a:gd name="connsiteY0" fmla="*/ 25245 h 62611"/>
                <a:gd name="connsiteX1" fmla="*/ 35285 w 55765"/>
                <a:gd name="connsiteY1" fmla="*/ 21056 h 62611"/>
                <a:gd name="connsiteX2" fmla="*/ 30525 w 55765"/>
                <a:gd name="connsiteY2" fmla="*/ 10299 h 62611"/>
                <a:gd name="connsiteX3" fmla="*/ 23861 w 55765"/>
                <a:gd name="connsiteY3" fmla="*/ 9348 h 62611"/>
                <a:gd name="connsiteX4" fmla="*/ 14342 w 55765"/>
                <a:gd name="connsiteY4" fmla="*/ 17058 h 62611"/>
                <a:gd name="connsiteX5" fmla="*/ 12533 w 55765"/>
                <a:gd name="connsiteY5" fmla="*/ 18867 h 62611"/>
                <a:gd name="connsiteX6" fmla="*/ 4823 w 55765"/>
                <a:gd name="connsiteY6" fmla="*/ 18867 h 62611"/>
                <a:gd name="connsiteX7" fmla="*/ 3109 w 55765"/>
                <a:gd name="connsiteY7" fmla="*/ 17058 h 62611"/>
                <a:gd name="connsiteX8" fmla="*/ 10249 w 55765"/>
                <a:gd name="connsiteY8" fmla="*/ 4112 h 62611"/>
                <a:gd name="connsiteX9" fmla="*/ 27193 w 55765"/>
                <a:gd name="connsiteY9" fmla="*/ 19 h 62611"/>
                <a:gd name="connsiteX10" fmla="*/ 48707 w 55765"/>
                <a:gd name="connsiteY10" fmla="*/ 19819 h 62611"/>
                <a:gd name="connsiteX11" fmla="*/ 48707 w 55765"/>
                <a:gd name="connsiteY11" fmla="*/ 51519 h 62611"/>
                <a:gd name="connsiteX12" fmla="*/ 53943 w 55765"/>
                <a:gd name="connsiteY12" fmla="*/ 51519 h 62611"/>
                <a:gd name="connsiteX13" fmla="*/ 55751 w 55765"/>
                <a:gd name="connsiteY13" fmla="*/ 52918 h 62611"/>
                <a:gd name="connsiteX14" fmla="*/ 55751 w 55765"/>
                <a:gd name="connsiteY14" fmla="*/ 53327 h 62611"/>
                <a:gd name="connsiteX15" fmla="*/ 55751 w 55765"/>
                <a:gd name="connsiteY15" fmla="*/ 59229 h 62611"/>
                <a:gd name="connsiteX16" fmla="*/ 54352 w 55765"/>
                <a:gd name="connsiteY16" fmla="*/ 61038 h 62611"/>
                <a:gd name="connsiteX17" fmla="*/ 53943 w 55765"/>
                <a:gd name="connsiteY17" fmla="*/ 61038 h 62611"/>
                <a:gd name="connsiteX18" fmla="*/ 39664 w 55765"/>
                <a:gd name="connsiteY18" fmla="*/ 61038 h 62611"/>
                <a:gd name="connsiteX19" fmla="*/ 37855 w 55765"/>
                <a:gd name="connsiteY19" fmla="*/ 59229 h 62611"/>
                <a:gd name="connsiteX20" fmla="*/ 36998 w 55765"/>
                <a:gd name="connsiteY20" fmla="*/ 53708 h 62611"/>
                <a:gd name="connsiteX21" fmla="*/ 17959 w 55765"/>
                <a:gd name="connsiteY21" fmla="*/ 62561 h 62611"/>
                <a:gd name="connsiteX22" fmla="*/ 5108 w 55765"/>
                <a:gd name="connsiteY22" fmla="*/ 58468 h 62611"/>
                <a:gd name="connsiteX23" fmla="*/ 63 w 55765"/>
                <a:gd name="connsiteY23" fmla="*/ 45521 h 62611"/>
                <a:gd name="connsiteX24" fmla="*/ 9582 w 55765"/>
                <a:gd name="connsiteY24" fmla="*/ 29433 h 62611"/>
                <a:gd name="connsiteX25" fmla="*/ 28621 w 55765"/>
                <a:gd name="connsiteY25" fmla="*/ 25340 h 62611"/>
                <a:gd name="connsiteX26" fmla="*/ 35285 w 55765"/>
                <a:gd name="connsiteY26" fmla="*/ 42856 h 62611"/>
                <a:gd name="connsiteX27" fmla="*/ 35285 w 55765"/>
                <a:gd name="connsiteY27" fmla="*/ 33336 h 62611"/>
                <a:gd name="connsiteX28" fmla="*/ 21006 w 55765"/>
                <a:gd name="connsiteY28" fmla="*/ 34383 h 62611"/>
                <a:gd name="connsiteX29" fmla="*/ 16341 w 55765"/>
                <a:gd name="connsiteY29" fmla="*/ 36573 h 62611"/>
                <a:gd name="connsiteX30" fmla="*/ 12438 w 55765"/>
                <a:gd name="connsiteY30" fmla="*/ 43998 h 62611"/>
                <a:gd name="connsiteX31" fmla="*/ 21958 w 55765"/>
                <a:gd name="connsiteY31" fmla="*/ 52375 h 62611"/>
                <a:gd name="connsiteX32" fmla="*/ 31477 w 55765"/>
                <a:gd name="connsiteY32" fmla="*/ 49424 h 62611"/>
                <a:gd name="connsiteX33" fmla="*/ 35570 w 55765"/>
                <a:gd name="connsiteY33" fmla="*/ 42856 h 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5" h="62611">
                  <a:moveTo>
                    <a:pt x="35285" y="25245"/>
                  </a:moveTo>
                  <a:lnTo>
                    <a:pt x="35285" y="21056"/>
                  </a:lnTo>
                  <a:cubicBezTo>
                    <a:pt x="35285" y="15345"/>
                    <a:pt x="33762" y="11537"/>
                    <a:pt x="30525" y="10299"/>
                  </a:cubicBezTo>
                  <a:cubicBezTo>
                    <a:pt x="28383" y="9548"/>
                    <a:pt x="26127" y="9224"/>
                    <a:pt x="23861" y="9348"/>
                  </a:cubicBezTo>
                  <a:cubicBezTo>
                    <a:pt x="19235" y="9262"/>
                    <a:pt x="15218" y="12517"/>
                    <a:pt x="14342" y="17058"/>
                  </a:cubicBezTo>
                  <a:cubicBezTo>
                    <a:pt x="14342" y="18296"/>
                    <a:pt x="13485" y="18867"/>
                    <a:pt x="12533" y="18867"/>
                  </a:cubicBezTo>
                  <a:lnTo>
                    <a:pt x="4823" y="18867"/>
                  </a:lnTo>
                  <a:cubicBezTo>
                    <a:pt x="3585" y="18867"/>
                    <a:pt x="3014" y="18296"/>
                    <a:pt x="3109" y="17058"/>
                  </a:cubicBezTo>
                  <a:cubicBezTo>
                    <a:pt x="3128" y="11813"/>
                    <a:pt x="5822" y="6930"/>
                    <a:pt x="10249" y="4112"/>
                  </a:cubicBezTo>
                  <a:cubicBezTo>
                    <a:pt x="15418" y="1237"/>
                    <a:pt x="21282" y="-181"/>
                    <a:pt x="27193" y="19"/>
                  </a:cubicBezTo>
                  <a:cubicBezTo>
                    <a:pt x="41568" y="19"/>
                    <a:pt x="48707" y="6587"/>
                    <a:pt x="48707" y="19819"/>
                  </a:cubicBezTo>
                  <a:lnTo>
                    <a:pt x="48707" y="51519"/>
                  </a:lnTo>
                  <a:lnTo>
                    <a:pt x="53943" y="51519"/>
                  </a:lnTo>
                  <a:cubicBezTo>
                    <a:pt x="54828" y="51404"/>
                    <a:pt x="55637" y="52032"/>
                    <a:pt x="55751" y="52918"/>
                  </a:cubicBezTo>
                  <a:cubicBezTo>
                    <a:pt x="55771" y="53051"/>
                    <a:pt x="55771" y="53194"/>
                    <a:pt x="55751" y="53327"/>
                  </a:cubicBezTo>
                  <a:lnTo>
                    <a:pt x="55751" y="59229"/>
                  </a:lnTo>
                  <a:cubicBezTo>
                    <a:pt x="55866" y="60114"/>
                    <a:pt x="55237" y="60924"/>
                    <a:pt x="54352" y="61038"/>
                  </a:cubicBezTo>
                  <a:cubicBezTo>
                    <a:pt x="54219" y="61057"/>
                    <a:pt x="54076" y="61057"/>
                    <a:pt x="53943" y="61038"/>
                  </a:cubicBezTo>
                  <a:lnTo>
                    <a:pt x="39664" y="61038"/>
                  </a:lnTo>
                  <a:cubicBezTo>
                    <a:pt x="38617" y="61038"/>
                    <a:pt x="38045" y="60467"/>
                    <a:pt x="37855" y="59229"/>
                  </a:cubicBezTo>
                  <a:lnTo>
                    <a:pt x="36998" y="53708"/>
                  </a:lnTo>
                  <a:cubicBezTo>
                    <a:pt x="32581" y="59724"/>
                    <a:pt x="25404" y="63065"/>
                    <a:pt x="17959" y="62561"/>
                  </a:cubicBezTo>
                  <a:cubicBezTo>
                    <a:pt x="13333" y="62742"/>
                    <a:pt x="8783" y="61295"/>
                    <a:pt x="5108" y="58468"/>
                  </a:cubicBezTo>
                  <a:cubicBezTo>
                    <a:pt x="1491" y="55184"/>
                    <a:pt x="-375" y="50386"/>
                    <a:pt x="63" y="45521"/>
                  </a:cubicBezTo>
                  <a:cubicBezTo>
                    <a:pt x="-527" y="38677"/>
                    <a:pt x="3299" y="32213"/>
                    <a:pt x="9582" y="29433"/>
                  </a:cubicBezTo>
                  <a:cubicBezTo>
                    <a:pt x="15599" y="26844"/>
                    <a:pt x="22072" y="25454"/>
                    <a:pt x="28621" y="25340"/>
                  </a:cubicBezTo>
                  <a:close/>
                  <a:moveTo>
                    <a:pt x="35285" y="42856"/>
                  </a:moveTo>
                  <a:lnTo>
                    <a:pt x="35285" y="33336"/>
                  </a:lnTo>
                  <a:cubicBezTo>
                    <a:pt x="30497" y="33032"/>
                    <a:pt x="25699" y="33384"/>
                    <a:pt x="21006" y="34383"/>
                  </a:cubicBezTo>
                  <a:cubicBezTo>
                    <a:pt x="19292" y="35145"/>
                    <a:pt x="17674" y="35812"/>
                    <a:pt x="16341" y="36573"/>
                  </a:cubicBezTo>
                  <a:cubicBezTo>
                    <a:pt x="13676" y="38049"/>
                    <a:pt x="12134" y="40961"/>
                    <a:pt x="12438" y="43998"/>
                  </a:cubicBezTo>
                  <a:cubicBezTo>
                    <a:pt x="12438" y="49615"/>
                    <a:pt x="15675" y="52375"/>
                    <a:pt x="21958" y="52375"/>
                  </a:cubicBezTo>
                  <a:cubicBezTo>
                    <a:pt x="25375" y="52527"/>
                    <a:pt x="28745" y="51480"/>
                    <a:pt x="31477" y="49424"/>
                  </a:cubicBezTo>
                  <a:cubicBezTo>
                    <a:pt x="33790" y="47987"/>
                    <a:pt x="35304" y="45559"/>
                    <a:pt x="35570" y="42856"/>
                  </a:cubicBezTo>
                  <a:close/>
                </a:path>
              </a:pathLst>
            </a:custGeom>
            <a:solidFill>
              <a:srgbClr val="FFFFFF"/>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684302A0-4B9B-C5AA-87C7-AF08C47CE72B}"/>
                </a:ext>
              </a:extLst>
            </p:cNvPr>
            <p:cNvSpPr/>
            <p:nvPr/>
          </p:nvSpPr>
          <p:spPr>
            <a:xfrm>
              <a:off x="5641910" y="4930290"/>
              <a:ext cx="40331" cy="79484"/>
            </a:xfrm>
            <a:custGeom>
              <a:avLst/>
              <a:gdLst>
                <a:gd name="connsiteX0" fmla="*/ 21623 w 40331"/>
                <a:gd name="connsiteY0" fmla="*/ 28001 h 79484"/>
                <a:gd name="connsiteX1" fmla="*/ 21623 w 40331"/>
                <a:gd name="connsiteY1" fmla="*/ 58368 h 79484"/>
                <a:gd name="connsiteX2" fmla="*/ 23051 w 40331"/>
                <a:gd name="connsiteY2" fmla="*/ 66650 h 79484"/>
                <a:gd name="connsiteX3" fmla="*/ 28477 w 40331"/>
                <a:gd name="connsiteY3" fmla="*/ 69125 h 79484"/>
                <a:gd name="connsiteX4" fmla="*/ 36188 w 40331"/>
                <a:gd name="connsiteY4" fmla="*/ 67507 h 79484"/>
                <a:gd name="connsiteX5" fmla="*/ 38092 w 40331"/>
                <a:gd name="connsiteY5" fmla="*/ 68459 h 79484"/>
                <a:gd name="connsiteX6" fmla="*/ 40281 w 40331"/>
                <a:gd name="connsiteY6" fmla="*/ 73980 h 79484"/>
                <a:gd name="connsiteX7" fmla="*/ 40281 w 40331"/>
                <a:gd name="connsiteY7" fmla="*/ 75027 h 79484"/>
                <a:gd name="connsiteX8" fmla="*/ 39139 w 40331"/>
                <a:gd name="connsiteY8" fmla="*/ 76360 h 79484"/>
                <a:gd name="connsiteX9" fmla="*/ 25336 w 40331"/>
                <a:gd name="connsiteY9" fmla="*/ 79311 h 79484"/>
                <a:gd name="connsiteX10" fmla="*/ 11438 w 40331"/>
                <a:gd name="connsiteY10" fmla="*/ 74170 h 79484"/>
                <a:gd name="connsiteX11" fmla="*/ 8677 w 40331"/>
                <a:gd name="connsiteY11" fmla="*/ 67221 h 79484"/>
                <a:gd name="connsiteX12" fmla="*/ 8677 w 40331"/>
                <a:gd name="connsiteY12" fmla="*/ 57702 h 79484"/>
                <a:gd name="connsiteX13" fmla="*/ 8677 w 40331"/>
                <a:gd name="connsiteY13" fmla="*/ 28668 h 79484"/>
                <a:gd name="connsiteX14" fmla="*/ 1823 w 40331"/>
                <a:gd name="connsiteY14" fmla="*/ 28668 h 79484"/>
                <a:gd name="connsiteX15" fmla="*/ 14 w 40331"/>
                <a:gd name="connsiteY15" fmla="*/ 27268 h 79484"/>
                <a:gd name="connsiteX16" fmla="*/ 14 w 40331"/>
                <a:gd name="connsiteY16" fmla="*/ 26859 h 79484"/>
                <a:gd name="connsiteX17" fmla="*/ 14 w 40331"/>
                <a:gd name="connsiteY17" fmla="*/ 20576 h 79484"/>
                <a:gd name="connsiteX18" fmla="*/ 1414 w 40331"/>
                <a:gd name="connsiteY18" fmla="*/ 18767 h 79484"/>
                <a:gd name="connsiteX19" fmla="*/ 1823 w 40331"/>
                <a:gd name="connsiteY19" fmla="*/ 18767 h 79484"/>
                <a:gd name="connsiteX20" fmla="*/ 8677 w 40331"/>
                <a:gd name="connsiteY20" fmla="*/ 18767 h 79484"/>
                <a:gd name="connsiteX21" fmla="*/ 8677 w 40331"/>
                <a:gd name="connsiteY21" fmla="*/ 1823 h 79484"/>
                <a:gd name="connsiteX22" fmla="*/ 10076 w 40331"/>
                <a:gd name="connsiteY22" fmla="*/ 14 h 79484"/>
                <a:gd name="connsiteX23" fmla="*/ 10486 w 40331"/>
                <a:gd name="connsiteY23" fmla="*/ 14 h 79484"/>
                <a:gd name="connsiteX24" fmla="*/ 20005 w 40331"/>
                <a:gd name="connsiteY24" fmla="*/ 14 h 79484"/>
                <a:gd name="connsiteX25" fmla="*/ 21814 w 40331"/>
                <a:gd name="connsiteY25" fmla="*/ 1414 h 79484"/>
                <a:gd name="connsiteX26" fmla="*/ 21814 w 40331"/>
                <a:gd name="connsiteY26" fmla="*/ 1823 h 79484"/>
                <a:gd name="connsiteX27" fmla="*/ 21814 w 40331"/>
                <a:gd name="connsiteY27" fmla="*/ 18101 h 79484"/>
                <a:gd name="connsiteX28" fmla="*/ 33998 w 40331"/>
                <a:gd name="connsiteY28" fmla="*/ 18101 h 79484"/>
                <a:gd name="connsiteX29" fmla="*/ 35807 w 40331"/>
                <a:gd name="connsiteY29" fmla="*/ 19500 h 79484"/>
                <a:gd name="connsiteX30" fmla="*/ 35807 w 40331"/>
                <a:gd name="connsiteY30" fmla="*/ 19910 h 79484"/>
                <a:gd name="connsiteX31" fmla="*/ 35807 w 40331"/>
                <a:gd name="connsiteY31" fmla="*/ 26573 h 79484"/>
                <a:gd name="connsiteX32" fmla="*/ 34408 w 40331"/>
                <a:gd name="connsiteY32" fmla="*/ 28382 h 79484"/>
                <a:gd name="connsiteX33" fmla="*/ 33998 w 40331"/>
                <a:gd name="connsiteY33" fmla="*/ 28382 h 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31" h="79484">
                  <a:moveTo>
                    <a:pt x="21623" y="28001"/>
                  </a:moveTo>
                  <a:lnTo>
                    <a:pt x="21623" y="58368"/>
                  </a:lnTo>
                  <a:cubicBezTo>
                    <a:pt x="21433" y="61205"/>
                    <a:pt x="21928" y="64042"/>
                    <a:pt x="23051" y="66650"/>
                  </a:cubicBezTo>
                  <a:cubicBezTo>
                    <a:pt x="24270" y="68411"/>
                    <a:pt x="26354" y="69363"/>
                    <a:pt x="28477" y="69125"/>
                  </a:cubicBezTo>
                  <a:cubicBezTo>
                    <a:pt x="31133" y="69116"/>
                    <a:pt x="33751" y="68564"/>
                    <a:pt x="36188" y="67507"/>
                  </a:cubicBezTo>
                  <a:cubicBezTo>
                    <a:pt x="37045" y="67507"/>
                    <a:pt x="37711" y="67507"/>
                    <a:pt x="38092" y="68459"/>
                  </a:cubicBezTo>
                  <a:lnTo>
                    <a:pt x="40281" y="73980"/>
                  </a:lnTo>
                  <a:cubicBezTo>
                    <a:pt x="40348" y="74323"/>
                    <a:pt x="40348" y="74684"/>
                    <a:pt x="40281" y="75027"/>
                  </a:cubicBezTo>
                  <a:cubicBezTo>
                    <a:pt x="40281" y="75027"/>
                    <a:pt x="40281" y="75884"/>
                    <a:pt x="39139" y="76360"/>
                  </a:cubicBezTo>
                  <a:cubicBezTo>
                    <a:pt x="34836" y="78435"/>
                    <a:pt x="30105" y="79444"/>
                    <a:pt x="25336" y="79311"/>
                  </a:cubicBezTo>
                  <a:cubicBezTo>
                    <a:pt x="20129" y="80101"/>
                    <a:pt x="14884" y="78159"/>
                    <a:pt x="11438" y="74170"/>
                  </a:cubicBezTo>
                  <a:cubicBezTo>
                    <a:pt x="9933" y="72133"/>
                    <a:pt x="8982" y="69734"/>
                    <a:pt x="8677" y="67221"/>
                  </a:cubicBezTo>
                  <a:cubicBezTo>
                    <a:pt x="8487" y="64051"/>
                    <a:pt x="8487" y="60872"/>
                    <a:pt x="8677" y="57702"/>
                  </a:cubicBezTo>
                  <a:lnTo>
                    <a:pt x="8677" y="28668"/>
                  </a:lnTo>
                  <a:lnTo>
                    <a:pt x="1823" y="28668"/>
                  </a:lnTo>
                  <a:cubicBezTo>
                    <a:pt x="938" y="28782"/>
                    <a:pt x="128" y="28153"/>
                    <a:pt x="14" y="27268"/>
                  </a:cubicBezTo>
                  <a:cubicBezTo>
                    <a:pt x="-5" y="27135"/>
                    <a:pt x="-5" y="26992"/>
                    <a:pt x="14" y="26859"/>
                  </a:cubicBezTo>
                  <a:lnTo>
                    <a:pt x="14" y="20576"/>
                  </a:lnTo>
                  <a:cubicBezTo>
                    <a:pt x="-100" y="19691"/>
                    <a:pt x="528" y="18882"/>
                    <a:pt x="1414" y="18767"/>
                  </a:cubicBezTo>
                  <a:cubicBezTo>
                    <a:pt x="1547" y="18749"/>
                    <a:pt x="1690" y="18749"/>
                    <a:pt x="1823" y="18767"/>
                  </a:cubicBezTo>
                  <a:lnTo>
                    <a:pt x="8677" y="18767"/>
                  </a:lnTo>
                  <a:lnTo>
                    <a:pt x="8677" y="1823"/>
                  </a:lnTo>
                  <a:cubicBezTo>
                    <a:pt x="8563" y="938"/>
                    <a:pt x="9191" y="128"/>
                    <a:pt x="10076" y="14"/>
                  </a:cubicBezTo>
                  <a:cubicBezTo>
                    <a:pt x="10210" y="-5"/>
                    <a:pt x="10352" y="-5"/>
                    <a:pt x="10486" y="14"/>
                  </a:cubicBezTo>
                  <a:lnTo>
                    <a:pt x="20005" y="14"/>
                  </a:lnTo>
                  <a:cubicBezTo>
                    <a:pt x="20890" y="-100"/>
                    <a:pt x="21699" y="528"/>
                    <a:pt x="21814" y="1414"/>
                  </a:cubicBezTo>
                  <a:cubicBezTo>
                    <a:pt x="21833" y="1547"/>
                    <a:pt x="21833" y="1690"/>
                    <a:pt x="21814" y="1823"/>
                  </a:cubicBezTo>
                  <a:lnTo>
                    <a:pt x="21814" y="18101"/>
                  </a:lnTo>
                  <a:lnTo>
                    <a:pt x="33998" y="18101"/>
                  </a:lnTo>
                  <a:cubicBezTo>
                    <a:pt x="34884" y="17987"/>
                    <a:pt x="35693" y="18615"/>
                    <a:pt x="35807" y="19500"/>
                  </a:cubicBezTo>
                  <a:cubicBezTo>
                    <a:pt x="35826" y="19634"/>
                    <a:pt x="35826" y="19777"/>
                    <a:pt x="35807" y="19910"/>
                  </a:cubicBezTo>
                  <a:lnTo>
                    <a:pt x="35807" y="26573"/>
                  </a:lnTo>
                  <a:cubicBezTo>
                    <a:pt x="35921" y="27459"/>
                    <a:pt x="35293" y="28268"/>
                    <a:pt x="34408" y="28382"/>
                  </a:cubicBezTo>
                  <a:cubicBezTo>
                    <a:pt x="34275" y="28401"/>
                    <a:pt x="34132" y="28401"/>
                    <a:pt x="33998" y="28382"/>
                  </a:cubicBezTo>
                  <a:close/>
                </a:path>
              </a:pathLst>
            </a:custGeom>
            <a:solidFill>
              <a:srgbClr val="FFFFFF"/>
            </a:solidFill>
            <a:ln w="9508"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C8F49755-B50E-693F-8509-D65A1BCFB9E9}"/>
                </a:ext>
              </a:extLst>
            </p:cNvPr>
            <p:cNvSpPr/>
            <p:nvPr/>
          </p:nvSpPr>
          <p:spPr>
            <a:xfrm>
              <a:off x="5690184" y="4993844"/>
              <a:ext cx="18095" cy="16620"/>
            </a:xfrm>
            <a:custGeom>
              <a:avLst/>
              <a:gdLst>
                <a:gd name="connsiteX0" fmla="*/ 15711 w 18095"/>
                <a:gd name="connsiteY0" fmla="*/ 14139 h 16620"/>
                <a:gd name="connsiteX1" fmla="*/ 9047 w 18095"/>
                <a:gd name="connsiteY1" fmla="*/ 16614 h 16620"/>
                <a:gd name="connsiteX2" fmla="*/ 2383 w 18095"/>
                <a:gd name="connsiteY2" fmla="*/ 14234 h 16620"/>
                <a:gd name="connsiteX3" fmla="*/ 4 w 18095"/>
                <a:gd name="connsiteY3" fmla="*/ 8332 h 16620"/>
                <a:gd name="connsiteX4" fmla="*/ 2479 w 18095"/>
                <a:gd name="connsiteY4" fmla="*/ 2335 h 16620"/>
                <a:gd name="connsiteX5" fmla="*/ 15520 w 18095"/>
                <a:gd name="connsiteY5" fmla="*/ 2335 h 16620"/>
                <a:gd name="connsiteX6" fmla="*/ 18091 w 18095"/>
                <a:gd name="connsiteY6" fmla="*/ 8237 h 16620"/>
                <a:gd name="connsiteX7" fmla="*/ 15711 w 18095"/>
                <a:gd name="connsiteY7" fmla="*/ 14139 h 1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16620">
                  <a:moveTo>
                    <a:pt x="15711" y="14139"/>
                  </a:moveTo>
                  <a:cubicBezTo>
                    <a:pt x="13892" y="15795"/>
                    <a:pt x="11503" y="16680"/>
                    <a:pt x="9047" y="16614"/>
                  </a:cubicBezTo>
                  <a:cubicBezTo>
                    <a:pt x="6601" y="16709"/>
                    <a:pt x="4221" y="15852"/>
                    <a:pt x="2383" y="14234"/>
                  </a:cubicBezTo>
                  <a:cubicBezTo>
                    <a:pt x="794" y="12692"/>
                    <a:pt x="-63" y="10550"/>
                    <a:pt x="4" y="8332"/>
                  </a:cubicBezTo>
                  <a:cubicBezTo>
                    <a:pt x="-34" y="6076"/>
                    <a:pt x="860" y="3905"/>
                    <a:pt x="2479" y="2335"/>
                  </a:cubicBezTo>
                  <a:cubicBezTo>
                    <a:pt x="6267" y="-778"/>
                    <a:pt x="11732" y="-778"/>
                    <a:pt x="15520" y="2335"/>
                  </a:cubicBezTo>
                  <a:cubicBezTo>
                    <a:pt x="17234" y="3810"/>
                    <a:pt x="18176" y="5980"/>
                    <a:pt x="18091" y="8237"/>
                  </a:cubicBezTo>
                  <a:cubicBezTo>
                    <a:pt x="18091" y="10435"/>
                    <a:pt x="17243" y="12558"/>
                    <a:pt x="15711" y="14139"/>
                  </a:cubicBezTo>
                  <a:close/>
                </a:path>
              </a:pathLst>
            </a:custGeom>
            <a:solidFill>
              <a:srgbClr val="FFFFFF"/>
            </a:solidFill>
            <a:ln w="9508" cap="flat">
              <a:noFill/>
              <a:prstDash val="solid"/>
              <a:miter/>
            </a:ln>
          </p:spPr>
          <p:txBody>
            <a:bodyPr rtlCol="0" anchor="ctr"/>
            <a:lstStyle/>
            <a:p>
              <a:endParaRPr lang="en-US"/>
            </a:p>
          </p:txBody>
        </p:sp>
        <p:sp>
          <p:nvSpPr>
            <p:cNvPr id="20" name="Graphic 2">
              <a:extLst>
                <a:ext uri="{FF2B5EF4-FFF2-40B4-BE49-F238E27FC236}">
                  <a16:creationId xmlns:a16="http://schemas.microsoft.com/office/drawing/2014/main" id="{BC7B39EC-4071-3835-68AD-620647A6C840}"/>
                </a:ext>
              </a:extLst>
            </p:cNvPr>
            <p:cNvSpPr/>
            <p:nvPr/>
          </p:nvSpPr>
          <p:spPr>
            <a:xfrm>
              <a:off x="5723746" y="4993791"/>
              <a:ext cx="18047" cy="16679"/>
            </a:xfrm>
            <a:custGeom>
              <a:avLst/>
              <a:gdLst>
                <a:gd name="connsiteX0" fmla="*/ 15752 w 18047"/>
                <a:gd name="connsiteY0" fmla="*/ 14191 h 16679"/>
                <a:gd name="connsiteX1" fmla="*/ 9089 w 18047"/>
                <a:gd name="connsiteY1" fmla="*/ 16666 h 16679"/>
                <a:gd name="connsiteX2" fmla="*/ 2520 w 18047"/>
                <a:gd name="connsiteY2" fmla="*/ 14287 h 16679"/>
                <a:gd name="connsiteX3" fmla="*/ 2330 w 18047"/>
                <a:gd name="connsiteY3" fmla="*/ 2578 h 16679"/>
                <a:gd name="connsiteX4" fmla="*/ 2520 w 18047"/>
                <a:gd name="connsiteY4" fmla="*/ 2387 h 16679"/>
                <a:gd name="connsiteX5" fmla="*/ 8993 w 18047"/>
                <a:gd name="connsiteY5" fmla="*/ 7 h 16679"/>
                <a:gd name="connsiteX6" fmla="*/ 15562 w 18047"/>
                <a:gd name="connsiteY6" fmla="*/ 2292 h 16679"/>
                <a:gd name="connsiteX7" fmla="*/ 18037 w 18047"/>
                <a:gd name="connsiteY7" fmla="*/ 8194 h 16679"/>
                <a:gd name="connsiteX8" fmla="*/ 15752 w 18047"/>
                <a:gd name="connsiteY8" fmla="*/ 14191 h 1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7" h="16679">
                  <a:moveTo>
                    <a:pt x="15752" y="14191"/>
                  </a:moveTo>
                  <a:cubicBezTo>
                    <a:pt x="13972" y="15905"/>
                    <a:pt x="11554" y="16800"/>
                    <a:pt x="9089" y="16666"/>
                  </a:cubicBezTo>
                  <a:cubicBezTo>
                    <a:pt x="6680" y="16733"/>
                    <a:pt x="4329" y="15886"/>
                    <a:pt x="2520" y="14287"/>
                  </a:cubicBezTo>
                  <a:cubicBezTo>
                    <a:pt x="-764" y="11107"/>
                    <a:pt x="-850" y="5862"/>
                    <a:pt x="2330" y="2578"/>
                  </a:cubicBezTo>
                  <a:cubicBezTo>
                    <a:pt x="2396" y="2511"/>
                    <a:pt x="2454" y="2454"/>
                    <a:pt x="2520" y="2387"/>
                  </a:cubicBezTo>
                  <a:cubicBezTo>
                    <a:pt x="4300" y="817"/>
                    <a:pt x="6613" y="-40"/>
                    <a:pt x="8993" y="7"/>
                  </a:cubicBezTo>
                  <a:cubicBezTo>
                    <a:pt x="11392" y="-88"/>
                    <a:pt x="13744" y="731"/>
                    <a:pt x="15562" y="2292"/>
                  </a:cubicBezTo>
                  <a:cubicBezTo>
                    <a:pt x="17247" y="3777"/>
                    <a:pt x="18160" y="5948"/>
                    <a:pt x="18037" y="8194"/>
                  </a:cubicBezTo>
                  <a:cubicBezTo>
                    <a:pt x="18132" y="10422"/>
                    <a:pt x="17304" y="12592"/>
                    <a:pt x="15752" y="14191"/>
                  </a:cubicBezTo>
                  <a:close/>
                </a:path>
              </a:pathLst>
            </a:custGeom>
            <a:solidFill>
              <a:srgbClr val="FFFFFF"/>
            </a:solidFill>
            <a:ln w="9508" cap="flat">
              <a:noFill/>
              <a:prstDash val="solid"/>
              <a:miter/>
            </a:ln>
          </p:spPr>
          <p:txBody>
            <a:bodyPr rtlCol="0" anchor="ctr"/>
            <a:lstStyle/>
            <a:p>
              <a:endParaRPr lang="en-US"/>
            </a:p>
          </p:txBody>
        </p:sp>
        <p:sp>
          <p:nvSpPr>
            <p:cNvPr id="21" name="Graphic 2">
              <a:extLst>
                <a:ext uri="{FF2B5EF4-FFF2-40B4-BE49-F238E27FC236}">
                  <a16:creationId xmlns:a16="http://schemas.microsoft.com/office/drawing/2014/main" id="{3D251313-3AE6-0044-E954-B1DA202B8B57}"/>
                </a:ext>
              </a:extLst>
            </p:cNvPr>
            <p:cNvSpPr/>
            <p:nvPr/>
          </p:nvSpPr>
          <p:spPr>
            <a:xfrm>
              <a:off x="5757388" y="4993787"/>
              <a:ext cx="18010" cy="16683"/>
            </a:xfrm>
            <a:custGeom>
              <a:avLst/>
              <a:gdLst>
                <a:gd name="connsiteX0" fmla="*/ 15808 w 18010"/>
                <a:gd name="connsiteY0" fmla="*/ 14196 h 16683"/>
                <a:gd name="connsiteX1" fmla="*/ 9145 w 18010"/>
                <a:gd name="connsiteY1" fmla="*/ 16671 h 16683"/>
                <a:gd name="connsiteX2" fmla="*/ 2481 w 18010"/>
                <a:gd name="connsiteY2" fmla="*/ 14291 h 16683"/>
                <a:gd name="connsiteX3" fmla="*/ 2424 w 18010"/>
                <a:gd name="connsiteY3" fmla="*/ 2439 h 16683"/>
                <a:gd name="connsiteX4" fmla="*/ 2481 w 18010"/>
                <a:gd name="connsiteY4" fmla="*/ 2392 h 16683"/>
                <a:gd name="connsiteX5" fmla="*/ 8954 w 18010"/>
                <a:gd name="connsiteY5" fmla="*/ 12 h 16683"/>
                <a:gd name="connsiteX6" fmla="*/ 15428 w 18010"/>
                <a:gd name="connsiteY6" fmla="*/ 2296 h 16683"/>
                <a:gd name="connsiteX7" fmla="*/ 17998 w 18010"/>
                <a:gd name="connsiteY7" fmla="*/ 8198 h 16683"/>
                <a:gd name="connsiteX8" fmla="*/ 15808 w 18010"/>
                <a:gd name="connsiteY8" fmla="*/ 14196 h 1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0" h="16683">
                  <a:moveTo>
                    <a:pt x="15808" y="14196"/>
                  </a:moveTo>
                  <a:cubicBezTo>
                    <a:pt x="14028" y="15909"/>
                    <a:pt x="11610" y="16804"/>
                    <a:pt x="9145" y="16671"/>
                  </a:cubicBezTo>
                  <a:cubicBezTo>
                    <a:pt x="6698" y="16766"/>
                    <a:pt x="4318" y="15909"/>
                    <a:pt x="2481" y="14291"/>
                  </a:cubicBezTo>
                  <a:cubicBezTo>
                    <a:pt x="-803" y="11035"/>
                    <a:pt x="-832" y="5733"/>
                    <a:pt x="2424" y="2439"/>
                  </a:cubicBezTo>
                  <a:cubicBezTo>
                    <a:pt x="2443" y="2430"/>
                    <a:pt x="2462" y="2410"/>
                    <a:pt x="2481" y="2392"/>
                  </a:cubicBezTo>
                  <a:cubicBezTo>
                    <a:pt x="4223" y="745"/>
                    <a:pt x="6565" y="-112"/>
                    <a:pt x="8954" y="12"/>
                  </a:cubicBezTo>
                  <a:cubicBezTo>
                    <a:pt x="11325" y="-55"/>
                    <a:pt x="13628" y="754"/>
                    <a:pt x="15428" y="2296"/>
                  </a:cubicBezTo>
                  <a:cubicBezTo>
                    <a:pt x="17141" y="3772"/>
                    <a:pt x="18083" y="5942"/>
                    <a:pt x="17998" y="8198"/>
                  </a:cubicBezTo>
                  <a:cubicBezTo>
                    <a:pt x="18121" y="10416"/>
                    <a:pt x="17331" y="12577"/>
                    <a:pt x="15808" y="14196"/>
                  </a:cubicBezTo>
                  <a:close/>
                </a:path>
              </a:pathLst>
            </a:custGeom>
            <a:solidFill>
              <a:srgbClr val="FFFFFF"/>
            </a:solidFill>
            <a:ln w="9508" cap="flat">
              <a:noFill/>
              <a:prstDash val="solid"/>
              <a:miter/>
            </a:ln>
          </p:spPr>
          <p:txBody>
            <a:bodyPr rtlCol="0" anchor="ctr"/>
            <a:lstStyle/>
            <a:p>
              <a:endParaRPr lang="en-US"/>
            </a:p>
          </p:txBody>
        </p:sp>
        <p:sp>
          <p:nvSpPr>
            <p:cNvPr id="22" name="Graphic 2">
              <a:extLst>
                <a:ext uri="{FF2B5EF4-FFF2-40B4-BE49-F238E27FC236}">
                  <a16:creationId xmlns:a16="http://schemas.microsoft.com/office/drawing/2014/main" id="{632841EC-A919-2717-C7D8-01094B57454D}"/>
                </a:ext>
              </a:extLst>
            </p:cNvPr>
            <p:cNvSpPr/>
            <p:nvPr/>
          </p:nvSpPr>
          <p:spPr>
            <a:xfrm>
              <a:off x="5443159" y="4802539"/>
              <a:ext cx="133952" cy="92452"/>
            </a:xfrm>
            <a:custGeom>
              <a:avLst/>
              <a:gdLst>
                <a:gd name="connsiteX0" fmla="*/ 28653 w 133952"/>
                <a:gd name="connsiteY0" fmla="*/ 90449 h 92452"/>
                <a:gd name="connsiteX1" fmla="*/ 9139 w 133952"/>
                <a:gd name="connsiteY1" fmla="*/ 11533 h 92452"/>
                <a:gd name="connsiteX2" fmla="*/ 2094 w 133952"/>
                <a:gd name="connsiteY2" fmla="*/ 11533 h 92452"/>
                <a:gd name="connsiteX3" fmla="*/ 0 w 133952"/>
                <a:gd name="connsiteY3" fmla="*/ 9534 h 92452"/>
                <a:gd name="connsiteX4" fmla="*/ 0 w 133952"/>
                <a:gd name="connsiteY4" fmla="*/ 2013 h 92452"/>
                <a:gd name="connsiteX5" fmla="*/ 2094 w 133952"/>
                <a:gd name="connsiteY5" fmla="*/ 14 h 92452"/>
                <a:gd name="connsiteX6" fmla="*/ 35983 w 133952"/>
                <a:gd name="connsiteY6" fmla="*/ 14 h 92452"/>
                <a:gd name="connsiteX7" fmla="*/ 37982 w 133952"/>
                <a:gd name="connsiteY7" fmla="*/ 1614 h 92452"/>
                <a:gd name="connsiteX8" fmla="*/ 37982 w 133952"/>
                <a:gd name="connsiteY8" fmla="*/ 2013 h 92452"/>
                <a:gd name="connsiteX9" fmla="*/ 37982 w 133952"/>
                <a:gd name="connsiteY9" fmla="*/ 8963 h 92452"/>
                <a:gd name="connsiteX10" fmla="*/ 36383 w 133952"/>
                <a:gd name="connsiteY10" fmla="*/ 10962 h 92452"/>
                <a:gd name="connsiteX11" fmla="*/ 35983 w 133952"/>
                <a:gd name="connsiteY11" fmla="*/ 10962 h 92452"/>
                <a:gd name="connsiteX12" fmla="*/ 26464 w 133952"/>
                <a:gd name="connsiteY12" fmla="*/ 10962 h 92452"/>
                <a:gd name="connsiteX13" fmla="*/ 40933 w 133952"/>
                <a:gd name="connsiteY13" fmla="*/ 74075 h 92452"/>
                <a:gd name="connsiteX14" fmla="*/ 60734 w 133952"/>
                <a:gd name="connsiteY14" fmla="*/ 1918 h 92452"/>
                <a:gd name="connsiteX15" fmla="*/ 63304 w 133952"/>
                <a:gd name="connsiteY15" fmla="*/ 14 h 92452"/>
                <a:gd name="connsiteX16" fmla="*/ 74442 w 133952"/>
                <a:gd name="connsiteY16" fmla="*/ 14 h 92452"/>
                <a:gd name="connsiteX17" fmla="*/ 77012 w 133952"/>
                <a:gd name="connsiteY17" fmla="*/ 1918 h 92452"/>
                <a:gd name="connsiteX18" fmla="*/ 96717 w 133952"/>
                <a:gd name="connsiteY18" fmla="*/ 74551 h 92452"/>
                <a:gd name="connsiteX19" fmla="*/ 112329 w 133952"/>
                <a:gd name="connsiteY19" fmla="*/ 10962 h 92452"/>
                <a:gd name="connsiteX20" fmla="*/ 103381 w 133952"/>
                <a:gd name="connsiteY20" fmla="*/ 10962 h 92452"/>
                <a:gd name="connsiteX21" fmla="*/ 101382 w 133952"/>
                <a:gd name="connsiteY21" fmla="*/ 9362 h 92452"/>
                <a:gd name="connsiteX22" fmla="*/ 101382 w 133952"/>
                <a:gd name="connsiteY22" fmla="*/ 8963 h 92452"/>
                <a:gd name="connsiteX23" fmla="*/ 101382 w 133952"/>
                <a:gd name="connsiteY23" fmla="*/ 2013 h 92452"/>
                <a:gd name="connsiteX24" fmla="*/ 102981 w 133952"/>
                <a:gd name="connsiteY24" fmla="*/ 14 h 92452"/>
                <a:gd name="connsiteX25" fmla="*/ 103381 w 133952"/>
                <a:gd name="connsiteY25" fmla="*/ 14 h 92452"/>
                <a:gd name="connsiteX26" fmla="*/ 131939 w 133952"/>
                <a:gd name="connsiteY26" fmla="*/ 14 h 92452"/>
                <a:gd name="connsiteX27" fmla="*/ 133938 w 133952"/>
                <a:gd name="connsiteY27" fmla="*/ 1614 h 92452"/>
                <a:gd name="connsiteX28" fmla="*/ 133938 w 133952"/>
                <a:gd name="connsiteY28" fmla="*/ 2013 h 92452"/>
                <a:gd name="connsiteX29" fmla="*/ 133938 w 133952"/>
                <a:gd name="connsiteY29" fmla="*/ 8963 h 92452"/>
                <a:gd name="connsiteX30" fmla="*/ 132339 w 133952"/>
                <a:gd name="connsiteY30" fmla="*/ 10962 h 92452"/>
                <a:gd name="connsiteX31" fmla="*/ 131939 w 133952"/>
                <a:gd name="connsiteY31" fmla="*/ 10962 h 92452"/>
                <a:gd name="connsiteX32" fmla="*/ 124514 w 133952"/>
                <a:gd name="connsiteY32" fmla="*/ 10962 h 92452"/>
                <a:gd name="connsiteX33" fmla="*/ 103666 w 133952"/>
                <a:gd name="connsiteY33" fmla="*/ 90163 h 92452"/>
                <a:gd name="connsiteX34" fmla="*/ 101096 w 133952"/>
                <a:gd name="connsiteY34" fmla="*/ 92162 h 92452"/>
                <a:gd name="connsiteX35" fmla="*/ 88340 w 133952"/>
                <a:gd name="connsiteY35" fmla="*/ 92162 h 92452"/>
                <a:gd name="connsiteX36" fmla="*/ 85675 w 133952"/>
                <a:gd name="connsiteY36" fmla="*/ 90258 h 92452"/>
                <a:gd name="connsiteX37" fmla="*/ 66636 w 133952"/>
                <a:gd name="connsiteY37" fmla="*/ 22671 h 92452"/>
                <a:gd name="connsiteX38" fmla="*/ 48359 w 133952"/>
                <a:gd name="connsiteY38" fmla="*/ 90544 h 92452"/>
                <a:gd name="connsiteX39" fmla="*/ 45788 w 133952"/>
                <a:gd name="connsiteY39" fmla="*/ 92448 h 92452"/>
                <a:gd name="connsiteX40" fmla="*/ 31224 w 133952"/>
                <a:gd name="connsiteY40" fmla="*/ 92448 h 92452"/>
                <a:gd name="connsiteX41" fmla="*/ 28653 w 133952"/>
                <a:gd name="connsiteY41" fmla="*/ 90449 h 9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952" h="92452">
                  <a:moveTo>
                    <a:pt x="28653" y="90449"/>
                  </a:moveTo>
                  <a:lnTo>
                    <a:pt x="9139" y="11533"/>
                  </a:lnTo>
                  <a:lnTo>
                    <a:pt x="2094" y="11533"/>
                  </a:lnTo>
                  <a:cubicBezTo>
                    <a:pt x="666" y="11533"/>
                    <a:pt x="0" y="10866"/>
                    <a:pt x="0" y="9534"/>
                  </a:cubicBezTo>
                  <a:lnTo>
                    <a:pt x="0" y="2013"/>
                  </a:lnTo>
                  <a:cubicBezTo>
                    <a:pt x="0" y="681"/>
                    <a:pt x="666" y="14"/>
                    <a:pt x="2094" y="14"/>
                  </a:cubicBezTo>
                  <a:lnTo>
                    <a:pt x="35983" y="14"/>
                  </a:lnTo>
                  <a:cubicBezTo>
                    <a:pt x="36973" y="-100"/>
                    <a:pt x="37868" y="614"/>
                    <a:pt x="37982" y="1614"/>
                  </a:cubicBezTo>
                  <a:cubicBezTo>
                    <a:pt x="38001" y="1747"/>
                    <a:pt x="38001" y="1880"/>
                    <a:pt x="37982" y="2013"/>
                  </a:cubicBezTo>
                  <a:lnTo>
                    <a:pt x="37982" y="8963"/>
                  </a:lnTo>
                  <a:cubicBezTo>
                    <a:pt x="38097" y="9953"/>
                    <a:pt x="37383" y="10847"/>
                    <a:pt x="36383" y="10962"/>
                  </a:cubicBezTo>
                  <a:cubicBezTo>
                    <a:pt x="36250" y="10981"/>
                    <a:pt x="36117" y="10981"/>
                    <a:pt x="35983" y="10962"/>
                  </a:cubicBezTo>
                  <a:lnTo>
                    <a:pt x="26464" y="10962"/>
                  </a:lnTo>
                  <a:lnTo>
                    <a:pt x="40933" y="74075"/>
                  </a:lnTo>
                  <a:lnTo>
                    <a:pt x="60734" y="1918"/>
                  </a:lnTo>
                  <a:cubicBezTo>
                    <a:pt x="61010" y="738"/>
                    <a:pt x="62095" y="-62"/>
                    <a:pt x="63304" y="14"/>
                  </a:cubicBezTo>
                  <a:lnTo>
                    <a:pt x="74442" y="14"/>
                  </a:lnTo>
                  <a:cubicBezTo>
                    <a:pt x="75660" y="-109"/>
                    <a:pt x="76774" y="719"/>
                    <a:pt x="77012" y="1918"/>
                  </a:cubicBezTo>
                  <a:lnTo>
                    <a:pt x="96717" y="74551"/>
                  </a:lnTo>
                  <a:lnTo>
                    <a:pt x="112329" y="10962"/>
                  </a:lnTo>
                  <a:lnTo>
                    <a:pt x="103381" y="10962"/>
                  </a:lnTo>
                  <a:cubicBezTo>
                    <a:pt x="102391" y="11076"/>
                    <a:pt x="101496" y="10362"/>
                    <a:pt x="101382" y="9362"/>
                  </a:cubicBezTo>
                  <a:cubicBezTo>
                    <a:pt x="101363" y="9229"/>
                    <a:pt x="101363" y="9096"/>
                    <a:pt x="101382" y="8963"/>
                  </a:cubicBezTo>
                  <a:lnTo>
                    <a:pt x="101382" y="2013"/>
                  </a:lnTo>
                  <a:cubicBezTo>
                    <a:pt x="101267" y="1023"/>
                    <a:pt x="101981" y="129"/>
                    <a:pt x="102981" y="14"/>
                  </a:cubicBezTo>
                  <a:cubicBezTo>
                    <a:pt x="103114" y="-5"/>
                    <a:pt x="103247" y="-5"/>
                    <a:pt x="103381" y="14"/>
                  </a:cubicBezTo>
                  <a:lnTo>
                    <a:pt x="131939" y="14"/>
                  </a:lnTo>
                  <a:cubicBezTo>
                    <a:pt x="132929" y="-100"/>
                    <a:pt x="133824" y="614"/>
                    <a:pt x="133938" y="1614"/>
                  </a:cubicBezTo>
                  <a:cubicBezTo>
                    <a:pt x="133957" y="1747"/>
                    <a:pt x="133957" y="1880"/>
                    <a:pt x="133938" y="2013"/>
                  </a:cubicBezTo>
                  <a:lnTo>
                    <a:pt x="133938" y="8963"/>
                  </a:lnTo>
                  <a:cubicBezTo>
                    <a:pt x="134052" y="9953"/>
                    <a:pt x="133338" y="10847"/>
                    <a:pt x="132339" y="10962"/>
                  </a:cubicBezTo>
                  <a:cubicBezTo>
                    <a:pt x="132205" y="10981"/>
                    <a:pt x="132072" y="10981"/>
                    <a:pt x="131939" y="10962"/>
                  </a:cubicBezTo>
                  <a:lnTo>
                    <a:pt x="124514" y="10962"/>
                  </a:lnTo>
                  <a:lnTo>
                    <a:pt x="103666" y="90163"/>
                  </a:lnTo>
                  <a:cubicBezTo>
                    <a:pt x="103428" y="91382"/>
                    <a:pt x="102334" y="92229"/>
                    <a:pt x="101096" y="92162"/>
                  </a:cubicBezTo>
                  <a:lnTo>
                    <a:pt x="88340" y="92162"/>
                  </a:lnTo>
                  <a:cubicBezTo>
                    <a:pt x="87103" y="92286"/>
                    <a:pt x="85960" y="91477"/>
                    <a:pt x="85675" y="90258"/>
                  </a:cubicBezTo>
                  <a:lnTo>
                    <a:pt x="66636" y="22671"/>
                  </a:lnTo>
                  <a:lnTo>
                    <a:pt x="48359" y="90544"/>
                  </a:lnTo>
                  <a:cubicBezTo>
                    <a:pt x="48082" y="91724"/>
                    <a:pt x="46997" y="92524"/>
                    <a:pt x="45788" y="92448"/>
                  </a:cubicBezTo>
                  <a:lnTo>
                    <a:pt x="31224" y="92448"/>
                  </a:lnTo>
                  <a:cubicBezTo>
                    <a:pt x="29986" y="92514"/>
                    <a:pt x="28891" y="91667"/>
                    <a:pt x="28653" y="90449"/>
                  </a:cubicBezTo>
                  <a:close/>
                </a:path>
              </a:pathLst>
            </a:custGeom>
            <a:solidFill>
              <a:srgbClr val="FFFFFF"/>
            </a:solidFill>
            <a:ln w="9508" cap="flat">
              <a:no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C8D8AFC4-12CF-41B5-E734-FB6A05BA3ED8}"/>
                </a:ext>
              </a:extLst>
            </p:cNvPr>
            <p:cNvSpPr/>
            <p:nvPr/>
          </p:nvSpPr>
          <p:spPr>
            <a:xfrm>
              <a:off x="5579938" y="4799025"/>
              <a:ext cx="36390" cy="95976"/>
            </a:xfrm>
            <a:custGeom>
              <a:avLst/>
              <a:gdLst>
                <a:gd name="connsiteX0" fmla="*/ 25812 w 36390"/>
                <a:gd name="connsiteY0" fmla="*/ 85205 h 95976"/>
                <a:gd name="connsiteX1" fmla="*/ 34379 w 36390"/>
                <a:gd name="connsiteY1" fmla="*/ 85205 h 95976"/>
                <a:gd name="connsiteX2" fmla="*/ 36378 w 36390"/>
                <a:gd name="connsiteY2" fmla="*/ 87299 h 95976"/>
                <a:gd name="connsiteX3" fmla="*/ 36378 w 36390"/>
                <a:gd name="connsiteY3" fmla="*/ 93963 h 95976"/>
                <a:gd name="connsiteX4" fmla="*/ 34779 w 36390"/>
                <a:gd name="connsiteY4" fmla="*/ 95962 h 95976"/>
                <a:gd name="connsiteX5" fmla="*/ 34379 w 36390"/>
                <a:gd name="connsiteY5" fmla="*/ 95962 h 95976"/>
                <a:gd name="connsiteX6" fmla="*/ 2013 w 36390"/>
                <a:gd name="connsiteY6" fmla="*/ 95962 h 95976"/>
                <a:gd name="connsiteX7" fmla="*/ 14 w 36390"/>
                <a:gd name="connsiteY7" fmla="*/ 94362 h 95976"/>
                <a:gd name="connsiteX8" fmla="*/ 14 w 36390"/>
                <a:gd name="connsiteY8" fmla="*/ 93963 h 95976"/>
                <a:gd name="connsiteX9" fmla="*/ 14 w 36390"/>
                <a:gd name="connsiteY9" fmla="*/ 87299 h 95976"/>
                <a:gd name="connsiteX10" fmla="*/ 2013 w 36390"/>
                <a:gd name="connsiteY10" fmla="*/ 85205 h 95976"/>
                <a:gd name="connsiteX11" fmla="*/ 10581 w 36390"/>
                <a:gd name="connsiteY11" fmla="*/ 85205 h 95976"/>
                <a:gd name="connsiteX12" fmla="*/ 10581 w 36390"/>
                <a:gd name="connsiteY12" fmla="*/ 39892 h 95976"/>
                <a:gd name="connsiteX13" fmla="*/ 3251 w 36390"/>
                <a:gd name="connsiteY13" fmla="*/ 39892 h 95976"/>
                <a:gd name="connsiteX14" fmla="*/ 1252 w 36390"/>
                <a:gd name="connsiteY14" fmla="*/ 38293 h 95976"/>
                <a:gd name="connsiteX15" fmla="*/ 1252 w 36390"/>
                <a:gd name="connsiteY15" fmla="*/ 37893 h 95976"/>
                <a:gd name="connsiteX16" fmla="*/ 1252 w 36390"/>
                <a:gd name="connsiteY16" fmla="*/ 30849 h 95976"/>
                <a:gd name="connsiteX17" fmla="*/ 3251 w 36390"/>
                <a:gd name="connsiteY17" fmla="*/ 28755 h 95976"/>
                <a:gd name="connsiteX18" fmla="*/ 23718 w 36390"/>
                <a:gd name="connsiteY18" fmla="*/ 28755 h 95976"/>
                <a:gd name="connsiteX19" fmla="*/ 25812 w 36390"/>
                <a:gd name="connsiteY19" fmla="*/ 30221 h 95976"/>
                <a:gd name="connsiteX20" fmla="*/ 25812 w 36390"/>
                <a:gd name="connsiteY20" fmla="*/ 30849 h 95976"/>
                <a:gd name="connsiteX21" fmla="*/ 9343 w 36390"/>
                <a:gd name="connsiteY21" fmla="*/ 16665 h 95976"/>
                <a:gd name="connsiteX22" fmla="*/ 6773 w 36390"/>
                <a:gd name="connsiteY22" fmla="*/ 9811 h 95976"/>
                <a:gd name="connsiteX23" fmla="*/ 9439 w 36390"/>
                <a:gd name="connsiteY23" fmla="*/ 2767 h 95976"/>
                <a:gd name="connsiteX24" fmla="*/ 16483 w 36390"/>
                <a:gd name="connsiteY24" fmla="*/ 6 h 95976"/>
                <a:gd name="connsiteX25" fmla="*/ 23527 w 36390"/>
                <a:gd name="connsiteY25" fmla="*/ 2767 h 95976"/>
                <a:gd name="connsiteX26" fmla="*/ 26193 w 36390"/>
                <a:gd name="connsiteY26" fmla="*/ 9811 h 95976"/>
                <a:gd name="connsiteX27" fmla="*/ 23527 w 36390"/>
                <a:gd name="connsiteY27" fmla="*/ 16665 h 95976"/>
                <a:gd name="connsiteX28" fmla="*/ 16388 w 36390"/>
                <a:gd name="connsiteY28" fmla="*/ 19426 h 95976"/>
                <a:gd name="connsiteX29" fmla="*/ 9343 w 36390"/>
                <a:gd name="connsiteY29" fmla="*/ 16665 h 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390" h="95976">
                  <a:moveTo>
                    <a:pt x="25812" y="85205"/>
                  </a:moveTo>
                  <a:lnTo>
                    <a:pt x="34379" y="85205"/>
                  </a:lnTo>
                  <a:cubicBezTo>
                    <a:pt x="35712" y="85205"/>
                    <a:pt x="36378" y="85871"/>
                    <a:pt x="36378" y="87299"/>
                  </a:cubicBezTo>
                  <a:lnTo>
                    <a:pt x="36378" y="93963"/>
                  </a:lnTo>
                  <a:cubicBezTo>
                    <a:pt x="36493" y="94953"/>
                    <a:pt x="35779" y="95848"/>
                    <a:pt x="34779" y="95962"/>
                  </a:cubicBezTo>
                  <a:cubicBezTo>
                    <a:pt x="34646" y="95981"/>
                    <a:pt x="34513" y="95981"/>
                    <a:pt x="34379" y="95962"/>
                  </a:cubicBezTo>
                  <a:lnTo>
                    <a:pt x="2013" y="95962"/>
                  </a:lnTo>
                  <a:cubicBezTo>
                    <a:pt x="1023" y="96076"/>
                    <a:pt x="129" y="95362"/>
                    <a:pt x="14" y="94362"/>
                  </a:cubicBezTo>
                  <a:cubicBezTo>
                    <a:pt x="-5" y="94229"/>
                    <a:pt x="-5" y="94096"/>
                    <a:pt x="14" y="93963"/>
                  </a:cubicBezTo>
                  <a:lnTo>
                    <a:pt x="14" y="87299"/>
                  </a:lnTo>
                  <a:cubicBezTo>
                    <a:pt x="14" y="85871"/>
                    <a:pt x="681" y="85205"/>
                    <a:pt x="2013" y="85205"/>
                  </a:cubicBezTo>
                  <a:lnTo>
                    <a:pt x="10581" y="85205"/>
                  </a:lnTo>
                  <a:lnTo>
                    <a:pt x="10581" y="39892"/>
                  </a:lnTo>
                  <a:lnTo>
                    <a:pt x="3251" y="39892"/>
                  </a:lnTo>
                  <a:cubicBezTo>
                    <a:pt x="2261" y="40007"/>
                    <a:pt x="1366" y="39293"/>
                    <a:pt x="1252" y="38293"/>
                  </a:cubicBezTo>
                  <a:cubicBezTo>
                    <a:pt x="1233" y="38160"/>
                    <a:pt x="1233" y="38027"/>
                    <a:pt x="1252" y="37893"/>
                  </a:cubicBezTo>
                  <a:lnTo>
                    <a:pt x="1252" y="30849"/>
                  </a:lnTo>
                  <a:cubicBezTo>
                    <a:pt x="1252" y="29421"/>
                    <a:pt x="1918" y="28755"/>
                    <a:pt x="3251" y="28755"/>
                  </a:cubicBezTo>
                  <a:lnTo>
                    <a:pt x="23718" y="28755"/>
                  </a:lnTo>
                  <a:cubicBezTo>
                    <a:pt x="24698" y="28583"/>
                    <a:pt x="25641" y="29240"/>
                    <a:pt x="25812" y="30221"/>
                  </a:cubicBezTo>
                  <a:cubicBezTo>
                    <a:pt x="25850" y="30430"/>
                    <a:pt x="25850" y="30640"/>
                    <a:pt x="25812" y="30849"/>
                  </a:cubicBezTo>
                  <a:close/>
                  <a:moveTo>
                    <a:pt x="9343" y="16665"/>
                  </a:moveTo>
                  <a:cubicBezTo>
                    <a:pt x="7611" y="14818"/>
                    <a:pt x="6678" y="12343"/>
                    <a:pt x="6773" y="9811"/>
                  </a:cubicBezTo>
                  <a:cubicBezTo>
                    <a:pt x="6716" y="7203"/>
                    <a:pt x="7677" y="4680"/>
                    <a:pt x="9439" y="2767"/>
                  </a:cubicBezTo>
                  <a:cubicBezTo>
                    <a:pt x="11304" y="911"/>
                    <a:pt x="13856" y="-89"/>
                    <a:pt x="16483" y="6"/>
                  </a:cubicBezTo>
                  <a:cubicBezTo>
                    <a:pt x="19110" y="-89"/>
                    <a:pt x="21661" y="911"/>
                    <a:pt x="23527" y="2767"/>
                  </a:cubicBezTo>
                  <a:cubicBezTo>
                    <a:pt x="25345" y="4651"/>
                    <a:pt x="26307" y="7193"/>
                    <a:pt x="26193" y="9811"/>
                  </a:cubicBezTo>
                  <a:cubicBezTo>
                    <a:pt x="26259" y="12362"/>
                    <a:pt x="25298" y="14828"/>
                    <a:pt x="23527" y="16665"/>
                  </a:cubicBezTo>
                  <a:cubicBezTo>
                    <a:pt x="21642" y="18540"/>
                    <a:pt x="19053" y="19549"/>
                    <a:pt x="16388" y="19426"/>
                  </a:cubicBezTo>
                  <a:cubicBezTo>
                    <a:pt x="13760" y="19521"/>
                    <a:pt x="11209" y="18521"/>
                    <a:pt x="9343" y="16665"/>
                  </a:cubicBezTo>
                  <a:close/>
                </a:path>
              </a:pathLst>
            </a:custGeom>
            <a:solidFill>
              <a:srgbClr val="FFFFFF"/>
            </a:solidFill>
            <a:ln w="9508"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E5C183CE-4914-B068-001E-C33C119CD329}"/>
                </a:ext>
              </a:extLst>
            </p:cNvPr>
            <p:cNvSpPr/>
            <p:nvPr/>
          </p:nvSpPr>
          <p:spPr>
            <a:xfrm>
              <a:off x="5625238" y="4826238"/>
              <a:ext cx="48232" cy="70428"/>
            </a:xfrm>
            <a:custGeom>
              <a:avLst/>
              <a:gdLst>
                <a:gd name="connsiteX0" fmla="*/ 6976 w 48232"/>
                <a:gd name="connsiteY0" fmla="*/ 6017 h 70428"/>
                <a:gd name="connsiteX1" fmla="*/ 24492 w 48232"/>
                <a:gd name="connsiteY1" fmla="*/ 19 h 70428"/>
                <a:gd name="connsiteX2" fmla="*/ 42769 w 48232"/>
                <a:gd name="connsiteY2" fmla="*/ 2494 h 70428"/>
                <a:gd name="connsiteX3" fmla="*/ 44673 w 48232"/>
                <a:gd name="connsiteY3" fmla="*/ 4969 h 70428"/>
                <a:gd name="connsiteX4" fmla="*/ 44673 w 48232"/>
                <a:gd name="connsiteY4" fmla="*/ 19344 h 70428"/>
                <a:gd name="connsiteX5" fmla="*/ 43074 w 48232"/>
                <a:gd name="connsiteY5" fmla="*/ 21343 h 70428"/>
                <a:gd name="connsiteX6" fmla="*/ 42674 w 48232"/>
                <a:gd name="connsiteY6" fmla="*/ 21343 h 70428"/>
                <a:gd name="connsiteX7" fmla="*/ 34773 w 48232"/>
                <a:gd name="connsiteY7" fmla="*/ 21343 h 70428"/>
                <a:gd name="connsiteX8" fmla="*/ 33059 w 48232"/>
                <a:gd name="connsiteY8" fmla="*/ 19344 h 70428"/>
                <a:gd name="connsiteX9" fmla="*/ 33726 w 48232"/>
                <a:gd name="connsiteY9" fmla="*/ 12394 h 70428"/>
                <a:gd name="connsiteX10" fmla="*/ 24777 w 48232"/>
                <a:gd name="connsiteY10" fmla="*/ 10205 h 70428"/>
                <a:gd name="connsiteX11" fmla="*/ 13925 w 48232"/>
                <a:gd name="connsiteY11" fmla="*/ 17821 h 70428"/>
                <a:gd name="connsiteX12" fmla="*/ 17448 w 48232"/>
                <a:gd name="connsiteY12" fmla="*/ 24103 h 70428"/>
                <a:gd name="connsiteX13" fmla="*/ 25920 w 48232"/>
                <a:gd name="connsiteY13" fmla="*/ 27816 h 70428"/>
                <a:gd name="connsiteX14" fmla="*/ 36106 w 48232"/>
                <a:gd name="connsiteY14" fmla="*/ 31053 h 70428"/>
                <a:gd name="connsiteX15" fmla="*/ 44673 w 48232"/>
                <a:gd name="connsiteY15" fmla="*/ 37335 h 70428"/>
                <a:gd name="connsiteX16" fmla="*/ 48195 w 48232"/>
                <a:gd name="connsiteY16" fmla="*/ 48473 h 70428"/>
                <a:gd name="connsiteX17" fmla="*/ 41056 w 48232"/>
                <a:gd name="connsiteY17" fmla="*/ 64561 h 70428"/>
                <a:gd name="connsiteX18" fmla="*/ 20779 w 48232"/>
                <a:gd name="connsiteY18" fmla="*/ 70368 h 70428"/>
                <a:gd name="connsiteX19" fmla="*/ 1740 w 48232"/>
                <a:gd name="connsiteY19" fmla="*/ 67607 h 70428"/>
                <a:gd name="connsiteX20" fmla="*/ 27 w 48232"/>
                <a:gd name="connsiteY20" fmla="*/ 65037 h 70428"/>
                <a:gd name="connsiteX21" fmla="*/ 27 w 48232"/>
                <a:gd name="connsiteY21" fmla="*/ 50663 h 70428"/>
                <a:gd name="connsiteX22" fmla="*/ 1626 w 48232"/>
                <a:gd name="connsiteY22" fmla="*/ 48664 h 70428"/>
                <a:gd name="connsiteX23" fmla="*/ 2026 w 48232"/>
                <a:gd name="connsiteY23" fmla="*/ 48664 h 70428"/>
                <a:gd name="connsiteX24" fmla="*/ 9927 w 48232"/>
                <a:gd name="connsiteY24" fmla="*/ 48664 h 70428"/>
                <a:gd name="connsiteX25" fmla="*/ 11831 w 48232"/>
                <a:gd name="connsiteY25" fmla="*/ 50663 h 70428"/>
                <a:gd name="connsiteX26" fmla="*/ 11355 w 48232"/>
                <a:gd name="connsiteY26" fmla="*/ 57707 h 70428"/>
                <a:gd name="connsiteX27" fmla="*/ 21826 w 48232"/>
                <a:gd name="connsiteY27" fmla="*/ 60468 h 70428"/>
                <a:gd name="connsiteX28" fmla="*/ 33916 w 48232"/>
                <a:gd name="connsiteY28" fmla="*/ 51900 h 70428"/>
                <a:gd name="connsiteX29" fmla="*/ 30489 w 48232"/>
                <a:gd name="connsiteY29" fmla="*/ 45046 h 70428"/>
                <a:gd name="connsiteX30" fmla="*/ 22017 w 48232"/>
                <a:gd name="connsiteY30" fmla="*/ 41143 h 70428"/>
                <a:gd name="connsiteX31" fmla="*/ 12497 w 48232"/>
                <a:gd name="connsiteY31" fmla="*/ 38097 h 70428"/>
                <a:gd name="connsiteX32" fmla="*/ 3930 w 48232"/>
                <a:gd name="connsiteY32" fmla="*/ 32195 h 70428"/>
                <a:gd name="connsiteX33" fmla="*/ 503 w 48232"/>
                <a:gd name="connsiteY33" fmla="*/ 20962 h 70428"/>
                <a:gd name="connsiteX34" fmla="*/ 6976 w 48232"/>
                <a:gd name="connsiteY34" fmla="*/ 6017 h 7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32" h="70428">
                  <a:moveTo>
                    <a:pt x="6976" y="6017"/>
                  </a:moveTo>
                  <a:cubicBezTo>
                    <a:pt x="11869" y="1914"/>
                    <a:pt x="18114" y="-228"/>
                    <a:pt x="24492" y="19"/>
                  </a:cubicBezTo>
                  <a:cubicBezTo>
                    <a:pt x="30670" y="-85"/>
                    <a:pt x="36839" y="752"/>
                    <a:pt x="42769" y="2494"/>
                  </a:cubicBezTo>
                  <a:cubicBezTo>
                    <a:pt x="43912" y="2761"/>
                    <a:pt x="44702" y="3799"/>
                    <a:pt x="44673" y="4969"/>
                  </a:cubicBezTo>
                  <a:lnTo>
                    <a:pt x="44673" y="19344"/>
                  </a:lnTo>
                  <a:cubicBezTo>
                    <a:pt x="44787" y="20334"/>
                    <a:pt x="44073" y="21228"/>
                    <a:pt x="43074" y="21343"/>
                  </a:cubicBezTo>
                  <a:cubicBezTo>
                    <a:pt x="42940" y="21362"/>
                    <a:pt x="42807" y="21362"/>
                    <a:pt x="42674" y="21343"/>
                  </a:cubicBezTo>
                  <a:lnTo>
                    <a:pt x="34773" y="21343"/>
                  </a:lnTo>
                  <a:cubicBezTo>
                    <a:pt x="33373" y="21343"/>
                    <a:pt x="32802" y="20677"/>
                    <a:pt x="33059" y="19344"/>
                  </a:cubicBezTo>
                  <a:lnTo>
                    <a:pt x="33726" y="12394"/>
                  </a:lnTo>
                  <a:cubicBezTo>
                    <a:pt x="30965" y="10948"/>
                    <a:pt x="27890" y="10196"/>
                    <a:pt x="24777" y="10205"/>
                  </a:cubicBezTo>
                  <a:cubicBezTo>
                    <a:pt x="17543" y="10205"/>
                    <a:pt x="13925" y="12775"/>
                    <a:pt x="13925" y="17821"/>
                  </a:cubicBezTo>
                  <a:cubicBezTo>
                    <a:pt x="13859" y="20400"/>
                    <a:pt x="15211" y="22809"/>
                    <a:pt x="17448" y="24103"/>
                  </a:cubicBezTo>
                  <a:cubicBezTo>
                    <a:pt x="20065" y="25769"/>
                    <a:pt x="22921" y="27016"/>
                    <a:pt x="25920" y="27816"/>
                  </a:cubicBezTo>
                  <a:cubicBezTo>
                    <a:pt x="29347" y="28768"/>
                    <a:pt x="32679" y="29815"/>
                    <a:pt x="36106" y="31053"/>
                  </a:cubicBezTo>
                  <a:cubicBezTo>
                    <a:pt x="39485" y="32319"/>
                    <a:pt x="42445" y="34499"/>
                    <a:pt x="44673" y="37335"/>
                  </a:cubicBezTo>
                  <a:cubicBezTo>
                    <a:pt x="47119" y="40524"/>
                    <a:pt x="48367" y="44465"/>
                    <a:pt x="48195" y="48473"/>
                  </a:cubicBezTo>
                  <a:cubicBezTo>
                    <a:pt x="48586" y="54680"/>
                    <a:pt x="45920" y="60687"/>
                    <a:pt x="41056" y="64561"/>
                  </a:cubicBezTo>
                  <a:cubicBezTo>
                    <a:pt x="35163" y="68769"/>
                    <a:pt x="28005" y="70815"/>
                    <a:pt x="20779" y="70368"/>
                  </a:cubicBezTo>
                  <a:cubicBezTo>
                    <a:pt x="14344" y="70273"/>
                    <a:pt x="7938" y="69349"/>
                    <a:pt x="1740" y="67607"/>
                  </a:cubicBezTo>
                  <a:cubicBezTo>
                    <a:pt x="589" y="67322"/>
                    <a:pt x="-154" y="66208"/>
                    <a:pt x="27" y="65037"/>
                  </a:cubicBezTo>
                  <a:lnTo>
                    <a:pt x="27" y="50663"/>
                  </a:lnTo>
                  <a:cubicBezTo>
                    <a:pt x="-87" y="49673"/>
                    <a:pt x="627" y="48778"/>
                    <a:pt x="1626" y="48664"/>
                  </a:cubicBezTo>
                  <a:cubicBezTo>
                    <a:pt x="1760" y="48644"/>
                    <a:pt x="1893" y="48644"/>
                    <a:pt x="2026" y="48664"/>
                  </a:cubicBezTo>
                  <a:lnTo>
                    <a:pt x="9927" y="48664"/>
                  </a:lnTo>
                  <a:cubicBezTo>
                    <a:pt x="11260" y="48664"/>
                    <a:pt x="11926" y="49330"/>
                    <a:pt x="11831" y="50663"/>
                  </a:cubicBezTo>
                  <a:lnTo>
                    <a:pt x="11355" y="57707"/>
                  </a:lnTo>
                  <a:cubicBezTo>
                    <a:pt x="14468" y="59706"/>
                    <a:pt x="18133" y="60677"/>
                    <a:pt x="21826" y="60468"/>
                  </a:cubicBezTo>
                  <a:cubicBezTo>
                    <a:pt x="29918" y="60468"/>
                    <a:pt x="33916" y="57612"/>
                    <a:pt x="33916" y="51900"/>
                  </a:cubicBezTo>
                  <a:cubicBezTo>
                    <a:pt x="33983" y="49187"/>
                    <a:pt x="32698" y="46626"/>
                    <a:pt x="30489" y="45046"/>
                  </a:cubicBezTo>
                  <a:cubicBezTo>
                    <a:pt x="27919" y="43256"/>
                    <a:pt x="25044" y="41943"/>
                    <a:pt x="22017" y="41143"/>
                  </a:cubicBezTo>
                  <a:cubicBezTo>
                    <a:pt x="18780" y="40286"/>
                    <a:pt x="15448" y="39239"/>
                    <a:pt x="12497" y="38097"/>
                  </a:cubicBezTo>
                  <a:cubicBezTo>
                    <a:pt x="9118" y="37031"/>
                    <a:pt x="6129" y="34975"/>
                    <a:pt x="3930" y="32195"/>
                  </a:cubicBezTo>
                  <a:cubicBezTo>
                    <a:pt x="1522" y="28958"/>
                    <a:pt x="313" y="24989"/>
                    <a:pt x="503" y="20962"/>
                  </a:cubicBezTo>
                  <a:cubicBezTo>
                    <a:pt x="313" y="15260"/>
                    <a:pt x="2692" y="9777"/>
                    <a:pt x="6976" y="6017"/>
                  </a:cubicBezTo>
                  <a:close/>
                </a:path>
              </a:pathLst>
            </a:custGeom>
            <a:solidFill>
              <a:srgbClr val="FFFFFF"/>
            </a:solidFill>
            <a:ln w="950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2D1A5DE4-F761-4059-3326-9A82B6AC5BFC}"/>
                </a:ext>
              </a:extLst>
            </p:cNvPr>
            <p:cNvSpPr/>
            <p:nvPr/>
          </p:nvSpPr>
          <p:spPr>
            <a:xfrm>
              <a:off x="5677975" y="4807314"/>
              <a:ext cx="46246" cy="89716"/>
            </a:xfrm>
            <a:custGeom>
              <a:avLst/>
              <a:gdLst>
                <a:gd name="connsiteX0" fmla="*/ 25158 w 46246"/>
                <a:gd name="connsiteY0" fmla="*/ 31604 h 89716"/>
                <a:gd name="connsiteX1" fmla="*/ 25158 w 46246"/>
                <a:gd name="connsiteY1" fmla="*/ 65779 h 89716"/>
                <a:gd name="connsiteX2" fmla="*/ 26872 w 46246"/>
                <a:gd name="connsiteY2" fmla="*/ 75298 h 89716"/>
                <a:gd name="connsiteX3" fmla="*/ 32964 w 46246"/>
                <a:gd name="connsiteY3" fmla="*/ 78154 h 89716"/>
                <a:gd name="connsiteX4" fmla="*/ 41627 w 46246"/>
                <a:gd name="connsiteY4" fmla="*/ 76250 h 89716"/>
                <a:gd name="connsiteX5" fmla="*/ 43816 w 46246"/>
                <a:gd name="connsiteY5" fmla="*/ 77393 h 89716"/>
                <a:gd name="connsiteX6" fmla="*/ 46196 w 46246"/>
                <a:gd name="connsiteY6" fmla="*/ 83580 h 89716"/>
                <a:gd name="connsiteX7" fmla="*/ 46196 w 46246"/>
                <a:gd name="connsiteY7" fmla="*/ 84723 h 89716"/>
                <a:gd name="connsiteX8" fmla="*/ 44864 w 46246"/>
                <a:gd name="connsiteY8" fmla="*/ 86341 h 89716"/>
                <a:gd name="connsiteX9" fmla="*/ 29347 w 46246"/>
                <a:gd name="connsiteY9" fmla="*/ 89578 h 89716"/>
                <a:gd name="connsiteX10" fmla="*/ 13450 w 46246"/>
                <a:gd name="connsiteY10" fmla="*/ 82914 h 89716"/>
                <a:gd name="connsiteX11" fmla="*/ 10308 w 46246"/>
                <a:gd name="connsiteY11" fmla="*/ 75108 h 89716"/>
                <a:gd name="connsiteX12" fmla="*/ 9832 w 46246"/>
                <a:gd name="connsiteY12" fmla="*/ 64256 h 89716"/>
                <a:gd name="connsiteX13" fmla="*/ 9832 w 46246"/>
                <a:gd name="connsiteY13" fmla="*/ 31509 h 89716"/>
                <a:gd name="connsiteX14" fmla="*/ 2121 w 46246"/>
                <a:gd name="connsiteY14" fmla="*/ 31509 h 89716"/>
                <a:gd name="connsiteX15" fmla="*/ 27 w 46246"/>
                <a:gd name="connsiteY15" fmla="*/ 29510 h 89716"/>
                <a:gd name="connsiteX16" fmla="*/ 27 w 46246"/>
                <a:gd name="connsiteY16" fmla="*/ 22466 h 89716"/>
                <a:gd name="connsiteX17" fmla="*/ 1493 w 46246"/>
                <a:gd name="connsiteY17" fmla="*/ 20371 h 89716"/>
                <a:gd name="connsiteX18" fmla="*/ 2121 w 46246"/>
                <a:gd name="connsiteY18" fmla="*/ 20371 h 89716"/>
                <a:gd name="connsiteX19" fmla="*/ 9832 w 46246"/>
                <a:gd name="connsiteY19" fmla="*/ 20371 h 89716"/>
                <a:gd name="connsiteX20" fmla="*/ 9832 w 46246"/>
                <a:gd name="connsiteY20" fmla="*/ 2094 h 89716"/>
                <a:gd name="connsiteX21" fmla="*/ 11831 w 46246"/>
                <a:gd name="connsiteY21" fmla="*/ 0 h 89716"/>
                <a:gd name="connsiteX22" fmla="*/ 22969 w 46246"/>
                <a:gd name="connsiteY22" fmla="*/ 0 h 89716"/>
                <a:gd name="connsiteX23" fmla="*/ 24968 w 46246"/>
                <a:gd name="connsiteY23" fmla="*/ 2094 h 89716"/>
                <a:gd name="connsiteX24" fmla="*/ 24968 w 46246"/>
                <a:gd name="connsiteY24" fmla="*/ 20371 h 89716"/>
                <a:gd name="connsiteX25" fmla="*/ 38676 w 46246"/>
                <a:gd name="connsiteY25" fmla="*/ 20371 h 89716"/>
                <a:gd name="connsiteX26" fmla="*/ 40770 w 46246"/>
                <a:gd name="connsiteY26" fmla="*/ 21838 h 89716"/>
                <a:gd name="connsiteX27" fmla="*/ 40770 w 46246"/>
                <a:gd name="connsiteY27" fmla="*/ 22466 h 89716"/>
                <a:gd name="connsiteX28" fmla="*/ 40770 w 46246"/>
                <a:gd name="connsiteY28" fmla="*/ 29510 h 89716"/>
                <a:gd name="connsiteX29" fmla="*/ 38676 w 46246"/>
                <a:gd name="connsiteY29" fmla="*/ 31509 h 8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246" h="89716">
                  <a:moveTo>
                    <a:pt x="25158" y="31604"/>
                  </a:moveTo>
                  <a:lnTo>
                    <a:pt x="25158" y="65779"/>
                  </a:lnTo>
                  <a:cubicBezTo>
                    <a:pt x="24901" y="69044"/>
                    <a:pt x="25492" y="72328"/>
                    <a:pt x="26872" y="75298"/>
                  </a:cubicBezTo>
                  <a:cubicBezTo>
                    <a:pt x="28176" y="77345"/>
                    <a:pt x="30556" y="78459"/>
                    <a:pt x="32964" y="78154"/>
                  </a:cubicBezTo>
                  <a:cubicBezTo>
                    <a:pt x="35953" y="78173"/>
                    <a:pt x="38914" y="77526"/>
                    <a:pt x="41627" y="76250"/>
                  </a:cubicBezTo>
                  <a:cubicBezTo>
                    <a:pt x="42579" y="76250"/>
                    <a:pt x="43340" y="76250"/>
                    <a:pt x="43816" y="77393"/>
                  </a:cubicBezTo>
                  <a:lnTo>
                    <a:pt x="46196" y="83580"/>
                  </a:lnTo>
                  <a:cubicBezTo>
                    <a:pt x="46263" y="83961"/>
                    <a:pt x="46263" y="84342"/>
                    <a:pt x="46196" y="84723"/>
                  </a:cubicBezTo>
                  <a:cubicBezTo>
                    <a:pt x="46196" y="85294"/>
                    <a:pt x="45720" y="85770"/>
                    <a:pt x="44864" y="86341"/>
                  </a:cubicBezTo>
                  <a:cubicBezTo>
                    <a:pt x="40018" y="88616"/>
                    <a:pt x="34697" y="89730"/>
                    <a:pt x="29347" y="89578"/>
                  </a:cubicBezTo>
                  <a:cubicBezTo>
                    <a:pt x="23235" y="90358"/>
                    <a:pt x="17181" y="87817"/>
                    <a:pt x="13450" y="82914"/>
                  </a:cubicBezTo>
                  <a:cubicBezTo>
                    <a:pt x="11793" y="80601"/>
                    <a:pt x="10717" y="77926"/>
                    <a:pt x="10308" y="75108"/>
                  </a:cubicBezTo>
                  <a:cubicBezTo>
                    <a:pt x="10308" y="71681"/>
                    <a:pt x="9832" y="68064"/>
                    <a:pt x="9832" y="64256"/>
                  </a:cubicBezTo>
                  <a:lnTo>
                    <a:pt x="9832" y="31509"/>
                  </a:lnTo>
                  <a:lnTo>
                    <a:pt x="2121" y="31509"/>
                  </a:lnTo>
                  <a:cubicBezTo>
                    <a:pt x="694" y="31509"/>
                    <a:pt x="27" y="30843"/>
                    <a:pt x="27" y="29510"/>
                  </a:cubicBezTo>
                  <a:lnTo>
                    <a:pt x="27" y="22466"/>
                  </a:lnTo>
                  <a:cubicBezTo>
                    <a:pt x="-144" y="21485"/>
                    <a:pt x="513" y="20543"/>
                    <a:pt x="1493" y="20371"/>
                  </a:cubicBezTo>
                  <a:cubicBezTo>
                    <a:pt x="1703" y="20333"/>
                    <a:pt x="1912" y="20333"/>
                    <a:pt x="2121" y="20371"/>
                  </a:cubicBezTo>
                  <a:lnTo>
                    <a:pt x="9832" y="20371"/>
                  </a:lnTo>
                  <a:lnTo>
                    <a:pt x="9832" y="2094"/>
                  </a:lnTo>
                  <a:cubicBezTo>
                    <a:pt x="9832" y="666"/>
                    <a:pt x="10499" y="0"/>
                    <a:pt x="11831" y="0"/>
                  </a:cubicBezTo>
                  <a:lnTo>
                    <a:pt x="22969" y="0"/>
                  </a:lnTo>
                  <a:cubicBezTo>
                    <a:pt x="24302" y="0"/>
                    <a:pt x="24968" y="666"/>
                    <a:pt x="24968" y="2094"/>
                  </a:cubicBezTo>
                  <a:lnTo>
                    <a:pt x="24968" y="20371"/>
                  </a:lnTo>
                  <a:lnTo>
                    <a:pt x="38676" y="20371"/>
                  </a:lnTo>
                  <a:cubicBezTo>
                    <a:pt x="39657" y="20200"/>
                    <a:pt x="40599" y="20857"/>
                    <a:pt x="40770" y="21838"/>
                  </a:cubicBezTo>
                  <a:cubicBezTo>
                    <a:pt x="40808" y="22047"/>
                    <a:pt x="40808" y="22256"/>
                    <a:pt x="40770" y="22466"/>
                  </a:cubicBezTo>
                  <a:lnTo>
                    <a:pt x="40770" y="29510"/>
                  </a:lnTo>
                  <a:cubicBezTo>
                    <a:pt x="40770" y="30843"/>
                    <a:pt x="40104" y="31509"/>
                    <a:pt x="38676" y="31509"/>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788216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tafel, persoon, zitten&#10;&#10;Automatisch gegenereerde beschrijving">
            <a:extLst>
              <a:ext uri="{FF2B5EF4-FFF2-40B4-BE49-F238E27FC236}">
                <a16:creationId xmlns:a16="http://schemas.microsoft.com/office/drawing/2014/main" id="{22B66D8F-90AF-513E-1ED9-A1C90C5D02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006" r="20006"/>
          <a:stretch>
            <a:fillRect/>
          </a:stretch>
        </p:blipFill>
        <p:spPr/>
      </p:pic>
      <p:sp>
        <p:nvSpPr>
          <p:cNvPr id="3" name="Tijdelijke aanduiding voor tekst 2">
            <a:extLst>
              <a:ext uri="{FF2B5EF4-FFF2-40B4-BE49-F238E27FC236}">
                <a16:creationId xmlns:a16="http://schemas.microsoft.com/office/drawing/2014/main" id="{B6592CEC-BCCA-BA1E-4B27-27B4831A4565}"/>
              </a:ext>
            </a:extLst>
          </p:cNvPr>
          <p:cNvSpPr>
            <a:spLocks noGrp="1"/>
          </p:cNvSpPr>
          <p:nvPr>
            <p:ph type="body" sz="quarter" idx="11"/>
          </p:nvPr>
        </p:nvSpPr>
        <p:spPr>
          <a:xfrm>
            <a:off x="7060946" y="2312043"/>
            <a:ext cx="4449834" cy="2657522"/>
          </a:xfrm>
        </p:spPr>
        <p:txBody>
          <a:bodyPr>
            <a:normAutofit fontScale="77500" lnSpcReduction="20000"/>
          </a:bodyPr>
          <a:lstStyle/>
          <a:p>
            <a:r>
              <a:rPr lang="nl-NL" dirty="0"/>
              <a:t>Het idee</a:t>
            </a:r>
          </a:p>
          <a:p>
            <a:pPr>
              <a:lnSpc>
                <a:spcPct val="150000"/>
              </a:lnSpc>
            </a:pPr>
            <a:r>
              <a:rPr lang="nl-NL" sz="1800" b="0" dirty="0"/>
              <a:t>Voordat je bepaalt hoe je te werk gaat, heb je een idee nodig. Waar word jij enthousiast van?</a:t>
            </a:r>
          </a:p>
          <a:p>
            <a:pPr>
              <a:lnSpc>
                <a:spcPct val="150000"/>
              </a:lnSpc>
            </a:pPr>
            <a:r>
              <a:rPr lang="nl-NL" sz="1800" b="0" dirty="0"/>
              <a:t>We geven je een paar ideeën, maar het is nog leuker om zelf wat te bedenken. </a:t>
            </a:r>
          </a:p>
          <a:p>
            <a:pPr>
              <a:lnSpc>
                <a:spcPct val="150000"/>
              </a:lnSpc>
            </a:pPr>
            <a:r>
              <a:rPr lang="nl-NL" sz="1800" b="0" dirty="0"/>
              <a:t>Kijk nog eens op </a:t>
            </a:r>
            <a:r>
              <a:rPr lang="nl-NL" sz="1800" b="0" dirty="0" err="1"/>
              <a:t>kinderpodcast.nl</a:t>
            </a:r>
            <a:r>
              <a:rPr lang="nl-NL" sz="1800" b="0" dirty="0"/>
              <a:t> voor inspiratie.</a:t>
            </a:r>
          </a:p>
          <a:p>
            <a:pPr>
              <a:lnSpc>
                <a:spcPct val="150000"/>
              </a:lnSpc>
            </a:pPr>
            <a:endParaRPr lang="nl-NL" dirty="0"/>
          </a:p>
          <a:p>
            <a:endParaRPr lang="nl-NL" dirty="0"/>
          </a:p>
        </p:txBody>
      </p:sp>
      <p:grpSp>
        <p:nvGrpSpPr>
          <p:cNvPr id="16" name="Group 6">
            <a:extLst>
              <a:ext uri="{FF2B5EF4-FFF2-40B4-BE49-F238E27FC236}">
                <a16:creationId xmlns:a16="http://schemas.microsoft.com/office/drawing/2014/main" id="{F5A2FCB3-51F4-7273-49C6-99101ABBBE58}"/>
              </a:ext>
            </a:extLst>
          </p:cNvPr>
          <p:cNvGrpSpPr/>
          <p:nvPr/>
        </p:nvGrpSpPr>
        <p:grpSpPr>
          <a:xfrm>
            <a:off x="5614379" y="3982376"/>
            <a:ext cx="1185703" cy="1330397"/>
            <a:chOff x="6996311" y="4681388"/>
            <a:chExt cx="654617" cy="734501"/>
          </a:xfrm>
        </p:grpSpPr>
        <p:sp>
          <p:nvSpPr>
            <p:cNvPr id="17" name="Graphic 2">
              <a:extLst>
                <a:ext uri="{FF2B5EF4-FFF2-40B4-BE49-F238E27FC236}">
                  <a16:creationId xmlns:a16="http://schemas.microsoft.com/office/drawing/2014/main" id="{76D04F8C-A4A3-E8E4-EF37-20123DEDA01F}"/>
                </a:ext>
              </a:extLst>
            </p:cNvPr>
            <p:cNvSpPr/>
            <p:nvPr/>
          </p:nvSpPr>
          <p:spPr>
            <a:xfrm>
              <a:off x="6996311" y="4681388"/>
              <a:ext cx="654617" cy="734501"/>
            </a:xfrm>
            <a:custGeom>
              <a:avLst/>
              <a:gdLst>
                <a:gd name="connsiteX0" fmla="*/ 631550 w 654617"/>
                <a:gd name="connsiteY0" fmla="*/ 191229 h 734501"/>
                <a:gd name="connsiteX1" fmla="*/ 482000 w 654617"/>
                <a:gd name="connsiteY1" fmla="*/ 26829 h 734501"/>
                <a:gd name="connsiteX2" fmla="*/ 117788 w 654617"/>
                <a:gd name="connsiteY2" fmla="*/ 75568 h 734501"/>
                <a:gd name="connsiteX3" fmla="*/ 32780 w 654617"/>
                <a:gd name="connsiteY3" fmla="*/ 193133 h 734501"/>
                <a:gd name="connsiteX4" fmla="*/ 128 w 654617"/>
                <a:gd name="connsiteY4" fmla="*/ 377428 h 734501"/>
                <a:gd name="connsiteX5" fmla="*/ 83042 w 654617"/>
                <a:gd name="connsiteY5" fmla="*/ 644543 h 734501"/>
                <a:gd name="connsiteX6" fmla="*/ 314745 w 654617"/>
                <a:gd name="connsiteY6" fmla="*/ 734501 h 734501"/>
                <a:gd name="connsiteX7" fmla="*/ 559298 w 654617"/>
                <a:gd name="connsiteY7" fmla="*/ 636071 h 734501"/>
                <a:gd name="connsiteX8" fmla="*/ 654492 w 654617"/>
                <a:gd name="connsiteY8" fmla="*/ 347633 h 734501"/>
                <a:gd name="connsiteX9" fmla="*/ 631550 w 654617"/>
                <a:gd name="connsiteY9" fmla="*/ 191229 h 73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17" h="734501">
                  <a:moveTo>
                    <a:pt x="631550" y="191229"/>
                  </a:moveTo>
                  <a:cubicBezTo>
                    <a:pt x="610931" y="115626"/>
                    <a:pt x="555319" y="54492"/>
                    <a:pt x="482000" y="26829"/>
                  </a:cubicBezTo>
                  <a:cubicBezTo>
                    <a:pt x="360447" y="-21910"/>
                    <a:pt x="222245" y="-3414"/>
                    <a:pt x="117788" y="75568"/>
                  </a:cubicBezTo>
                  <a:cubicBezTo>
                    <a:pt x="82824" y="102032"/>
                    <a:pt x="54484" y="141224"/>
                    <a:pt x="32780" y="193133"/>
                  </a:cubicBezTo>
                  <a:cubicBezTo>
                    <a:pt x="9762" y="251791"/>
                    <a:pt x="-1338" y="314438"/>
                    <a:pt x="128" y="377428"/>
                  </a:cubicBezTo>
                  <a:cubicBezTo>
                    <a:pt x="128" y="495469"/>
                    <a:pt x="27763" y="584504"/>
                    <a:pt x="83042" y="644543"/>
                  </a:cubicBezTo>
                  <a:cubicBezTo>
                    <a:pt x="138322" y="704582"/>
                    <a:pt x="215552" y="734568"/>
                    <a:pt x="314745" y="734501"/>
                  </a:cubicBezTo>
                  <a:cubicBezTo>
                    <a:pt x="414003" y="734501"/>
                    <a:pt x="495518" y="701688"/>
                    <a:pt x="559298" y="636071"/>
                  </a:cubicBezTo>
                  <a:cubicBezTo>
                    <a:pt x="623078" y="570453"/>
                    <a:pt x="654806" y="474307"/>
                    <a:pt x="654492" y="347633"/>
                  </a:cubicBezTo>
                  <a:cubicBezTo>
                    <a:pt x="655720" y="294581"/>
                    <a:pt x="647962" y="241701"/>
                    <a:pt x="631550" y="191229"/>
                  </a:cubicBezTo>
                  <a:close/>
                </a:path>
              </a:pathLst>
            </a:custGeom>
            <a:solidFill>
              <a:srgbClr val="8A888B"/>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6A543E90-AE18-CCD7-545B-012418329AF1}"/>
                </a:ext>
              </a:extLst>
            </p:cNvPr>
            <p:cNvSpPr/>
            <p:nvPr/>
          </p:nvSpPr>
          <p:spPr>
            <a:xfrm>
              <a:off x="7233568" y="4990657"/>
              <a:ext cx="292721" cy="291674"/>
            </a:xfrm>
            <a:custGeom>
              <a:avLst/>
              <a:gdLst>
                <a:gd name="connsiteX0" fmla="*/ 0 w 292721"/>
                <a:gd name="connsiteY0" fmla="*/ 145837 h 291674"/>
                <a:gd name="connsiteX1" fmla="*/ 0 w 292721"/>
                <a:gd name="connsiteY1" fmla="*/ 162401 h 291674"/>
                <a:gd name="connsiteX2" fmla="*/ 60924 w 292721"/>
                <a:gd name="connsiteY2" fmla="*/ 230370 h 291674"/>
                <a:gd name="connsiteX3" fmla="*/ 240650 w 292721"/>
                <a:gd name="connsiteY3" fmla="*/ 230370 h 291674"/>
                <a:gd name="connsiteX4" fmla="*/ 292722 w 292721"/>
                <a:gd name="connsiteY4" fmla="*/ 291675 h 291674"/>
                <a:gd name="connsiteX5" fmla="*/ 292722 w 292721"/>
                <a:gd name="connsiteY5" fmla="*/ 67969 h 291674"/>
                <a:gd name="connsiteX6" fmla="*/ 231797 w 292721"/>
                <a:gd name="connsiteY6" fmla="*/ 0 h 291674"/>
                <a:gd name="connsiteX7" fmla="*/ 191626 w 292721"/>
                <a:gd name="connsiteY7" fmla="*/ 0 h 2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21" h="291674">
                  <a:moveTo>
                    <a:pt x="0" y="145837"/>
                  </a:moveTo>
                  <a:lnTo>
                    <a:pt x="0" y="162401"/>
                  </a:lnTo>
                  <a:cubicBezTo>
                    <a:pt x="0" y="199907"/>
                    <a:pt x="27321" y="230370"/>
                    <a:pt x="60924" y="230370"/>
                  </a:cubicBezTo>
                  <a:lnTo>
                    <a:pt x="240650" y="230370"/>
                  </a:lnTo>
                  <a:lnTo>
                    <a:pt x="292722" y="291675"/>
                  </a:lnTo>
                  <a:lnTo>
                    <a:pt x="292722" y="67969"/>
                  </a:lnTo>
                  <a:cubicBezTo>
                    <a:pt x="292722" y="30367"/>
                    <a:pt x="265401" y="0"/>
                    <a:pt x="231797" y="0"/>
                  </a:cubicBezTo>
                  <a:lnTo>
                    <a:pt x="191626" y="0"/>
                  </a:lnTo>
                </a:path>
              </a:pathLst>
            </a:custGeom>
            <a:noFill/>
            <a:ln w="9223" cap="rnd">
              <a:solidFill>
                <a:srgbClr val="FFFFFF"/>
              </a:solidFill>
              <a:prstDash val="solid"/>
              <a:round/>
            </a:ln>
          </p:spPr>
          <p:txBody>
            <a:bodyPr rtlCol="0" anchor="ctr"/>
            <a:lstStyle/>
            <a:p>
              <a:endParaRPr lang="en-US"/>
            </a:p>
          </p:txBody>
        </p:sp>
        <p:sp>
          <p:nvSpPr>
            <p:cNvPr id="19" name="Graphic 2">
              <a:extLst>
                <a:ext uri="{FF2B5EF4-FFF2-40B4-BE49-F238E27FC236}">
                  <a16:creationId xmlns:a16="http://schemas.microsoft.com/office/drawing/2014/main" id="{3D7ECEC3-EC5E-113C-C749-D3AC6A7F2F2A}"/>
                </a:ext>
              </a:extLst>
            </p:cNvPr>
            <p:cNvSpPr/>
            <p:nvPr/>
          </p:nvSpPr>
          <p:spPr>
            <a:xfrm>
              <a:off x="7261436" y="5049654"/>
              <a:ext cx="55285" cy="103655"/>
            </a:xfrm>
            <a:custGeom>
              <a:avLst/>
              <a:gdLst>
                <a:gd name="connsiteX0" fmla="*/ 30390 w 55285"/>
                <a:gd name="connsiteY0" fmla="*/ 36483 h 103655"/>
                <a:gd name="connsiteX1" fmla="*/ 30390 w 55285"/>
                <a:gd name="connsiteY1" fmla="*/ 76083 h 103655"/>
                <a:gd name="connsiteX2" fmla="*/ 32294 w 55285"/>
                <a:gd name="connsiteY2" fmla="*/ 86840 h 103655"/>
                <a:gd name="connsiteX3" fmla="*/ 39529 w 55285"/>
                <a:gd name="connsiteY3" fmla="*/ 90172 h 103655"/>
                <a:gd name="connsiteX4" fmla="*/ 49810 w 55285"/>
                <a:gd name="connsiteY4" fmla="*/ 87888 h 103655"/>
                <a:gd name="connsiteX5" fmla="*/ 52380 w 55285"/>
                <a:gd name="connsiteY5" fmla="*/ 89220 h 103655"/>
                <a:gd name="connsiteX6" fmla="*/ 55236 w 55285"/>
                <a:gd name="connsiteY6" fmla="*/ 96455 h 103655"/>
                <a:gd name="connsiteX7" fmla="*/ 55236 w 55285"/>
                <a:gd name="connsiteY7" fmla="*/ 97788 h 103655"/>
                <a:gd name="connsiteX8" fmla="*/ 53618 w 55285"/>
                <a:gd name="connsiteY8" fmla="*/ 99596 h 103655"/>
                <a:gd name="connsiteX9" fmla="*/ 35341 w 55285"/>
                <a:gd name="connsiteY9" fmla="*/ 103404 h 103655"/>
                <a:gd name="connsiteX10" fmla="*/ 16302 w 55285"/>
                <a:gd name="connsiteY10" fmla="*/ 96074 h 103655"/>
                <a:gd name="connsiteX11" fmla="*/ 12589 w 55285"/>
                <a:gd name="connsiteY11" fmla="*/ 87031 h 103655"/>
                <a:gd name="connsiteX12" fmla="*/ 11923 w 55285"/>
                <a:gd name="connsiteY12" fmla="*/ 74370 h 103655"/>
                <a:gd name="connsiteX13" fmla="*/ 11923 w 55285"/>
                <a:gd name="connsiteY13" fmla="*/ 36292 h 103655"/>
                <a:gd name="connsiteX14" fmla="*/ 2403 w 55285"/>
                <a:gd name="connsiteY14" fmla="*/ 36292 h 103655"/>
                <a:gd name="connsiteX15" fmla="*/ 23 w 55285"/>
                <a:gd name="connsiteY15" fmla="*/ 34531 h 103655"/>
                <a:gd name="connsiteX16" fmla="*/ 23 w 55285"/>
                <a:gd name="connsiteY16" fmla="*/ 33912 h 103655"/>
                <a:gd name="connsiteX17" fmla="*/ 23 w 55285"/>
                <a:gd name="connsiteY17" fmla="*/ 25726 h 103655"/>
                <a:gd name="connsiteX18" fmla="*/ 1784 w 55285"/>
                <a:gd name="connsiteY18" fmla="*/ 23346 h 103655"/>
                <a:gd name="connsiteX19" fmla="*/ 2403 w 55285"/>
                <a:gd name="connsiteY19" fmla="*/ 23346 h 103655"/>
                <a:gd name="connsiteX20" fmla="*/ 11923 w 55285"/>
                <a:gd name="connsiteY20" fmla="*/ 23346 h 103655"/>
                <a:gd name="connsiteX21" fmla="*/ 11923 w 55285"/>
                <a:gd name="connsiteY21" fmla="*/ 2403 h 103655"/>
                <a:gd name="connsiteX22" fmla="*/ 13684 w 55285"/>
                <a:gd name="connsiteY22" fmla="*/ 23 h 103655"/>
                <a:gd name="connsiteX23" fmla="*/ 14302 w 55285"/>
                <a:gd name="connsiteY23" fmla="*/ 23 h 103655"/>
                <a:gd name="connsiteX24" fmla="*/ 27535 w 55285"/>
                <a:gd name="connsiteY24" fmla="*/ 23 h 103655"/>
                <a:gd name="connsiteX25" fmla="*/ 29914 w 55285"/>
                <a:gd name="connsiteY25" fmla="*/ 1784 h 103655"/>
                <a:gd name="connsiteX26" fmla="*/ 29914 w 55285"/>
                <a:gd name="connsiteY26" fmla="*/ 2403 h 103655"/>
                <a:gd name="connsiteX27" fmla="*/ 29914 w 55285"/>
                <a:gd name="connsiteY27" fmla="*/ 23632 h 103655"/>
                <a:gd name="connsiteX28" fmla="*/ 46097 w 55285"/>
                <a:gd name="connsiteY28" fmla="*/ 23632 h 103655"/>
                <a:gd name="connsiteX29" fmla="*/ 48572 w 55285"/>
                <a:gd name="connsiteY29" fmla="*/ 26011 h 103655"/>
                <a:gd name="connsiteX30" fmla="*/ 48572 w 55285"/>
                <a:gd name="connsiteY30" fmla="*/ 34198 h 103655"/>
                <a:gd name="connsiteX31" fmla="*/ 46602 w 55285"/>
                <a:gd name="connsiteY31" fmla="*/ 36587 h 103655"/>
                <a:gd name="connsiteX32" fmla="*/ 46097 w 55285"/>
                <a:gd name="connsiteY32" fmla="*/ 36578 h 10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85" h="103655">
                  <a:moveTo>
                    <a:pt x="30390" y="36483"/>
                  </a:moveTo>
                  <a:lnTo>
                    <a:pt x="30390" y="76083"/>
                  </a:lnTo>
                  <a:cubicBezTo>
                    <a:pt x="30152" y="79768"/>
                    <a:pt x="30809" y="83461"/>
                    <a:pt x="32294" y="86840"/>
                  </a:cubicBezTo>
                  <a:cubicBezTo>
                    <a:pt x="33912" y="89192"/>
                    <a:pt x="36692" y="90467"/>
                    <a:pt x="39529" y="90172"/>
                  </a:cubicBezTo>
                  <a:cubicBezTo>
                    <a:pt x="43080" y="90163"/>
                    <a:pt x="46592" y="89382"/>
                    <a:pt x="49810" y="87888"/>
                  </a:cubicBezTo>
                  <a:cubicBezTo>
                    <a:pt x="50952" y="87888"/>
                    <a:pt x="51809" y="87888"/>
                    <a:pt x="52380" y="89220"/>
                  </a:cubicBezTo>
                  <a:lnTo>
                    <a:pt x="55236" y="96455"/>
                  </a:lnTo>
                  <a:cubicBezTo>
                    <a:pt x="55303" y="96893"/>
                    <a:pt x="55303" y="97350"/>
                    <a:pt x="55236" y="97788"/>
                  </a:cubicBezTo>
                  <a:cubicBezTo>
                    <a:pt x="55236" y="98359"/>
                    <a:pt x="54665" y="98930"/>
                    <a:pt x="53618" y="99596"/>
                  </a:cubicBezTo>
                  <a:cubicBezTo>
                    <a:pt x="47887" y="102233"/>
                    <a:pt x="41642" y="103537"/>
                    <a:pt x="35341" y="103404"/>
                  </a:cubicBezTo>
                  <a:cubicBezTo>
                    <a:pt x="28144" y="104546"/>
                    <a:pt x="20880" y="101748"/>
                    <a:pt x="16302" y="96074"/>
                  </a:cubicBezTo>
                  <a:cubicBezTo>
                    <a:pt x="14302" y="93437"/>
                    <a:pt x="13018" y="90315"/>
                    <a:pt x="12589" y="87031"/>
                  </a:cubicBezTo>
                  <a:cubicBezTo>
                    <a:pt x="12113" y="82823"/>
                    <a:pt x="11894" y="78596"/>
                    <a:pt x="11923" y="74370"/>
                  </a:cubicBezTo>
                  <a:lnTo>
                    <a:pt x="11923" y="36292"/>
                  </a:lnTo>
                  <a:lnTo>
                    <a:pt x="2403" y="36292"/>
                  </a:lnTo>
                  <a:cubicBezTo>
                    <a:pt x="1261" y="36464"/>
                    <a:pt x="195" y="35673"/>
                    <a:pt x="23" y="34531"/>
                  </a:cubicBezTo>
                  <a:cubicBezTo>
                    <a:pt x="-5" y="34322"/>
                    <a:pt x="-5" y="34112"/>
                    <a:pt x="23" y="33912"/>
                  </a:cubicBezTo>
                  <a:lnTo>
                    <a:pt x="23" y="25726"/>
                  </a:lnTo>
                  <a:cubicBezTo>
                    <a:pt x="-148" y="24583"/>
                    <a:pt x="642" y="23517"/>
                    <a:pt x="1784" y="23346"/>
                  </a:cubicBezTo>
                  <a:cubicBezTo>
                    <a:pt x="1994" y="23317"/>
                    <a:pt x="2203" y="23317"/>
                    <a:pt x="2403" y="23346"/>
                  </a:cubicBezTo>
                  <a:lnTo>
                    <a:pt x="11923" y="23346"/>
                  </a:lnTo>
                  <a:lnTo>
                    <a:pt x="11923" y="2403"/>
                  </a:lnTo>
                  <a:cubicBezTo>
                    <a:pt x="11751" y="1261"/>
                    <a:pt x="12541" y="195"/>
                    <a:pt x="13684" y="23"/>
                  </a:cubicBezTo>
                  <a:cubicBezTo>
                    <a:pt x="13893" y="-5"/>
                    <a:pt x="14103" y="-5"/>
                    <a:pt x="14302" y="23"/>
                  </a:cubicBezTo>
                  <a:lnTo>
                    <a:pt x="27535" y="23"/>
                  </a:lnTo>
                  <a:cubicBezTo>
                    <a:pt x="28677" y="-148"/>
                    <a:pt x="29743" y="642"/>
                    <a:pt x="29914" y="1784"/>
                  </a:cubicBezTo>
                  <a:cubicBezTo>
                    <a:pt x="29943" y="1994"/>
                    <a:pt x="29943" y="2203"/>
                    <a:pt x="29914" y="2403"/>
                  </a:cubicBezTo>
                  <a:lnTo>
                    <a:pt x="29914" y="23632"/>
                  </a:lnTo>
                  <a:lnTo>
                    <a:pt x="46097" y="23632"/>
                  </a:lnTo>
                  <a:cubicBezTo>
                    <a:pt x="47716" y="23632"/>
                    <a:pt x="48572" y="24393"/>
                    <a:pt x="48572" y="26011"/>
                  </a:cubicBezTo>
                  <a:lnTo>
                    <a:pt x="48572" y="34198"/>
                  </a:lnTo>
                  <a:cubicBezTo>
                    <a:pt x="48687" y="35397"/>
                    <a:pt x="47811" y="36473"/>
                    <a:pt x="46602" y="36587"/>
                  </a:cubicBezTo>
                  <a:cubicBezTo>
                    <a:pt x="46430" y="36606"/>
                    <a:pt x="46269" y="36597"/>
                    <a:pt x="46097" y="36578"/>
                  </a:cubicBezTo>
                  <a:close/>
                </a:path>
              </a:pathLst>
            </a:custGeom>
            <a:solidFill>
              <a:srgbClr val="FFFFFF"/>
            </a:solidFill>
            <a:ln w="9508" cap="flat">
              <a:noFill/>
              <a:prstDash val="solid"/>
              <a:miter/>
            </a:ln>
          </p:spPr>
          <p:txBody>
            <a:bodyPr rtlCol="0" anchor="ctr"/>
            <a:lstStyle/>
            <a:p>
              <a:endParaRPr lang="en-US"/>
            </a:p>
          </p:txBody>
        </p:sp>
        <p:sp>
          <p:nvSpPr>
            <p:cNvPr id="20" name="Graphic 2">
              <a:extLst>
                <a:ext uri="{FF2B5EF4-FFF2-40B4-BE49-F238E27FC236}">
                  <a16:creationId xmlns:a16="http://schemas.microsoft.com/office/drawing/2014/main" id="{86656A4C-4258-E2B9-DDE4-CA06C2D61729}"/>
                </a:ext>
              </a:extLst>
            </p:cNvPr>
            <p:cNvSpPr/>
            <p:nvPr/>
          </p:nvSpPr>
          <p:spPr>
            <a:xfrm>
              <a:off x="7324621" y="5071470"/>
              <a:ext cx="74217" cy="81646"/>
            </a:xfrm>
            <a:custGeom>
              <a:avLst/>
              <a:gdLst>
                <a:gd name="connsiteX0" fmla="*/ 142 w 74217"/>
                <a:gd name="connsiteY0" fmla="*/ 41893 h 81646"/>
                <a:gd name="connsiteX1" fmla="*/ 3760 w 74217"/>
                <a:gd name="connsiteY1" fmla="*/ 21426 h 81646"/>
                <a:gd name="connsiteX2" fmla="*/ 13279 w 74217"/>
                <a:gd name="connsiteY2" fmla="*/ 8289 h 81646"/>
                <a:gd name="connsiteX3" fmla="*/ 54498 w 74217"/>
                <a:gd name="connsiteY3" fmla="*/ 2958 h 81646"/>
                <a:gd name="connsiteX4" fmla="*/ 71443 w 74217"/>
                <a:gd name="connsiteY4" fmla="*/ 21235 h 81646"/>
                <a:gd name="connsiteX5" fmla="*/ 74108 w 74217"/>
                <a:gd name="connsiteY5" fmla="*/ 38561 h 81646"/>
                <a:gd name="connsiteX6" fmla="*/ 63256 w 74217"/>
                <a:gd name="connsiteY6" fmla="*/ 70641 h 81646"/>
                <a:gd name="connsiteX7" fmla="*/ 35554 w 74217"/>
                <a:gd name="connsiteY7" fmla="*/ 81588 h 81646"/>
                <a:gd name="connsiteX8" fmla="*/ 9281 w 74217"/>
                <a:gd name="connsiteY8" fmla="*/ 71593 h 81646"/>
                <a:gd name="connsiteX9" fmla="*/ 142 w 74217"/>
                <a:gd name="connsiteY9" fmla="*/ 41893 h 81646"/>
                <a:gd name="connsiteX10" fmla="*/ 36982 w 74217"/>
                <a:gd name="connsiteY10" fmla="*/ 68642 h 81646"/>
                <a:gd name="connsiteX11" fmla="*/ 51071 w 74217"/>
                <a:gd name="connsiteY11" fmla="*/ 61598 h 81646"/>
                <a:gd name="connsiteX12" fmla="*/ 51071 w 74217"/>
                <a:gd name="connsiteY12" fmla="*/ 19903 h 81646"/>
                <a:gd name="connsiteX13" fmla="*/ 36697 w 74217"/>
                <a:gd name="connsiteY13" fmla="*/ 12859 h 81646"/>
                <a:gd name="connsiteX14" fmla="*/ 18229 w 74217"/>
                <a:gd name="connsiteY14" fmla="*/ 38370 h 81646"/>
                <a:gd name="connsiteX15" fmla="*/ 36982 w 74217"/>
                <a:gd name="connsiteY15" fmla="*/ 68642 h 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17" h="81646">
                  <a:moveTo>
                    <a:pt x="142" y="41893"/>
                  </a:moveTo>
                  <a:cubicBezTo>
                    <a:pt x="-10" y="34896"/>
                    <a:pt x="1218" y="27947"/>
                    <a:pt x="3760" y="21426"/>
                  </a:cubicBezTo>
                  <a:cubicBezTo>
                    <a:pt x="5702" y="16276"/>
                    <a:pt x="8986" y="11745"/>
                    <a:pt x="13279" y="8289"/>
                  </a:cubicBezTo>
                  <a:cubicBezTo>
                    <a:pt x="25216" y="-393"/>
                    <a:pt x="40752" y="-2401"/>
                    <a:pt x="54498" y="2958"/>
                  </a:cubicBezTo>
                  <a:cubicBezTo>
                    <a:pt x="62723" y="6023"/>
                    <a:pt x="69006" y="12801"/>
                    <a:pt x="71443" y="21235"/>
                  </a:cubicBezTo>
                  <a:cubicBezTo>
                    <a:pt x="73289" y="26823"/>
                    <a:pt x="74184" y="32678"/>
                    <a:pt x="74108" y="38561"/>
                  </a:cubicBezTo>
                  <a:cubicBezTo>
                    <a:pt x="74936" y="50279"/>
                    <a:pt x="71033" y="61836"/>
                    <a:pt x="63256" y="70641"/>
                  </a:cubicBezTo>
                  <a:cubicBezTo>
                    <a:pt x="55888" y="77904"/>
                    <a:pt x="45892" y="81855"/>
                    <a:pt x="35554" y="81588"/>
                  </a:cubicBezTo>
                  <a:cubicBezTo>
                    <a:pt x="25768" y="82160"/>
                    <a:pt x="16211" y="78523"/>
                    <a:pt x="9281" y="71593"/>
                  </a:cubicBezTo>
                  <a:cubicBezTo>
                    <a:pt x="2532" y="63235"/>
                    <a:pt x="-743" y="52602"/>
                    <a:pt x="142" y="41893"/>
                  </a:cubicBezTo>
                  <a:close/>
                  <a:moveTo>
                    <a:pt x="36982" y="68642"/>
                  </a:moveTo>
                  <a:cubicBezTo>
                    <a:pt x="42618" y="69051"/>
                    <a:pt x="48015" y="66348"/>
                    <a:pt x="51071" y="61598"/>
                  </a:cubicBezTo>
                  <a:cubicBezTo>
                    <a:pt x="56916" y="48318"/>
                    <a:pt x="56916" y="33192"/>
                    <a:pt x="51071" y="19903"/>
                  </a:cubicBezTo>
                  <a:cubicBezTo>
                    <a:pt x="47930" y="15105"/>
                    <a:pt x="42418" y="12402"/>
                    <a:pt x="36697" y="12859"/>
                  </a:cubicBezTo>
                  <a:cubicBezTo>
                    <a:pt x="24417" y="12859"/>
                    <a:pt x="18229" y="21426"/>
                    <a:pt x="18229" y="38370"/>
                  </a:cubicBezTo>
                  <a:cubicBezTo>
                    <a:pt x="18229" y="58552"/>
                    <a:pt x="24512" y="68642"/>
                    <a:pt x="36982" y="68642"/>
                  </a:cubicBezTo>
                  <a:close/>
                </a:path>
              </a:pathLst>
            </a:custGeom>
            <a:solidFill>
              <a:srgbClr val="FFFFFF"/>
            </a:solidFill>
            <a:ln w="9508" cap="flat">
              <a:noFill/>
              <a:prstDash val="solid"/>
              <a:miter/>
            </a:ln>
          </p:spPr>
          <p:txBody>
            <a:bodyPr rtlCol="0" anchor="ctr"/>
            <a:lstStyle/>
            <a:p>
              <a:endParaRPr lang="en-US"/>
            </a:p>
          </p:txBody>
        </p:sp>
        <p:sp>
          <p:nvSpPr>
            <p:cNvPr id="21" name="Graphic 2">
              <a:extLst>
                <a:ext uri="{FF2B5EF4-FFF2-40B4-BE49-F238E27FC236}">
                  <a16:creationId xmlns:a16="http://schemas.microsoft.com/office/drawing/2014/main" id="{D50AC354-E979-D954-677D-D8E5A513F18C}"/>
                </a:ext>
              </a:extLst>
            </p:cNvPr>
            <p:cNvSpPr/>
            <p:nvPr/>
          </p:nvSpPr>
          <p:spPr>
            <a:xfrm>
              <a:off x="7407667" y="5071527"/>
              <a:ext cx="85106" cy="116205"/>
            </a:xfrm>
            <a:custGeom>
              <a:avLst/>
              <a:gdLst>
                <a:gd name="connsiteX0" fmla="*/ 11148 w 85106"/>
                <a:gd name="connsiteY0" fmla="*/ 103331 h 116205"/>
                <a:gd name="connsiteX1" fmla="*/ 11148 w 85106"/>
                <a:gd name="connsiteY1" fmla="*/ 14610 h 116205"/>
                <a:gd name="connsiteX2" fmla="*/ 2485 w 85106"/>
                <a:gd name="connsiteY2" fmla="*/ 14610 h 116205"/>
                <a:gd name="connsiteX3" fmla="*/ 20 w 85106"/>
                <a:gd name="connsiteY3" fmla="*/ 12735 h 116205"/>
                <a:gd name="connsiteX4" fmla="*/ 10 w 85106"/>
                <a:gd name="connsiteY4" fmla="*/ 12230 h 116205"/>
                <a:gd name="connsiteX5" fmla="*/ 10 w 85106"/>
                <a:gd name="connsiteY5" fmla="*/ 4043 h 116205"/>
                <a:gd name="connsiteX6" fmla="*/ 2485 w 85106"/>
                <a:gd name="connsiteY6" fmla="*/ 1664 h 116205"/>
                <a:gd name="connsiteX7" fmla="*/ 24285 w 85106"/>
                <a:gd name="connsiteY7" fmla="*/ 1664 h 116205"/>
                <a:gd name="connsiteX8" fmla="*/ 26665 w 85106"/>
                <a:gd name="connsiteY8" fmla="*/ 4043 h 116205"/>
                <a:gd name="connsiteX9" fmla="*/ 28283 w 85106"/>
                <a:gd name="connsiteY9" fmla="*/ 13563 h 116205"/>
                <a:gd name="connsiteX10" fmla="*/ 53509 w 85106"/>
                <a:gd name="connsiteY10" fmla="*/ 45 h 116205"/>
                <a:gd name="connsiteX11" fmla="*/ 76642 w 85106"/>
                <a:gd name="connsiteY11" fmla="*/ 9565 h 116205"/>
                <a:gd name="connsiteX12" fmla="*/ 84923 w 85106"/>
                <a:gd name="connsiteY12" fmla="*/ 37647 h 116205"/>
                <a:gd name="connsiteX13" fmla="*/ 75404 w 85106"/>
                <a:gd name="connsiteY13" fmla="*/ 70870 h 116205"/>
                <a:gd name="connsiteX14" fmla="*/ 50178 w 85106"/>
                <a:gd name="connsiteY14" fmla="*/ 81627 h 116205"/>
                <a:gd name="connsiteX15" fmla="*/ 29330 w 85106"/>
                <a:gd name="connsiteY15" fmla="*/ 74963 h 116205"/>
                <a:gd name="connsiteX16" fmla="*/ 29330 w 85106"/>
                <a:gd name="connsiteY16" fmla="*/ 103521 h 116205"/>
                <a:gd name="connsiteX17" fmla="*/ 46275 w 85106"/>
                <a:gd name="connsiteY17" fmla="*/ 103521 h 116205"/>
                <a:gd name="connsiteX18" fmla="*/ 48750 w 85106"/>
                <a:gd name="connsiteY18" fmla="*/ 105901 h 116205"/>
                <a:gd name="connsiteX19" fmla="*/ 48750 w 85106"/>
                <a:gd name="connsiteY19" fmla="*/ 113802 h 116205"/>
                <a:gd name="connsiteX20" fmla="*/ 46275 w 85106"/>
                <a:gd name="connsiteY20" fmla="*/ 116182 h 116205"/>
                <a:gd name="connsiteX21" fmla="*/ 2771 w 85106"/>
                <a:gd name="connsiteY21" fmla="*/ 116182 h 116205"/>
                <a:gd name="connsiteX22" fmla="*/ 391 w 85106"/>
                <a:gd name="connsiteY22" fmla="*/ 114421 h 116205"/>
                <a:gd name="connsiteX23" fmla="*/ 391 w 85106"/>
                <a:gd name="connsiteY23" fmla="*/ 113802 h 116205"/>
                <a:gd name="connsiteX24" fmla="*/ 391 w 85106"/>
                <a:gd name="connsiteY24" fmla="*/ 106091 h 116205"/>
                <a:gd name="connsiteX25" fmla="*/ 2152 w 85106"/>
                <a:gd name="connsiteY25" fmla="*/ 103712 h 116205"/>
                <a:gd name="connsiteX26" fmla="*/ 2771 w 85106"/>
                <a:gd name="connsiteY26" fmla="*/ 103712 h 116205"/>
                <a:gd name="connsiteX27" fmla="*/ 29140 w 85106"/>
                <a:gd name="connsiteY27" fmla="*/ 31745 h 116205"/>
                <a:gd name="connsiteX28" fmla="*/ 29140 w 85106"/>
                <a:gd name="connsiteY28" fmla="*/ 61826 h 116205"/>
                <a:gd name="connsiteX29" fmla="*/ 36946 w 85106"/>
                <a:gd name="connsiteY29" fmla="*/ 66395 h 116205"/>
                <a:gd name="connsiteX30" fmla="*/ 47417 w 85106"/>
                <a:gd name="connsiteY30" fmla="*/ 68395 h 116205"/>
                <a:gd name="connsiteX31" fmla="*/ 61791 w 85106"/>
                <a:gd name="connsiteY31" fmla="*/ 62207 h 116205"/>
                <a:gd name="connsiteX32" fmla="*/ 66837 w 85106"/>
                <a:gd name="connsiteY32" fmla="*/ 41169 h 116205"/>
                <a:gd name="connsiteX33" fmla="*/ 57793 w 85106"/>
                <a:gd name="connsiteY33" fmla="*/ 16419 h 116205"/>
                <a:gd name="connsiteX34" fmla="*/ 47227 w 85106"/>
                <a:gd name="connsiteY34" fmla="*/ 14420 h 116205"/>
                <a:gd name="connsiteX35" fmla="*/ 34756 w 85106"/>
                <a:gd name="connsiteY35" fmla="*/ 19084 h 116205"/>
                <a:gd name="connsiteX36" fmla="*/ 29140 w 85106"/>
                <a:gd name="connsiteY36" fmla="*/ 3174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106" h="116205">
                  <a:moveTo>
                    <a:pt x="11148" y="103331"/>
                  </a:moveTo>
                  <a:lnTo>
                    <a:pt x="11148" y="14610"/>
                  </a:lnTo>
                  <a:lnTo>
                    <a:pt x="2485" y="14610"/>
                  </a:lnTo>
                  <a:cubicBezTo>
                    <a:pt x="1286" y="14772"/>
                    <a:pt x="182" y="13934"/>
                    <a:pt x="20" y="12735"/>
                  </a:cubicBezTo>
                  <a:cubicBezTo>
                    <a:pt x="1" y="12573"/>
                    <a:pt x="-9" y="12401"/>
                    <a:pt x="10" y="12230"/>
                  </a:cubicBezTo>
                  <a:lnTo>
                    <a:pt x="10" y="4043"/>
                  </a:lnTo>
                  <a:cubicBezTo>
                    <a:pt x="10" y="2425"/>
                    <a:pt x="867" y="1664"/>
                    <a:pt x="2485" y="1664"/>
                  </a:cubicBezTo>
                  <a:lnTo>
                    <a:pt x="24285" y="1664"/>
                  </a:lnTo>
                  <a:cubicBezTo>
                    <a:pt x="25522" y="1664"/>
                    <a:pt x="26379" y="2425"/>
                    <a:pt x="26665" y="4043"/>
                  </a:cubicBezTo>
                  <a:lnTo>
                    <a:pt x="28283" y="13563"/>
                  </a:lnTo>
                  <a:cubicBezTo>
                    <a:pt x="33490" y="4681"/>
                    <a:pt x="43228" y="-545"/>
                    <a:pt x="53509" y="45"/>
                  </a:cubicBezTo>
                  <a:cubicBezTo>
                    <a:pt x="62258" y="-412"/>
                    <a:pt x="70749" y="3082"/>
                    <a:pt x="76642" y="9565"/>
                  </a:cubicBezTo>
                  <a:cubicBezTo>
                    <a:pt x="82705" y="17618"/>
                    <a:pt x="85647" y="27594"/>
                    <a:pt x="84923" y="37647"/>
                  </a:cubicBezTo>
                  <a:cubicBezTo>
                    <a:pt x="85961" y="49518"/>
                    <a:pt x="82572" y="61350"/>
                    <a:pt x="75404" y="70870"/>
                  </a:cubicBezTo>
                  <a:cubicBezTo>
                    <a:pt x="68978" y="77971"/>
                    <a:pt x="59754" y="81902"/>
                    <a:pt x="50178" y="81627"/>
                  </a:cubicBezTo>
                  <a:cubicBezTo>
                    <a:pt x="42667" y="81912"/>
                    <a:pt x="35289" y="79551"/>
                    <a:pt x="29330" y="74963"/>
                  </a:cubicBezTo>
                  <a:lnTo>
                    <a:pt x="29330" y="103521"/>
                  </a:lnTo>
                  <a:lnTo>
                    <a:pt x="46275" y="103521"/>
                  </a:lnTo>
                  <a:cubicBezTo>
                    <a:pt x="47893" y="103521"/>
                    <a:pt x="48750" y="104283"/>
                    <a:pt x="48750" y="105901"/>
                  </a:cubicBezTo>
                  <a:lnTo>
                    <a:pt x="48750" y="113802"/>
                  </a:lnTo>
                  <a:cubicBezTo>
                    <a:pt x="48750" y="115421"/>
                    <a:pt x="47893" y="116182"/>
                    <a:pt x="46275" y="116182"/>
                  </a:cubicBezTo>
                  <a:lnTo>
                    <a:pt x="2771" y="116182"/>
                  </a:lnTo>
                  <a:cubicBezTo>
                    <a:pt x="1629" y="116353"/>
                    <a:pt x="562" y="115563"/>
                    <a:pt x="391" y="114421"/>
                  </a:cubicBezTo>
                  <a:cubicBezTo>
                    <a:pt x="363" y="114211"/>
                    <a:pt x="363" y="114002"/>
                    <a:pt x="391" y="113802"/>
                  </a:cubicBezTo>
                  <a:lnTo>
                    <a:pt x="391" y="106091"/>
                  </a:lnTo>
                  <a:cubicBezTo>
                    <a:pt x="220" y="104949"/>
                    <a:pt x="1010" y="103883"/>
                    <a:pt x="2152" y="103712"/>
                  </a:cubicBezTo>
                  <a:cubicBezTo>
                    <a:pt x="2362" y="103683"/>
                    <a:pt x="2571" y="103683"/>
                    <a:pt x="2771" y="103712"/>
                  </a:cubicBezTo>
                  <a:close/>
                  <a:moveTo>
                    <a:pt x="29140" y="31745"/>
                  </a:moveTo>
                  <a:lnTo>
                    <a:pt x="29140" y="61826"/>
                  </a:lnTo>
                  <a:cubicBezTo>
                    <a:pt x="31424" y="63844"/>
                    <a:pt x="34071" y="65396"/>
                    <a:pt x="36946" y="66395"/>
                  </a:cubicBezTo>
                  <a:cubicBezTo>
                    <a:pt x="40287" y="67690"/>
                    <a:pt x="43838" y="68366"/>
                    <a:pt x="47417" y="68395"/>
                  </a:cubicBezTo>
                  <a:cubicBezTo>
                    <a:pt x="52919" y="68718"/>
                    <a:pt x="58250" y="66424"/>
                    <a:pt x="61791" y="62207"/>
                  </a:cubicBezTo>
                  <a:cubicBezTo>
                    <a:pt x="65713" y="55924"/>
                    <a:pt x="67484" y="48547"/>
                    <a:pt x="66837" y="41169"/>
                  </a:cubicBezTo>
                  <a:cubicBezTo>
                    <a:pt x="66837" y="27747"/>
                    <a:pt x="63790" y="19465"/>
                    <a:pt x="57793" y="16419"/>
                  </a:cubicBezTo>
                  <a:cubicBezTo>
                    <a:pt x="54480" y="14934"/>
                    <a:pt x="50854" y="14248"/>
                    <a:pt x="47227" y="14420"/>
                  </a:cubicBezTo>
                  <a:cubicBezTo>
                    <a:pt x="42648" y="14420"/>
                    <a:pt x="38212" y="16076"/>
                    <a:pt x="34756" y="19084"/>
                  </a:cubicBezTo>
                  <a:cubicBezTo>
                    <a:pt x="31015" y="22197"/>
                    <a:pt x="28930" y="26880"/>
                    <a:pt x="29140" y="31745"/>
                  </a:cubicBezTo>
                  <a:close/>
                </a:path>
              </a:pathLst>
            </a:custGeom>
            <a:solidFill>
              <a:srgbClr val="FFFFFF"/>
            </a:solidFill>
            <a:ln w="9508" cap="flat">
              <a:noFill/>
              <a:prstDash val="solid"/>
              <a:miter/>
            </a:ln>
          </p:spPr>
          <p:txBody>
            <a:bodyPr rtlCol="0" anchor="ctr"/>
            <a:lstStyle/>
            <a:p>
              <a:endParaRPr lang="en-US"/>
            </a:p>
          </p:txBody>
        </p:sp>
        <p:sp>
          <p:nvSpPr>
            <p:cNvPr id="22" name="Graphic 2">
              <a:extLst>
                <a:ext uri="{FF2B5EF4-FFF2-40B4-BE49-F238E27FC236}">
                  <a16:creationId xmlns:a16="http://schemas.microsoft.com/office/drawing/2014/main" id="{C7EADA91-4263-4B54-6017-D422F5AB9649}"/>
                </a:ext>
              </a:extLst>
            </p:cNvPr>
            <p:cNvSpPr/>
            <p:nvPr/>
          </p:nvSpPr>
          <p:spPr>
            <a:xfrm>
              <a:off x="7113528" y="4816071"/>
              <a:ext cx="292721" cy="291769"/>
            </a:xfrm>
            <a:custGeom>
              <a:avLst/>
              <a:gdLst>
                <a:gd name="connsiteX0" fmla="*/ 231797 w 292721"/>
                <a:gd name="connsiteY0" fmla="*/ 230370 h 291769"/>
                <a:gd name="connsiteX1" fmla="*/ 51976 w 292721"/>
                <a:gd name="connsiteY1" fmla="*/ 230370 h 291769"/>
                <a:gd name="connsiteX2" fmla="*/ 0 w 292721"/>
                <a:gd name="connsiteY2" fmla="*/ 291770 h 291769"/>
                <a:gd name="connsiteX3" fmla="*/ 0 w 292721"/>
                <a:gd name="connsiteY3" fmla="*/ 67969 h 291769"/>
                <a:gd name="connsiteX4" fmla="*/ 60924 w 292721"/>
                <a:gd name="connsiteY4" fmla="*/ 0 h 291769"/>
                <a:gd name="connsiteX5" fmla="*/ 231797 w 292721"/>
                <a:gd name="connsiteY5" fmla="*/ 0 h 291769"/>
                <a:gd name="connsiteX6" fmla="*/ 292722 w 292721"/>
                <a:gd name="connsiteY6" fmla="*/ 67969 h 291769"/>
                <a:gd name="connsiteX7" fmla="*/ 292722 w 292721"/>
                <a:gd name="connsiteY7" fmla="*/ 162401 h 291769"/>
                <a:gd name="connsiteX8" fmla="*/ 231797 w 292721"/>
                <a:gd name="connsiteY8" fmla="*/ 230370 h 29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721" h="291769">
                  <a:moveTo>
                    <a:pt x="231797" y="230370"/>
                  </a:moveTo>
                  <a:lnTo>
                    <a:pt x="51976" y="230370"/>
                  </a:lnTo>
                  <a:lnTo>
                    <a:pt x="0" y="291770"/>
                  </a:lnTo>
                  <a:lnTo>
                    <a:pt x="0" y="67969"/>
                  </a:lnTo>
                  <a:cubicBezTo>
                    <a:pt x="0" y="30462"/>
                    <a:pt x="27321" y="0"/>
                    <a:pt x="60924" y="0"/>
                  </a:cubicBezTo>
                  <a:lnTo>
                    <a:pt x="231797" y="0"/>
                  </a:lnTo>
                  <a:cubicBezTo>
                    <a:pt x="265401" y="0"/>
                    <a:pt x="292722" y="30462"/>
                    <a:pt x="292722" y="67969"/>
                  </a:cubicBezTo>
                  <a:lnTo>
                    <a:pt x="292722" y="162401"/>
                  </a:lnTo>
                  <a:cubicBezTo>
                    <a:pt x="292722" y="200003"/>
                    <a:pt x="265401" y="230370"/>
                    <a:pt x="231797" y="230370"/>
                  </a:cubicBezTo>
                  <a:close/>
                </a:path>
              </a:pathLst>
            </a:custGeom>
            <a:solidFill>
              <a:srgbClr val="8A888B"/>
            </a:solidFill>
            <a:ln w="9223" cap="flat">
              <a:solidFill>
                <a:srgbClr val="FFFFFF"/>
              </a:solid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1A44661B-0BA3-49CC-1CF0-C83305523CD3}"/>
                </a:ext>
              </a:extLst>
            </p:cNvPr>
            <p:cNvSpPr/>
            <p:nvPr/>
          </p:nvSpPr>
          <p:spPr>
            <a:xfrm>
              <a:off x="7157486" y="4864882"/>
              <a:ext cx="55181" cy="104236"/>
            </a:xfrm>
            <a:custGeom>
              <a:avLst/>
              <a:gdLst>
                <a:gd name="connsiteX0" fmla="*/ 30198 w 55181"/>
                <a:gd name="connsiteY0" fmla="*/ 37054 h 104236"/>
                <a:gd name="connsiteX1" fmla="*/ 30198 w 55181"/>
                <a:gd name="connsiteY1" fmla="*/ 76750 h 104236"/>
                <a:gd name="connsiteX2" fmla="*/ 32197 w 55181"/>
                <a:gd name="connsiteY2" fmla="*/ 87411 h 104236"/>
                <a:gd name="connsiteX3" fmla="*/ 39337 w 55181"/>
                <a:gd name="connsiteY3" fmla="*/ 90743 h 104236"/>
                <a:gd name="connsiteX4" fmla="*/ 49618 w 55181"/>
                <a:gd name="connsiteY4" fmla="*/ 88554 h 104236"/>
                <a:gd name="connsiteX5" fmla="*/ 52045 w 55181"/>
                <a:gd name="connsiteY5" fmla="*/ 89373 h 104236"/>
                <a:gd name="connsiteX6" fmla="*/ 52188 w 55181"/>
                <a:gd name="connsiteY6" fmla="*/ 89791 h 104236"/>
                <a:gd name="connsiteX7" fmla="*/ 55139 w 55181"/>
                <a:gd name="connsiteY7" fmla="*/ 97026 h 104236"/>
                <a:gd name="connsiteX8" fmla="*/ 55139 w 55181"/>
                <a:gd name="connsiteY8" fmla="*/ 98359 h 104236"/>
                <a:gd name="connsiteX9" fmla="*/ 53616 w 55181"/>
                <a:gd name="connsiteY9" fmla="*/ 100167 h 104236"/>
                <a:gd name="connsiteX10" fmla="*/ 35243 w 55181"/>
                <a:gd name="connsiteY10" fmla="*/ 103975 h 104236"/>
                <a:gd name="connsiteX11" fmla="*/ 16204 w 55181"/>
                <a:gd name="connsiteY11" fmla="*/ 96741 h 104236"/>
                <a:gd name="connsiteX12" fmla="*/ 12492 w 55181"/>
                <a:gd name="connsiteY12" fmla="*/ 87221 h 104236"/>
                <a:gd name="connsiteX13" fmla="*/ 11921 w 55181"/>
                <a:gd name="connsiteY13" fmla="*/ 74655 h 104236"/>
                <a:gd name="connsiteX14" fmla="*/ 11921 w 55181"/>
                <a:gd name="connsiteY14" fmla="*/ 36578 h 104236"/>
                <a:gd name="connsiteX15" fmla="*/ 2401 w 55181"/>
                <a:gd name="connsiteY15" fmla="*/ 36578 h 104236"/>
                <a:gd name="connsiteX16" fmla="*/ 22 w 55181"/>
                <a:gd name="connsiteY16" fmla="*/ 34817 h 104236"/>
                <a:gd name="connsiteX17" fmla="*/ 22 w 55181"/>
                <a:gd name="connsiteY17" fmla="*/ 34198 h 104236"/>
                <a:gd name="connsiteX18" fmla="*/ 22 w 55181"/>
                <a:gd name="connsiteY18" fmla="*/ 26011 h 104236"/>
                <a:gd name="connsiteX19" fmla="*/ 2001 w 55181"/>
                <a:gd name="connsiteY19" fmla="*/ 23632 h 104236"/>
                <a:gd name="connsiteX20" fmla="*/ 2401 w 55181"/>
                <a:gd name="connsiteY20" fmla="*/ 23632 h 104236"/>
                <a:gd name="connsiteX21" fmla="*/ 11921 w 55181"/>
                <a:gd name="connsiteY21" fmla="*/ 23632 h 104236"/>
                <a:gd name="connsiteX22" fmla="*/ 11921 w 55181"/>
                <a:gd name="connsiteY22" fmla="*/ 2403 h 104236"/>
                <a:gd name="connsiteX23" fmla="*/ 13682 w 55181"/>
                <a:gd name="connsiteY23" fmla="*/ 23 h 104236"/>
                <a:gd name="connsiteX24" fmla="*/ 14301 w 55181"/>
                <a:gd name="connsiteY24" fmla="*/ 23 h 104236"/>
                <a:gd name="connsiteX25" fmla="*/ 27437 w 55181"/>
                <a:gd name="connsiteY25" fmla="*/ 23 h 104236"/>
                <a:gd name="connsiteX26" fmla="*/ 29817 w 55181"/>
                <a:gd name="connsiteY26" fmla="*/ 1784 h 104236"/>
                <a:gd name="connsiteX27" fmla="*/ 29817 w 55181"/>
                <a:gd name="connsiteY27" fmla="*/ 2403 h 104236"/>
                <a:gd name="connsiteX28" fmla="*/ 29817 w 55181"/>
                <a:gd name="connsiteY28" fmla="*/ 23632 h 104236"/>
                <a:gd name="connsiteX29" fmla="*/ 46095 w 55181"/>
                <a:gd name="connsiteY29" fmla="*/ 23632 h 104236"/>
                <a:gd name="connsiteX30" fmla="*/ 48475 w 55181"/>
                <a:gd name="connsiteY30" fmla="*/ 25393 h 104236"/>
                <a:gd name="connsiteX31" fmla="*/ 48475 w 55181"/>
                <a:gd name="connsiteY31" fmla="*/ 26011 h 104236"/>
                <a:gd name="connsiteX32" fmla="*/ 48475 w 55181"/>
                <a:gd name="connsiteY32" fmla="*/ 34864 h 104236"/>
                <a:gd name="connsiteX33" fmla="*/ 46714 w 55181"/>
                <a:gd name="connsiteY33" fmla="*/ 37244 h 104236"/>
                <a:gd name="connsiteX34" fmla="*/ 46095 w 55181"/>
                <a:gd name="connsiteY34" fmla="*/ 37244 h 1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181" h="104236">
                  <a:moveTo>
                    <a:pt x="30198" y="37054"/>
                  </a:moveTo>
                  <a:lnTo>
                    <a:pt x="30198" y="76750"/>
                  </a:lnTo>
                  <a:cubicBezTo>
                    <a:pt x="29932" y="80415"/>
                    <a:pt x="30626" y="84089"/>
                    <a:pt x="32197" y="87411"/>
                  </a:cubicBezTo>
                  <a:cubicBezTo>
                    <a:pt x="33758" y="89782"/>
                    <a:pt x="36519" y="91067"/>
                    <a:pt x="39337" y="90743"/>
                  </a:cubicBezTo>
                  <a:cubicBezTo>
                    <a:pt x="42878" y="90743"/>
                    <a:pt x="46381" y="90001"/>
                    <a:pt x="49618" y="88554"/>
                  </a:cubicBezTo>
                  <a:cubicBezTo>
                    <a:pt x="50512" y="88106"/>
                    <a:pt x="51598" y="88478"/>
                    <a:pt x="52045" y="89373"/>
                  </a:cubicBezTo>
                  <a:cubicBezTo>
                    <a:pt x="52102" y="89506"/>
                    <a:pt x="52159" y="89649"/>
                    <a:pt x="52188" y="89791"/>
                  </a:cubicBezTo>
                  <a:lnTo>
                    <a:pt x="55139" y="97026"/>
                  </a:lnTo>
                  <a:cubicBezTo>
                    <a:pt x="55196" y="97464"/>
                    <a:pt x="55196" y="97921"/>
                    <a:pt x="55139" y="98359"/>
                  </a:cubicBezTo>
                  <a:cubicBezTo>
                    <a:pt x="55139" y="98930"/>
                    <a:pt x="54663" y="99596"/>
                    <a:pt x="53616" y="100167"/>
                  </a:cubicBezTo>
                  <a:cubicBezTo>
                    <a:pt x="47875" y="102852"/>
                    <a:pt x="41583" y="104156"/>
                    <a:pt x="35243" y="103975"/>
                  </a:cubicBezTo>
                  <a:cubicBezTo>
                    <a:pt x="28056" y="105137"/>
                    <a:pt x="20802" y="102376"/>
                    <a:pt x="16204" y="96741"/>
                  </a:cubicBezTo>
                  <a:cubicBezTo>
                    <a:pt x="14225" y="93913"/>
                    <a:pt x="12949" y="90648"/>
                    <a:pt x="12492" y="87221"/>
                  </a:cubicBezTo>
                  <a:cubicBezTo>
                    <a:pt x="12111" y="83223"/>
                    <a:pt x="11921" y="79035"/>
                    <a:pt x="11921" y="74655"/>
                  </a:cubicBezTo>
                  <a:lnTo>
                    <a:pt x="11921" y="36578"/>
                  </a:lnTo>
                  <a:lnTo>
                    <a:pt x="2401" y="36578"/>
                  </a:lnTo>
                  <a:cubicBezTo>
                    <a:pt x="1259" y="36749"/>
                    <a:pt x="193" y="35959"/>
                    <a:pt x="22" y="34817"/>
                  </a:cubicBezTo>
                  <a:cubicBezTo>
                    <a:pt x="-7" y="34607"/>
                    <a:pt x="-7" y="34398"/>
                    <a:pt x="22" y="34198"/>
                  </a:cubicBezTo>
                  <a:lnTo>
                    <a:pt x="22" y="26011"/>
                  </a:lnTo>
                  <a:cubicBezTo>
                    <a:pt x="-93" y="24812"/>
                    <a:pt x="802" y="23746"/>
                    <a:pt x="2001" y="23632"/>
                  </a:cubicBezTo>
                  <a:cubicBezTo>
                    <a:pt x="2135" y="23622"/>
                    <a:pt x="2268" y="23622"/>
                    <a:pt x="2401" y="23632"/>
                  </a:cubicBezTo>
                  <a:lnTo>
                    <a:pt x="11921" y="23632"/>
                  </a:lnTo>
                  <a:lnTo>
                    <a:pt x="11921" y="2403"/>
                  </a:lnTo>
                  <a:cubicBezTo>
                    <a:pt x="11749" y="1261"/>
                    <a:pt x="12540" y="195"/>
                    <a:pt x="13682" y="23"/>
                  </a:cubicBezTo>
                  <a:cubicBezTo>
                    <a:pt x="13891" y="-5"/>
                    <a:pt x="14101" y="-5"/>
                    <a:pt x="14301" y="23"/>
                  </a:cubicBezTo>
                  <a:lnTo>
                    <a:pt x="27437" y="23"/>
                  </a:lnTo>
                  <a:cubicBezTo>
                    <a:pt x="28580" y="-148"/>
                    <a:pt x="29646" y="642"/>
                    <a:pt x="29817" y="1784"/>
                  </a:cubicBezTo>
                  <a:cubicBezTo>
                    <a:pt x="29846" y="1994"/>
                    <a:pt x="29846" y="2203"/>
                    <a:pt x="29817" y="2403"/>
                  </a:cubicBezTo>
                  <a:lnTo>
                    <a:pt x="29817" y="23632"/>
                  </a:lnTo>
                  <a:lnTo>
                    <a:pt x="46095" y="23632"/>
                  </a:lnTo>
                  <a:cubicBezTo>
                    <a:pt x="47238" y="23460"/>
                    <a:pt x="48304" y="24250"/>
                    <a:pt x="48475" y="25393"/>
                  </a:cubicBezTo>
                  <a:cubicBezTo>
                    <a:pt x="48504" y="25602"/>
                    <a:pt x="48504" y="25812"/>
                    <a:pt x="48475" y="26011"/>
                  </a:cubicBezTo>
                  <a:lnTo>
                    <a:pt x="48475" y="34864"/>
                  </a:lnTo>
                  <a:cubicBezTo>
                    <a:pt x="48647" y="36007"/>
                    <a:pt x="47857" y="37073"/>
                    <a:pt x="46714" y="37244"/>
                  </a:cubicBezTo>
                  <a:cubicBezTo>
                    <a:pt x="46505" y="37273"/>
                    <a:pt x="46295" y="37273"/>
                    <a:pt x="46095" y="37244"/>
                  </a:cubicBezTo>
                  <a:close/>
                </a:path>
              </a:pathLst>
            </a:custGeom>
            <a:solidFill>
              <a:srgbClr val="FFFFFF"/>
            </a:solidFill>
            <a:ln w="9508"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055D833E-5535-0CDF-5461-AFCBC0684406}"/>
                </a:ext>
              </a:extLst>
            </p:cNvPr>
            <p:cNvSpPr/>
            <p:nvPr/>
          </p:nvSpPr>
          <p:spPr>
            <a:xfrm>
              <a:off x="7217742" y="4855656"/>
              <a:ext cx="42884" cy="111321"/>
            </a:xfrm>
            <a:custGeom>
              <a:avLst/>
              <a:gdLst>
                <a:gd name="connsiteX0" fmla="*/ 30295 w 42884"/>
                <a:gd name="connsiteY0" fmla="*/ 98828 h 111321"/>
                <a:gd name="connsiteX1" fmla="*/ 40481 w 42884"/>
                <a:gd name="connsiteY1" fmla="*/ 98828 h 111321"/>
                <a:gd name="connsiteX2" fmla="*/ 42861 w 42884"/>
                <a:gd name="connsiteY2" fmla="*/ 100589 h 111321"/>
                <a:gd name="connsiteX3" fmla="*/ 42861 w 42884"/>
                <a:gd name="connsiteY3" fmla="*/ 101208 h 111321"/>
                <a:gd name="connsiteX4" fmla="*/ 42861 w 42884"/>
                <a:gd name="connsiteY4" fmla="*/ 108918 h 111321"/>
                <a:gd name="connsiteX5" fmla="*/ 41100 w 42884"/>
                <a:gd name="connsiteY5" fmla="*/ 111298 h 111321"/>
                <a:gd name="connsiteX6" fmla="*/ 40481 w 42884"/>
                <a:gd name="connsiteY6" fmla="*/ 111298 h 111321"/>
                <a:gd name="connsiteX7" fmla="*/ 2403 w 42884"/>
                <a:gd name="connsiteY7" fmla="*/ 111298 h 111321"/>
                <a:gd name="connsiteX8" fmla="*/ 23 w 42884"/>
                <a:gd name="connsiteY8" fmla="*/ 109537 h 111321"/>
                <a:gd name="connsiteX9" fmla="*/ 23 w 42884"/>
                <a:gd name="connsiteY9" fmla="*/ 108918 h 111321"/>
                <a:gd name="connsiteX10" fmla="*/ 23 w 42884"/>
                <a:gd name="connsiteY10" fmla="*/ 101208 h 111321"/>
                <a:gd name="connsiteX11" fmla="*/ 1784 w 42884"/>
                <a:gd name="connsiteY11" fmla="*/ 98828 h 111321"/>
                <a:gd name="connsiteX12" fmla="*/ 2403 w 42884"/>
                <a:gd name="connsiteY12" fmla="*/ 98828 h 111321"/>
                <a:gd name="connsiteX13" fmla="*/ 12589 w 42884"/>
                <a:gd name="connsiteY13" fmla="*/ 98828 h 111321"/>
                <a:gd name="connsiteX14" fmla="*/ 12589 w 42884"/>
                <a:gd name="connsiteY14" fmla="*/ 46281 h 111321"/>
                <a:gd name="connsiteX15" fmla="*/ 3831 w 42884"/>
                <a:gd name="connsiteY15" fmla="*/ 46281 h 111321"/>
                <a:gd name="connsiteX16" fmla="*/ 1451 w 42884"/>
                <a:gd name="connsiteY16" fmla="*/ 44520 h 111321"/>
                <a:gd name="connsiteX17" fmla="*/ 1451 w 42884"/>
                <a:gd name="connsiteY17" fmla="*/ 43901 h 111321"/>
                <a:gd name="connsiteX18" fmla="*/ 1451 w 42884"/>
                <a:gd name="connsiteY18" fmla="*/ 35714 h 111321"/>
                <a:gd name="connsiteX19" fmla="*/ 3431 w 42884"/>
                <a:gd name="connsiteY19" fmla="*/ 33334 h 111321"/>
                <a:gd name="connsiteX20" fmla="*/ 3831 w 42884"/>
                <a:gd name="connsiteY20" fmla="*/ 33334 h 111321"/>
                <a:gd name="connsiteX21" fmla="*/ 28106 w 42884"/>
                <a:gd name="connsiteY21" fmla="*/ 33334 h 111321"/>
                <a:gd name="connsiteX22" fmla="*/ 30486 w 42884"/>
                <a:gd name="connsiteY22" fmla="*/ 35095 h 111321"/>
                <a:gd name="connsiteX23" fmla="*/ 30486 w 42884"/>
                <a:gd name="connsiteY23" fmla="*/ 35714 h 111321"/>
                <a:gd name="connsiteX24" fmla="*/ 11256 w 42884"/>
                <a:gd name="connsiteY24" fmla="*/ 19341 h 111321"/>
                <a:gd name="connsiteX25" fmla="*/ 11256 w 42884"/>
                <a:gd name="connsiteY25" fmla="*/ 3253 h 111321"/>
                <a:gd name="connsiteX26" fmla="*/ 19633 w 42884"/>
                <a:gd name="connsiteY26" fmla="*/ 16 h 111321"/>
                <a:gd name="connsiteX27" fmla="*/ 28010 w 42884"/>
                <a:gd name="connsiteY27" fmla="*/ 3253 h 111321"/>
                <a:gd name="connsiteX28" fmla="*/ 31057 w 42884"/>
                <a:gd name="connsiteY28" fmla="*/ 11344 h 111321"/>
                <a:gd name="connsiteX29" fmla="*/ 27915 w 42884"/>
                <a:gd name="connsiteY29" fmla="*/ 19341 h 111321"/>
                <a:gd name="connsiteX30" fmla="*/ 19443 w 42884"/>
                <a:gd name="connsiteY30" fmla="*/ 22482 h 111321"/>
                <a:gd name="connsiteX31" fmla="*/ 10876 w 42884"/>
                <a:gd name="connsiteY31" fmla="*/ 19341 h 11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884" h="111321">
                  <a:moveTo>
                    <a:pt x="30295" y="98828"/>
                  </a:moveTo>
                  <a:lnTo>
                    <a:pt x="40481" y="98828"/>
                  </a:lnTo>
                  <a:cubicBezTo>
                    <a:pt x="41623" y="98656"/>
                    <a:pt x="42689" y="99447"/>
                    <a:pt x="42861" y="100589"/>
                  </a:cubicBezTo>
                  <a:cubicBezTo>
                    <a:pt x="42889" y="100798"/>
                    <a:pt x="42889" y="101008"/>
                    <a:pt x="42861" y="101208"/>
                  </a:cubicBezTo>
                  <a:lnTo>
                    <a:pt x="42861" y="108918"/>
                  </a:lnTo>
                  <a:cubicBezTo>
                    <a:pt x="43032" y="110061"/>
                    <a:pt x="42242" y="111127"/>
                    <a:pt x="41100" y="111298"/>
                  </a:cubicBezTo>
                  <a:cubicBezTo>
                    <a:pt x="40890" y="111327"/>
                    <a:pt x="40681" y="111327"/>
                    <a:pt x="40481" y="111298"/>
                  </a:cubicBezTo>
                  <a:lnTo>
                    <a:pt x="2403" y="111298"/>
                  </a:lnTo>
                  <a:cubicBezTo>
                    <a:pt x="1261" y="111470"/>
                    <a:pt x="195" y="110679"/>
                    <a:pt x="23" y="109537"/>
                  </a:cubicBezTo>
                  <a:cubicBezTo>
                    <a:pt x="-5" y="109328"/>
                    <a:pt x="-5" y="109118"/>
                    <a:pt x="23" y="108918"/>
                  </a:cubicBezTo>
                  <a:lnTo>
                    <a:pt x="23" y="101208"/>
                  </a:lnTo>
                  <a:cubicBezTo>
                    <a:pt x="-148" y="100065"/>
                    <a:pt x="642" y="98999"/>
                    <a:pt x="1784" y="98828"/>
                  </a:cubicBezTo>
                  <a:cubicBezTo>
                    <a:pt x="1994" y="98799"/>
                    <a:pt x="2203" y="98799"/>
                    <a:pt x="2403" y="98828"/>
                  </a:cubicBezTo>
                  <a:lnTo>
                    <a:pt x="12589" y="98828"/>
                  </a:lnTo>
                  <a:lnTo>
                    <a:pt x="12589" y="46281"/>
                  </a:lnTo>
                  <a:lnTo>
                    <a:pt x="3831" y="46281"/>
                  </a:lnTo>
                  <a:cubicBezTo>
                    <a:pt x="2689" y="46452"/>
                    <a:pt x="1623" y="45662"/>
                    <a:pt x="1451" y="44520"/>
                  </a:cubicBezTo>
                  <a:cubicBezTo>
                    <a:pt x="1423" y="44310"/>
                    <a:pt x="1423" y="44101"/>
                    <a:pt x="1451" y="43901"/>
                  </a:cubicBezTo>
                  <a:lnTo>
                    <a:pt x="1451" y="35714"/>
                  </a:lnTo>
                  <a:cubicBezTo>
                    <a:pt x="1337" y="34505"/>
                    <a:pt x="2232" y="33448"/>
                    <a:pt x="3431" y="33334"/>
                  </a:cubicBezTo>
                  <a:cubicBezTo>
                    <a:pt x="3565" y="33325"/>
                    <a:pt x="3698" y="33325"/>
                    <a:pt x="3831" y="33334"/>
                  </a:cubicBezTo>
                  <a:lnTo>
                    <a:pt x="28106" y="33334"/>
                  </a:lnTo>
                  <a:cubicBezTo>
                    <a:pt x="29248" y="33163"/>
                    <a:pt x="30314" y="33953"/>
                    <a:pt x="30486" y="35095"/>
                  </a:cubicBezTo>
                  <a:cubicBezTo>
                    <a:pt x="30514" y="35305"/>
                    <a:pt x="30514" y="35514"/>
                    <a:pt x="30486" y="35714"/>
                  </a:cubicBezTo>
                  <a:close/>
                  <a:moveTo>
                    <a:pt x="11256" y="19341"/>
                  </a:moveTo>
                  <a:cubicBezTo>
                    <a:pt x="7125" y="14772"/>
                    <a:pt x="7125" y="7822"/>
                    <a:pt x="11256" y="3253"/>
                  </a:cubicBezTo>
                  <a:cubicBezTo>
                    <a:pt x="13455" y="1026"/>
                    <a:pt x="16511" y="-155"/>
                    <a:pt x="19633" y="16"/>
                  </a:cubicBezTo>
                  <a:cubicBezTo>
                    <a:pt x="22756" y="-126"/>
                    <a:pt x="25792" y="1044"/>
                    <a:pt x="28010" y="3253"/>
                  </a:cubicBezTo>
                  <a:cubicBezTo>
                    <a:pt x="30047" y="5443"/>
                    <a:pt x="31142" y="8355"/>
                    <a:pt x="31057" y="11344"/>
                  </a:cubicBezTo>
                  <a:cubicBezTo>
                    <a:pt x="31152" y="14324"/>
                    <a:pt x="30019" y="17218"/>
                    <a:pt x="27915" y="19341"/>
                  </a:cubicBezTo>
                  <a:cubicBezTo>
                    <a:pt x="25631" y="21492"/>
                    <a:pt x="22575" y="22625"/>
                    <a:pt x="19443" y="22482"/>
                  </a:cubicBezTo>
                  <a:cubicBezTo>
                    <a:pt x="16273" y="22692"/>
                    <a:pt x="13160" y="21549"/>
                    <a:pt x="10876" y="19341"/>
                  </a:cubicBezTo>
                  <a:close/>
                </a:path>
              </a:pathLst>
            </a:custGeom>
            <a:solidFill>
              <a:srgbClr val="FFFFFF"/>
            </a:solidFill>
            <a:ln w="950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91F4B18A-2B05-AAD3-5233-DD189E8C0F25}"/>
                </a:ext>
              </a:extLst>
            </p:cNvPr>
            <p:cNvSpPr/>
            <p:nvPr/>
          </p:nvSpPr>
          <p:spPr>
            <a:xfrm>
              <a:off x="7265353" y="4887332"/>
              <a:ext cx="85207" cy="116196"/>
            </a:xfrm>
            <a:custGeom>
              <a:avLst/>
              <a:gdLst>
                <a:gd name="connsiteX0" fmla="*/ 11148 w 85207"/>
                <a:gd name="connsiteY0" fmla="*/ 103420 h 116196"/>
                <a:gd name="connsiteX1" fmla="*/ 11148 w 85207"/>
                <a:gd name="connsiteY1" fmla="*/ 14605 h 116196"/>
                <a:gd name="connsiteX2" fmla="*/ 2485 w 85207"/>
                <a:gd name="connsiteY2" fmla="*/ 14605 h 116196"/>
                <a:gd name="connsiteX3" fmla="*/ 10 w 85207"/>
                <a:gd name="connsiteY3" fmla="*/ 12225 h 116196"/>
                <a:gd name="connsiteX4" fmla="*/ 10 w 85207"/>
                <a:gd name="connsiteY4" fmla="*/ 4038 h 116196"/>
                <a:gd name="connsiteX5" fmla="*/ 1981 w 85207"/>
                <a:gd name="connsiteY5" fmla="*/ 1648 h 116196"/>
                <a:gd name="connsiteX6" fmla="*/ 2485 w 85207"/>
                <a:gd name="connsiteY6" fmla="*/ 1658 h 116196"/>
                <a:gd name="connsiteX7" fmla="*/ 24285 w 85207"/>
                <a:gd name="connsiteY7" fmla="*/ 1658 h 116196"/>
                <a:gd name="connsiteX8" fmla="*/ 26665 w 85207"/>
                <a:gd name="connsiteY8" fmla="*/ 4038 h 116196"/>
                <a:gd name="connsiteX9" fmla="*/ 28283 w 85207"/>
                <a:gd name="connsiteY9" fmla="*/ 13557 h 116196"/>
                <a:gd name="connsiteX10" fmla="*/ 53509 w 85207"/>
                <a:gd name="connsiteY10" fmla="*/ 40 h 116196"/>
                <a:gd name="connsiteX11" fmla="*/ 76641 w 85207"/>
                <a:gd name="connsiteY11" fmla="*/ 9559 h 116196"/>
                <a:gd name="connsiteX12" fmla="*/ 85018 w 85207"/>
                <a:gd name="connsiteY12" fmla="*/ 37641 h 116196"/>
                <a:gd name="connsiteX13" fmla="*/ 75499 w 85207"/>
                <a:gd name="connsiteY13" fmla="*/ 70864 h 116196"/>
                <a:gd name="connsiteX14" fmla="*/ 50272 w 85207"/>
                <a:gd name="connsiteY14" fmla="*/ 81621 h 116196"/>
                <a:gd name="connsiteX15" fmla="*/ 29425 w 85207"/>
                <a:gd name="connsiteY15" fmla="*/ 74957 h 116196"/>
                <a:gd name="connsiteX16" fmla="*/ 29425 w 85207"/>
                <a:gd name="connsiteY16" fmla="*/ 103516 h 116196"/>
                <a:gd name="connsiteX17" fmla="*/ 46369 w 85207"/>
                <a:gd name="connsiteY17" fmla="*/ 103516 h 116196"/>
                <a:gd name="connsiteX18" fmla="*/ 48845 w 85207"/>
                <a:gd name="connsiteY18" fmla="*/ 105896 h 116196"/>
                <a:gd name="connsiteX19" fmla="*/ 48845 w 85207"/>
                <a:gd name="connsiteY19" fmla="*/ 113796 h 116196"/>
                <a:gd name="connsiteX20" fmla="*/ 46874 w 85207"/>
                <a:gd name="connsiteY20" fmla="*/ 116186 h 116196"/>
                <a:gd name="connsiteX21" fmla="*/ 46369 w 85207"/>
                <a:gd name="connsiteY21" fmla="*/ 116176 h 116196"/>
                <a:gd name="connsiteX22" fmla="*/ 2866 w 85207"/>
                <a:gd name="connsiteY22" fmla="*/ 116176 h 116196"/>
                <a:gd name="connsiteX23" fmla="*/ 486 w 85207"/>
                <a:gd name="connsiteY23" fmla="*/ 114196 h 116196"/>
                <a:gd name="connsiteX24" fmla="*/ 486 w 85207"/>
                <a:gd name="connsiteY24" fmla="*/ 113796 h 116196"/>
                <a:gd name="connsiteX25" fmla="*/ 486 w 85207"/>
                <a:gd name="connsiteY25" fmla="*/ 106086 h 116196"/>
                <a:gd name="connsiteX26" fmla="*/ 2247 w 85207"/>
                <a:gd name="connsiteY26" fmla="*/ 103706 h 116196"/>
                <a:gd name="connsiteX27" fmla="*/ 2866 w 85207"/>
                <a:gd name="connsiteY27" fmla="*/ 103706 h 116196"/>
                <a:gd name="connsiteX28" fmla="*/ 29139 w 85207"/>
                <a:gd name="connsiteY28" fmla="*/ 31454 h 116196"/>
                <a:gd name="connsiteX29" fmla="*/ 29139 w 85207"/>
                <a:gd name="connsiteY29" fmla="*/ 61535 h 116196"/>
                <a:gd name="connsiteX30" fmla="*/ 36945 w 85207"/>
                <a:gd name="connsiteY30" fmla="*/ 66104 h 116196"/>
                <a:gd name="connsiteX31" fmla="*/ 47417 w 85207"/>
                <a:gd name="connsiteY31" fmla="*/ 68198 h 116196"/>
                <a:gd name="connsiteX32" fmla="*/ 61791 w 85207"/>
                <a:gd name="connsiteY32" fmla="*/ 61916 h 116196"/>
                <a:gd name="connsiteX33" fmla="*/ 66836 w 85207"/>
                <a:gd name="connsiteY33" fmla="*/ 40878 h 116196"/>
                <a:gd name="connsiteX34" fmla="*/ 57888 w 85207"/>
                <a:gd name="connsiteY34" fmla="*/ 16223 h 116196"/>
                <a:gd name="connsiteX35" fmla="*/ 47226 w 85207"/>
                <a:gd name="connsiteY35" fmla="*/ 14128 h 116196"/>
                <a:gd name="connsiteX36" fmla="*/ 34851 w 85207"/>
                <a:gd name="connsiteY36" fmla="*/ 18793 h 116196"/>
                <a:gd name="connsiteX37" fmla="*/ 29139 w 85207"/>
                <a:gd name="connsiteY37" fmla="*/ 31454 h 1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207" h="116196">
                  <a:moveTo>
                    <a:pt x="11148" y="103420"/>
                  </a:moveTo>
                  <a:lnTo>
                    <a:pt x="11148" y="14605"/>
                  </a:lnTo>
                  <a:lnTo>
                    <a:pt x="2485" y="14605"/>
                  </a:lnTo>
                  <a:cubicBezTo>
                    <a:pt x="867" y="14605"/>
                    <a:pt x="10" y="13843"/>
                    <a:pt x="10" y="12225"/>
                  </a:cubicBezTo>
                  <a:lnTo>
                    <a:pt x="10" y="4038"/>
                  </a:lnTo>
                  <a:cubicBezTo>
                    <a:pt x="-104" y="2838"/>
                    <a:pt x="772" y="1763"/>
                    <a:pt x="1981" y="1648"/>
                  </a:cubicBezTo>
                  <a:cubicBezTo>
                    <a:pt x="2152" y="1629"/>
                    <a:pt x="2314" y="1639"/>
                    <a:pt x="2485" y="1658"/>
                  </a:cubicBezTo>
                  <a:lnTo>
                    <a:pt x="24285" y="1658"/>
                  </a:lnTo>
                  <a:cubicBezTo>
                    <a:pt x="25617" y="1658"/>
                    <a:pt x="26379" y="2515"/>
                    <a:pt x="26665" y="4038"/>
                  </a:cubicBezTo>
                  <a:lnTo>
                    <a:pt x="28283" y="13557"/>
                  </a:lnTo>
                  <a:cubicBezTo>
                    <a:pt x="33528" y="4723"/>
                    <a:pt x="43247" y="-484"/>
                    <a:pt x="53509" y="40"/>
                  </a:cubicBezTo>
                  <a:cubicBezTo>
                    <a:pt x="62257" y="-417"/>
                    <a:pt x="70749" y="3077"/>
                    <a:pt x="76641" y="9559"/>
                  </a:cubicBezTo>
                  <a:cubicBezTo>
                    <a:pt x="82743" y="17594"/>
                    <a:pt x="85713" y="27579"/>
                    <a:pt x="85018" y="37641"/>
                  </a:cubicBezTo>
                  <a:cubicBezTo>
                    <a:pt x="86075" y="49512"/>
                    <a:pt x="82676" y="61354"/>
                    <a:pt x="75499" y="70864"/>
                  </a:cubicBezTo>
                  <a:cubicBezTo>
                    <a:pt x="69073" y="77965"/>
                    <a:pt x="59849" y="81897"/>
                    <a:pt x="50272" y="81621"/>
                  </a:cubicBezTo>
                  <a:cubicBezTo>
                    <a:pt x="42752" y="81945"/>
                    <a:pt x="35365" y="79584"/>
                    <a:pt x="29425" y="74957"/>
                  </a:cubicBezTo>
                  <a:lnTo>
                    <a:pt x="29425" y="103516"/>
                  </a:lnTo>
                  <a:lnTo>
                    <a:pt x="46369" y="103516"/>
                  </a:lnTo>
                  <a:cubicBezTo>
                    <a:pt x="47988" y="103516"/>
                    <a:pt x="48845" y="104277"/>
                    <a:pt x="48845" y="105896"/>
                  </a:cubicBezTo>
                  <a:lnTo>
                    <a:pt x="48845" y="113796"/>
                  </a:lnTo>
                  <a:cubicBezTo>
                    <a:pt x="48959" y="114996"/>
                    <a:pt x="48083" y="116072"/>
                    <a:pt x="46874" y="116186"/>
                  </a:cubicBezTo>
                  <a:cubicBezTo>
                    <a:pt x="46703" y="116205"/>
                    <a:pt x="46541" y="116196"/>
                    <a:pt x="46369" y="116176"/>
                  </a:cubicBezTo>
                  <a:lnTo>
                    <a:pt x="2866" y="116176"/>
                  </a:lnTo>
                  <a:cubicBezTo>
                    <a:pt x="1666" y="116291"/>
                    <a:pt x="600" y="115396"/>
                    <a:pt x="486" y="114196"/>
                  </a:cubicBezTo>
                  <a:cubicBezTo>
                    <a:pt x="477" y="114063"/>
                    <a:pt x="477" y="113930"/>
                    <a:pt x="486" y="113796"/>
                  </a:cubicBezTo>
                  <a:lnTo>
                    <a:pt x="486" y="106086"/>
                  </a:lnTo>
                  <a:cubicBezTo>
                    <a:pt x="315" y="104944"/>
                    <a:pt x="1105" y="103877"/>
                    <a:pt x="2247" y="103706"/>
                  </a:cubicBezTo>
                  <a:cubicBezTo>
                    <a:pt x="2456" y="103677"/>
                    <a:pt x="2666" y="103677"/>
                    <a:pt x="2866" y="103706"/>
                  </a:cubicBezTo>
                  <a:close/>
                  <a:moveTo>
                    <a:pt x="29139" y="31454"/>
                  </a:moveTo>
                  <a:lnTo>
                    <a:pt x="29139" y="61535"/>
                  </a:lnTo>
                  <a:cubicBezTo>
                    <a:pt x="31395" y="63582"/>
                    <a:pt x="34051" y="65143"/>
                    <a:pt x="36945" y="66104"/>
                  </a:cubicBezTo>
                  <a:cubicBezTo>
                    <a:pt x="40277" y="67427"/>
                    <a:pt x="43828" y="68142"/>
                    <a:pt x="47417" y="68198"/>
                  </a:cubicBezTo>
                  <a:cubicBezTo>
                    <a:pt x="52928" y="68484"/>
                    <a:pt x="58259" y="66161"/>
                    <a:pt x="61791" y="61916"/>
                  </a:cubicBezTo>
                  <a:cubicBezTo>
                    <a:pt x="65723" y="55642"/>
                    <a:pt x="67503" y="48256"/>
                    <a:pt x="66836" y="40878"/>
                  </a:cubicBezTo>
                  <a:cubicBezTo>
                    <a:pt x="66836" y="27455"/>
                    <a:pt x="63885" y="19269"/>
                    <a:pt x="57888" y="16223"/>
                  </a:cubicBezTo>
                  <a:cubicBezTo>
                    <a:pt x="54556" y="14661"/>
                    <a:pt x="50901" y="13938"/>
                    <a:pt x="47226" y="14128"/>
                  </a:cubicBezTo>
                  <a:cubicBezTo>
                    <a:pt x="42676" y="14157"/>
                    <a:pt x="38287" y="15813"/>
                    <a:pt x="34851" y="18793"/>
                  </a:cubicBezTo>
                  <a:cubicBezTo>
                    <a:pt x="31062" y="21877"/>
                    <a:pt x="28939" y="26570"/>
                    <a:pt x="29139" y="31454"/>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4244525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00764DC-B2E0-7B6B-13FA-A8E09EF45B36}"/>
              </a:ext>
            </a:extLst>
          </p:cNvPr>
          <p:cNvSpPr>
            <a:spLocks noGrp="1"/>
          </p:cNvSpPr>
          <p:nvPr>
            <p:ph type="body" sz="quarter" idx="11"/>
          </p:nvPr>
        </p:nvSpPr>
        <p:spPr>
          <a:xfrm>
            <a:off x="609599" y="817096"/>
            <a:ext cx="6091239" cy="405418"/>
          </a:xfrm>
        </p:spPr>
        <p:txBody>
          <a:bodyPr>
            <a:normAutofit fontScale="92500" lnSpcReduction="20000"/>
          </a:bodyPr>
          <a:lstStyle/>
          <a:p>
            <a:r>
              <a:rPr lang="nl-NL" dirty="0"/>
              <a:t>Ideeën</a:t>
            </a:r>
          </a:p>
        </p:txBody>
      </p:sp>
      <p:sp>
        <p:nvSpPr>
          <p:cNvPr id="3" name="Tekstvak 2">
            <a:extLst>
              <a:ext uri="{FF2B5EF4-FFF2-40B4-BE49-F238E27FC236}">
                <a16:creationId xmlns:a16="http://schemas.microsoft.com/office/drawing/2014/main" id="{3FEB579D-4581-4DD2-9B3B-E8058F9BF255}"/>
              </a:ext>
            </a:extLst>
          </p:cNvPr>
          <p:cNvSpPr txBox="1"/>
          <p:nvPr/>
        </p:nvSpPr>
        <p:spPr>
          <a:xfrm>
            <a:off x="715618" y="1411357"/>
            <a:ext cx="9799982" cy="4832092"/>
          </a:xfrm>
          <a:prstGeom prst="rect">
            <a:avLst/>
          </a:prstGeom>
          <a:noFill/>
        </p:spPr>
        <p:txBody>
          <a:bodyPr wrap="square" rtlCol="0">
            <a:spAutoFit/>
          </a:bodyPr>
          <a:lstStyle/>
          <a:p>
            <a:pPr marL="285750" indent="-285750">
              <a:buFont typeface="Arial" panose="020B0604020202020204" pitchFamily="34" charset="0"/>
              <a:buChar char="•"/>
            </a:pPr>
            <a:r>
              <a:rPr lang="nl-NL" sz="1400" dirty="0"/>
              <a:t>Maak een verslag van de voorbereidingen van jullie eindmusical. Een echte: </a:t>
            </a:r>
            <a:r>
              <a:rPr lang="nl-NL" sz="1400" i="1" dirty="0" err="1"/>
              <a:t>behind</a:t>
            </a:r>
            <a:r>
              <a:rPr lang="nl-NL" sz="1400" i="1" dirty="0"/>
              <a:t> </a:t>
            </a:r>
            <a:r>
              <a:rPr lang="nl-NL" sz="1400" i="1" dirty="0" err="1"/>
              <a:t>the</a:t>
            </a:r>
            <a:r>
              <a:rPr lang="nl-NL" sz="1400" i="1" dirty="0"/>
              <a:t> scenes. </a:t>
            </a:r>
            <a:r>
              <a:rPr lang="nl-NL" sz="1400" dirty="0"/>
              <a:t>Geluidsfragmenten van de repetities, bloopers en interviews met de acteurs. Voorzien van pittig commentaar natuurlijk. Een leuke extra bij jullie afscheidsmusical.</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Pak een grappig verhaal of hoofdstuk uit een boek en pimp het met muziek en geluidsfragmenten. Eén iemand is de verteller, de anderen zijn de personages of verzorgen de geluidseffecten.</a:t>
            </a:r>
          </a:p>
          <a:p>
            <a:endParaRPr lang="nl-NL" sz="1400" i="1" dirty="0"/>
          </a:p>
          <a:p>
            <a:pPr marL="285750" indent="-285750">
              <a:buFont typeface="Arial" panose="020B0604020202020204" pitchFamily="34" charset="0"/>
              <a:buChar char="•"/>
            </a:pPr>
            <a:r>
              <a:rPr lang="nl-NL" sz="1400" dirty="0"/>
              <a:t>Een groepje klasgenoten zit bij elkaar en bespreekt de basisschooltijd. Wat weten jullie nog van groep 1 en 2? Welke kinderen waren toen al bevriend? Praat over gekke herinneringen en heftige gebeurtenissen die jullie samen hebben beleefd. Misschien wil een juf of meester nog wel geïnterviewd worden? Dat is een mooi document voor later.</a:t>
            </a:r>
          </a:p>
          <a:p>
            <a:endParaRPr lang="nl-NL" sz="1400" dirty="0"/>
          </a:p>
          <a:p>
            <a:pPr marL="285750" indent="-285750">
              <a:buFont typeface="Arial" panose="020B0604020202020204" pitchFamily="34" charset="0"/>
              <a:buChar char="•"/>
            </a:pPr>
            <a:r>
              <a:rPr lang="nl-NL" sz="1400" dirty="0"/>
              <a:t>Zitten veel kinderen in de klas op handbal? Of free running? Wat maakt het zo leuk? Neem geluiden op van een training om te gebruiken in de podcast. Of interview bijvoorbeeld iemand uit het eerste team. Hoe speelde hij/zij op jullie leeftijd?</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Ben je dit jaar begonnen op de middelbare school? Hoe heb je dit jaar als brugklasser ervaren? Welke tips wil je de nieuwe brugklassers geven? Maak er een leuke opzet voor. </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Zit je midden in een belangrijke periode tijdens de geschiedenisles? Maak een historisch hoorspel. Schrijf een script, verdeel de rollen en beleef de periode die je behandelt. Net als “Welkom in de jaren…” Zo maak je geschiedenis wel héél leuk!</a:t>
            </a:r>
          </a:p>
        </p:txBody>
      </p:sp>
      <p:grpSp>
        <p:nvGrpSpPr>
          <p:cNvPr id="4" name="Group 26">
            <a:extLst>
              <a:ext uri="{FF2B5EF4-FFF2-40B4-BE49-F238E27FC236}">
                <a16:creationId xmlns:a16="http://schemas.microsoft.com/office/drawing/2014/main" id="{24F7D2D0-B1B4-B401-0479-1C004332082E}"/>
              </a:ext>
            </a:extLst>
          </p:cNvPr>
          <p:cNvGrpSpPr/>
          <p:nvPr/>
        </p:nvGrpSpPr>
        <p:grpSpPr>
          <a:xfrm>
            <a:off x="10883620" y="5144791"/>
            <a:ext cx="1185524" cy="1330859"/>
            <a:chOff x="3624255" y="4681132"/>
            <a:chExt cx="654518" cy="734756"/>
          </a:xfrm>
        </p:grpSpPr>
        <p:sp>
          <p:nvSpPr>
            <p:cNvPr id="5" name="Graphic 2">
              <a:extLst>
                <a:ext uri="{FF2B5EF4-FFF2-40B4-BE49-F238E27FC236}">
                  <a16:creationId xmlns:a16="http://schemas.microsoft.com/office/drawing/2014/main" id="{FDA04CC0-E5E5-3B4A-6510-84AED3023C5C}"/>
                </a:ext>
              </a:extLst>
            </p:cNvPr>
            <p:cNvSpPr/>
            <p:nvPr/>
          </p:nvSpPr>
          <p:spPr>
            <a:xfrm>
              <a:off x="3624255" y="4681132"/>
              <a:ext cx="654518" cy="734756"/>
            </a:xfrm>
            <a:custGeom>
              <a:avLst/>
              <a:gdLst>
                <a:gd name="connsiteX0" fmla="*/ 631549 w 654518"/>
                <a:gd name="connsiteY0" fmla="*/ 191484 h 734756"/>
                <a:gd name="connsiteX1" fmla="*/ 574433 w 654518"/>
                <a:gd name="connsiteY1" fmla="*/ 89436 h 734756"/>
                <a:gd name="connsiteX2" fmla="*/ 481619 w 654518"/>
                <a:gd name="connsiteY2" fmla="*/ 27084 h 734756"/>
                <a:gd name="connsiteX3" fmla="*/ 335686 w 654518"/>
                <a:gd name="connsiteY3" fmla="*/ 144 h 734756"/>
                <a:gd name="connsiteX4" fmla="*/ 117787 w 654518"/>
                <a:gd name="connsiteY4" fmla="*/ 75824 h 734756"/>
                <a:gd name="connsiteX5" fmla="*/ 32779 w 654518"/>
                <a:gd name="connsiteY5" fmla="*/ 193388 h 734756"/>
                <a:gd name="connsiteX6" fmla="*/ 128 w 654518"/>
                <a:gd name="connsiteY6" fmla="*/ 377684 h 734756"/>
                <a:gd name="connsiteX7" fmla="*/ 83042 w 654518"/>
                <a:gd name="connsiteY7" fmla="*/ 644798 h 734756"/>
                <a:gd name="connsiteX8" fmla="*/ 314744 w 654518"/>
                <a:gd name="connsiteY8" fmla="*/ 734757 h 734756"/>
                <a:gd name="connsiteX9" fmla="*/ 559202 w 654518"/>
                <a:gd name="connsiteY9" fmla="*/ 636326 h 734756"/>
                <a:gd name="connsiteX10" fmla="*/ 654396 w 654518"/>
                <a:gd name="connsiteY10" fmla="*/ 347888 h 734756"/>
                <a:gd name="connsiteX11" fmla="*/ 631549 w 654518"/>
                <a:gd name="connsiteY11" fmla="*/ 191484 h 73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18" h="734756">
                  <a:moveTo>
                    <a:pt x="631549" y="191484"/>
                  </a:moveTo>
                  <a:cubicBezTo>
                    <a:pt x="619681" y="153921"/>
                    <a:pt x="600242" y="119194"/>
                    <a:pt x="574433" y="89436"/>
                  </a:cubicBezTo>
                  <a:cubicBezTo>
                    <a:pt x="547835" y="62830"/>
                    <a:pt x="516310" y="41649"/>
                    <a:pt x="481619" y="27084"/>
                  </a:cubicBezTo>
                  <a:cubicBezTo>
                    <a:pt x="435422" y="7903"/>
                    <a:pt x="385687" y="-1284"/>
                    <a:pt x="335686" y="144"/>
                  </a:cubicBezTo>
                  <a:cubicBezTo>
                    <a:pt x="256689" y="611"/>
                    <a:pt x="180069" y="27227"/>
                    <a:pt x="117787" y="75824"/>
                  </a:cubicBezTo>
                  <a:cubicBezTo>
                    <a:pt x="82820" y="102288"/>
                    <a:pt x="54483" y="141479"/>
                    <a:pt x="32779" y="193388"/>
                  </a:cubicBezTo>
                  <a:cubicBezTo>
                    <a:pt x="9766" y="252047"/>
                    <a:pt x="-1334" y="314694"/>
                    <a:pt x="128" y="377684"/>
                  </a:cubicBezTo>
                  <a:cubicBezTo>
                    <a:pt x="128" y="495724"/>
                    <a:pt x="27765" y="584759"/>
                    <a:pt x="83042" y="644798"/>
                  </a:cubicBezTo>
                  <a:cubicBezTo>
                    <a:pt x="138318" y="704837"/>
                    <a:pt x="215552" y="734823"/>
                    <a:pt x="314744" y="734757"/>
                  </a:cubicBezTo>
                  <a:cubicBezTo>
                    <a:pt x="413936" y="734757"/>
                    <a:pt x="495422" y="701943"/>
                    <a:pt x="559202" y="636326"/>
                  </a:cubicBezTo>
                  <a:cubicBezTo>
                    <a:pt x="622982" y="570709"/>
                    <a:pt x="654713" y="474563"/>
                    <a:pt x="654396" y="347888"/>
                  </a:cubicBezTo>
                  <a:cubicBezTo>
                    <a:pt x="655603" y="294846"/>
                    <a:pt x="647880" y="241966"/>
                    <a:pt x="631549" y="191484"/>
                  </a:cubicBezTo>
                  <a:close/>
                </a:path>
              </a:pathLst>
            </a:custGeom>
            <a:solidFill>
              <a:srgbClr val="EA975C"/>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0C200376-6BB8-39E6-36BF-FA2055A7E0A9}"/>
                </a:ext>
              </a:extLst>
            </p:cNvPr>
            <p:cNvSpPr/>
            <p:nvPr/>
          </p:nvSpPr>
          <p:spPr>
            <a:xfrm>
              <a:off x="3818341" y="4821718"/>
              <a:ext cx="272967" cy="330329"/>
            </a:xfrm>
            <a:custGeom>
              <a:avLst/>
              <a:gdLst>
                <a:gd name="connsiteX0" fmla="*/ 207189 w 272967"/>
                <a:gd name="connsiteY0" fmla="*/ 298688 h 330329"/>
                <a:gd name="connsiteX1" fmla="*/ 244409 w 272967"/>
                <a:gd name="connsiteY1" fmla="*/ 200734 h 330329"/>
                <a:gd name="connsiteX2" fmla="*/ 272968 w 272967"/>
                <a:gd name="connsiteY2" fmla="*/ 124579 h 330329"/>
                <a:gd name="connsiteX3" fmla="*/ 127606 w 272967"/>
                <a:gd name="connsiteY3" fmla="*/ 255 h 330329"/>
                <a:gd name="connsiteX4" fmla="*/ 46 w 272967"/>
                <a:gd name="connsiteY4" fmla="*/ 120580 h 330329"/>
                <a:gd name="connsiteX5" fmla="*/ 28605 w 272967"/>
                <a:gd name="connsiteY5" fmla="*/ 200448 h 330329"/>
                <a:gd name="connsiteX6" fmla="*/ 64398 w 272967"/>
                <a:gd name="connsiteY6" fmla="*/ 296975 h 330329"/>
                <a:gd name="connsiteX7" fmla="*/ 207189 w 272967"/>
                <a:gd name="connsiteY7" fmla="*/ 298688 h 3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967" h="330329">
                  <a:moveTo>
                    <a:pt x="207189" y="298688"/>
                  </a:moveTo>
                  <a:cubicBezTo>
                    <a:pt x="207620" y="262667"/>
                    <a:pt x="220807" y="227959"/>
                    <a:pt x="244409" y="200734"/>
                  </a:cubicBezTo>
                  <a:cubicBezTo>
                    <a:pt x="262715" y="179572"/>
                    <a:pt x="272846" y="152556"/>
                    <a:pt x="272968" y="124579"/>
                  </a:cubicBezTo>
                  <a:cubicBezTo>
                    <a:pt x="272968" y="53088"/>
                    <a:pt x="206998" y="-4314"/>
                    <a:pt x="127606" y="255"/>
                  </a:cubicBezTo>
                  <a:cubicBezTo>
                    <a:pt x="58020" y="4253"/>
                    <a:pt x="2236" y="57372"/>
                    <a:pt x="46" y="120580"/>
                  </a:cubicBezTo>
                  <a:cubicBezTo>
                    <a:pt x="-778" y="149843"/>
                    <a:pt x="9413" y="178344"/>
                    <a:pt x="28605" y="200448"/>
                  </a:cubicBezTo>
                  <a:cubicBezTo>
                    <a:pt x="51525" y="227407"/>
                    <a:pt x="64200" y="261591"/>
                    <a:pt x="64398" y="296975"/>
                  </a:cubicBezTo>
                  <a:cubicBezTo>
                    <a:pt x="64398" y="340288"/>
                    <a:pt x="207189" y="342002"/>
                    <a:pt x="207189" y="298688"/>
                  </a:cubicBezTo>
                  <a:close/>
                </a:path>
              </a:pathLst>
            </a:custGeom>
            <a:noFill/>
            <a:ln w="9223" cap="rnd">
              <a:solidFill>
                <a:srgbClr val="FFFFFF"/>
              </a:solidFill>
              <a:prstDash val="solid"/>
              <a:round/>
            </a:ln>
          </p:spPr>
          <p:txBody>
            <a:bodyPr rtlCol="0" anchor="ctr"/>
            <a:lstStyle/>
            <a:p>
              <a:endParaRPr lang="en-US"/>
            </a:p>
          </p:txBody>
        </p:sp>
        <p:sp>
          <p:nvSpPr>
            <p:cNvPr id="7" name="Graphic 2">
              <a:extLst>
                <a:ext uri="{FF2B5EF4-FFF2-40B4-BE49-F238E27FC236}">
                  <a16:creationId xmlns:a16="http://schemas.microsoft.com/office/drawing/2014/main" id="{D666F076-D365-0295-9846-EE65F15F5E72}"/>
                </a:ext>
              </a:extLst>
            </p:cNvPr>
            <p:cNvSpPr/>
            <p:nvPr/>
          </p:nvSpPr>
          <p:spPr>
            <a:xfrm>
              <a:off x="3894543" y="5168194"/>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8" name="Graphic 2">
              <a:extLst>
                <a:ext uri="{FF2B5EF4-FFF2-40B4-BE49-F238E27FC236}">
                  <a16:creationId xmlns:a16="http://schemas.microsoft.com/office/drawing/2014/main" id="{D5B56B73-ADFF-B526-197B-71234639145F}"/>
                </a:ext>
              </a:extLst>
            </p:cNvPr>
            <p:cNvSpPr/>
            <p:nvPr/>
          </p:nvSpPr>
          <p:spPr>
            <a:xfrm>
              <a:off x="3894543" y="5202845"/>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9" name="Graphic 2">
              <a:extLst>
                <a:ext uri="{FF2B5EF4-FFF2-40B4-BE49-F238E27FC236}">
                  <a16:creationId xmlns:a16="http://schemas.microsoft.com/office/drawing/2014/main" id="{A4DDBF49-5273-AC2D-A167-13D4D3305711}"/>
                </a:ext>
              </a:extLst>
            </p:cNvPr>
            <p:cNvSpPr/>
            <p:nvPr/>
          </p:nvSpPr>
          <p:spPr>
            <a:xfrm>
              <a:off x="3912725" y="5237590"/>
              <a:ext cx="82438" cy="18562"/>
            </a:xfrm>
            <a:custGeom>
              <a:avLst/>
              <a:gdLst>
                <a:gd name="connsiteX0" fmla="*/ 76155 w 82438"/>
                <a:gd name="connsiteY0" fmla="*/ 0 h 18562"/>
                <a:gd name="connsiteX1" fmla="*/ 82438 w 82438"/>
                <a:gd name="connsiteY1" fmla="*/ 0 h 18562"/>
                <a:gd name="connsiteX2" fmla="*/ 82438 w 82438"/>
                <a:gd name="connsiteY2" fmla="*/ 18563 h 18562"/>
                <a:gd name="connsiteX3" fmla="*/ 76155 w 82438"/>
                <a:gd name="connsiteY3" fmla="*/ 18563 h 18562"/>
                <a:gd name="connsiteX4" fmla="*/ 6283 w 82438"/>
                <a:gd name="connsiteY4" fmla="*/ 18563 h 18562"/>
                <a:gd name="connsiteX5" fmla="*/ 0 w 82438"/>
                <a:gd name="connsiteY5" fmla="*/ 18563 h 18562"/>
                <a:gd name="connsiteX6" fmla="*/ 0 w 82438"/>
                <a:gd name="connsiteY6" fmla="*/ 0 h 18562"/>
                <a:gd name="connsiteX7" fmla="*/ 6283 w 82438"/>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38" h="18562">
                  <a:moveTo>
                    <a:pt x="76155" y="0"/>
                  </a:moveTo>
                  <a:cubicBezTo>
                    <a:pt x="79625" y="0"/>
                    <a:pt x="82438" y="0"/>
                    <a:pt x="82438" y="0"/>
                  </a:cubicBezTo>
                  <a:lnTo>
                    <a:pt x="82438" y="18563"/>
                  </a:lnTo>
                  <a:cubicBezTo>
                    <a:pt x="82438" y="18563"/>
                    <a:pt x="79625" y="18563"/>
                    <a:pt x="76155"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0" name="Graphic 2">
              <a:extLst>
                <a:ext uri="{FF2B5EF4-FFF2-40B4-BE49-F238E27FC236}">
                  <a16:creationId xmlns:a16="http://schemas.microsoft.com/office/drawing/2014/main" id="{B7D8D481-5659-D0B3-3337-A6FB636F56AD}"/>
                </a:ext>
              </a:extLst>
            </p:cNvPr>
            <p:cNvSpPr/>
            <p:nvPr/>
          </p:nvSpPr>
          <p:spPr>
            <a:xfrm>
              <a:off x="3882739" y="4984089"/>
              <a:ext cx="138126" cy="32366"/>
            </a:xfrm>
            <a:custGeom>
              <a:avLst/>
              <a:gdLst>
                <a:gd name="connsiteX0" fmla="*/ 138127 w 138126"/>
                <a:gd name="connsiteY0" fmla="*/ 0 h 32366"/>
                <a:gd name="connsiteX1" fmla="*/ 69111 w 138126"/>
                <a:gd name="connsiteY1" fmla="*/ 32366 h 32366"/>
                <a:gd name="connsiteX2" fmla="*/ 0 w 138126"/>
                <a:gd name="connsiteY2" fmla="*/ 0 h 32366"/>
              </a:gdLst>
              <a:ahLst/>
              <a:cxnLst>
                <a:cxn ang="0">
                  <a:pos x="connsiteX0" y="connsiteY0"/>
                </a:cxn>
                <a:cxn ang="0">
                  <a:pos x="connsiteX1" y="connsiteY1"/>
                </a:cxn>
                <a:cxn ang="0">
                  <a:pos x="connsiteX2" y="connsiteY2"/>
                </a:cxn>
              </a:cxnLst>
              <a:rect l="l" t="t" r="r" b="b"/>
              <a:pathLst>
                <a:path w="138126" h="32366">
                  <a:moveTo>
                    <a:pt x="138127" y="0"/>
                  </a:moveTo>
                  <a:cubicBezTo>
                    <a:pt x="120557" y="19829"/>
                    <a:pt x="95590" y="31538"/>
                    <a:pt x="69111" y="32366"/>
                  </a:cubicBezTo>
                  <a:cubicBezTo>
                    <a:pt x="42600" y="31548"/>
                    <a:pt x="17599" y="19839"/>
                    <a:pt x="0" y="0"/>
                  </a:cubicBezTo>
                </a:path>
              </a:pathLst>
            </a:custGeom>
            <a:noFill/>
            <a:ln w="9223" cap="rnd">
              <a:solidFill>
                <a:srgbClr val="FFFFFF"/>
              </a:solidFill>
              <a:prstDash val="solid"/>
              <a:round/>
            </a:ln>
          </p:spPr>
          <p:txBody>
            <a:bodyPr rtlCol="0" anchor="ctr"/>
            <a:lstStyle/>
            <a:p>
              <a:endParaRPr lang="en-US"/>
            </a:p>
          </p:txBody>
        </p:sp>
        <p:sp>
          <p:nvSpPr>
            <p:cNvPr id="11" name="Graphic 2">
              <a:extLst>
                <a:ext uri="{FF2B5EF4-FFF2-40B4-BE49-F238E27FC236}">
                  <a16:creationId xmlns:a16="http://schemas.microsoft.com/office/drawing/2014/main" id="{7D78FE37-1B2E-4267-653A-195355B32AD7}"/>
                </a:ext>
              </a:extLst>
            </p:cNvPr>
            <p:cNvSpPr/>
            <p:nvPr/>
          </p:nvSpPr>
          <p:spPr>
            <a:xfrm>
              <a:off x="3895995" y="4902979"/>
              <a:ext cx="29869" cy="29891"/>
            </a:xfrm>
            <a:custGeom>
              <a:avLst/>
              <a:gdLst>
                <a:gd name="connsiteX0" fmla="*/ 29867 w 29869"/>
                <a:gd name="connsiteY0" fmla="*/ 15806 h 29891"/>
                <a:gd name="connsiteX1" fmla="*/ 14085 w 29869"/>
                <a:gd name="connsiteY1" fmla="*/ 29867 h 29891"/>
                <a:gd name="connsiteX2" fmla="*/ 25 w 29869"/>
                <a:gd name="connsiteY2" fmla="*/ 14083 h 29891"/>
                <a:gd name="connsiteX3" fmla="*/ 15302 w 29869"/>
                <a:gd name="connsiteY3" fmla="*/ 4 h 29891"/>
                <a:gd name="connsiteX4" fmla="*/ 29867 w 29869"/>
                <a:gd name="connsiteY4" fmla="*/ 15806 h 2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9" h="29891">
                  <a:moveTo>
                    <a:pt x="29867" y="15806"/>
                  </a:moveTo>
                  <a:cubicBezTo>
                    <a:pt x="29391" y="24050"/>
                    <a:pt x="22325" y="30343"/>
                    <a:pt x="14085" y="29867"/>
                  </a:cubicBezTo>
                  <a:cubicBezTo>
                    <a:pt x="5844" y="29391"/>
                    <a:pt x="-450" y="22327"/>
                    <a:pt x="25" y="14083"/>
                  </a:cubicBezTo>
                  <a:cubicBezTo>
                    <a:pt x="490" y="6040"/>
                    <a:pt x="7247" y="-186"/>
                    <a:pt x="15302" y="4"/>
                  </a:cubicBezTo>
                  <a:cubicBezTo>
                    <a:pt x="23610" y="509"/>
                    <a:pt x="30035" y="7487"/>
                    <a:pt x="29867" y="15806"/>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2903721F-6865-22E6-B669-8C33F19704DA}"/>
                </a:ext>
              </a:extLst>
            </p:cNvPr>
            <p:cNvSpPr/>
            <p:nvPr/>
          </p:nvSpPr>
          <p:spPr>
            <a:xfrm>
              <a:off x="3980261" y="4902698"/>
              <a:ext cx="29859" cy="29888"/>
            </a:xfrm>
            <a:custGeom>
              <a:avLst/>
              <a:gdLst>
                <a:gd name="connsiteX0" fmla="*/ 29848 w 29859"/>
                <a:gd name="connsiteY0" fmla="*/ 16088 h 29888"/>
                <a:gd name="connsiteX1" fmla="*/ 13804 w 29859"/>
                <a:gd name="connsiteY1" fmla="*/ 29843 h 29888"/>
                <a:gd name="connsiteX2" fmla="*/ 44 w 29859"/>
                <a:gd name="connsiteY2" fmla="*/ 13803 h 29888"/>
                <a:gd name="connsiteX3" fmla="*/ 14902 w 29859"/>
                <a:gd name="connsiteY3" fmla="*/ 0 h 29888"/>
                <a:gd name="connsiteX4" fmla="*/ 29849 w 29859"/>
                <a:gd name="connsiteY4" fmla="*/ 16069 h 29888"/>
                <a:gd name="connsiteX5" fmla="*/ 29848 w 29859"/>
                <a:gd name="connsiteY5" fmla="*/ 16088 h 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9" h="29888">
                  <a:moveTo>
                    <a:pt x="29848" y="16088"/>
                  </a:moveTo>
                  <a:cubicBezTo>
                    <a:pt x="29217" y="24322"/>
                    <a:pt x="22033" y="30481"/>
                    <a:pt x="13804" y="29843"/>
                  </a:cubicBezTo>
                  <a:cubicBezTo>
                    <a:pt x="5573" y="29215"/>
                    <a:pt x="-587" y="22037"/>
                    <a:pt x="44" y="13803"/>
                  </a:cubicBezTo>
                  <a:cubicBezTo>
                    <a:pt x="640" y="6035"/>
                    <a:pt x="7108" y="19"/>
                    <a:pt x="14902" y="0"/>
                  </a:cubicBezTo>
                  <a:cubicBezTo>
                    <a:pt x="23466" y="305"/>
                    <a:pt x="30158" y="7501"/>
                    <a:pt x="29849" y="16069"/>
                  </a:cubicBezTo>
                  <a:cubicBezTo>
                    <a:pt x="29849" y="16078"/>
                    <a:pt x="29848" y="16078"/>
                    <a:pt x="29848" y="16088"/>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640813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0B1185F-1205-012E-1F17-49EBD89DF039}"/>
              </a:ext>
            </a:extLst>
          </p:cNvPr>
          <p:cNvSpPr>
            <a:spLocks noGrp="1"/>
          </p:cNvSpPr>
          <p:nvPr>
            <p:ph type="body" sz="quarter" idx="11"/>
          </p:nvPr>
        </p:nvSpPr>
        <p:spPr/>
        <p:txBody>
          <a:bodyPr/>
          <a:lstStyle/>
          <a:p>
            <a:r>
              <a:rPr lang="nl-NL" dirty="0"/>
              <a:t>Opdracht</a:t>
            </a:r>
          </a:p>
        </p:txBody>
      </p:sp>
      <p:sp>
        <p:nvSpPr>
          <p:cNvPr id="3" name="Tijdelijke aanduiding voor tekst 2">
            <a:extLst>
              <a:ext uri="{FF2B5EF4-FFF2-40B4-BE49-F238E27FC236}">
                <a16:creationId xmlns:a16="http://schemas.microsoft.com/office/drawing/2014/main" id="{1154F1F9-28D2-3D07-2C5F-B3DFC4DCB0AB}"/>
              </a:ext>
            </a:extLst>
          </p:cNvPr>
          <p:cNvSpPr>
            <a:spLocks noGrp="1"/>
          </p:cNvSpPr>
          <p:nvPr>
            <p:ph type="body" sz="quarter" idx="12"/>
          </p:nvPr>
        </p:nvSpPr>
        <p:spPr>
          <a:xfrm>
            <a:off x="618177" y="1769165"/>
            <a:ext cx="11026902" cy="3866322"/>
          </a:xfrm>
        </p:spPr>
        <p:txBody>
          <a:bodyPr>
            <a:normAutofit fontScale="70000" lnSpcReduction="20000"/>
          </a:bodyPr>
          <a:lstStyle/>
          <a:p>
            <a:pPr marL="285750" indent="-285750">
              <a:buFont typeface="Arial" panose="020B0604020202020204" pitchFamily="34" charset="0"/>
              <a:buChar char="•"/>
            </a:pPr>
            <a:r>
              <a:rPr lang="nl-NL" sz="1800" dirty="0"/>
              <a:t>Maak groepjes</a:t>
            </a:r>
          </a:p>
          <a:p>
            <a:pPr marL="285750" indent="-285750">
              <a:buFont typeface="Arial" panose="020B0604020202020204" pitchFamily="34" charset="0"/>
              <a:buChar char="•"/>
            </a:pPr>
            <a:r>
              <a:rPr lang="nl-NL" sz="1800" dirty="0"/>
              <a:t>Bedenk een idee waar jullie allemaal enthousiast van worden. De grootte van de groepjes is afhankelijk van het idee. Misschien kunnen jullie klassikaal ideeën bedenken waaruit leerlingen kunnen kiezen. Of kies je ervoor met de hele klas aan één idee te werken? </a:t>
            </a:r>
          </a:p>
          <a:p>
            <a:pPr marL="285750" indent="-285750">
              <a:buFont typeface="Arial" panose="020B0604020202020204" pitchFamily="34" charset="0"/>
              <a:buChar char="•"/>
            </a:pPr>
            <a:r>
              <a:rPr lang="nl-NL" sz="1800" dirty="0"/>
              <a:t>Werk het idee uit op papier. Verdeel rollen en taken. Wie doet wat en welke zaken moeten wanneer geregeld zijn?</a:t>
            </a:r>
          </a:p>
          <a:p>
            <a:pPr marL="285750" indent="-285750">
              <a:buFont typeface="Arial" panose="020B0604020202020204" pitchFamily="34" charset="0"/>
              <a:buChar char="•"/>
            </a:pPr>
            <a:r>
              <a:rPr lang="nl-NL" sz="1800" dirty="0"/>
              <a:t>Maak de podcast niet langer dan maximaal 15 minuten.</a:t>
            </a:r>
          </a:p>
          <a:p>
            <a:pPr marL="342900" indent="-342900">
              <a:buFont typeface="Arial" panose="020B0604020202020204" pitchFamily="34" charset="0"/>
              <a:buChar char="•"/>
            </a:pPr>
            <a:r>
              <a:rPr lang="nl-NL" sz="1900" dirty="0"/>
              <a:t>Gebruik bijvoorbeeld: </a:t>
            </a:r>
            <a:r>
              <a:rPr lang="nl-NL" sz="1900" i="1" dirty="0"/>
              <a:t>YouTube Audio Library </a:t>
            </a:r>
            <a:r>
              <a:rPr lang="nl-NL" sz="1900" dirty="0"/>
              <a:t>of </a:t>
            </a:r>
            <a:r>
              <a:rPr lang="nl-NL" sz="1900" i="1" dirty="0" err="1"/>
              <a:t>freemusicarchive.org</a:t>
            </a:r>
            <a:r>
              <a:rPr lang="nl-NL" sz="1900" i="1" dirty="0"/>
              <a:t> </a:t>
            </a:r>
            <a:r>
              <a:rPr lang="nl-NL" sz="1900" dirty="0"/>
              <a:t>voor </a:t>
            </a:r>
            <a:r>
              <a:rPr lang="nl-NL" sz="1900" dirty="0" err="1"/>
              <a:t>rechtenvrije</a:t>
            </a:r>
            <a:r>
              <a:rPr lang="nl-NL" sz="1900" dirty="0"/>
              <a:t> muziek en geluidseffecten.</a:t>
            </a:r>
          </a:p>
          <a:p>
            <a:pPr marL="342900" indent="-342900">
              <a:buFont typeface="Arial" panose="020B0604020202020204" pitchFamily="34" charset="0"/>
              <a:buChar char="•"/>
            </a:pPr>
            <a:r>
              <a:rPr lang="nl-NL" sz="1900" dirty="0"/>
              <a:t>Kies een invalshoek bij een onderwerp. Welk gedeelte van het onderwerp wil je bespreken? Bij de handbalvereniging wil je het hebben over team-gevoel. In de geschiedenispodcast heb je vooral oog voor de rol van vrouwen of bij de schoolmusical beperk je je tot één of twee repetities. Zo heb je straks niet teveel materiaal.</a:t>
            </a:r>
          </a:p>
          <a:p>
            <a:r>
              <a:rPr lang="nl-NL" sz="1800" dirty="0"/>
              <a:t> </a:t>
            </a:r>
          </a:p>
          <a:p>
            <a:endParaRPr lang="nl-NL" dirty="0"/>
          </a:p>
          <a:p>
            <a:endParaRPr lang="nl-NL" dirty="0"/>
          </a:p>
        </p:txBody>
      </p:sp>
      <p:grpSp>
        <p:nvGrpSpPr>
          <p:cNvPr id="4" name="Group 112">
            <a:extLst>
              <a:ext uri="{FF2B5EF4-FFF2-40B4-BE49-F238E27FC236}">
                <a16:creationId xmlns:a16="http://schemas.microsoft.com/office/drawing/2014/main" id="{335594A7-6FAB-41C5-45F4-0AA36A934DE0}"/>
              </a:ext>
            </a:extLst>
          </p:cNvPr>
          <p:cNvGrpSpPr/>
          <p:nvPr/>
        </p:nvGrpSpPr>
        <p:grpSpPr>
          <a:xfrm>
            <a:off x="9163348" y="556591"/>
            <a:ext cx="1064017" cy="1212574"/>
            <a:chOff x="4467295" y="4681498"/>
            <a:chExt cx="654519" cy="734390"/>
          </a:xfrm>
        </p:grpSpPr>
        <p:sp>
          <p:nvSpPr>
            <p:cNvPr id="5" name="Graphic 2">
              <a:extLst>
                <a:ext uri="{FF2B5EF4-FFF2-40B4-BE49-F238E27FC236}">
                  <a16:creationId xmlns:a16="http://schemas.microsoft.com/office/drawing/2014/main" id="{F7A936E7-9BD6-9DFD-699E-692D0E04C05C}"/>
                </a:ext>
              </a:extLst>
            </p:cNvPr>
            <p:cNvSpPr/>
            <p:nvPr/>
          </p:nvSpPr>
          <p:spPr>
            <a:xfrm>
              <a:off x="4467295" y="4681498"/>
              <a:ext cx="654519" cy="734390"/>
            </a:xfrm>
            <a:custGeom>
              <a:avLst/>
              <a:gdLst>
                <a:gd name="connsiteX0" fmla="*/ 631452 w 654519"/>
                <a:gd name="connsiteY0" fmla="*/ 191118 h 734390"/>
                <a:gd name="connsiteX1" fmla="*/ 574336 w 654519"/>
                <a:gd name="connsiteY1" fmla="*/ 89070 h 734390"/>
                <a:gd name="connsiteX2" fmla="*/ 481522 w 654519"/>
                <a:gd name="connsiteY2" fmla="*/ 26718 h 734390"/>
                <a:gd name="connsiteX3" fmla="*/ 117785 w 654519"/>
                <a:gd name="connsiteY3" fmla="*/ 75458 h 734390"/>
                <a:gd name="connsiteX4" fmla="*/ 32682 w 654519"/>
                <a:gd name="connsiteY4" fmla="*/ 193022 h 734390"/>
                <a:gd name="connsiteX5" fmla="*/ 126 w 654519"/>
                <a:gd name="connsiteY5" fmla="*/ 377318 h 734390"/>
                <a:gd name="connsiteX6" fmla="*/ 83040 w 654519"/>
                <a:gd name="connsiteY6" fmla="*/ 644432 h 734390"/>
                <a:gd name="connsiteX7" fmla="*/ 314742 w 654519"/>
                <a:gd name="connsiteY7" fmla="*/ 734391 h 734390"/>
                <a:gd name="connsiteX8" fmla="*/ 559200 w 654519"/>
                <a:gd name="connsiteY8" fmla="*/ 635960 h 734390"/>
                <a:gd name="connsiteX9" fmla="*/ 654394 w 654519"/>
                <a:gd name="connsiteY9" fmla="*/ 347522 h 734390"/>
                <a:gd name="connsiteX10" fmla="*/ 631452 w 654519"/>
                <a:gd name="connsiteY10" fmla="*/ 191118 h 7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519" h="734390">
                  <a:moveTo>
                    <a:pt x="631452" y="191118"/>
                  </a:moveTo>
                  <a:cubicBezTo>
                    <a:pt x="619620" y="153545"/>
                    <a:pt x="600181" y="118809"/>
                    <a:pt x="574336" y="89070"/>
                  </a:cubicBezTo>
                  <a:cubicBezTo>
                    <a:pt x="547739" y="62464"/>
                    <a:pt x="516210" y="41283"/>
                    <a:pt x="481522" y="26718"/>
                  </a:cubicBezTo>
                  <a:cubicBezTo>
                    <a:pt x="360111" y="-21859"/>
                    <a:pt x="222128" y="-3373"/>
                    <a:pt x="117785" y="75458"/>
                  </a:cubicBezTo>
                  <a:cubicBezTo>
                    <a:pt x="82754" y="101922"/>
                    <a:pt x="54386" y="141113"/>
                    <a:pt x="32682" y="193022"/>
                  </a:cubicBezTo>
                  <a:cubicBezTo>
                    <a:pt x="9740" y="251690"/>
                    <a:pt x="-1321" y="314337"/>
                    <a:pt x="126" y="377318"/>
                  </a:cubicBezTo>
                  <a:cubicBezTo>
                    <a:pt x="126" y="495358"/>
                    <a:pt x="27760" y="584394"/>
                    <a:pt x="83040" y="644432"/>
                  </a:cubicBezTo>
                  <a:cubicBezTo>
                    <a:pt x="138319" y="704471"/>
                    <a:pt x="215550" y="734457"/>
                    <a:pt x="314742" y="734391"/>
                  </a:cubicBezTo>
                  <a:cubicBezTo>
                    <a:pt x="413934" y="734391"/>
                    <a:pt x="495420" y="701577"/>
                    <a:pt x="559200" y="635960"/>
                  </a:cubicBezTo>
                  <a:cubicBezTo>
                    <a:pt x="622980" y="570343"/>
                    <a:pt x="654708" y="474197"/>
                    <a:pt x="654394" y="347522"/>
                  </a:cubicBezTo>
                  <a:cubicBezTo>
                    <a:pt x="655622" y="294470"/>
                    <a:pt x="647864" y="241590"/>
                    <a:pt x="631452" y="191118"/>
                  </a:cubicBezTo>
                  <a:close/>
                </a:path>
              </a:pathLst>
            </a:custGeom>
            <a:solidFill>
              <a:srgbClr val="44B87B"/>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E8F9B61C-559C-C4EF-4F40-F4A56FA2DBB0}"/>
                </a:ext>
              </a:extLst>
            </p:cNvPr>
            <p:cNvSpPr/>
            <p:nvPr/>
          </p:nvSpPr>
          <p:spPr>
            <a:xfrm>
              <a:off x="4660891" y="4821718"/>
              <a:ext cx="272979" cy="330329"/>
            </a:xfrm>
            <a:custGeom>
              <a:avLst/>
              <a:gdLst>
                <a:gd name="connsiteX0" fmla="*/ 207201 w 272979"/>
                <a:gd name="connsiteY0" fmla="*/ 298688 h 330329"/>
                <a:gd name="connsiteX1" fmla="*/ 244422 w 272979"/>
                <a:gd name="connsiteY1" fmla="*/ 200734 h 330329"/>
                <a:gd name="connsiteX2" fmla="*/ 272980 w 272979"/>
                <a:gd name="connsiteY2" fmla="*/ 124579 h 330329"/>
                <a:gd name="connsiteX3" fmla="*/ 127619 w 272979"/>
                <a:gd name="connsiteY3" fmla="*/ 255 h 330329"/>
                <a:gd name="connsiteX4" fmla="*/ 59 w 272979"/>
                <a:gd name="connsiteY4" fmla="*/ 120580 h 330329"/>
                <a:gd name="connsiteX5" fmla="*/ 28141 w 272979"/>
                <a:gd name="connsiteY5" fmla="*/ 200448 h 330329"/>
                <a:gd name="connsiteX6" fmla="*/ 64981 w 272979"/>
                <a:gd name="connsiteY6" fmla="*/ 296975 h 330329"/>
                <a:gd name="connsiteX7" fmla="*/ 207201 w 272979"/>
                <a:gd name="connsiteY7" fmla="*/ 298688 h 3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979" h="330329">
                  <a:moveTo>
                    <a:pt x="207201" y="298688"/>
                  </a:moveTo>
                  <a:cubicBezTo>
                    <a:pt x="207629" y="262667"/>
                    <a:pt x="220823" y="227959"/>
                    <a:pt x="244422" y="200734"/>
                  </a:cubicBezTo>
                  <a:cubicBezTo>
                    <a:pt x="262727" y="179572"/>
                    <a:pt x="272856" y="152556"/>
                    <a:pt x="272980" y="124579"/>
                  </a:cubicBezTo>
                  <a:cubicBezTo>
                    <a:pt x="272980" y="53088"/>
                    <a:pt x="207010" y="-4314"/>
                    <a:pt x="127619" y="255"/>
                  </a:cubicBezTo>
                  <a:cubicBezTo>
                    <a:pt x="58032" y="4253"/>
                    <a:pt x="2248" y="57372"/>
                    <a:pt x="59" y="120580"/>
                  </a:cubicBezTo>
                  <a:cubicBezTo>
                    <a:pt x="-865" y="149776"/>
                    <a:pt x="9150" y="178258"/>
                    <a:pt x="28141" y="200448"/>
                  </a:cubicBezTo>
                  <a:cubicBezTo>
                    <a:pt x="51473" y="227245"/>
                    <a:pt x="64524" y="261449"/>
                    <a:pt x="64981" y="296975"/>
                  </a:cubicBezTo>
                  <a:cubicBezTo>
                    <a:pt x="64981" y="340288"/>
                    <a:pt x="207201" y="342002"/>
                    <a:pt x="207201" y="298688"/>
                  </a:cubicBezTo>
                  <a:close/>
                </a:path>
              </a:pathLst>
            </a:custGeom>
            <a:noFill/>
            <a:ln w="9223" cap="rnd">
              <a:solidFill>
                <a:srgbClr val="FFFFFF"/>
              </a:solidFill>
              <a:prstDash val="solid"/>
              <a:round/>
            </a:ln>
          </p:spPr>
          <p:txBody>
            <a:bodyPr rtlCol="0" anchor="ctr"/>
            <a:lstStyle/>
            <a:p>
              <a:endParaRPr lang="en-US"/>
            </a:p>
          </p:txBody>
        </p:sp>
        <p:sp>
          <p:nvSpPr>
            <p:cNvPr id="7" name="Graphic 2">
              <a:extLst>
                <a:ext uri="{FF2B5EF4-FFF2-40B4-BE49-F238E27FC236}">
                  <a16:creationId xmlns:a16="http://schemas.microsoft.com/office/drawing/2014/main" id="{8DDCF118-7E9E-D7D7-4E5A-6CFA3845FA2B}"/>
                </a:ext>
              </a:extLst>
            </p:cNvPr>
            <p:cNvSpPr/>
            <p:nvPr/>
          </p:nvSpPr>
          <p:spPr>
            <a:xfrm>
              <a:off x="4737581" y="5168194"/>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8" name="Graphic 2">
              <a:extLst>
                <a:ext uri="{FF2B5EF4-FFF2-40B4-BE49-F238E27FC236}">
                  <a16:creationId xmlns:a16="http://schemas.microsoft.com/office/drawing/2014/main" id="{B657B573-467C-7B42-FBE5-A91A33A32015}"/>
                </a:ext>
              </a:extLst>
            </p:cNvPr>
            <p:cNvSpPr/>
            <p:nvPr/>
          </p:nvSpPr>
          <p:spPr>
            <a:xfrm>
              <a:off x="4737581" y="5202845"/>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9" name="Graphic 2">
              <a:extLst>
                <a:ext uri="{FF2B5EF4-FFF2-40B4-BE49-F238E27FC236}">
                  <a16:creationId xmlns:a16="http://schemas.microsoft.com/office/drawing/2014/main" id="{CAFB07EE-6F96-D680-E9B0-6DF9FB89430D}"/>
                </a:ext>
              </a:extLst>
            </p:cNvPr>
            <p:cNvSpPr/>
            <p:nvPr/>
          </p:nvSpPr>
          <p:spPr>
            <a:xfrm>
              <a:off x="4755763" y="5237590"/>
              <a:ext cx="82438" cy="18562"/>
            </a:xfrm>
            <a:custGeom>
              <a:avLst/>
              <a:gdLst>
                <a:gd name="connsiteX0" fmla="*/ 76155 w 82438"/>
                <a:gd name="connsiteY0" fmla="*/ 0 h 18562"/>
                <a:gd name="connsiteX1" fmla="*/ 82438 w 82438"/>
                <a:gd name="connsiteY1" fmla="*/ 0 h 18562"/>
                <a:gd name="connsiteX2" fmla="*/ 82438 w 82438"/>
                <a:gd name="connsiteY2" fmla="*/ 18563 h 18562"/>
                <a:gd name="connsiteX3" fmla="*/ 76155 w 82438"/>
                <a:gd name="connsiteY3" fmla="*/ 18563 h 18562"/>
                <a:gd name="connsiteX4" fmla="*/ 6283 w 82438"/>
                <a:gd name="connsiteY4" fmla="*/ 18563 h 18562"/>
                <a:gd name="connsiteX5" fmla="*/ 0 w 82438"/>
                <a:gd name="connsiteY5" fmla="*/ 18563 h 18562"/>
                <a:gd name="connsiteX6" fmla="*/ 0 w 82438"/>
                <a:gd name="connsiteY6" fmla="*/ 0 h 18562"/>
                <a:gd name="connsiteX7" fmla="*/ 6283 w 82438"/>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38" h="18562">
                  <a:moveTo>
                    <a:pt x="76155" y="0"/>
                  </a:moveTo>
                  <a:cubicBezTo>
                    <a:pt x="79625" y="0"/>
                    <a:pt x="82438" y="0"/>
                    <a:pt x="82438" y="0"/>
                  </a:cubicBezTo>
                  <a:lnTo>
                    <a:pt x="82438" y="18563"/>
                  </a:lnTo>
                  <a:cubicBezTo>
                    <a:pt x="82438" y="18563"/>
                    <a:pt x="79625" y="18563"/>
                    <a:pt x="76155"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0" name="Graphic 2">
              <a:extLst>
                <a:ext uri="{FF2B5EF4-FFF2-40B4-BE49-F238E27FC236}">
                  <a16:creationId xmlns:a16="http://schemas.microsoft.com/office/drawing/2014/main" id="{86C86477-66FB-F6F6-0445-04BC2DBF4F7C}"/>
                </a:ext>
              </a:extLst>
            </p:cNvPr>
            <p:cNvSpPr/>
            <p:nvPr/>
          </p:nvSpPr>
          <p:spPr>
            <a:xfrm>
              <a:off x="4725777" y="4984089"/>
              <a:ext cx="138126" cy="32371"/>
            </a:xfrm>
            <a:custGeom>
              <a:avLst/>
              <a:gdLst>
                <a:gd name="connsiteX0" fmla="*/ 138127 w 138126"/>
                <a:gd name="connsiteY0" fmla="*/ 0 h 32371"/>
                <a:gd name="connsiteX1" fmla="*/ 11566 w 138126"/>
                <a:gd name="connsiteY1" fmla="*/ 11566 h 32371"/>
                <a:gd name="connsiteX2" fmla="*/ 0 w 138126"/>
                <a:gd name="connsiteY2" fmla="*/ 0 h 32371"/>
              </a:gdLst>
              <a:ahLst/>
              <a:cxnLst>
                <a:cxn ang="0">
                  <a:pos x="connsiteX0" y="connsiteY0"/>
                </a:cxn>
                <a:cxn ang="0">
                  <a:pos x="connsiteX1" y="connsiteY1"/>
                </a:cxn>
                <a:cxn ang="0">
                  <a:pos x="connsiteX2" y="connsiteY2"/>
                </a:cxn>
              </a:cxnLst>
              <a:rect l="l" t="t" r="r" b="b"/>
              <a:pathLst>
                <a:path w="138126" h="32371">
                  <a:moveTo>
                    <a:pt x="138127" y="0"/>
                  </a:moveTo>
                  <a:cubicBezTo>
                    <a:pt x="106370" y="38144"/>
                    <a:pt x="49710" y="43323"/>
                    <a:pt x="11566" y="11566"/>
                  </a:cubicBezTo>
                  <a:cubicBezTo>
                    <a:pt x="7368" y="8073"/>
                    <a:pt x="3494" y="4198"/>
                    <a:pt x="0" y="0"/>
                  </a:cubicBezTo>
                </a:path>
              </a:pathLst>
            </a:custGeom>
            <a:noFill/>
            <a:ln w="9223" cap="rnd">
              <a:solidFill>
                <a:srgbClr val="FFFFFF"/>
              </a:solidFill>
              <a:prstDash val="solid"/>
              <a:round/>
            </a:ln>
          </p:spPr>
          <p:txBody>
            <a:bodyPr rtlCol="0" anchor="ctr"/>
            <a:lstStyle/>
            <a:p>
              <a:endParaRPr lang="en-US"/>
            </a:p>
          </p:txBody>
        </p:sp>
        <p:sp>
          <p:nvSpPr>
            <p:cNvPr id="11" name="Graphic 2">
              <a:extLst>
                <a:ext uri="{FF2B5EF4-FFF2-40B4-BE49-F238E27FC236}">
                  <a16:creationId xmlns:a16="http://schemas.microsoft.com/office/drawing/2014/main" id="{B1ED37D1-12CD-99FC-86C5-BC34195F77C8}"/>
                </a:ext>
              </a:extLst>
            </p:cNvPr>
            <p:cNvSpPr/>
            <p:nvPr/>
          </p:nvSpPr>
          <p:spPr>
            <a:xfrm>
              <a:off x="4738955" y="4902698"/>
              <a:ext cx="29860" cy="29888"/>
            </a:xfrm>
            <a:custGeom>
              <a:avLst/>
              <a:gdLst>
                <a:gd name="connsiteX0" fmla="*/ 29849 w 29860"/>
                <a:gd name="connsiteY0" fmla="*/ 16088 h 29888"/>
                <a:gd name="connsiteX1" fmla="*/ 13809 w 29860"/>
                <a:gd name="connsiteY1" fmla="*/ 29844 h 29888"/>
                <a:gd name="connsiteX2" fmla="*/ 44 w 29860"/>
                <a:gd name="connsiteY2" fmla="*/ 13803 h 29888"/>
                <a:gd name="connsiteX3" fmla="*/ 14999 w 29860"/>
                <a:gd name="connsiteY3" fmla="*/ 0 h 29888"/>
                <a:gd name="connsiteX4" fmla="*/ 29849 w 29860"/>
                <a:gd name="connsiteY4" fmla="*/ 16088 h 2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0" h="29888">
                  <a:moveTo>
                    <a:pt x="29849" y="16088"/>
                  </a:moveTo>
                  <a:cubicBezTo>
                    <a:pt x="29221" y="24322"/>
                    <a:pt x="22034" y="30481"/>
                    <a:pt x="13809" y="29844"/>
                  </a:cubicBezTo>
                  <a:cubicBezTo>
                    <a:pt x="5575" y="29215"/>
                    <a:pt x="-584" y="22038"/>
                    <a:pt x="44" y="13803"/>
                  </a:cubicBezTo>
                  <a:cubicBezTo>
                    <a:pt x="644" y="5997"/>
                    <a:pt x="7165" y="-28"/>
                    <a:pt x="14999" y="0"/>
                  </a:cubicBezTo>
                  <a:cubicBezTo>
                    <a:pt x="23538" y="362"/>
                    <a:pt x="30173" y="7549"/>
                    <a:pt x="29849" y="16088"/>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DCF1C497-7E8C-CD11-410F-A2A05FFF7362}"/>
                </a:ext>
              </a:extLst>
            </p:cNvPr>
            <p:cNvSpPr/>
            <p:nvPr/>
          </p:nvSpPr>
          <p:spPr>
            <a:xfrm>
              <a:off x="4823297" y="4902698"/>
              <a:ext cx="29859" cy="29888"/>
            </a:xfrm>
            <a:custGeom>
              <a:avLst/>
              <a:gdLst>
                <a:gd name="connsiteX0" fmla="*/ 29849 w 29859"/>
                <a:gd name="connsiteY0" fmla="*/ 16088 h 29888"/>
                <a:gd name="connsiteX1" fmla="*/ 13809 w 29859"/>
                <a:gd name="connsiteY1" fmla="*/ 29843 h 29888"/>
                <a:gd name="connsiteX2" fmla="*/ 44 w 29859"/>
                <a:gd name="connsiteY2" fmla="*/ 13803 h 29888"/>
                <a:gd name="connsiteX3" fmla="*/ 14904 w 29859"/>
                <a:gd name="connsiteY3" fmla="*/ 0 h 29888"/>
                <a:gd name="connsiteX4" fmla="*/ 29849 w 29859"/>
                <a:gd name="connsiteY4" fmla="*/ 16069 h 29888"/>
                <a:gd name="connsiteX5" fmla="*/ 29849 w 29859"/>
                <a:gd name="connsiteY5" fmla="*/ 16088 h 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9" h="29888">
                  <a:moveTo>
                    <a:pt x="29849" y="16088"/>
                  </a:moveTo>
                  <a:cubicBezTo>
                    <a:pt x="29221" y="24322"/>
                    <a:pt x="22034" y="30481"/>
                    <a:pt x="13809" y="29843"/>
                  </a:cubicBezTo>
                  <a:cubicBezTo>
                    <a:pt x="5575" y="29215"/>
                    <a:pt x="-584" y="22037"/>
                    <a:pt x="44" y="13803"/>
                  </a:cubicBezTo>
                  <a:cubicBezTo>
                    <a:pt x="644" y="6035"/>
                    <a:pt x="7107" y="19"/>
                    <a:pt x="14904" y="0"/>
                  </a:cubicBezTo>
                  <a:cubicBezTo>
                    <a:pt x="23471" y="305"/>
                    <a:pt x="30164" y="7501"/>
                    <a:pt x="29849" y="16069"/>
                  </a:cubicBezTo>
                  <a:cubicBezTo>
                    <a:pt x="29849" y="16078"/>
                    <a:pt x="29849" y="16078"/>
                    <a:pt x="29849" y="16088"/>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2883203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9BF393D-EE72-B814-2D5C-3B765DFF986D}"/>
              </a:ext>
            </a:extLst>
          </p:cNvPr>
          <p:cNvSpPr>
            <a:spLocks noGrp="1"/>
          </p:cNvSpPr>
          <p:nvPr>
            <p:ph type="body" sz="quarter" idx="11"/>
          </p:nvPr>
        </p:nvSpPr>
        <p:spPr>
          <a:xfrm>
            <a:off x="611405" y="462455"/>
            <a:ext cx="4089253" cy="5318235"/>
          </a:xfrm>
        </p:spPr>
        <p:txBody>
          <a:bodyPr>
            <a:normAutofit fontScale="62500" lnSpcReduction="20000"/>
          </a:bodyPr>
          <a:lstStyle/>
          <a:p>
            <a:r>
              <a:rPr lang="nl-NL" dirty="0"/>
              <a:t>Tips en tricks</a:t>
            </a:r>
          </a:p>
          <a:p>
            <a:endParaRPr lang="nl-NL" dirty="0"/>
          </a:p>
          <a:p>
            <a:pPr marL="342900" indent="-342900">
              <a:lnSpc>
                <a:spcPct val="170000"/>
              </a:lnSpc>
              <a:buFont typeface="Arial" panose="020B0604020202020204" pitchFamily="34" charset="0"/>
              <a:buChar char="•"/>
            </a:pPr>
            <a:r>
              <a:rPr lang="nl-NL" sz="2100" b="0" dirty="0"/>
              <a:t>Wijs iemand aan die verantwoordelijk is voor techniek: de </a:t>
            </a:r>
            <a:r>
              <a:rPr lang="nl-NL" sz="2100" b="0" dirty="0" err="1"/>
              <a:t>edit</a:t>
            </a:r>
            <a:r>
              <a:rPr lang="nl-NL" sz="2100" b="0" dirty="0"/>
              <a:t>, achtergrondgeluiden en de muziek.</a:t>
            </a:r>
          </a:p>
          <a:p>
            <a:pPr marL="342900" indent="-342900">
              <a:lnSpc>
                <a:spcPct val="170000"/>
              </a:lnSpc>
              <a:buFont typeface="Arial" panose="020B0604020202020204" pitchFamily="34" charset="0"/>
              <a:buChar char="•"/>
            </a:pPr>
            <a:r>
              <a:rPr lang="nl-NL" sz="2100" b="0" dirty="0"/>
              <a:t> Hoe schrijf je een script? Hoe bereid je een interview voor? Goede vragen! Google dat maar eens en kijk hoe anderen dat doen.</a:t>
            </a:r>
          </a:p>
          <a:p>
            <a:pPr marL="342900" indent="-342900">
              <a:lnSpc>
                <a:spcPct val="170000"/>
              </a:lnSpc>
              <a:buFont typeface="Arial" panose="020B0604020202020204" pitchFamily="34" charset="0"/>
              <a:buChar char="•"/>
            </a:pPr>
            <a:r>
              <a:rPr lang="nl-NL" sz="2100" b="0" dirty="0"/>
              <a:t>Krijg inspiratie door veel podcasts te beluisteren. Dan merk je vanzelf welke toon je leuk vindt, of welke vorm bij jou past.</a:t>
            </a:r>
          </a:p>
          <a:p>
            <a:pPr marL="342900" indent="-342900">
              <a:lnSpc>
                <a:spcPct val="170000"/>
              </a:lnSpc>
              <a:buFont typeface="Arial" panose="020B0604020202020204" pitchFamily="34" charset="0"/>
              <a:buChar char="•"/>
            </a:pPr>
            <a:r>
              <a:rPr lang="nl-NL" sz="2100" b="0" dirty="0"/>
              <a:t>Het hoeft niet perfect te zijn. Leuk om te luisteren is goed genoeg. Dus wees niet te streng voor jezelf. </a:t>
            </a:r>
          </a:p>
          <a:p>
            <a:pPr marL="342900" indent="-342900">
              <a:lnSpc>
                <a:spcPct val="170000"/>
              </a:lnSpc>
              <a:buFont typeface="Arial" panose="020B0604020202020204" pitchFamily="34" charset="0"/>
              <a:buChar char="•"/>
            </a:pPr>
            <a:r>
              <a:rPr lang="nl-NL" sz="2100" b="0" dirty="0"/>
              <a:t>Succes!</a:t>
            </a:r>
          </a:p>
        </p:txBody>
      </p:sp>
      <p:pic>
        <p:nvPicPr>
          <p:cNvPr id="5" name="Tijdelijke aanduiding voor afbeelding 4">
            <a:extLst>
              <a:ext uri="{FF2B5EF4-FFF2-40B4-BE49-F238E27FC236}">
                <a16:creationId xmlns:a16="http://schemas.microsoft.com/office/drawing/2014/main" id="{FA44EF34-0D15-B1F7-94AC-54329D8BB6D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189" b="3189"/>
          <a:stretch>
            <a:fillRect/>
          </a:stretch>
        </p:blipFill>
        <p:spPr/>
      </p:pic>
      <p:grpSp>
        <p:nvGrpSpPr>
          <p:cNvPr id="6" name="Group 6">
            <a:extLst>
              <a:ext uri="{FF2B5EF4-FFF2-40B4-BE49-F238E27FC236}">
                <a16:creationId xmlns:a16="http://schemas.microsoft.com/office/drawing/2014/main" id="{2FCA2DA4-16E5-E9E1-3904-EA7B9DF5F754}"/>
              </a:ext>
            </a:extLst>
          </p:cNvPr>
          <p:cNvGrpSpPr/>
          <p:nvPr/>
        </p:nvGrpSpPr>
        <p:grpSpPr>
          <a:xfrm>
            <a:off x="4910297" y="383752"/>
            <a:ext cx="1185703" cy="1330397"/>
            <a:chOff x="6996311" y="4681388"/>
            <a:chExt cx="654617" cy="734501"/>
          </a:xfrm>
        </p:grpSpPr>
        <p:sp>
          <p:nvSpPr>
            <p:cNvPr id="7" name="Graphic 2">
              <a:extLst>
                <a:ext uri="{FF2B5EF4-FFF2-40B4-BE49-F238E27FC236}">
                  <a16:creationId xmlns:a16="http://schemas.microsoft.com/office/drawing/2014/main" id="{5E92D9D5-8EE3-BFEE-9741-87964A4DA518}"/>
                </a:ext>
              </a:extLst>
            </p:cNvPr>
            <p:cNvSpPr/>
            <p:nvPr/>
          </p:nvSpPr>
          <p:spPr>
            <a:xfrm>
              <a:off x="6996311" y="4681388"/>
              <a:ext cx="654617" cy="734501"/>
            </a:xfrm>
            <a:custGeom>
              <a:avLst/>
              <a:gdLst>
                <a:gd name="connsiteX0" fmla="*/ 631550 w 654617"/>
                <a:gd name="connsiteY0" fmla="*/ 191229 h 734501"/>
                <a:gd name="connsiteX1" fmla="*/ 482000 w 654617"/>
                <a:gd name="connsiteY1" fmla="*/ 26829 h 734501"/>
                <a:gd name="connsiteX2" fmla="*/ 117788 w 654617"/>
                <a:gd name="connsiteY2" fmla="*/ 75568 h 734501"/>
                <a:gd name="connsiteX3" fmla="*/ 32780 w 654617"/>
                <a:gd name="connsiteY3" fmla="*/ 193133 h 734501"/>
                <a:gd name="connsiteX4" fmla="*/ 128 w 654617"/>
                <a:gd name="connsiteY4" fmla="*/ 377428 h 734501"/>
                <a:gd name="connsiteX5" fmla="*/ 83042 w 654617"/>
                <a:gd name="connsiteY5" fmla="*/ 644543 h 734501"/>
                <a:gd name="connsiteX6" fmla="*/ 314745 w 654617"/>
                <a:gd name="connsiteY6" fmla="*/ 734501 h 734501"/>
                <a:gd name="connsiteX7" fmla="*/ 559298 w 654617"/>
                <a:gd name="connsiteY7" fmla="*/ 636071 h 734501"/>
                <a:gd name="connsiteX8" fmla="*/ 654492 w 654617"/>
                <a:gd name="connsiteY8" fmla="*/ 347633 h 734501"/>
                <a:gd name="connsiteX9" fmla="*/ 631550 w 654617"/>
                <a:gd name="connsiteY9" fmla="*/ 191229 h 73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17" h="734501">
                  <a:moveTo>
                    <a:pt x="631550" y="191229"/>
                  </a:moveTo>
                  <a:cubicBezTo>
                    <a:pt x="610931" y="115626"/>
                    <a:pt x="555319" y="54492"/>
                    <a:pt x="482000" y="26829"/>
                  </a:cubicBezTo>
                  <a:cubicBezTo>
                    <a:pt x="360447" y="-21910"/>
                    <a:pt x="222245" y="-3414"/>
                    <a:pt x="117788" y="75568"/>
                  </a:cubicBezTo>
                  <a:cubicBezTo>
                    <a:pt x="82824" y="102032"/>
                    <a:pt x="54484" y="141224"/>
                    <a:pt x="32780" y="193133"/>
                  </a:cubicBezTo>
                  <a:cubicBezTo>
                    <a:pt x="9762" y="251791"/>
                    <a:pt x="-1338" y="314438"/>
                    <a:pt x="128" y="377428"/>
                  </a:cubicBezTo>
                  <a:cubicBezTo>
                    <a:pt x="128" y="495469"/>
                    <a:pt x="27763" y="584504"/>
                    <a:pt x="83042" y="644543"/>
                  </a:cubicBezTo>
                  <a:cubicBezTo>
                    <a:pt x="138322" y="704582"/>
                    <a:pt x="215552" y="734568"/>
                    <a:pt x="314745" y="734501"/>
                  </a:cubicBezTo>
                  <a:cubicBezTo>
                    <a:pt x="414003" y="734501"/>
                    <a:pt x="495518" y="701688"/>
                    <a:pt x="559298" y="636071"/>
                  </a:cubicBezTo>
                  <a:cubicBezTo>
                    <a:pt x="623078" y="570453"/>
                    <a:pt x="654806" y="474307"/>
                    <a:pt x="654492" y="347633"/>
                  </a:cubicBezTo>
                  <a:cubicBezTo>
                    <a:pt x="655720" y="294581"/>
                    <a:pt x="647962" y="241701"/>
                    <a:pt x="631550" y="191229"/>
                  </a:cubicBezTo>
                  <a:close/>
                </a:path>
              </a:pathLst>
            </a:custGeom>
            <a:solidFill>
              <a:srgbClr val="8A888B"/>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607900CF-5C68-CB61-7567-DD4F6A80FBB0}"/>
                </a:ext>
              </a:extLst>
            </p:cNvPr>
            <p:cNvSpPr/>
            <p:nvPr/>
          </p:nvSpPr>
          <p:spPr>
            <a:xfrm>
              <a:off x="7233568" y="4990657"/>
              <a:ext cx="292721" cy="291674"/>
            </a:xfrm>
            <a:custGeom>
              <a:avLst/>
              <a:gdLst>
                <a:gd name="connsiteX0" fmla="*/ 0 w 292721"/>
                <a:gd name="connsiteY0" fmla="*/ 145837 h 291674"/>
                <a:gd name="connsiteX1" fmla="*/ 0 w 292721"/>
                <a:gd name="connsiteY1" fmla="*/ 162401 h 291674"/>
                <a:gd name="connsiteX2" fmla="*/ 60924 w 292721"/>
                <a:gd name="connsiteY2" fmla="*/ 230370 h 291674"/>
                <a:gd name="connsiteX3" fmla="*/ 240650 w 292721"/>
                <a:gd name="connsiteY3" fmla="*/ 230370 h 291674"/>
                <a:gd name="connsiteX4" fmla="*/ 292722 w 292721"/>
                <a:gd name="connsiteY4" fmla="*/ 291675 h 291674"/>
                <a:gd name="connsiteX5" fmla="*/ 292722 w 292721"/>
                <a:gd name="connsiteY5" fmla="*/ 67969 h 291674"/>
                <a:gd name="connsiteX6" fmla="*/ 231797 w 292721"/>
                <a:gd name="connsiteY6" fmla="*/ 0 h 291674"/>
                <a:gd name="connsiteX7" fmla="*/ 191626 w 292721"/>
                <a:gd name="connsiteY7" fmla="*/ 0 h 2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21" h="291674">
                  <a:moveTo>
                    <a:pt x="0" y="145837"/>
                  </a:moveTo>
                  <a:lnTo>
                    <a:pt x="0" y="162401"/>
                  </a:lnTo>
                  <a:cubicBezTo>
                    <a:pt x="0" y="199907"/>
                    <a:pt x="27321" y="230370"/>
                    <a:pt x="60924" y="230370"/>
                  </a:cubicBezTo>
                  <a:lnTo>
                    <a:pt x="240650" y="230370"/>
                  </a:lnTo>
                  <a:lnTo>
                    <a:pt x="292722" y="291675"/>
                  </a:lnTo>
                  <a:lnTo>
                    <a:pt x="292722" y="67969"/>
                  </a:lnTo>
                  <a:cubicBezTo>
                    <a:pt x="292722" y="30367"/>
                    <a:pt x="265401" y="0"/>
                    <a:pt x="231797" y="0"/>
                  </a:cubicBezTo>
                  <a:lnTo>
                    <a:pt x="191626" y="0"/>
                  </a:lnTo>
                </a:path>
              </a:pathLst>
            </a:custGeom>
            <a:noFill/>
            <a:ln w="9223" cap="rnd">
              <a:solidFill>
                <a:srgbClr val="FFFFFF"/>
              </a:solidFill>
              <a:prstDash val="solid"/>
              <a:round/>
            </a:ln>
          </p:spPr>
          <p:txBody>
            <a:bodyPr rtlCol="0" anchor="ctr"/>
            <a:lstStyle/>
            <a:p>
              <a:endParaRPr lang="en-US"/>
            </a:p>
          </p:txBody>
        </p:sp>
        <p:sp>
          <p:nvSpPr>
            <p:cNvPr id="9" name="Graphic 2">
              <a:extLst>
                <a:ext uri="{FF2B5EF4-FFF2-40B4-BE49-F238E27FC236}">
                  <a16:creationId xmlns:a16="http://schemas.microsoft.com/office/drawing/2014/main" id="{156B9DD9-674B-EF2A-98B2-FFACC75E92B4}"/>
                </a:ext>
              </a:extLst>
            </p:cNvPr>
            <p:cNvSpPr/>
            <p:nvPr/>
          </p:nvSpPr>
          <p:spPr>
            <a:xfrm>
              <a:off x="7261436" y="5049654"/>
              <a:ext cx="55285" cy="103655"/>
            </a:xfrm>
            <a:custGeom>
              <a:avLst/>
              <a:gdLst>
                <a:gd name="connsiteX0" fmla="*/ 30390 w 55285"/>
                <a:gd name="connsiteY0" fmla="*/ 36483 h 103655"/>
                <a:gd name="connsiteX1" fmla="*/ 30390 w 55285"/>
                <a:gd name="connsiteY1" fmla="*/ 76083 h 103655"/>
                <a:gd name="connsiteX2" fmla="*/ 32294 w 55285"/>
                <a:gd name="connsiteY2" fmla="*/ 86840 h 103655"/>
                <a:gd name="connsiteX3" fmla="*/ 39529 w 55285"/>
                <a:gd name="connsiteY3" fmla="*/ 90172 h 103655"/>
                <a:gd name="connsiteX4" fmla="*/ 49810 w 55285"/>
                <a:gd name="connsiteY4" fmla="*/ 87888 h 103655"/>
                <a:gd name="connsiteX5" fmla="*/ 52380 w 55285"/>
                <a:gd name="connsiteY5" fmla="*/ 89220 h 103655"/>
                <a:gd name="connsiteX6" fmla="*/ 55236 w 55285"/>
                <a:gd name="connsiteY6" fmla="*/ 96455 h 103655"/>
                <a:gd name="connsiteX7" fmla="*/ 55236 w 55285"/>
                <a:gd name="connsiteY7" fmla="*/ 97788 h 103655"/>
                <a:gd name="connsiteX8" fmla="*/ 53618 w 55285"/>
                <a:gd name="connsiteY8" fmla="*/ 99596 h 103655"/>
                <a:gd name="connsiteX9" fmla="*/ 35341 w 55285"/>
                <a:gd name="connsiteY9" fmla="*/ 103404 h 103655"/>
                <a:gd name="connsiteX10" fmla="*/ 16302 w 55285"/>
                <a:gd name="connsiteY10" fmla="*/ 96074 h 103655"/>
                <a:gd name="connsiteX11" fmla="*/ 12589 w 55285"/>
                <a:gd name="connsiteY11" fmla="*/ 87031 h 103655"/>
                <a:gd name="connsiteX12" fmla="*/ 11923 w 55285"/>
                <a:gd name="connsiteY12" fmla="*/ 74370 h 103655"/>
                <a:gd name="connsiteX13" fmla="*/ 11923 w 55285"/>
                <a:gd name="connsiteY13" fmla="*/ 36292 h 103655"/>
                <a:gd name="connsiteX14" fmla="*/ 2403 w 55285"/>
                <a:gd name="connsiteY14" fmla="*/ 36292 h 103655"/>
                <a:gd name="connsiteX15" fmla="*/ 23 w 55285"/>
                <a:gd name="connsiteY15" fmla="*/ 34531 h 103655"/>
                <a:gd name="connsiteX16" fmla="*/ 23 w 55285"/>
                <a:gd name="connsiteY16" fmla="*/ 33912 h 103655"/>
                <a:gd name="connsiteX17" fmla="*/ 23 w 55285"/>
                <a:gd name="connsiteY17" fmla="*/ 25726 h 103655"/>
                <a:gd name="connsiteX18" fmla="*/ 1784 w 55285"/>
                <a:gd name="connsiteY18" fmla="*/ 23346 h 103655"/>
                <a:gd name="connsiteX19" fmla="*/ 2403 w 55285"/>
                <a:gd name="connsiteY19" fmla="*/ 23346 h 103655"/>
                <a:gd name="connsiteX20" fmla="*/ 11923 w 55285"/>
                <a:gd name="connsiteY20" fmla="*/ 23346 h 103655"/>
                <a:gd name="connsiteX21" fmla="*/ 11923 w 55285"/>
                <a:gd name="connsiteY21" fmla="*/ 2403 h 103655"/>
                <a:gd name="connsiteX22" fmla="*/ 13684 w 55285"/>
                <a:gd name="connsiteY22" fmla="*/ 23 h 103655"/>
                <a:gd name="connsiteX23" fmla="*/ 14302 w 55285"/>
                <a:gd name="connsiteY23" fmla="*/ 23 h 103655"/>
                <a:gd name="connsiteX24" fmla="*/ 27535 w 55285"/>
                <a:gd name="connsiteY24" fmla="*/ 23 h 103655"/>
                <a:gd name="connsiteX25" fmla="*/ 29914 w 55285"/>
                <a:gd name="connsiteY25" fmla="*/ 1784 h 103655"/>
                <a:gd name="connsiteX26" fmla="*/ 29914 w 55285"/>
                <a:gd name="connsiteY26" fmla="*/ 2403 h 103655"/>
                <a:gd name="connsiteX27" fmla="*/ 29914 w 55285"/>
                <a:gd name="connsiteY27" fmla="*/ 23632 h 103655"/>
                <a:gd name="connsiteX28" fmla="*/ 46097 w 55285"/>
                <a:gd name="connsiteY28" fmla="*/ 23632 h 103655"/>
                <a:gd name="connsiteX29" fmla="*/ 48572 w 55285"/>
                <a:gd name="connsiteY29" fmla="*/ 26011 h 103655"/>
                <a:gd name="connsiteX30" fmla="*/ 48572 w 55285"/>
                <a:gd name="connsiteY30" fmla="*/ 34198 h 103655"/>
                <a:gd name="connsiteX31" fmla="*/ 46602 w 55285"/>
                <a:gd name="connsiteY31" fmla="*/ 36587 h 103655"/>
                <a:gd name="connsiteX32" fmla="*/ 46097 w 55285"/>
                <a:gd name="connsiteY32" fmla="*/ 36578 h 10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85" h="103655">
                  <a:moveTo>
                    <a:pt x="30390" y="36483"/>
                  </a:moveTo>
                  <a:lnTo>
                    <a:pt x="30390" y="76083"/>
                  </a:lnTo>
                  <a:cubicBezTo>
                    <a:pt x="30152" y="79768"/>
                    <a:pt x="30809" y="83461"/>
                    <a:pt x="32294" y="86840"/>
                  </a:cubicBezTo>
                  <a:cubicBezTo>
                    <a:pt x="33912" y="89192"/>
                    <a:pt x="36692" y="90467"/>
                    <a:pt x="39529" y="90172"/>
                  </a:cubicBezTo>
                  <a:cubicBezTo>
                    <a:pt x="43080" y="90163"/>
                    <a:pt x="46592" y="89382"/>
                    <a:pt x="49810" y="87888"/>
                  </a:cubicBezTo>
                  <a:cubicBezTo>
                    <a:pt x="50952" y="87888"/>
                    <a:pt x="51809" y="87888"/>
                    <a:pt x="52380" y="89220"/>
                  </a:cubicBezTo>
                  <a:lnTo>
                    <a:pt x="55236" y="96455"/>
                  </a:lnTo>
                  <a:cubicBezTo>
                    <a:pt x="55303" y="96893"/>
                    <a:pt x="55303" y="97350"/>
                    <a:pt x="55236" y="97788"/>
                  </a:cubicBezTo>
                  <a:cubicBezTo>
                    <a:pt x="55236" y="98359"/>
                    <a:pt x="54665" y="98930"/>
                    <a:pt x="53618" y="99596"/>
                  </a:cubicBezTo>
                  <a:cubicBezTo>
                    <a:pt x="47887" y="102233"/>
                    <a:pt x="41642" y="103537"/>
                    <a:pt x="35341" y="103404"/>
                  </a:cubicBezTo>
                  <a:cubicBezTo>
                    <a:pt x="28144" y="104546"/>
                    <a:pt x="20880" y="101748"/>
                    <a:pt x="16302" y="96074"/>
                  </a:cubicBezTo>
                  <a:cubicBezTo>
                    <a:pt x="14302" y="93437"/>
                    <a:pt x="13018" y="90315"/>
                    <a:pt x="12589" y="87031"/>
                  </a:cubicBezTo>
                  <a:cubicBezTo>
                    <a:pt x="12113" y="82823"/>
                    <a:pt x="11894" y="78596"/>
                    <a:pt x="11923" y="74370"/>
                  </a:cubicBezTo>
                  <a:lnTo>
                    <a:pt x="11923" y="36292"/>
                  </a:lnTo>
                  <a:lnTo>
                    <a:pt x="2403" y="36292"/>
                  </a:lnTo>
                  <a:cubicBezTo>
                    <a:pt x="1261" y="36464"/>
                    <a:pt x="195" y="35673"/>
                    <a:pt x="23" y="34531"/>
                  </a:cubicBezTo>
                  <a:cubicBezTo>
                    <a:pt x="-5" y="34322"/>
                    <a:pt x="-5" y="34112"/>
                    <a:pt x="23" y="33912"/>
                  </a:cubicBezTo>
                  <a:lnTo>
                    <a:pt x="23" y="25726"/>
                  </a:lnTo>
                  <a:cubicBezTo>
                    <a:pt x="-148" y="24583"/>
                    <a:pt x="642" y="23517"/>
                    <a:pt x="1784" y="23346"/>
                  </a:cubicBezTo>
                  <a:cubicBezTo>
                    <a:pt x="1994" y="23317"/>
                    <a:pt x="2203" y="23317"/>
                    <a:pt x="2403" y="23346"/>
                  </a:cubicBezTo>
                  <a:lnTo>
                    <a:pt x="11923" y="23346"/>
                  </a:lnTo>
                  <a:lnTo>
                    <a:pt x="11923" y="2403"/>
                  </a:lnTo>
                  <a:cubicBezTo>
                    <a:pt x="11751" y="1261"/>
                    <a:pt x="12541" y="195"/>
                    <a:pt x="13684" y="23"/>
                  </a:cubicBezTo>
                  <a:cubicBezTo>
                    <a:pt x="13893" y="-5"/>
                    <a:pt x="14103" y="-5"/>
                    <a:pt x="14302" y="23"/>
                  </a:cubicBezTo>
                  <a:lnTo>
                    <a:pt x="27535" y="23"/>
                  </a:lnTo>
                  <a:cubicBezTo>
                    <a:pt x="28677" y="-148"/>
                    <a:pt x="29743" y="642"/>
                    <a:pt x="29914" y="1784"/>
                  </a:cubicBezTo>
                  <a:cubicBezTo>
                    <a:pt x="29943" y="1994"/>
                    <a:pt x="29943" y="2203"/>
                    <a:pt x="29914" y="2403"/>
                  </a:cubicBezTo>
                  <a:lnTo>
                    <a:pt x="29914" y="23632"/>
                  </a:lnTo>
                  <a:lnTo>
                    <a:pt x="46097" y="23632"/>
                  </a:lnTo>
                  <a:cubicBezTo>
                    <a:pt x="47716" y="23632"/>
                    <a:pt x="48572" y="24393"/>
                    <a:pt x="48572" y="26011"/>
                  </a:cubicBezTo>
                  <a:lnTo>
                    <a:pt x="48572" y="34198"/>
                  </a:lnTo>
                  <a:cubicBezTo>
                    <a:pt x="48687" y="35397"/>
                    <a:pt x="47811" y="36473"/>
                    <a:pt x="46602" y="36587"/>
                  </a:cubicBezTo>
                  <a:cubicBezTo>
                    <a:pt x="46430" y="36606"/>
                    <a:pt x="46269" y="36597"/>
                    <a:pt x="46097" y="36578"/>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D9213551-CB52-A0A9-E0E4-E8FBA894DF80}"/>
                </a:ext>
              </a:extLst>
            </p:cNvPr>
            <p:cNvSpPr/>
            <p:nvPr/>
          </p:nvSpPr>
          <p:spPr>
            <a:xfrm>
              <a:off x="7324621" y="5071470"/>
              <a:ext cx="74217" cy="81646"/>
            </a:xfrm>
            <a:custGeom>
              <a:avLst/>
              <a:gdLst>
                <a:gd name="connsiteX0" fmla="*/ 142 w 74217"/>
                <a:gd name="connsiteY0" fmla="*/ 41893 h 81646"/>
                <a:gd name="connsiteX1" fmla="*/ 3760 w 74217"/>
                <a:gd name="connsiteY1" fmla="*/ 21426 h 81646"/>
                <a:gd name="connsiteX2" fmla="*/ 13279 w 74217"/>
                <a:gd name="connsiteY2" fmla="*/ 8289 h 81646"/>
                <a:gd name="connsiteX3" fmla="*/ 54498 w 74217"/>
                <a:gd name="connsiteY3" fmla="*/ 2958 h 81646"/>
                <a:gd name="connsiteX4" fmla="*/ 71443 w 74217"/>
                <a:gd name="connsiteY4" fmla="*/ 21235 h 81646"/>
                <a:gd name="connsiteX5" fmla="*/ 74108 w 74217"/>
                <a:gd name="connsiteY5" fmla="*/ 38561 h 81646"/>
                <a:gd name="connsiteX6" fmla="*/ 63256 w 74217"/>
                <a:gd name="connsiteY6" fmla="*/ 70641 h 81646"/>
                <a:gd name="connsiteX7" fmla="*/ 35554 w 74217"/>
                <a:gd name="connsiteY7" fmla="*/ 81588 h 81646"/>
                <a:gd name="connsiteX8" fmla="*/ 9281 w 74217"/>
                <a:gd name="connsiteY8" fmla="*/ 71593 h 81646"/>
                <a:gd name="connsiteX9" fmla="*/ 142 w 74217"/>
                <a:gd name="connsiteY9" fmla="*/ 41893 h 81646"/>
                <a:gd name="connsiteX10" fmla="*/ 36982 w 74217"/>
                <a:gd name="connsiteY10" fmla="*/ 68642 h 81646"/>
                <a:gd name="connsiteX11" fmla="*/ 51071 w 74217"/>
                <a:gd name="connsiteY11" fmla="*/ 61598 h 81646"/>
                <a:gd name="connsiteX12" fmla="*/ 51071 w 74217"/>
                <a:gd name="connsiteY12" fmla="*/ 19903 h 81646"/>
                <a:gd name="connsiteX13" fmla="*/ 36697 w 74217"/>
                <a:gd name="connsiteY13" fmla="*/ 12859 h 81646"/>
                <a:gd name="connsiteX14" fmla="*/ 18229 w 74217"/>
                <a:gd name="connsiteY14" fmla="*/ 38370 h 81646"/>
                <a:gd name="connsiteX15" fmla="*/ 36982 w 74217"/>
                <a:gd name="connsiteY15" fmla="*/ 68642 h 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17" h="81646">
                  <a:moveTo>
                    <a:pt x="142" y="41893"/>
                  </a:moveTo>
                  <a:cubicBezTo>
                    <a:pt x="-10" y="34896"/>
                    <a:pt x="1218" y="27947"/>
                    <a:pt x="3760" y="21426"/>
                  </a:cubicBezTo>
                  <a:cubicBezTo>
                    <a:pt x="5702" y="16276"/>
                    <a:pt x="8986" y="11745"/>
                    <a:pt x="13279" y="8289"/>
                  </a:cubicBezTo>
                  <a:cubicBezTo>
                    <a:pt x="25216" y="-393"/>
                    <a:pt x="40752" y="-2401"/>
                    <a:pt x="54498" y="2958"/>
                  </a:cubicBezTo>
                  <a:cubicBezTo>
                    <a:pt x="62723" y="6023"/>
                    <a:pt x="69006" y="12801"/>
                    <a:pt x="71443" y="21235"/>
                  </a:cubicBezTo>
                  <a:cubicBezTo>
                    <a:pt x="73289" y="26823"/>
                    <a:pt x="74184" y="32678"/>
                    <a:pt x="74108" y="38561"/>
                  </a:cubicBezTo>
                  <a:cubicBezTo>
                    <a:pt x="74936" y="50279"/>
                    <a:pt x="71033" y="61836"/>
                    <a:pt x="63256" y="70641"/>
                  </a:cubicBezTo>
                  <a:cubicBezTo>
                    <a:pt x="55888" y="77904"/>
                    <a:pt x="45892" y="81855"/>
                    <a:pt x="35554" y="81588"/>
                  </a:cubicBezTo>
                  <a:cubicBezTo>
                    <a:pt x="25768" y="82160"/>
                    <a:pt x="16211" y="78523"/>
                    <a:pt x="9281" y="71593"/>
                  </a:cubicBezTo>
                  <a:cubicBezTo>
                    <a:pt x="2532" y="63235"/>
                    <a:pt x="-743" y="52602"/>
                    <a:pt x="142" y="41893"/>
                  </a:cubicBezTo>
                  <a:close/>
                  <a:moveTo>
                    <a:pt x="36982" y="68642"/>
                  </a:moveTo>
                  <a:cubicBezTo>
                    <a:pt x="42618" y="69051"/>
                    <a:pt x="48015" y="66348"/>
                    <a:pt x="51071" y="61598"/>
                  </a:cubicBezTo>
                  <a:cubicBezTo>
                    <a:pt x="56916" y="48318"/>
                    <a:pt x="56916" y="33192"/>
                    <a:pt x="51071" y="19903"/>
                  </a:cubicBezTo>
                  <a:cubicBezTo>
                    <a:pt x="47930" y="15105"/>
                    <a:pt x="42418" y="12402"/>
                    <a:pt x="36697" y="12859"/>
                  </a:cubicBezTo>
                  <a:cubicBezTo>
                    <a:pt x="24417" y="12859"/>
                    <a:pt x="18229" y="21426"/>
                    <a:pt x="18229" y="38370"/>
                  </a:cubicBezTo>
                  <a:cubicBezTo>
                    <a:pt x="18229" y="58552"/>
                    <a:pt x="24512" y="68642"/>
                    <a:pt x="36982" y="68642"/>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1AD2FC5A-B135-A8D1-0119-6A2AACDBB46D}"/>
                </a:ext>
              </a:extLst>
            </p:cNvPr>
            <p:cNvSpPr/>
            <p:nvPr/>
          </p:nvSpPr>
          <p:spPr>
            <a:xfrm>
              <a:off x="7407667" y="5071527"/>
              <a:ext cx="85106" cy="116205"/>
            </a:xfrm>
            <a:custGeom>
              <a:avLst/>
              <a:gdLst>
                <a:gd name="connsiteX0" fmla="*/ 11148 w 85106"/>
                <a:gd name="connsiteY0" fmla="*/ 103331 h 116205"/>
                <a:gd name="connsiteX1" fmla="*/ 11148 w 85106"/>
                <a:gd name="connsiteY1" fmla="*/ 14610 h 116205"/>
                <a:gd name="connsiteX2" fmla="*/ 2485 w 85106"/>
                <a:gd name="connsiteY2" fmla="*/ 14610 h 116205"/>
                <a:gd name="connsiteX3" fmla="*/ 20 w 85106"/>
                <a:gd name="connsiteY3" fmla="*/ 12735 h 116205"/>
                <a:gd name="connsiteX4" fmla="*/ 10 w 85106"/>
                <a:gd name="connsiteY4" fmla="*/ 12230 h 116205"/>
                <a:gd name="connsiteX5" fmla="*/ 10 w 85106"/>
                <a:gd name="connsiteY5" fmla="*/ 4043 h 116205"/>
                <a:gd name="connsiteX6" fmla="*/ 2485 w 85106"/>
                <a:gd name="connsiteY6" fmla="*/ 1664 h 116205"/>
                <a:gd name="connsiteX7" fmla="*/ 24285 w 85106"/>
                <a:gd name="connsiteY7" fmla="*/ 1664 h 116205"/>
                <a:gd name="connsiteX8" fmla="*/ 26665 w 85106"/>
                <a:gd name="connsiteY8" fmla="*/ 4043 h 116205"/>
                <a:gd name="connsiteX9" fmla="*/ 28283 w 85106"/>
                <a:gd name="connsiteY9" fmla="*/ 13563 h 116205"/>
                <a:gd name="connsiteX10" fmla="*/ 53509 w 85106"/>
                <a:gd name="connsiteY10" fmla="*/ 45 h 116205"/>
                <a:gd name="connsiteX11" fmla="*/ 76642 w 85106"/>
                <a:gd name="connsiteY11" fmla="*/ 9565 h 116205"/>
                <a:gd name="connsiteX12" fmla="*/ 84923 w 85106"/>
                <a:gd name="connsiteY12" fmla="*/ 37647 h 116205"/>
                <a:gd name="connsiteX13" fmla="*/ 75404 w 85106"/>
                <a:gd name="connsiteY13" fmla="*/ 70870 h 116205"/>
                <a:gd name="connsiteX14" fmla="*/ 50178 w 85106"/>
                <a:gd name="connsiteY14" fmla="*/ 81627 h 116205"/>
                <a:gd name="connsiteX15" fmla="*/ 29330 w 85106"/>
                <a:gd name="connsiteY15" fmla="*/ 74963 h 116205"/>
                <a:gd name="connsiteX16" fmla="*/ 29330 w 85106"/>
                <a:gd name="connsiteY16" fmla="*/ 103521 h 116205"/>
                <a:gd name="connsiteX17" fmla="*/ 46275 w 85106"/>
                <a:gd name="connsiteY17" fmla="*/ 103521 h 116205"/>
                <a:gd name="connsiteX18" fmla="*/ 48750 w 85106"/>
                <a:gd name="connsiteY18" fmla="*/ 105901 h 116205"/>
                <a:gd name="connsiteX19" fmla="*/ 48750 w 85106"/>
                <a:gd name="connsiteY19" fmla="*/ 113802 h 116205"/>
                <a:gd name="connsiteX20" fmla="*/ 46275 w 85106"/>
                <a:gd name="connsiteY20" fmla="*/ 116182 h 116205"/>
                <a:gd name="connsiteX21" fmla="*/ 2771 w 85106"/>
                <a:gd name="connsiteY21" fmla="*/ 116182 h 116205"/>
                <a:gd name="connsiteX22" fmla="*/ 391 w 85106"/>
                <a:gd name="connsiteY22" fmla="*/ 114421 h 116205"/>
                <a:gd name="connsiteX23" fmla="*/ 391 w 85106"/>
                <a:gd name="connsiteY23" fmla="*/ 113802 h 116205"/>
                <a:gd name="connsiteX24" fmla="*/ 391 w 85106"/>
                <a:gd name="connsiteY24" fmla="*/ 106091 h 116205"/>
                <a:gd name="connsiteX25" fmla="*/ 2152 w 85106"/>
                <a:gd name="connsiteY25" fmla="*/ 103712 h 116205"/>
                <a:gd name="connsiteX26" fmla="*/ 2771 w 85106"/>
                <a:gd name="connsiteY26" fmla="*/ 103712 h 116205"/>
                <a:gd name="connsiteX27" fmla="*/ 29140 w 85106"/>
                <a:gd name="connsiteY27" fmla="*/ 31745 h 116205"/>
                <a:gd name="connsiteX28" fmla="*/ 29140 w 85106"/>
                <a:gd name="connsiteY28" fmla="*/ 61826 h 116205"/>
                <a:gd name="connsiteX29" fmla="*/ 36946 w 85106"/>
                <a:gd name="connsiteY29" fmla="*/ 66395 h 116205"/>
                <a:gd name="connsiteX30" fmla="*/ 47417 w 85106"/>
                <a:gd name="connsiteY30" fmla="*/ 68395 h 116205"/>
                <a:gd name="connsiteX31" fmla="*/ 61791 w 85106"/>
                <a:gd name="connsiteY31" fmla="*/ 62207 h 116205"/>
                <a:gd name="connsiteX32" fmla="*/ 66837 w 85106"/>
                <a:gd name="connsiteY32" fmla="*/ 41169 h 116205"/>
                <a:gd name="connsiteX33" fmla="*/ 57793 w 85106"/>
                <a:gd name="connsiteY33" fmla="*/ 16419 h 116205"/>
                <a:gd name="connsiteX34" fmla="*/ 47227 w 85106"/>
                <a:gd name="connsiteY34" fmla="*/ 14420 h 116205"/>
                <a:gd name="connsiteX35" fmla="*/ 34756 w 85106"/>
                <a:gd name="connsiteY35" fmla="*/ 19084 h 116205"/>
                <a:gd name="connsiteX36" fmla="*/ 29140 w 85106"/>
                <a:gd name="connsiteY36" fmla="*/ 3174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106" h="116205">
                  <a:moveTo>
                    <a:pt x="11148" y="103331"/>
                  </a:moveTo>
                  <a:lnTo>
                    <a:pt x="11148" y="14610"/>
                  </a:lnTo>
                  <a:lnTo>
                    <a:pt x="2485" y="14610"/>
                  </a:lnTo>
                  <a:cubicBezTo>
                    <a:pt x="1286" y="14772"/>
                    <a:pt x="182" y="13934"/>
                    <a:pt x="20" y="12735"/>
                  </a:cubicBezTo>
                  <a:cubicBezTo>
                    <a:pt x="1" y="12573"/>
                    <a:pt x="-9" y="12401"/>
                    <a:pt x="10" y="12230"/>
                  </a:cubicBezTo>
                  <a:lnTo>
                    <a:pt x="10" y="4043"/>
                  </a:lnTo>
                  <a:cubicBezTo>
                    <a:pt x="10" y="2425"/>
                    <a:pt x="867" y="1664"/>
                    <a:pt x="2485" y="1664"/>
                  </a:cubicBezTo>
                  <a:lnTo>
                    <a:pt x="24285" y="1664"/>
                  </a:lnTo>
                  <a:cubicBezTo>
                    <a:pt x="25522" y="1664"/>
                    <a:pt x="26379" y="2425"/>
                    <a:pt x="26665" y="4043"/>
                  </a:cubicBezTo>
                  <a:lnTo>
                    <a:pt x="28283" y="13563"/>
                  </a:lnTo>
                  <a:cubicBezTo>
                    <a:pt x="33490" y="4681"/>
                    <a:pt x="43228" y="-545"/>
                    <a:pt x="53509" y="45"/>
                  </a:cubicBezTo>
                  <a:cubicBezTo>
                    <a:pt x="62258" y="-412"/>
                    <a:pt x="70749" y="3082"/>
                    <a:pt x="76642" y="9565"/>
                  </a:cubicBezTo>
                  <a:cubicBezTo>
                    <a:pt x="82705" y="17618"/>
                    <a:pt x="85647" y="27594"/>
                    <a:pt x="84923" y="37647"/>
                  </a:cubicBezTo>
                  <a:cubicBezTo>
                    <a:pt x="85961" y="49518"/>
                    <a:pt x="82572" y="61350"/>
                    <a:pt x="75404" y="70870"/>
                  </a:cubicBezTo>
                  <a:cubicBezTo>
                    <a:pt x="68978" y="77971"/>
                    <a:pt x="59754" y="81902"/>
                    <a:pt x="50178" y="81627"/>
                  </a:cubicBezTo>
                  <a:cubicBezTo>
                    <a:pt x="42667" y="81912"/>
                    <a:pt x="35289" y="79551"/>
                    <a:pt x="29330" y="74963"/>
                  </a:cubicBezTo>
                  <a:lnTo>
                    <a:pt x="29330" y="103521"/>
                  </a:lnTo>
                  <a:lnTo>
                    <a:pt x="46275" y="103521"/>
                  </a:lnTo>
                  <a:cubicBezTo>
                    <a:pt x="47893" y="103521"/>
                    <a:pt x="48750" y="104283"/>
                    <a:pt x="48750" y="105901"/>
                  </a:cubicBezTo>
                  <a:lnTo>
                    <a:pt x="48750" y="113802"/>
                  </a:lnTo>
                  <a:cubicBezTo>
                    <a:pt x="48750" y="115421"/>
                    <a:pt x="47893" y="116182"/>
                    <a:pt x="46275" y="116182"/>
                  </a:cubicBezTo>
                  <a:lnTo>
                    <a:pt x="2771" y="116182"/>
                  </a:lnTo>
                  <a:cubicBezTo>
                    <a:pt x="1629" y="116353"/>
                    <a:pt x="562" y="115563"/>
                    <a:pt x="391" y="114421"/>
                  </a:cubicBezTo>
                  <a:cubicBezTo>
                    <a:pt x="363" y="114211"/>
                    <a:pt x="363" y="114002"/>
                    <a:pt x="391" y="113802"/>
                  </a:cubicBezTo>
                  <a:lnTo>
                    <a:pt x="391" y="106091"/>
                  </a:lnTo>
                  <a:cubicBezTo>
                    <a:pt x="220" y="104949"/>
                    <a:pt x="1010" y="103883"/>
                    <a:pt x="2152" y="103712"/>
                  </a:cubicBezTo>
                  <a:cubicBezTo>
                    <a:pt x="2362" y="103683"/>
                    <a:pt x="2571" y="103683"/>
                    <a:pt x="2771" y="103712"/>
                  </a:cubicBezTo>
                  <a:close/>
                  <a:moveTo>
                    <a:pt x="29140" y="31745"/>
                  </a:moveTo>
                  <a:lnTo>
                    <a:pt x="29140" y="61826"/>
                  </a:lnTo>
                  <a:cubicBezTo>
                    <a:pt x="31424" y="63844"/>
                    <a:pt x="34071" y="65396"/>
                    <a:pt x="36946" y="66395"/>
                  </a:cubicBezTo>
                  <a:cubicBezTo>
                    <a:pt x="40287" y="67690"/>
                    <a:pt x="43838" y="68366"/>
                    <a:pt x="47417" y="68395"/>
                  </a:cubicBezTo>
                  <a:cubicBezTo>
                    <a:pt x="52919" y="68718"/>
                    <a:pt x="58250" y="66424"/>
                    <a:pt x="61791" y="62207"/>
                  </a:cubicBezTo>
                  <a:cubicBezTo>
                    <a:pt x="65713" y="55924"/>
                    <a:pt x="67484" y="48547"/>
                    <a:pt x="66837" y="41169"/>
                  </a:cubicBezTo>
                  <a:cubicBezTo>
                    <a:pt x="66837" y="27747"/>
                    <a:pt x="63790" y="19465"/>
                    <a:pt x="57793" y="16419"/>
                  </a:cubicBezTo>
                  <a:cubicBezTo>
                    <a:pt x="54480" y="14934"/>
                    <a:pt x="50854" y="14248"/>
                    <a:pt x="47227" y="14420"/>
                  </a:cubicBezTo>
                  <a:cubicBezTo>
                    <a:pt x="42648" y="14420"/>
                    <a:pt x="38212" y="16076"/>
                    <a:pt x="34756" y="19084"/>
                  </a:cubicBezTo>
                  <a:cubicBezTo>
                    <a:pt x="31015" y="22197"/>
                    <a:pt x="28930" y="26880"/>
                    <a:pt x="29140" y="31745"/>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EFA81129-4927-DA53-F27D-0CB33A3BF99D}"/>
                </a:ext>
              </a:extLst>
            </p:cNvPr>
            <p:cNvSpPr/>
            <p:nvPr/>
          </p:nvSpPr>
          <p:spPr>
            <a:xfrm>
              <a:off x="7113528" y="4816071"/>
              <a:ext cx="292721" cy="291769"/>
            </a:xfrm>
            <a:custGeom>
              <a:avLst/>
              <a:gdLst>
                <a:gd name="connsiteX0" fmla="*/ 231797 w 292721"/>
                <a:gd name="connsiteY0" fmla="*/ 230370 h 291769"/>
                <a:gd name="connsiteX1" fmla="*/ 51976 w 292721"/>
                <a:gd name="connsiteY1" fmla="*/ 230370 h 291769"/>
                <a:gd name="connsiteX2" fmla="*/ 0 w 292721"/>
                <a:gd name="connsiteY2" fmla="*/ 291770 h 291769"/>
                <a:gd name="connsiteX3" fmla="*/ 0 w 292721"/>
                <a:gd name="connsiteY3" fmla="*/ 67969 h 291769"/>
                <a:gd name="connsiteX4" fmla="*/ 60924 w 292721"/>
                <a:gd name="connsiteY4" fmla="*/ 0 h 291769"/>
                <a:gd name="connsiteX5" fmla="*/ 231797 w 292721"/>
                <a:gd name="connsiteY5" fmla="*/ 0 h 291769"/>
                <a:gd name="connsiteX6" fmla="*/ 292722 w 292721"/>
                <a:gd name="connsiteY6" fmla="*/ 67969 h 291769"/>
                <a:gd name="connsiteX7" fmla="*/ 292722 w 292721"/>
                <a:gd name="connsiteY7" fmla="*/ 162401 h 291769"/>
                <a:gd name="connsiteX8" fmla="*/ 231797 w 292721"/>
                <a:gd name="connsiteY8" fmla="*/ 230370 h 29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721" h="291769">
                  <a:moveTo>
                    <a:pt x="231797" y="230370"/>
                  </a:moveTo>
                  <a:lnTo>
                    <a:pt x="51976" y="230370"/>
                  </a:lnTo>
                  <a:lnTo>
                    <a:pt x="0" y="291770"/>
                  </a:lnTo>
                  <a:lnTo>
                    <a:pt x="0" y="67969"/>
                  </a:lnTo>
                  <a:cubicBezTo>
                    <a:pt x="0" y="30462"/>
                    <a:pt x="27321" y="0"/>
                    <a:pt x="60924" y="0"/>
                  </a:cubicBezTo>
                  <a:lnTo>
                    <a:pt x="231797" y="0"/>
                  </a:lnTo>
                  <a:cubicBezTo>
                    <a:pt x="265401" y="0"/>
                    <a:pt x="292722" y="30462"/>
                    <a:pt x="292722" y="67969"/>
                  </a:cubicBezTo>
                  <a:lnTo>
                    <a:pt x="292722" y="162401"/>
                  </a:lnTo>
                  <a:cubicBezTo>
                    <a:pt x="292722" y="200003"/>
                    <a:pt x="265401" y="230370"/>
                    <a:pt x="231797" y="230370"/>
                  </a:cubicBezTo>
                  <a:close/>
                </a:path>
              </a:pathLst>
            </a:custGeom>
            <a:solidFill>
              <a:srgbClr val="8A888B"/>
            </a:solidFill>
            <a:ln w="9223" cap="flat">
              <a:solidFill>
                <a:srgbClr val="FFFFFF"/>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07F78D99-248F-B75F-BAFB-99808418EB07}"/>
                </a:ext>
              </a:extLst>
            </p:cNvPr>
            <p:cNvSpPr/>
            <p:nvPr/>
          </p:nvSpPr>
          <p:spPr>
            <a:xfrm>
              <a:off x="7157486" y="4864882"/>
              <a:ext cx="55181" cy="104236"/>
            </a:xfrm>
            <a:custGeom>
              <a:avLst/>
              <a:gdLst>
                <a:gd name="connsiteX0" fmla="*/ 30198 w 55181"/>
                <a:gd name="connsiteY0" fmla="*/ 37054 h 104236"/>
                <a:gd name="connsiteX1" fmla="*/ 30198 w 55181"/>
                <a:gd name="connsiteY1" fmla="*/ 76750 h 104236"/>
                <a:gd name="connsiteX2" fmla="*/ 32197 w 55181"/>
                <a:gd name="connsiteY2" fmla="*/ 87411 h 104236"/>
                <a:gd name="connsiteX3" fmla="*/ 39337 w 55181"/>
                <a:gd name="connsiteY3" fmla="*/ 90743 h 104236"/>
                <a:gd name="connsiteX4" fmla="*/ 49618 w 55181"/>
                <a:gd name="connsiteY4" fmla="*/ 88554 h 104236"/>
                <a:gd name="connsiteX5" fmla="*/ 52045 w 55181"/>
                <a:gd name="connsiteY5" fmla="*/ 89373 h 104236"/>
                <a:gd name="connsiteX6" fmla="*/ 52188 w 55181"/>
                <a:gd name="connsiteY6" fmla="*/ 89791 h 104236"/>
                <a:gd name="connsiteX7" fmla="*/ 55139 w 55181"/>
                <a:gd name="connsiteY7" fmla="*/ 97026 h 104236"/>
                <a:gd name="connsiteX8" fmla="*/ 55139 w 55181"/>
                <a:gd name="connsiteY8" fmla="*/ 98359 h 104236"/>
                <a:gd name="connsiteX9" fmla="*/ 53616 w 55181"/>
                <a:gd name="connsiteY9" fmla="*/ 100167 h 104236"/>
                <a:gd name="connsiteX10" fmla="*/ 35243 w 55181"/>
                <a:gd name="connsiteY10" fmla="*/ 103975 h 104236"/>
                <a:gd name="connsiteX11" fmla="*/ 16204 w 55181"/>
                <a:gd name="connsiteY11" fmla="*/ 96741 h 104236"/>
                <a:gd name="connsiteX12" fmla="*/ 12492 w 55181"/>
                <a:gd name="connsiteY12" fmla="*/ 87221 h 104236"/>
                <a:gd name="connsiteX13" fmla="*/ 11921 w 55181"/>
                <a:gd name="connsiteY13" fmla="*/ 74655 h 104236"/>
                <a:gd name="connsiteX14" fmla="*/ 11921 w 55181"/>
                <a:gd name="connsiteY14" fmla="*/ 36578 h 104236"/>
                <a:gd name="connsiteX15" fmla="*/ 2401 w 55181"/>
                <a:gd name="connsiteY15" fmla="*/ 36578 h 104236"/>
                <a:gd name="connsiteX16" fmla="*/ 22 w 55181"/>
                <a:gd name="connsiteY16" fmla="*/ 34817 h 104236"/>
                <a:gd name="connsiteX17" fmla="*/ 22 w 55181"/>
                <a:gd name="connsiteY17" fmla="*/ 34198 h 104236"/>
                <a:gd name="connsiteX18" fmla="*/ 22 w 55181"/>
                <a:gd name="connsiteY18" fmla="*/ 26011 h 104236"/>
                <a:gd name="connsiteX19" fmla="*/ 2001 w 55181"/>
                <a:gd name="connsiteY19" fmla="*/ 23632 h 104236"/>
                <a:gd name="connsiteX20" fmla="*/ 2401 w 55181"/>
                <a:gd name="connsiteY20" fmla="*/ 23632 h 104236"/>
                <a:gd name="connsiteX21" fmla="*/ 11921 w 55181"/>
                <a:gd name="connsiteY21" fmla="*/ 23632 h 104236"/>
                <a:gd name="connsiteX22" fmla="*/ 11921 w 55181"/>
                <a:gd name="connsiteY22" fmla="*/ 2403 h 104236"/>
                <a:gd name="connsiteX23" fmla="*/ 13682 w 55181"/>
                <a:gd name="connsiteY23" fmla="*/ 23 h 104236"/>
                <a:gd name="connsiteX24" fmla="*/ 14301 w 55181"/>
                <a:gd name="connsiteY24" fmla="*/ 23 h 104236"/>
                <a:gd name="connsiteX25" fmla="*/ 27437 w 55181"/>
                <a:gd name="connsiteY25" fmla="*/ 23 h 104236"/>
                <a:gd name="connsiteX26" fmla="*/ 29817 w 55181"/>
                <a:gd name="connsiteY26" fmla="*/ 1784 h 104236"/>
                <a:gd name="connsiteX27" fmla="*/ 29817 w 55181"/>
                <a:gd name="connsiteY27" fmla="*/ 2403 h 104236"/>
                <a:gd name="connsiteX28" fmla="*/ 29817 w 55181"/>
                <a:gd name="connsiteY28" fmla="*/ 23632 h 104236"/>
                <a:gd name="connsiteX29" fmla="*/ 46095 w 55181"/>
                <a:gd name="connsiteY29" fmla="*/ 23632 h 104236"/>
                <a:gd name="connsiteX30" fmla="*/ 48475 w 55181"/>
                <a:gd name="connsiteY30" fmla="*/ 25393 h 104236"/>
                <a:gd name="connsiteX31" fmla="*/ 48475 w 55181"/>
                <a:gd name="connsiteY31" fmla="*/ 26011 h 104236"/>
                <a:gd name="connsiteX32" fmla="*/ 48475 w 55181"/>
                <a:gd name="connsiteY32" fmla="*/ 34864 h 104236"/>
                <a:gd name="connsiteX33" fmla="*/ 46714 w 55181"/>
                <a:gd name="connsiteY33" fmla="*/ 37244 h 104236"/>
                <a:gd name="connsiteX34" fmla="*/ 46095 w 55181"/>
                <a:gd name="connsiteY34" fmla="*/ 37244 h 1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181" h="104236">
                  <a:moveTo>
                    <a:pt x="30198" y="37054"/>
                  </a:moveTo>
                  <a:lnTo>
                    <a:pt x="30198" y="76750"/>
                  </a:lnTo>
                  <a:cubicBezTo>
                    <a:pt x="29932" y="80415"/>
                    <a:pt x="30626" y="84089"/>
                    <a:pt x="32197" y="87411"/>
                  </a:cubicBezTo>
                  <a:cubicBezTo>
                    <a:pt x="33758" y="89782"/>
                    <a:pt x="36519" y="91067"/>
                    <a:pt x="39337" y="90743"/>
                  </a:cubicBezTo>
                  <a:cubicBezTo>
                    <a:pt x="42878" y="90743"/>
                    <a:pt x="46381" y="90001"/>
                    <a:pt x="49618" y="88554"/>
                  </a:cubicBezTo>
                  <a:cubicBezTo>
                    <a:pt x="50512" y="88106"/>
                    <a:pt x="51598" y="88478"/>
                    <a:pt x="52045" y="89373"/>
                  </a:cubicBezTo>
                  <a:cubicBezTo>
                    <a:pt x="52102" y="89506"/>
                    <a:pt x="52159" y="89649"/>
                    <a:pt x="52188" y="89791"/>
                  </a:cubicBezTo>
                  <a:lnTo>
                    <a:pt x="55139" y="97026"/>
                  </a:lnTo>
                  <a:cubicBezTo>
                    <a:pt x="55196" y="97464"/>
                    <a:pt x="55196" y="97921"/>
                    <a:pt x="55139" y="98359"/>
                  </a:cubicBezTo>
                  <a:cubicBezTo>
                    <a:pt x="55139" y="98930"/>
                    <a:pt x="54663" y="99596"/>
                    <a:pt x="53616" y="100167"/>
                  </a:cubicBezTo>
                  <a:cubicBezTo>
                    <a:pt x="47875" y="102852"/>
                    <a:pt x="41583" y="104156"/>
                    <a:pt x="35243" y="103975"/>
                  </a:cubicBezTo>
                  <a:cubicBezTo>
                    <a:pt x="28056" y="105137"/>
                    <a:pt x="20802" y="102376"/>
                    <a:pt x="16204" y="96741"/>
                  </a:cubicBezTo>
                  <a:cubicBezTo>
                    <a:pt x="14225" y="93913"/>
                    <a:pt x="12949" y="90648"/>
                    <a:pt x="12492" y="87221"/>
                  </a:cubicBezTo>
                  <a:cubicBezTo>
                    <a:pt x="12111" y="83223"/>
                    <a:pt x="11921" y="79035"/>
                    <a:pt x="11921" y="74655"/>
                  </a:cubicBezTo>
                  <a:lnTo>
                    <a:pt x="11921" y="36578"/>
                  </a:lnTo>
                  <a:lnTo>
                    <a:pt x="2401" y="36578"/>
                  </a:lnTo>
                  <a:cubicBezTo>
                    <a:pt x="1259" y="36749"/>
                    <a:pt x="193" y="35959"/>
                    <a:pt x="22" y="34817"/>
                  </a:cubicBezTo>
                  <a:cubicBezTo>
                    <a:pt x="-7" y="34607"/>
                    <a:pt x="-7" y="34398"/>
                    <a:pt x="22" y="34198"/>
                  </a:cubicBezTo>
                  <a:lnTo>
                    <a:pt x="22" y="26011"/>
                  </a:lnTo>
                  <a:cubicBezTo>
                    <a:pt x="-93" y="24812"/>
                    <a:pt x="802" y="23746"/>
                    <a:pt x="2001" y="23632"/>
                  </a:cubicBezTo>
                  <a:cubicBezTo>
                    <a:pt x="2135" y="23622"/>
                    <a:pt x="2268" y="23622"/>
                    <a:pt x="2401" y="23632"/>
                  </a:cubicBezTo>
                  <a:lnTo>
                    <a:pt x="11921" y="23632"/>
                  </a:lnTo>
                  <a:lnTo>
                    <a:pt x="11921" y="2403"/>
                  </a:lnTo>
                  <a:cubicBezTo>
                    <a:pt x="11749" y="1261"/>
                    <a:pt x="12540" y="195"/>
                    <a:pt x="13682" y="23"/>
                  </a:cubicBezTo>
                  <a:cubicBezTo>
                    <a:pt x="13891" y="-5"/>
                    <a:pt x="14101" y="-5"/>
                    <a:pt x="14301" y="23"/>
                  </a:cubicBezTo>
                  <a:lnTo>
                    <a:pt x="27437" y="23"/>
                  </a:lnTo>
                  <a:cubicBezTo>
                    <a:pt x="28580" y="-148"/>
                    <a:pt x="29646" y="642"/>
                    <a:pt x="29817" y="1784"/>
                  </a:cubicBezTo>
                  <a:cubicBezTo>
                    <a:pt x="29846" y="1994"/>
                    <a:pt x="29846" y="2203"/>
                    <a:pt x="29817" y="2403"/>
                  </a:cubicBezTo>
                  <a:lnTo>
                    <a:pt x="29817" y="23632"/>
                  </a:lnTo>
                  <a:lnTo>
                    <a:pt x="46095" y="23632"/>
                  </a:lnTo>
                  <a:cubicBezTo>
                    <a:pt x="47238" y="23460"/>
                    <a:pt x="48304" y="24250"/>
                    <a:pt x="48475" y="25393"/>
                  </a:cubicBezTo>
                  <a:cubicBezTo>
                    <a:pt x="48504" y="25602"/>
                    <a:pt x="48504" y="25812"/>
                    <a:pt x="48475" y="26011"/>
                  </a:cubicBezTo>
                  <a:lnTo>
                    <a:pt x="48475" y="34864"/>
                  </a:lnTo>
                  <a:cubicBezTo>
                    <a:pt x="48647" y="36007"/>
                    <a:pt x="47857" y="37073"/>
                    <a:pt x="46714" y="37244"/>
                  </a:cubicBezTo>
                  <a:cubicBezTo>
                    <a:pt x="46505" y="37273"/>
                    <a:pt x="46295" y="37273"/>
                    <a:pt x="46095" y="37244"/>
                  </a:cubicBezTo>
                  <a:close/>
                </a:path>
              </a:pathLst>
            </a:custGeom>
            <a:solidFill>
              <a:srgbClr val="FFFFFF"/>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52B65BCA-DFA9-AFF3-D1A3-44EFD19E1389}"/>
                </a:ext>
              </a:extLst>
            </p:cNvPr>
            <p:cNvSpPr/>
            <p:nvPr/>
          </p:nvSpPr>
          <p:spPr>
            <a:xfrm>
              <a:off x="7217742" y="4855656"/>
              <a:ext cx="42884" cy="111321"/>
            </a:xfrm>
            <a:custGeom>
              <a:avLst/>
              <a:gdLst>
                <a:gd name="connsiteX0" fmla="*/ 30295 w 42884"/>
                <a:gd name="connsiteY0" fmla="*/ 98828 h 111321"/>
                <a:gd name="connsiteX1" fmla="*/ 40481 w 42884"/>
                <a:gd name="connsiteY1" fmla="*/ 98828 h 111321"/>
                <a:gd name="connsiteX2" fmla="*/ 42861 w 42884"/>
                <a:gd name="connsiteY2" fmla="*/ 100589 h 111321"/>
                <a:gd name="connsiteX3" fmla="*/ 42861 w 42884"/>
                <a:gd name="connsiteY3" fmla="*/ 101208 h 111321"/>
                <a:gd name="connsiteX4" fmla="*/ 42861 w 42884"/>
                <a:gd name="connsiteY4" fmla="*/ 108918 h 111321"/>
                <a:gd name="connsiteX5" fmla="*/ 41100 w 42884"/>
                <a:gd name="connsiteY5" fmla="*/ 111298 h 111321"/>
                <a:gd name="connsiteX6" fmla="*/ 40481 w 42884"/>
                <a:gd name="connsiteY6" fmla="*/ 111298 h 111321"/>
                <a:gd name="connsiteX7" fmla="*/ 2403 w 42884"/>
                <a:gd name="connsiteY7" fmla="*/ 111298 h 111321"/>
                <a:gd name="connsiteX8" fmla="*/ 23 w 42884"/>
                <a:gd name="connsiteY8" fmla="*/ 109537 h 111321"/>
                <a:gd name="connsiteX9" fmla="*/ 23 w 42884"/>
                <a:gd name="connsiteY9" fmla="*/ 108918 h 111321"/>
                <a:gd name="connsiteX10" fmla="*/ 23 w 42884"/>
                <a:gd name="connsiteY10" fmla="*/ 101208 h 111321"/>
                <a:gd name="connsiteX11" fmla="*/ 1784 w 42884"/>
                <a:gd name="connsiteY11" fmla="*/ 98828 h 111321"/>
                <a:gd name="connsiteX12" fmla="*/ 2403 w 42884"/>
                <a:gd name="connsiteY12" fmla="*/ 98828 h 111321"/>
                <a:gd name="connsiteX13" fmla="*/ 12589 w 42884"/>
                <a:gd name="connsiteY13" fmla="*/ 98828 h 111321"/>
                <a:gd name="connsiteX14" fmla="*/ 12589 w 42884"/>
                <a:gd name="connsiteY14" fmla="*/ 46281 h 111321"/>
                <a:gd name="connsiteX15" fmla="*/ 3831 w 42884"/>
                <a:gd name="connsiteY15" fmla="*/ 46281 h 111321"/>
                <a:gd name="connsiteX16" fmla="*/ 1451 w 42884"/>
                <a:gd name="connsiteY16" fmla="*/ 44520 h 111321"/>
                <a:gd name="connsiteX17" fmla="*/ 1451 w 42884"/>
                <a:gd name="connsiteY17" fmla="*/ 43901 h 111321"/>
                <a:gd name="connsiteX18" fmla="*/ 1451 w 42884"/>
                <a:gd name="connsiteY18" fmla="*/ 35714 h 111321"/>
                <a:gd name="connsiteX19" fmla="*/ 3431 w 42884"/>
                <a:gd name="connsiteY19" fmla="*/ 33334 h 111321"/>
                <a:gd name="connsiteX20" fmla="*/ 3831 w 42884"/>
                <a:gd name="connsiteY20" fmla="*/ 33334 h 111321"/>
                <a:gd name="connsiteX21" fmla="*/ 28106 w 42884"/>
                <a:gd name="connsiteY21" fmla="*/ 33334 h 111321"/>
                <a:gd name="connsiteX22" fmla="*/ 30486 w 42884"/>
                <a:gd name="connsiteY22" fmla="*/ 35095 h 111321"/>
                <a:gd name="connsiteX23" fmla="*/ 30486 w 42884"/>
                <a:gd name="connsiteY23" fmla="*/ 35714 h 111321"/>
                <a:gd name="connsiteX24" fmla="*/ 11256 w 42884"/>
                <a:gd name="connsiteY24" fmla="*/ 19341 h 111321"/>
                <a:gd name="connsiteX25" fmla="*/ 11256 w 42884"/>
                <a:gd name="connsiteY25" fmla="*/ 3253 h 111321"/>
                <a:gd name="connsiteX26" fmla="*/ 19633 w 42884"/>
                <a:gd name="connsiteY26" fmla="*/ 16 h 111321"/>
                <a:gd name="connsiteX27" fmla="*/ 28010 w 42884"/>
                <a:gd name="connsiteY27" fmla="*/ 3253 h 111321"/>
                <a:gd name="connsiteX28" fmla="*/ 31057 w 42884"/>
                <a:gd name="connsiteY28" fmla="*/ 11344 h 111321"/>
                <a:gd name="connsiteX29" fmla="*/ 27915 w 42884"/>
                <a:gd name="connsiteY29" fmla="*/ 19341 h 111321"/>
                <a:gd name="connsiteX30" fmla="*/ 19443 w 42884"/>
                <a:gd name="connsiteY30" fmla="*/ 22482 h 111321"/>
                <a:gd name="connsiteX31" fmla="*/ 10876 w 42884"/>
                <a:gd name="connsiteY31" fmla="*/ 19341 h 11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884" h="111321">
                  <a:moveTo>
                    <a:pt x="30295" y="98828"/>
                  </a:moveTo>
                  <a:lnTo>
                    <a:pt x="40481" y="98828"/>
                  </a:lnTo>
                  <a:cubicBezTo>
                    <a:pt x="41623" y="98656"/>
                    <a:pt x="42689" y="99447"/>
                    <a:pt x="42861" y="100589"/>
                  </a:cubicBezTo>
                  <a:cubicBezTo>
                    <a:pt x="42889" y="100798"/>
                    <a:pt x="42889" y="101008"/>
                    <a:pt x="42861" y="101208"/>
                  </a:cubicBezTo>
                  <a:lnTo>
                    <a:pt x="42861" y="108918"/>
                  </a:lnTo>
                  <a:cubicBezTo>
                    <a:pt x="43032" y="110061"/>
                    <a:pt x="42242" y="111127"/>
                    <a:pt x="41100" y="111298"/>
                  </a:cubicBezTo>
                  <a:cubicBezTo>
                    <a:pt x="40890" y="111327"/>
                    <a:pt x="40681" y="111327"/>
                    <a:pt x="40481" y="111298"/>
                  </a:cubicBezTo>
                  <a:lnTo>
                    <a:pt x="2403" y="111298"/>
                  </a:lnTo>
                  <a:cubicBezTo>
                    <a:pt x="1261" y="111470"/>
                    <a:pt x="195" y="110679"/>
                    <a:pt x="23" y="109537"/>
                  </a:cubicBezTo>
                  <a:cubicBezTo>
                    <a:pt x="-5" y="109328"/>
                    <a:pt x="-5" y="109118"/>
                    <a:pt x="23" y="108918"/>
                  </a:cubicBezTo>
                  <a:lnTo>
                    <a:pt x="23" y="101208"/>
                  </a:lnTo>
                  <a:cubicBezTo>
                    <a:pt x="-148" y="100065"/>
                    <a:pt x="642" y="98999"/>
                    <a:pt x="1784" y="98828"/>
                  </a:cubicBezTo>
                  <a:cubicBezTo>
                    <a:pt x="1994" y="98799"/>
                    <a:pt x="2203" y="98799"/>
                    <a:pt x="2403" y="98828"/>
                  </a:cubicBezTo>
                  <a:lnTo>
                    <a:pt x="12589" y="98828"/>
                  </a:lnTo>
                  <a:lnTo>
                    <a:pt x="12589" y="46281"/>
                  </a:lnTo>
                  <a:lnTo>
                    <a:pt x="3831" y="46281"/>
                  </a:lnTo>
                  <a:cubicBezTo>
                    <a:pt x="2689" y="46452"/>
                    <a:pt x="1623" y="45662"/>
                    <a:pt x="1451" y="44520"/>
                  </a:cubicBezTo>
                  <a:cubicBezTo>
                    <a:pt x="1423" y="44310"/>
                    <a:pt x="1423" y="44101"/>
                    <a:pt x="1451" y="43901"/>
                  </a:cubicBezTo>
                  <a:lnTo>
                    <a:pt x="1451" y="35714"/>
                  </a:lnTo>
                  <a:cubicBezTo>
                    <a:pt x="1337" y="34505"/>
                    <a:pt x="2232" y="33448"/>
                    <a:pt x="3431" y="33334"/>
                  </a:cubicBezTo>
                  <a:cubicBezTo>
                    <a:pt x="3565" y="33325"/>
                    <a:pt x="3698" y="33325"/>
                    <a:pt x="3831" y="33334"/>
                  </a:cubicBezTo>
                  <a:lnTo>
                    <a:pt x="28106" y="33334"/>
                  </a:lnTo>
                  <a:cubicBezTo>
                    <a:pt x="29248" y="33163"/>
                    <a:pt x="30314" y="33953"/>
                    <a:pt x="30486" y="35095"/>
                  </a:cubicBezTo>
                  <a:cubicBezTo>
                    <a:pt x="30514" y="35305"/>
                    <a:pt x="30514" y="35514"/>
                    <a:pt x="30486" y="35714"/>
                  </a:cubicBezTo>
                  <a:close/>
                  <a:moveTo>
                    <a:pt x="11256" y="19341"/>
                  </a:moveTo>
                  <a:cubicBezTo>
                    <a:pt x="7125" y="14772"/>
                    <a:pt x="7125" y="7822"/>
                    <a:pt x="11256" y="3253"/>
                  </a:cubicBezTo>
                  <a:cubicBezTo>
                    <a:pt x="13455" y="1026"/>
                    <a:pt x="16511" y="-155"/>
                    <a:pt x="19633" y="16"/>
                  </a:cubicBezTo>
                  <a:cubicBezTo>
                    <a:pt x="22756" y="-126"/>
                    <a:pt x="25792" y="1044"/>
                    <a:pt x="28010" y="3253"/>
                  </a:cubicBezTo>
                  <a:cubicBezTo>
                    <a:pt x="30047" y="5443"/>
                    <a:pt x="31142" y="8355"/>
                    <a:pt x="31057" y="11344"/>
                  </a:cubicBezTo>
                  <a:cubicBezTo>
                    <a:pt x="31152" y="14324"/>
                    <a:pt x="30019" y="17218"/>
                    <a:pt x="27915" y="19341"/>
                  </a:cubicBezTo>
                  <a:cubicBezTo>
                    <a:pt x="25631" y="21492"/>
                    <a:pt x="22575" y="22625"/>
                    <a:pt x="19443" y="22482"/>
                  </a:cubicBezTo>
                  <a:cubicBezTo>
                    <a:pt x="16273" y="22692"/>
                    <a:pt x="13160" y="21549"/>
                    <a:pt x="10876" y="19341"/>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48C8D383-2849-045A-4FA9-FD8C2679C535}"/>
                </a:ext>
              </a:extLst>
            </p:cNvPr>
            <p:cNvSpPr/>
            <p:nvPr/>
          </p:nvSpPr>
          <p:spPr>
            <a:xfrm>
              <a:off x="7265353" y="4887332"/>
              <a:ext cx="85207" cy="116196"/>
            </a:xfrm>
            <a:custGeom>
              <a:avLst/>
              <a:gdLst>
                <a:gd name="connsiteX0" fmla="*/ 11148 w 85207"/>
                <a:gd name="connsiteY0" fmla="*/ 103420 h 116196"/>
                <a:gd name="connsiteX1" fmla="*/ 11148 w 85207"/>
                <a:gd name="connsiteY1" fmla="*/ 14605 h 116196"/>
                <a:gd name="connsiteX2" fmla="*/ 2485 w 85207"/>
                <a:gd name="connsiteY2" fmla="*/ 14605 h 116196"/>
                <a:gd name="connsiteX3" fmla="*/ 10 w 85207"/>
                <a:gd name="connsiteY3" fmla="*/ 12225 h 116196"/>
                <a:gd name="connsiteX4" fmla="*/ 10 w 85207"/>
                <a:gd name="connsiteY4" fmla="*/ 4038 h 116196"/>
                <a:gd name="connsiteX5" fmla="*/ 1981 w 85207"/>
                <a:gd name="connsiteY5" fmla="*/ 1648 h 116196"/>
                <a:gd name="connsiteX6" fmla="*/ 2485 w 85207"/>
                <a:gd name="connsiteY6" fmla="*/ 1658 h 116196"/>
                <a:gd name="connsiteX7" fmla="*/ 24285 w 85207"/>
                <a:gd name="connsiteY7" fmla="*/ 1658 h 116196"/>
                <a:gd name="connsiteX8" fmla="*/ 26665 w 85207"/>
                <a:gd name="connsiteY8" fmla="*/ 4038 h 116196"/>
                <a:gd name="connsiteX9" fmla="*/ 28283 w 85207"/>
                <a:gd name="connsiteY9" fmla="*/ 13557 h 116196"/>
                <a:gd name="connsiteX10" fmla="*/ 53509 w 85207"/>
                <a:gd name="connsiteY10" fmla="*/ 40 h 116196"/>
                <a:gd name="connsiteX11" fmla="*/ 76641 w 85207"/>
                <a:gd name="connsiteY11" fmla="*/ 9559 h 116196"/>
                <a:gd name="connsiteX12" fmla="*/ 85018 w 85207"/>
                <a:gd name="connsiteY12" fmla="*/ 37641 h 116196"/>
                <a:gd name="connsiteX13" fmla="*/ 75499 w 85207"/>
                <a:gd name="connsiteY13" fmla="*/ 70864 h 116196"/>
                <a:gd name="connsiteX14" fmla="*/ 50272 w 85207"/>
                <a:gd name="connsiteY14" fmla="*/ 81621 h 116196"/>
                <a:gd name="connsiteX15" fmla="*/ 29425 w 85207"/>
                <a:gd name="connsiteY15" fmla="*/ 74957 h 116196"/>
                <a:gd name="connsiteX16" fmla="*/ 29425 w 85207"/>
                <a:gd name="connsiteY16" fmla="*/ 103516 h 116196"/>
                <a:gd name="connsiteX17" fmla="*/ 46369 w 85207"/>
                <a:gd name="connsiteY17" fmla="*/ 103516 h 116196"/>
                <a:gd name="connsiteX18" fmla="*/ 48845 w 85207"/>
                <a:gd name="connsiteY18" fmla="*/ 105896 h 116196"/>
                <a:gd name="connsiteX19" fmla="*/ 48845 w 85207"/>
                <a:gd name="connsiteY19" fmla="*/ 113796 h 116196"/>
                <a:gd name="connsiteX20" fmla="*/ 46874 w 85207"/>
                <a:gd name="connsiteY20" fmla="*/ 116186 h 116196"/>
                <a:gd name="connsiteX21" fmla="*/ 46369 w 85207"/>
                <a:gd name="connsiteY21" fmla="*/ 116176 h 116196"/>
                <a:gd name="connsiteX22" fmla="*/ 2866 w 85207"/>
                <a:gd name="connsiteY22" fmla="*/ 116176 h 116196"/>
                <a:gd name="connsiteX23" fmla="*/ 486 w 85207"/>
                <a:gd name="connsiteY23" fmla="*/ 114196 h 116196"/>
                <a:gd name="connsiteX24" fmla="*/ 486 w 85207"/>
                <a:gd name="connsiteY24" fmla="*/ 113796 h 116196"/>
                <a:gd name="connsiteX25" fmla="*/ 486 w 85207"/>
                <a:gd name="connsiteY25" fmla="*/ 106086 h 116196"/>
                <a:gd name="connsiteX26" fmla="*/ 2247 w 85207"/>
                <a:gd name="connsiteY26" fmla="*/ 103706 h 116196"/>
                <a:gd name="connsiteX27" fmla="*/ 2866 w 85207"/>
                <a:gd name="connsiteY27" fmla="*/ 103706 h 116196"/>
                <a:gd name="connsiteX28" fmla="*/ 29139 w 85207"/>
                <a:gd name="connsiteY28" fmla="*/ 31454 h 116196"/>
                <a:gd name="connsiteX29" fmla="*/ 29139 w 85207"/>
                <a:gd name="connsiteY29" fmla="*/ 61535 h 116196"/>
                <a:gd name="connsiteX30" fmla="*/ 36945 w 85207"/>
                <a:gd name="connsiteY30" fmla="*/ 66104 h 116196"/>
                <a:gd name="connsiteX31" fmla="*/ 47417 w 85207"/>
                <a:gd name="connsiteY31" fmla="*/ 68198 h 116196"/>
                <a:gd name="connsiteX32" fmla="*/ 61791 w 85207"/>
                <a:gd name="connsiteY32" fmla="*/ 61916 h 116196"/>
                <a:gd name="connsiteX33" fmla="*/ 66836 w 85207"/>
                <a:gd name="connsiteY33" fmla="*/ 40878 h 116196"/>
                <a:gd name="connsiteX34" fmla="*/ 57888 w 85207"/>
                <a:gd name="connsiteY34" fmla="*/ 16223 h 116196"/>
                <a:gd name="connsiteX35" fmla="*/ 47226 w 85207"/>
                <a:gd name="connsiteY35" fmla="*/ 14128 h 116196"/>
                <a:gd name="connsiteX36" fmla="*/ 34851 w 85207"/>
                <a:gd name="connsiteY36" fmla="*/ 18793 h 116196"/>
                <a:gd name="connsiteX37" fmla="*/ 29139 w 85207"/>
                <a:gd name="connsiteY37" fmla="*/ 31454 h 1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207" h="116196">
                  <a:moveTo>
                    <a:pt x="11148" y="103420"/>
                  </a:moveTo>
                  <a:lnTo>
                    <a:pt x="11148" y="14605"/>
                  </a:lnTo>
                  <a:lnTo>
                    <a:pt x="2485" y="14605"/>
                  </a:lnTo>
                  <a:cubicBezTo>
                    <a:pt x="867" y="14605"/>
                    <a:pt x="10" y="13843"/>
                    <a:pt x="10" y="12225"/>
                  </a:cubicBezTo>
                  <a:lnTo>
                    <a:pt x="10" y="4038"/>
                  </a:lnTo>
                  <a:cubicBezTo>
                    <a:pt x="-104" y="2838"/>
                    <a:pt x="772" y="1763"/>
                    <a:pt x="1981" y="1648"/>
                  </a:cubicBezTo>
                  <a:cubicBezTo>
                    <a:pt x="2152" y="1629"/>
                    <a:pt x="2314" y="1639"/>
                    <a:pt x="2485" y="1658"/>
                  </a:cubicBezTo>
                  <a:lnTo>
                    <a:pt x="24285" y="1658"/>
                  </a:lnTo>
                  <a:cubicBezTo>
                    <a:pt x="25617" y="1658"/>
                    <a:pt x="26379" y="2515"/>
                    <a:pt x="26665" y="4038"/>
                  </a:cubicBezTo>
                  <a:lnTo>
                    <a:pt x="28283" y="13557"/>
                  </a:lnTo>
                  <a:cubicBezTo>
                    <a:pt x="33528" y="4723"/>
                    <a:pt x="43247" y="-484"/>
                    <a:pt x="53509" y="40"/>
                  </a:cubicBezTo>
                  <a:cubicBezTo>
                    <a:pt x="62257" y="-417"/>
                    <a:pt x="70749" y="3077"/>
                    <a:pt x="76641" y="9559"/>
                  </a:cubicBezTo>
                  <a:cubicBezTo>
                    <a:pt x="82743" y="17594"/>
                    <a:pt x="85713" y="27579"/>
                    <a:pt x="85018" y="37641"/>
                  </a:cubicBezTo>
                  <a:cubicBezTo>
                    <a:pt x="86075" y="49512"/>
                    <a:pt x="82676" y="61354"/>
                    <a:pt x="75499" y="70864"/>
                  </a:cubicBezTo>
                  <a:cubicBezTo>
                    <a:pt x="69073" y="77965"/>
                    <a:pt x="59849" y="81897"/>
                    <a:pt x="50272" y="81621"/>
                  </a:cubicBezTo>
                  <a:cubicBezTo>
                    <a:pt x="42752" y="81945"/>
                    <a:pt x="35365" y="79584"/>
                    <a:pt x="29425" y="74957"/>
                  </a:cubicBezTo>
                  <a:lnTo>
                    <a:pt x="29425" y="103516"/>
                  </a:lnTo>
                  <a:lnTo>
                    <a:pt x="46369" y="103516"/>
                  </a:lnTo>
                  <a:cubicBezTo>
                    <a:pt x="47988" y="103516"/>
                    <a:pt x="48845" y="104277"/>
                    <a:pt x="48845" y="105896"/>
                  </a:cubicBezTo>
                  <a:lnTo>
                    <a:pt x="48845" y="113796"/>
                  </a:lnTo>
                  <a:cubicBezTo>
                    <a:pt x="48959" y="114996"/>
                    <a:pt x="48083" y="116072"/>
                    <a:pt x="46874" y="116186"/>
                  </a:cubicBezTo>
                  <a:cubicBezTo>
                    <a:pt x="46703" y="116205"/>
                    <a:pt x="46541" y="116196"/>
                    <a:pt x="46369" y="116176"/>
                  </a:cubicBezTo>
                  <a:lnTo>
                    <a:pt x="2866" y="116176"/>
                  </a:lnTo>
                  <a:cubicBezTo>
                    <a:pt x="1666" y="116291"/>
                    <a:pt x="600" y="115396"/>
                    <a:pt x="486" y="114196"/>
                  </a:cubicBezTo>
                  <a:cubicBezTo>
                    <a:pt x="477" y="114063"/>
                    <a:pt x="477" y="113930"/>
                    <a:pt x="486" y="113796"/>
                  </a:cubicBezTo>
                  <a:lnTo>
                    <a:pt x="486" y="106086"/>
                  </a:lnTo>
                  <a:cubicBezTo>
                    <a:pt x="315" y="104944"/>
                    <a:pt x="1105" y="103877"/>
                    <a:pt x="2247" y="103706"/>
                  </a:cubicBezTo>
                  <a:cubicBezTo>
                    <a:pt x="2456" y="103677"/>
                    <a:pt x="2666" y="103677"/>
                    <a:pt x="2866" y="103706"/>
                  </a:cubicBezTo>
                  <a:close/>
                  <a:moveTo>
                    <a:pt x="29139" y="31454"/>
                  </a:moveTo>
                  <a:lnTo>
                    <a:pt x="29139" y="61535"/>
                  </a:lnTo>
                  <a:cubicBezTo>
                    <a:pt x="31395" y="63582"/>
                    <a:pt x="34051" y="65143"/>
                    <a:pt x="36945" y="66104"/>
                  </a:cubicBezTo>
                  <a:cubicBezTo>
                    <a:pt x="40277" y="67427"/>
                    <a:pt x="43828" y="68142"/>
                    <a:pt x="47417" y="68198"/>
                  </a:cubicBezTo>
                  <a:cubicBezTo>
                    <a:pt x="52928" y="68484"/>
                    <a:pt x="58259" y="66161"/>
                    <a:pt x="61791" y="61916"/>
                  </a:cubicBezTo>
                  <a:cubicBezTo>
                    <a:pt x="65723" y="55642"/>
                    <a:pt x="67503" y="48256"/>
                    <a:pt x="66836" y="40878"/>
                  </a:cubicBezTo>
                  <a:cubicBezTo>
                    <a:pt x="66836" y="27455"/>
                    <a:pt x="63885" y="19269"/>
                    <a:pt x="57888" y="16223"/>
                  </a:cubicBezTo>
                  <a:cubicBezTo>
                    <a:pt x="54556" y="14661"/>
                    <a:pt x="50901" y="13938"/>
                    <a:pt x="47226" y="14128"/>
                  </a:cubicBezTo>
                  <a:cubicBezTo>
                    <a:pt x="42676" y="14157"/>
                    <a:pt x="38287" y="15813"/>
                    <a:pt x="34851" y="18793"/>
                  </a:cubicBezTo>
                  <a:cubicBezTo>
                    <a:pt x="31062" y="21877"/>
                    <a:pt x="28939" y="26570"/>
                    <a:pt x="29139" y="31454"/>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785438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C4AC0D0-DA38-8CF5-6C0E-F2F5803E788B}"/>
              </a:ext>
            </a:extLst>
          </p:cNvPr>
          <p:cNvSpPr>
            <a:spLocks noGrp="1"/>
          </p:cNvSpPr>
          <p:nvPr>
            <p:ph type="body" sz="quarter" idx="11"/>
          </p:nvPr>
        </p:nvSpPr>
        <p:spPr>
          <a:xfrm>
            <a:off x="611405" y="788276"/>
            <a:ext cx="4089253" cy="4340772"/>
          </a:xfrm>
        </p:spPr>
        <p:txBody>
          <a:bodyPr>
            <a:normAutofit fontScale="55000" lnSpcReduction="20000"/>
          </a:bodyPr>
          <a:lstStyle/>
          <a:p>
            <a:pPr>
              <a:lnSpc>
                <a:spcPct val="170000"/>
              </a:lnSpc>
            </a:pPr>
            <a:r>
              <a:rPr lang="nl-NL" b="0" dirty="0"/>
              <a:t>Ben je nu helemaal enthousiast geworden over podcasts maken? En wil jij je skills ontwikkelen?</a:t>
            </a:r>
          </a:p>
          <a:p>
            <a:pPr>
              <a:lnSpc>
                <a:spcPct val="170000"/>
              </a:lnSpc>
            </a:pPr>
            <a:r>
              <a:rPr lang="nl-NL" b="0" dirty="0"/>
              <a:t>In de meivakantie organiseert Beeld en Geluid in Den Haag de </a:t>
            </a:r>
            <a:r>
              <a:rPr lang="nl-NL" dirty="0" err="1">
                <a:solidFill>
                  <a:schemeClr val="tx1"/>
                </a:solidFill>
              </a:rPr>
              <a:t>Kinder</a:t>
            </a:r>
            <a:r>
              <a:rPr lang="nl-NL" dirty="0">
                <a:solidFill>
                  <a:schemeClr val="tx1"/>
                </a:solidFill>
              </a:rPr>
              <a:t> Podcast Dagen</a:t>
            </a:r>
            <a:r>
              <a:rPr lang="nl-NL" b="0" dirty="0"/>
              <a:t>. Elke dag worden er workshops gegeven over allerlei vormen van podcasts.</a:t>
            </a:r>
          </a:p>
          <a:p>
            <a:pPr>
              <a:lnSpc>
                <a:spcPct val="170000"/>
              </a:lnSpc>
            </a:pPr>
            <a:r>
              <a:rPr lang="nl-NL" b="0" dirty="0"/>
              <a:t>Kijk op : </a:t>
            </a:r>
          </a:p>
          <a:p>
            <a:pPr>
              <a:lnSpc>
                <a:spcPct val="170000"/>
              </a:lnSpc>
            </a:pPr>
            <a:r>
              <a:rPr lang="nl-NL" b="0" dirty="0" err="1"/>
              <a:t>https</a:t>
            </a:r>
            <a:r>
              <a:rPr lang="nl-NL" b="0" dirty="0"/>
              <a:t>://</a:t>
            </a:r>
            <a:r>
              <a:rPr lang="nl-NL" b="0" dirty="0" err="1"/>
              <a:t>denhaag.beeldengeluid.nl</a:t>
            </a:r>
            <a:r>
              <a:rPr lang="nl-NL" b="0" dirty="0"/>
              <a:t>/agenda/meivakantie-kinderpodcastdagen</a:t>
            </a:r>
            <a:r>
              <a:rPr lang="nl-NL" dirty="0"/>
              <a:t>/</a:t>
            </a:r>
          </a:p>
        </p:txBody>
      </p:sp>
      <p:pic>
        <p:nvPicPr>
          <p:cNvPr id="5" name="Tijdelijke aanduiding voor afbeelding 4">
            <a:extLst>
              <a:ext uri="{FF2B5EF4-FFF2-40B4-BE49-F238E27FC236}">
                <a16:creationId xmlns:a16="http://schemas.microsoft.com/office/drawing/2014/main" id="{E79CA8F2-288B-732B-A337-A492AEFAFB4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036" r="14036"/>
          <a:stretch>
            <a:fillRect/>
          </a:stretch>
        </p:blipFill>
        <p:spPr/>
      </p:pic>
    </p:spTree>
    <p:extLst>
      <p:ext uri="{BB962C8B-B14F-4D97-AF65-F5344CB8AC3E}">
        <p14:creationId xmlns:p14="http://schemas.microsoft.com/office/powerpoint/2010/main" val="988307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25B82A-31C5-F0E9-95DD-24B7B5CD0B2E}"/>
              </a:ext>
            </a:extLst>
          </p:cNvPr>
          <p:cNvSpPr>
            <a:spLocks noGrp="1"/>
          </p:cNvSpPr>
          <p:nvPr>
            <p:ph type="body" sz="quarter" idx="11"/>
          </p:nvPr>
        </p:nvSpPr>
        <p:spPr/>
        <p:txBody>
          <a:bodyPr/>
          <a:lstStyle/>
          <a:p>
            <a:r>
              <a:rPr lang="nl-NL" dirty="0"/>
              <a:t>Bespreek in de klas </a:t>
            </a:r>
          </a:p>
        </p:txBody>
      </p:sp>
      <p:sp>
        <p:nvSpPr>
          <p:cNvPr id="3" name="Tekstvak 2">
            <a:extLst>
              <a:ext uri="{FF2B5EF4-FFF2-40B4-BE49-F238E27FC236}">
                <a16:creationId xmlns:a16="http://schemas.microsoft.com/office/drawing/2014/main" id="{1F6401E3-3C07-FAD7-6C8A-597A6D761D0F}"/>
              </a:ext>
            </a:extLst>
          </p:cNvPr>
          <p:cNvSpPr txBox="1"/>
          <p:nvPr/>
        </p:nvSpPr>
        <p:spPr>
          <a:xfrm>
            <a:off x="745435" y="1888435"/>
            <a:ext cx="8925339" cy="2585323"/>
          </a:xfrm>
          <a:prstGeom prst="rect">
            <a:avLst/>
          </a:prstGeom>
          <a:noFill/>
        </p:spPr>
        <p:txBody>
          <a:bodyPr wrap="square" rtlCol="0">
            <a:spAutoFit/>
          </a:bodyPr>
          <a:lstStyle/>
          <a:p>
            <a:endParaRPr lang="nl-NL" dirty="0"/>
          </a:p>
          <a:p>
            <a:r>
              <a:rPr lang="nl-NL" dirty="0"/>
              <a:t>Vandaag gaan we het hebben over podcasts. </a:t>
            </a:r>
          </a:p>
          <a:p>
            <a:endParaRPr lang="nl-NL" dirty="0"/>
          </a:p>
          <a:p>
            <a:pPr marL="285750" indent="-285750">
              <a:buFont typeface="Arial" panose="020B0604020202020204" pitchFamily="34" charset="0"/>
              <a:buChar char="•"/>
            </a:pPr>
            <a:r>
              <a:rPr lang="nl-NL" dirty="0"/>
              <a:t>Wie luistert er wel eens naar een podcast?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Kan je uitleggen wat een podcast is?</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Wat vind je leuk aan een podcast?</a:t>
            </a:r>
          </a:p>
          <a:p>
            <a:endParaRPr lang="nl-NL" dirty="0"/>
          </a:p>
        </p:txBody>
      </p:sp>
    </p:spTree>
    <p:extLst>
      <p:ext uri="{BB962C8B-B14F-4D97-AF65-F5344CB8AC3E}">
        <p14:creationId xmlns:p14="http://schemas.microsoft.com/office/powerpoint/2010/main" val="743575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persoon&#10;&#10;Automatisch gegenereerde beschrijving">
            <a:extLst>
              <a:ext uri="{FF2B5EF4-FFF2-40B4-BE49-F238E27FC236}">
                <a16:creationId xmlns:a16="http://schemas.microsoft.com/office/drawing/2014/main" id="{4E26907D-9457-FE1C-49A2-25D72F9E02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93" r="20293"/>
          <a:stretch>
            <a:fillRect/>
          </a:stretch>
        </p:blipFill>
        <p:spPr/>
      </p:pic>
      <p:sp>
        <p:nvSpPr>
          <p:cNvPr id="3" name="Tijdelijke aanduiding voor tekst 2">
            <a:extLst>
              <a:ext uri="{FF2B5EF4-FFF2-40B4-BE49-F238E27FC236}">
                <a16:creationId xmlns:a16="http://schemas.microsoft.com/office/drawing/2014/main" id="{64E10366-6006-C0B8-4345-D60B63E45AEB}"/>
              </a:ext>
            </a:extLst>
          </p:cNvPr>
          <p:cNvSpPr>
            <a:spLocks noGrp="1"/>
          </p:cNvSpPr>
          <p:nvPr>
            <p:ph type="body" sz="quarter" idx="11"/>
          </p:nvPr>
        </p:nvSpPr>
        <p:spPr>
          <a:xfrm>
            <a:off x="591060" y="495393"/>
            <a:ext cx="5504940" cy="1452562"/>
          </a:xfrm>
        </p:spPr>
        <p:txBody>
          <a:bodyPr>
            <a:normAutofit/>
          </a:bodyPr>
          <a:lstStyle/>
          <a:p>
            <a:r>
              <a:rPr lang="nl-NL" sz="2400" dirty="0"/>
              <a:t>Waar gaan we het over hebben?</a:t>
            </a:r>
          </a:p>
        </p:txBody>
      </p:sp>
      <p:sp>
        <p:nvSpPr>
          <p:cNvPr id="4" name="Tijdelijke aanduiding voor tekst 3">
            <a:extLst>
              <a:ext uri="{FF2B5EF4-FFF2-40B4-BE49-F238E27FC236}">
                <a16:creationId xmlns:a16="http://schemas.microsoft.com/office/drawing/2014/main" id="{E1D35F12-7535-DADB-E919-953004973082}"/>
              </a:ext>
            </a:extLst>
          </p:cNvPr>
          <p:cNvSpPr>
            <a:spLocks noGrp="1"/>
          </p:cNvSpPr>
          <p:nvPr>
            <p:ph type="body" sz="quarter" idx="12"/>
          </p:nvPr>
        </p:nvSpPr>
        <p:spPr>
          <a:xfrm>
            <a:off x="591060" y="1669774"/>
            <a:ext cx="5504940" cy="4073801"/>
          </a:xfrm>
        </p:spPr>
        <p:txBody>
          <a:bodyPr>
            <a:normAutofit fontScale="70000" lnSpcReduction="20000"/>
          </a:bodyPr>
          <a:lstStyle/>
          <a:p>
            <a:r>
              <a:rPr lang="nl-NL" dirty="0"/>
              <a:t>Podcasts zijn populair. Steeds meer mensen luisteren naar een podcast. Podcasts kunnen gaan over heel veel onderwerpen en hebben ook nog eens heel veel verschillende vormen, net als radio- en televisieprogramma’s. Je kunt er iets van leren of je moet er om lachen. Soms luister je omdat je de presentator heel leuk vindt of vind je het onderwerp juist interessant. </a:t>
            </a:r>
          </a:p>
          <a:p>
            <a:r>
              <a:rPr lang="nl-NL" dirty="0"/>
              <a:t>Podcasts kun je altijd en overal beluisteren: in de auto, op de fiets, tijdens het sporten of terwijl je een klusje doet. </a:t>
            </a:r>
          </a:p>
          <a:p>
            <a:r>
              <a:rPr lang="nl-NL" dirty="0"/>
              <a:t>Wat is nou precies een podcast? Welke podcasts zijn er voor kinderen en hoe kan je zelf een podcast maken? Daarover gaat deze les van mediabegrip.</a:t>
            </a:r>
          </a:p>
          <a:p>
            <a:endParaRPr lang="nl-NL" dirty="0"/>
          </a:p>
        </p:txBody>
      </p:sp>
    </p:spTree>
    <p:extLst>
      <p:ext uri="{BB962C8B-B14F-4D97-AF65-F5344CB8AC3E}">
        <p14:creationId xmlns:p14="http://schemas.microsoft.com/office/powerpoint/2010/main" val="387164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A0CAEAB-3CA0-0EBB-131F-A5D8BD8646C5}"/>
              </a:ext>
            </a:extLst>
          </p:cNvPr>
          <p:cNvSpPr>
            <a:spLocks noGrp="1"/>
          </p:cNvSpPr>
          <p:nvPr>
            <p:ph type="body" sz="quarter" idx="11"/>
          </p:nvPr>
        </p:nvSpPr>
        <p:spPr>
          <a:xfrm>
            <a:off x="611405" y="1040524"/>
            <a:ext cx="4089253" cy="4088524"/>
          </a:xfrm>
        </p:spPr>
        <p:txBody>
          <a:bodyPr>
            <a:normAutofit fontScale="70000" lnSpcReduction="20000"/>
          </a:bodyPr>
          <a:lstStyle/>
          <a:p>
            <a:pPr>
              <a:lnSpc>
                <a:spcPct val="150000"/>
              </a:lnSpc>
            </a:pPr>
            <a:r>
              <a:rPr lang="nl-NL" sz="3100" dirty="0"/>
              <a:t>In het nieuws:</a:t>
            </a:r>
          </a:p>
          <a:p>
            <a:pPr>
              <a:lnSpc>
                <a:spcPct val="150000"/>
              </a:lnSpc>
            </a:pPr>
            <a:r>
              <a:rPr lang="nl-NL" sz="2300" b="0" dirty="0"/>
              <a:t>Podcasts waren tot vorige week gratis te beluisteren in Nederland. Vanaf 15 april bestaat er een betaalde dienst: </a:t>
            </a:r>
            <a:r>
              <a:rPr lang="nl-NL" sz="2300" b="0" dirty="0" err="1"/>
              <a:t>Podimo</a:t>
            </a:r>
            <a:r>
              <a:rPr lang="nl-NL" sz="2300" b="0" dirty="0"/>
              <a:t>. Hierbij hebben veel populaire podcastmakers zich aangesloten.</a:t>
            </a:r>
          </a:p>
          <a:p>
            <a:pPr>
              <a:lnSpc>
                <a:spcPct val="150000"/>
              </a:lnSpc>
            </a:pPr>
            <a:r>
              <a:rPr lang="nl-NL" sz="2300" b="0" dirty="0"/>
              <a:t>Je kunt hun podcast alleen downloaden als je een abonnement afsluit. Eigenlijk net als films op </a:t>
            </a:r>
            <a:r>
              <a:rPr lang="nl-NL" sz="2300" b="0" dirty="0" err="1"/>
              <a:t>Netflix</a:t>
            </a:r>
            <a:r>
              <a:rPr lang="nl-NL" sz="2300" b="0" dirty="0"/>
              <a:t> of muziek op </a:t>
            </a:r>
            <a:r>
              <a:rPr lang="nl-NL" sz="2300" b="0" dirty="0" err="1"/>
              <a:t>Spotify</a:t>
            </a:r>
            <a:r>
              <a:rPr lang="nl-NL" sz="2300" b="0" dirty="0"/>
              <a:t>.</a:t>
            </a:r>
          </a:p>
          <a:p>
            <a:endParaRPr lang="nl-NL" dirty="0"/>
          </a:p>
        </p:txBody>
      </p:sp>
      <p:pic>
        <p:nvPicPr>
          <p:cNvPr id="5" name="Tijdelijke aanduiding voor afbeelding 4">
            <a:extLst>
              <a:ext uri="{FF2B5EF4-FFF2-40B4-BE49-F238E27FC236}">
                <a16:creationId xmlns:a16="http://schemas.microsoft.com/office/drawing/2014/main" id="{0AD50B4D-1ACA-0530-0144-6E7F68C4490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0491" b="10491"/>
          <a:stretch>
            <a:fillRect/>
          </a:stretch>
        </p:blipFill>
        <p:spPr/>
      </p:pic>
    </p:spTree>
    <p:extLst>
      <p:ext uri="{BB962C8B-B14F-4D97-AF65-F5344CB8AC3E}">
        <p14:creationId xmlns:p14="http://schemas.microsoft.com/office/powerpoint/2010/main" val="2695745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1AF8CE5-E098-ACC7-9FE1-3EF28B6507AB}"/>
              </a:ext>
            </a:extLst>
          </p:cNvPr>
          <p:cNvSpPr>
            <a:spLocks noGrp="1"/>
          </p:cNvSpPr>
          <p:nvPr>
            <p:ph type="body" sz="quarter" idx="11"/>
          </p:nvPr>
        </p:nvSpPr>
        <p:spPr>
          <a:xfrm>
            <a:off x="591059" y="495393"/>
            <a:ext cx="4925157" cy="1452562"/>
          </a:xfrm>
        </p:spPr>
        <p:txBody>
          <a:bodyPr/>
          <a:lstStyle/>
          <a:p>
            <a:r>
              <a:rPr lang="nl-NL" dirty="0"/>
              <a:t>Podcast voor kinderen</a:t>
            </a:r>
          </a:p>
        </p:txBody>
      </p:sp>
      <p:sp>
        <p:nvSpPr>
          <p:cNvPr id="3" name="Tijdelijke aanduiding voor tekst 2">
            <a:extLst>
              <a:ext uri="{FF2B5EF4-FFF2-40B4-BE49-F238E27FC236}">
                <a16:creationId xmlns:a16="http://schemas.microsoft.com/office/drawing/2014/main" id="{4FCCE2D2-CBC5-1E87-161C-103766CA2652}"/>
              </a:ext>
            </a:extLst>
          </p:cNvPr>
          <p:cNvSpPr>
            <a:spLocks noGrp="1"/>
          </p:cNvSpPr>
          <p:nvPr>
            <p:ph type="body" sz="quarter" idx="12"/>
          </p:nvPr>
        </p:nvSpPr>
        <p:spPr/>
        <p:txBody>
          <a:bodyPr>
            <a:normAutofit fontScale="85000" lnSpcReduction="10000"/>
          </a:bodyPr>
          <a:lstStyle/>
          <a:p>
            <a:r>
              <a:rPr lang="nl-NL" dirty="0"/>
              <a:t>De podcast wordt steeds populairder, maar voor kinderen is de podcast minder bekend. Toch zijn er steeds meer leuke, grappige of informatieve podcasts te vinden voor jullie. Bijvoorbeeld de podcast van het Jeugdjournaal.</a:t>
            </a:r>
          </a:p>
          <a:p>
            <a:r>
              <a:rPr lang="nl-NL" dirty="0"/>
              <a:t>Malou van der Starre en Bart Tuinman van de Jeugdjournaalpodcast leggen zelf uit wat een podcast is.</a:t>
            </a:r>
          </a:p>
        </p:txBody>
      </p:sp>
      <p:pic>
        <p:nvPicPr>
          <p:cNvPr id="7" name="Onlinemedia 6" descr="We hebben iets nieuws: de Jeugdjournaal Podcast!">
            <a:hlinkClick r:id="" action="ppaction://media"/>
            <a:extLst>
              <a:ext uri="{FF2B5EF4-FFF2-40B4-BE49-F238E27FC236}">
                <a16:creationId xmlns:a16="http://schemas.microsoft.com/office/drawing/2014/main" id="{8E5F346F-A583-713F-3E87-5C2BBBD1EF42}"/>
              </a:ext>
            </a:extLst>
          </p:cNvPr>
          <p:cNvPicPr>
            <a:picLocks noGrp="1" noRot="1" noChangeAspect="1"/>
          </p:cNvPicPr>
          <p:nvPr>
            <p:ph type="media" sz="quarter" idx="13"/>
            <a:videoFile r:link="rId1"/>
          </p:nvPr>
        </p:nvPicPr>
        <p:blipFill>
          <a:blip r:embed="rId3"/>
          <a:stretch>
            <a:fillRect/>
          </a:stretch>
        </p:blipFill>
        <p:spPr>
          <a:xfrm>
            <a:off x="6543675" y="2586038"/>
            <a:ext cx="5267325" cy="2976562"/>
          </a:xfrm>
          <a:prstGeom prst="rect">
            <a:avLst/>
          </a:prstGeom>
        </p:spPr>
      </p:pic>
    </p:spTree>
    <p:extLst>
      <p:ext uri="{BB962C8B-B14F-4D97-AF65-F5344CB8AC3E}">
        <p14:creationId xmlns:p14="http://schemas.microsoft.com/office/powerpoint/2010/main" val="78827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0803C37-C38C-11A8-3F8F-73716430C282}"/>
              </a:ext>
            </a:extLst>
          </p:cNvPr>
          <p:cNvSpPr>
            <a:spLocks noGrp="1"/>
          </p:cNvSpPr>
          <p:nvPr>
            <p:ph type="body" sz="quarter" idx="11"/>
          </p:nvPr>
        </p:nvSpPr>
        <p:spPr>
          <a:xfrm>
            <a:off x="8269357" y="1868557"/>
            <a:ext cx="3578086" cy="3160643"/>
          </a:xfrm>
        </p:spPr>
        <p:txBody>
          <a:bodyPr>
            <a:normAutofit fontScale="85000" lnSpcReduction="20000"/>
          </a:bodyPr>
          <a:lstStyle/>
          <a:p>
            <a:r>
              <a:rPr lang="nl-NL" sz="2800" dirty="0"/>
              <a:t>Opdracht:</a:t>
            </a:r>
          </a:p>
          <a:p>
            <a:pPr marL="285750" indent="-285750">
              <a:lnSpc>
                <a:spcPct val="150000"/>
              </a:lnSpc>
              <a:buFont typeface="Arial" panose="020B0604020202020204" pitchFamily="34" charset="0"/>
              <a:buChar char="•"/>
            </a:pPr>
            <a:r>
              <a:rPr lang="nl-NL" sz="1800" b="0" dirty="0"/>
              <a:t>Pak je oortjes of koptelefoon.</a:t>
            </a:r>
          </a:p>
          <a:p>
            <a:pPr marL="285750" indent="-285750">
              <a:lnSpc>
                <a:spcPct val="150000"/>
              </a:lnSpc>
              <a:buFont typeface="Arial" panose="020B0604020202020204" pitchFamily="34" charset="0"/>
              <a:buChar char="•"/>
            </a:pPr>
            <a:r>
              <a:rPr lang="nl-NL" sz="1800" b="0" dirty="0"/>
              <a:t>Bekijk de website </a:t>
            </a:r>
            <a:r>
              <a:rPr lang="nl-NL" sz="1800" b="0" dirty="0" err="1">
                <a:solidFill>
                  <a:schemeClr val="tx1"/>
                </a:solidFill>
              </a:rPr>
              <a:t>kinderpodcasts.nl</a:t>
            </a:r>
            <a:r>
              <a:rPr lang="nl-NL" sz="1800" b="0" dirty="0">
                <a:solidFill>
                  <a:schemeClr val="tx1"/>
                </a:solidFill>
              </a:rPr>
              <a:t>. </a:t>
            </a:r>
            <a:r>
              <a:rPr lang="nl-NL" sz="1800" b="0" dirty="0"/>
              <a:t>Klik de goede leeftijdscategorie aan en kijk naar wat er te vinden is voor jouw leeftijd. </a:t>
            </a:r>
          </a:p>
          <a:p>
            <a:pPr marL="285750" indent="-285750">
              <a:lnSpc>
                <a:spcPct val="150000"/>
              </a:lnSpc>
              <a:buFont typeface="Arial" panose="020B0604020202020204" pitchFamily="34" charset="0"/>
              <a:buChar char="•"/>
            </a:pPr>
            <a:r>
              <a:rPr lang="nl-NL" sz="1800" b="0" dirty="0"/>
              <a:t>Probeer maar eens uit of er iets tussen zit wat jij leuk vindt.</a:t>
            </a:r>
          </a:p>
        </p:txBody>
      </p:sp>
      <p:pic>
        <p:nvPicPr>
          <p:cNvPr id="5" name="Tijdelijke aanduiding voor afbeelding 4">
            <a:extLst>
              <a:ext uri="{FF2B5EF4-FFF2-40B4-BE49-F238E27FC236}">
                <a16:creationId xmlns:a16="http://schemas.microsoft.com/office/drawing/2014/main" id="{E2AF8F77-FE40-3742-181C-5422ECC8C9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272" r="14272"/>
          <a:stretch>
            <a:fillRect/>
          </a:stretch>
        </p:blipFill>
        <p:spPr/>
      </p:pic>
    </p:spTree>
    <p:extLst>
      <p:ext uri="{BB962C8B-B14F-4D97-AF65-F5344CB8AC3E}">
        <p14:creationId xmlns:p14="http://schemas.microsoft.com/office/powerpoint/2010/main" val="2261864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D5DBF0C-2371-5CF2-C718-5E8595DB1BF5}"/>
              </a:ext>
            </a:extLst>
          </p:cNvPr>
          <p:cNvSpPr>
            <a:spLocks noGrp="1"/>
          </p:cNvSpPr>
          <p:nvPr>
            <p:ph type="body" sz="quarter" idx="11"/>
          </p:nvPr>
        </p:nvSpPr>
        <p:spPr>
          <a:xfrm>
            <a:off x="8093254" y="2312042"/>
            <a:ext cx="3417526" cy="3300481"/>
          </a:xfrm>
        </p:spPr>
        <p:txBody>
          <a:bodyPr>
            <a:normAutofit fontScale="62500" lnSpcReduction="20000"/>
          </a:bodyPr>
          <a:lstStyle/>
          <a:p>
            <a:pPr>
              <a:lnSpc>
                <a:spcPct val="170000"/>
              </a:lnSpc>
            </a:pPr>
            <a:r>
              <a:rPr lang="nl-NL" b="0" dirty="0"/>
              <a:t>Deze les gaan jullie zelf een podcast maken. </a:t>
            </a:r>
          </a:p>
          <a:p>
            <a:pPr>
              <a:lnSpc>
                <a:spcPct val="170000"/>
              </a:lnSpc>
            </a:pPr>
            <a:r>
              <a:rPr lang="nl-NL" b="0" dirty="0"/>
              <a:t>Hoe ga je dat doen?</a:t>
            </a:r>
          </a:p>
          <a:p>
            <a:pPr>
              <a:lnSpc>
                <a:spcPct val="170000"/>
              </a:lnSpc>
            </a:pPr>
            <a:r>
              <a:rPr lang="nl-NL" b="0" dirty="0"/>
              <a:t>Eerst kijken we naar verschillende vormen van podcasts.</a:t>
            </a:r>
          </a:p>
        </p:txBody>
      </p:sp>
      <p:pic>
        <p:nvPicPr>
          <p:cNvPr id="5" name="Tijdelijke aanduiding voor afbeelding 4" descr="Afbeelding met persoon, binnen, muur, elektronica&#10;&#10;Automatisch gegenereerde beschrijving">
            <a:extLst>
              <a:ext uri="{FF2B5EF4-FFF2-40B4-BE49-F238E27FC236}">
                <a16:creationId xmlns:a16="http://schemas.microsoft.com/office/drawing/2014/main" id="{9CAA025E-CC84-3A99-022D-51309C4FD9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712" r="10712"/>
          <a:stretch>
            <a:fillRect/>
          </a:stretch>
        </p:blipFill>
        <p:spPr/>
      </p:pic>
    </p:spTree>
    <p:extLst>
      <p:ext uri="{BB962C8B-B14F-4D97-AF65-F5344CB8AC3E}">
        <p14:creationId xmlns:p14="http://schemas.microsoft.com/office/powerpoint/2010/main" val="363409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657D469-880D-0FF3-F566-B8D61E716E69}"/>
              </a:ext>
            </a:extLst>
          </p:cNvPr>
          <p:cNvSpPr>
            <a:spLocks noGrp="1"/>
          </p:cNvSpPr>
          <p:nvPr>
            <p:ph type="body" sz="quarter" idx="11"/>
          </p:nvPr>
        </p:nvSpPr>
        <p:spPr/>
        <p:txBody>
          <a:bodyPr/>
          <a:lstStyle/>
          <a:p>
            <a:r>
              <a:rPr lang="nl-NL" dirty="0"/>
              <a:t>Welke vorm kan een podcast hebben?</a:t>
            </a:r>
          </a:p>
        </p:txBody>
      </p:sp>
      <p:sp>
        <p:nvSpPr>
          <p:cNvPr id="3" name="Tijdelijke aanduiding voor tekst 2">
            <a:extLst>
              <a:ext uri="{FF2B5EF4-FFF2-40B4-BE49-F238E27FC236}">
                <a16:creationId xmlns:a16="http://schemas.microsoft.com/office/drawing/2014/main" id="{038720DA-B9C2-A40A-061D-AD5086515562}"/>
              </a:ext>
            </a:extLst>
          </p:cNvPr>
          <p:cNvSpPr>
            <a:spLocks noGrp="1"/>
          </p:cNvSpPr>
          <p:nvPr>
            <p:ph type="body" sz="quarter" idx="12"/>
          </p:nvPr>
        </p:nvSpPr>
        <p:spPr/>
        <p:txBody>
          <a:bodyPr>
            <a:normAutofit/>
          </a:bodyPr>
          <a:lstStyle/>
          <a:p>
            <a:r>
              <a:rPr lang="nl-NL" b="1" i="1" dirty="0">
                <a:solidFill>
                  <a:schemeClr val="accent1"/>
                </a:solidFill>
              </a:rPr>
              <a:t>1. Interview</a:t>
            </a:r>
          </a:p>
          <a:p>
            <a:r>
              <a:rPr lang="nl-NL" dirty="0"/>
              <a:t>Ben je nieuwsgierig hoe iets werkt? Of hoe iets in het verleden ging? Hoe iemand zich voelt die iets ergs heeft meegemaakt, of juist iets heel moois heeft beleefd…?</a:t>
            </a:r>
          </a:p>
          <a:p>
            <a:r>
              <a:rPr lang="nl-NL" dirty="0"/>
              <a:t>Dan kan je een interview houden. Een </a:t>
            </a:r>
            <a:r>
              <a:rPr lang="nl-NL" dirty="0" err="1"/>
              <a:t>vraag-gesprek</a:t>
            </a:r>
            <a:r>
              <a:rPr lang="nl-NL" dirty="0"/>
              <a:t> met iemand over een onderwerp. </a:t>
            </a:r>
          </a:p>
          <a:p>
            <a:endParaRPr lang="nl-NL" dirty="0"/>
          </a:p>
        </p:txBody>
      </p:sp>
      <p:grpSp>
        <p:nvGrpSpPr>
          <p:cNvPr id="5" name="Group 35">
            <a:extLst>
              <a:ext uri="{FF2B5EF4-FFF2-40B4-BE49-F238E27FC236}">
                <a16:creationId xmlns:a16="http://schemas.microsoft.com/office/drawing/2014/main" id="{891249A5-614D-905F-33FA-E593D834C929}"/>
              </a:ext>
            </a:extLst>
          </p:cNvPr>
          <p:cNvGrpSpPr/>
          <p:nvPr/>
        </p:nvGrpSpPr>
        <p:grpSpPr>
          <a:xfrm>
            <a:off x="10704081" y="4553455"/>
            <a:ext cx="1186316" cy="1329846"/>
            <a:chOff x="6113581" y="3548026"/>
            <a:chExt cx="654955" cy="734197"/>
          </a:xfrm>
        </p:grpSpPr>
        <p:sp>
          <p:nvSpPr>
            <p:cNvPr id="6" name="Graphic 2">
              <a:extLst>
                <a:ext uri="{FF2B5EF4-FFF2-40B4-BE49-F238E27FC236}">
                  <a16:creationId xmlns:a16="http://schemas.microsoft.com/office/drawing/2014/main" id="{2F8030DC-8E78-55F8-5EE1-47A47F0AFDA3}"/>
                </a:ext>
              </a:extLst>
            </p:cNvPr>
            <p:cNvSpPr/>
            <p:nvPr/>
          </p:nvSpPr>
          <p:spPr>
            <a:xfrm>
              <a:off x="6113581" y="3548026"/>
              <a:ext cx="654955" cy="734197"/>
            </a:xfrm>
            <a:custGeom>
              <a:avLst/>
              <a:gdLst>
                <a:gd name="connsiteX0" fmla="*/ 631451 w 654955"/>
                <a:gd name="connsiteY0" fmla="*/ 191401 h 734197"/>
                <a:gd name="connsiteX1" fmla="*/ 574811 w 654955"/>
                <a:gd name="connsiteY1" fmla="*/ 89353 h 734197"/>
                <a:gd name="connsiteX2" fmla="*/ 481996 w 654955"/>
                <a:gd name="connsiteY2" fmla="*/ 27001 h 734197"/>
                <a:gd name="connsiteX3" fmla="*/ 117784 w 654955"/>
                <a:gd name="connsiteY3" fmla="*/ 75169 h 734197"/>
                <a:gd name="connsiteX4" fmla="*/ 32681 w 654955"/>
                <a:gd name="connsiteY4" fmla="*/ 192829 h 734197"/>
                <a:gd name="connsiteX5" fmla="*/ 124 w 654955"/>
                <a:gd name="connsiteY5" fmla="*/ 377029 h 734197"/>
                <a:gd name="connsiteX6" fmla="*/ 83038 w 654955"/>
                <a:gd name="connsiteY6" fmla="*/ 644239 h 734197"/>
                <a:gd name="connsiteX7" fmla="*/ 314740 w 654955"/>
                <a:gd name="connsiteY7" fmla="*/ 734197 h 734197"/>
                <a:gd name="connsiteX8" fmla="*/ 559199 w 654955"/>
                <a:gd name="connsiteY8" fmla="*/ 635767 h 734197"/>
                <a:gd name="connsiteX9" fmla="*/ 654869 w 654955"/>
                <a:gd name="connsiteY9" fmla="*/ 347329 h 734197"/>
                <a:gd name="connsiteX10" fmla="*/ 63145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451" y="191401"/>
                  </a:moveTo>
                  <a:cubicBezTo>
                    <a:pt x="619761" y="153866"/>
                    <a:pt x="600484" y="119130"/>
                    <a:pt x="574811" y="89353"/>
                  </a:cubicBezTo>
                  <a:cubicBezTo>
                    <a:pt x="548213" y="62746"/>
                    <a:pt x="516685" y="41566"/>
                    <a:pt x="481996" y="27001"/>
                  </a:cubicBezTo>
                  <a:cubicBezTo>
                    <a:pt x="360538" y="-21862"/>
                    <a:pt x="222364" y="-3585"/>
                    <a:pt x="117784" y="75169"/>
                  </a:cubicBezTo>
                  <a:cubicBezTo>
                    <a:pt x="82753" y="101633"/>
                    <a:pt x="54385" y="140853"/>
                    <a:pt x="32681" y="192829"/>
                  </a:cubicBezTo>
                  <a:cubicBezTo>
                    <a:pt x="9748" y="251469"/>
                    <a:pt x="-1313" y="314078"/>
                    <a:pt x="124" y="377029"/>
                  </a:cubicBezTo>
                  <a:cubicBezTo>
                    <a:pt x="124" y="495137"/>
                    <a:pt x="27759" y="584200"/>
                    <a:pt x="83038" y="644239"/>
                  </a:cubicBezTo>
                  <a:cubicBezTo>
                    <a:pt x="138317" y="704278"/>
                    <a:pt x="215548" y="734264"/>
                    <a:pt x="314740" y="734197"/>
                  </a:cubicBezTo>
                  <a:cubicBezTo>
                    <a:pt x="413932" y="734197"/>
                    <a:pt x="495419" y="701384"/>
                    <a:pt x="559199" y="635767"/>
                  </a:cubicBezTo>
                  <a:cubicBezTo>
                    <a:pt x="622979" y="570150"/>
                    <a:pt x="654869" y="474004"/>
                    <a:pt x="654869" y="347329"/>
                  </a:cubicBezTo>
                  <a:cubicBezTo>
                    <a:pt x="655887" y="294411"/>
                    <a:pt x="647967" y="241692"/>
                    <a:pt x="631451" y="191401"/>
                  </a:cubicBezTo>
                  <a:close/>
                </a:path>
              </a:pathLst>
            </a:custGeom>
            <a:solidFill>
              <a:srgbClr val="EA975C"/>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5AE5EA3C-1E8F-91CE-5166-4EDC05B3C7FF}"/>
                </a:ext>
              </a:extLst>
            </p:cNvPr>
            <p:cNvSpPr/>
            <p:nvPr/>
          </p:nvSpPr>
          <p:spPr>
            <a:xfrm>
              <a:off x="6321133" y="3712297"/>
              <a:ext cx="322231" cy="387153"/>
            </a:xfrm>
            <a:custGeom>
              <a:avLst/>
              <a:gdLst>
                <a:gd name="connsiteX0" fmla="*/ 0 w 322231"/>
                <a:gd name="connsiteY0" fmla="*/ 387154 h 387153"/>
                <a:gd name="connsiteX1" fmla="*/ 170017 w 322231"/>
                <a:gd name="connsiteY1" fmla="*/ 0 h 387153"/>
                <a:gd name="connsiteX2" fmla="*/ 322232 w 322231"/>
                <a:gd name="connsiteY2" fmla="*/ 387154 h 387153"/>
                <a:gd name="connsiteX3" fmla="*/ 0 w 322231"/>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231" h="387153">
                  <a:moveTo>
                    <a:pt x="0" y="387154"/>
                  </a:moveTo>
                  <a:lnTo>
                    <a:pt x="170017" y="0"/>
                  </a:lnTo>
                  <a:lnTo>
                    <a:pt x="322232"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AFC12283-D9C1-6335-0E1E-F7FD61378E91}"/>
                </a:ext>
              </a:extLst>
            </p:cNvPr>
            <p:cNvSpPr/>
            <p:nvPr/>
          </p:nvSpPr>
          <p:spPr>
            <a:xfrm>
              <a:off x="6495053"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93316256-4298-CA69-5F38-A0A64F246680}"/>
                </a:ext>
              </a:extLst>
            </p:cNvPr>
            <p:cNvSpPr/>
            <p:nvPr/>
          </p:nvSpPr>
          <p:spPr>
            <a:xfrm>
              <a:off x="6491150"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9C7DE854-8797-9774-1B71-EB3386E44FB9}"/>
                </a:ext>
              </a:extLst>
            </p:cNvPr>
            <p:cNvSpPr/>
            <p:nvPr/>
          </p:nvSpPr>
          <p:spPr>
            <a:xfrm>
              <a:off x="6444029" y="3819580"/>
              <a:ext cx="96717" cy="30652"/>
            </a:xfrm>
            <a:custGeom>
              <a:avLst/>
              <a:gdLst>
                <a:gd name="connsiteX0" fmla="*/ 0 w 96717"/>
                <a:gd name="connsiteY0" fmla="*/ 8758 h 30652"/>
                <a:gd name="connsiteX1" fmla="*/ 22180 w 96717"/>
                <a:gd name="connsiteY1" fmla="*/ 20086 h 30652"/>
                <a:gd name="connsiteX2" fmla="*/ 44836 w 96717"/>
                <a:gd name="connsiteY2" fmla="*/ 0 h 30652"/>
                <a:gd name="connsiteX3" fmla="*/ 56641 w 96717"/>
                <a:gd name="connsiteY3" fmla="*/ 17611 h 30652"/>
                <a:gd name="connsiteX4" fmla="*/ 67778 w 96717"/>
                <a:gd name="connsiteY4" fmla="*/ 8758 h 30652"/>
                <a:gd name="connsiteX5" fmla="*/ 87388 w 96717"/>
                <a:gd name="connsiteY5" fmla="*/ 30652 h 30652"/>
                <a:gd name="connsiteX6" fmla="*/ 96717 w 96717"/>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7" h="30652">
                  <a:moveTo>
                    <a:pt x="0" y="8758"/>
                  </a:moveTo>
                  <a:lnTo>
                    <a:pt x="22180" y="20086"/>
                  </a:lnTo>
                  <a:lnTo>
                    <a:pt x="44836" y="0"/>
                  </a:lnTo>
                  <a:lnTo>
                    <a:pt x="56641"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6932E29B-4EB3-4F98-9C23-53FFDE883EE2}"/>
                </a:ext>
              </a:extLst>
            </p:cNvPr>
            <p:cNvSpPr/>
            <p:nvPr/>
          </p:nvSpPr>
          <p:spPr>
            <a:xfrm>
              <a:off x="6227462" y="3819580"/>
              <a:ext cx="232844" cy="279870"/>
            </a:xfrm>
            <a:custGeom>
              <a:avLst/>
              <a:gdLst>
                <a:gd name="connsiteX0" fmla="*/ 0 w 232844"/>
                <a:gd name="connsiteY0" fmla="*/ 279870 h 279870"/>
                <a:gd name="connsiteX1" fmla="*/ 122895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95"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AF789076-8958-A39B-5EFE-5A7B6D3081F4}"/>
                </a:ext>
              </a:extLst>
            </p:cNvPr>
            <p:cNvSpPr/>
            <p:nvPr/>
          </p:nvSpPr>
          <p:spPr>
            <a:xfrm>
              <a:off x="6310281" y="3903351"/>
              <a:ext cx="79010" cy="21609"/>
            </a:xfrm>
            <a:custGeom>
              <a:avLst/>
              <a:gdLst>
                <a:gd name="connsiteX0" fmla="*/ 0 w 79010"/>
                <a:gd name="connsiteY0" fmla="*/ 8758 h 21609"/>
                <a:gd name="connsiteX1" fmla="*/ 18087 w 79010"/>
                <a:gd name="connsiteY1" fmla="*/ 20086 h 21609"/>
                <a:gd name="connsiteX2" fmla="*/ 29129 w 79010"/>
                <a:gd name="connsiteY2" fmla="*/ 0 h 21609"/>
                <a:gd name="connsiteX3" fmla="*/ 46264 w 79010"/>
                <a:gd name="connsiteY3" fmla="*/ 17611 h 21609"/>
                <a:gd name="connsiteX4" fmla="*/ 55403 w 79010"/>
                <a:gd name="connsiteY4" fmla="*/ 8758 h 21609"/>
                <a:gd name="connsiteX5" fmla="*/ 64827 w 79010"/>
                <a:gd name="connsiteY5" fmla="*/ 21609 h 21609"/>
                <a:gd name="connsiteX6" fmla="*/ 79011 w 79010"/>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0"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66923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1765C42-E514-FFE6-1666-201ED185D3F8}"/>
              </a:ext>
            </a:extLst>
          </p:cNvPr>
          <p:cNvSpPr>
            <a:spLocks noGrp="1"/>
          </p:cNvSpPr>
          <p:nvPr>
            <p:ph type="body" sz="quarter" idx="11"/>
          </p:nvPr>
        </p:nvSpPr>
        <p:spPr/>
        <p:txBody>
          <a:bodyPr/>
          <a:lstStyle/>
          <a:p>
            <a:r>
              <a:rPr lang="nl-NL" dirty="0"/>
              <a:t>Welke vorm kan een podcast hebben?</a:t>
            </a:r>
          </a:p>
        </p:txBody>
      </p:sp>
      <p:sp>
        <p:nvSpPr>
          <p:cNvPr id="3" name="Tijdelijke aanduiding voor tekst 2">
            <a:extLst>
              <a:ext uri="{FF2B5EF4-FFF2-40B4-BE49-F238E27FC236}">
                <a16:creationId xmlns:a16="http://schemas.microsoft.com/office/drawing/2014/main" id="{F8099BE9-549D-56DE-2342-504942F3672C}"/>
              </a:ext>
            </a:extLst>
          </p:cNvPr>
          <p:cNvSpPr>
            <a:spLocks noGrp="1"/>
          </p:cNvSpPr>
          <p:nvPr>
            <p:ph type="body" sz="quarter" idx="12"/>
          </p:nvPr>
        </p:nvSpPr>
        <p:spPr/>
        <p:txBody>
          <a:bodyPr/>
          <a:lstStyle/>
          <a:p>
            <a:r>
              <a:rPr lang="nl-NL" b="1" i="1" dirty="0"/>
              <a:t>2. Hoorspel</a:t>
            </a:r>
          </a:p>
          <a:p>
            <a:r>
              <a:rPr lang="nl-NL" dirty="0"/>
              <a:t>Een hoorspel is een verhaal dat je tot leven brengt. Dat doe je door geluiden en stemmetjes te gebruiken. Je kunt bijvoorbeeld een verhaal uit een boek voorlezen en daar muziekjes en geluiden bij zoeken of zelf maken. </a:t>
            </a:r>
          </a:p>
          <a:p>
            <a:r>
              <a:rPr lang="nl-NL" dirty="0"/>
              <a:t> </a:t>
            </a:r>
          </a:p>
        </p:txBody>
      </p:sp>
      <p:grpSp>
        <p:nvGrpSpPr>
          <p:cNvPr id="4" name="Group 43">
            <a:extLst>
              <a:ext uri="{FF2B5EF4-FFF2-40B4-BE49-F238E27FC236}">
                <a16:creationId xmlns:a16="http://schemas.microsoft.com/office/drawing/2014/main" id="{DC289692-920B-D19B-6508-8EE6F84DCCB4}"/>
              </a:ext>
            </a:extLst>
          </p:cNvPr>
          <p:cNvGrpSpPr/>
          <p:nvPr/>
        </p:nvGrpSpPr>
        <p:grpSpPr>
          <a:xfrm>
            <a:off x="8677718" y="4647797"/>
            <a:ext cx="1186316" cy="1329846"/>
            <a:chOff x="5329569" y="3548026"/>
            <a:chExt cx="654955" cy="734197"/>
          </a:xfrm>
        </p:grpSpPr>
        <p:sp>
          <p:nvSpPr>
            <p:cNvPr id="5" name="Graphic 2">
              <a:extLst>
                <a:ext uri="{FF2B5EF4-FFF2-40B4-BE49-F238E27FC236}">
                  <a16:creationId xmlns:a16="http://schemas.microsoft.com/office/drawing/2014/main" id="{78424991-4B8B-178C-3EBB-6EEE57F2B85E}"/>
                </a:ext>
              </a:extLst>
            </p:cNvPr>
            <p:cNvSpPr/>
            <p:nvPr/>
          </p:nvSpPr>
          <p:spPr>
            <a:xfrm>
              <a:off x="5329569" y="3548026"/>
              <a:ext cx="654955" cy="734197"/>
            </a:xfrm>
            <a:custGeom>
              <a:avLst/>
              <a:gdLst>
                <a:gd name="connsiteX0" fmla="*/ 631541 w 654955"/>
                <a:gd name="connsiteY0" fmla="*/ 191401 h 734197"/>
                <a:gd name="connsiteX1" fmla="*/ 574901 w 654955"/>
                <a:gd name="connsiteY1" fmla="*/ 89353 h 734197"/>
                <a:gd name="connsiteX2" fmla="*/ 482086 w 654955"/>
                <a:gd name="connsiteY2" fmla="*/ 27001 h 734197"/>
                <a:gd name="connsiteX3" fmla="*/ 117874 w 654955"/>
                <a:gd name="connsiteY3" fmla="*/ 75169 h 734197"/>
                <a:gd name="connsiteX4" fmla="*/ 32771 w 654955"/>
                <a:gd name="connsiteY4" fmla="*/ 192829 h 734197"/>
                <a:gd name="connsiteX5" fmla="*/ 119 w 654955"/>
                <a:gd name="connsiteY5" fmla="*/ 377029 h 734197"/>
                <a:gd name="connsiteX6" fmla="*/ 83033 w 654955"/>
                <a:gd name="connsiteY6" fmla="*/ 644239 h 734197"/>
                <a:gd name="connsiteX7" fmla="*/ 314735 w 654955"/>
                <a:gd name="connsiteY7" fmla="*/ 734197 h 734197"/>
                <a:gd name="connsiteX8" fmla="*/ 559194 w 654955"/>
                <a:gd name="connsiteY8" fmla="*/ 635767 h 734197"/>
                <a:gd name="connsiteX9" fmla="*/ 654863 w 654955"/>
                <a:gd name="connsiteY9" fmla="*/ 347329 h 734197"/>
                <a:gd name="connsiteX10" fmla="*/ 63154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541" y="191401"/>
                  </a:moveTo>
                  <a:cubicBezTo>
                    <a:pt x="619851" y="153866"/>
                    <a:pt x="600574" y="119130"/>
                    <a:pt x="574901" y="89353"/>
                  </a:cubicBezTo>
                  <a:cubicBezTo>
                    <a:pt x="548303" y="62746"/>
                    <a:pt x="516775" y="41566"/>
                    <a:pt x="482086" y="27001"/>
                  </a:cubicBezTo>
                  <a:cubicBezTo>
                    <a:pt x="360628" y="-21862"/>
                    <a:pt x="222454" y="-3585"/>
                    <a:pt x="117874" y="75169"/>
                  </a:cubicBezTo>
                  <a:cubicBezTo>
                    <a:pt x="82843" y="101633"/>
                    <a:pt x="54475" y="140853"/>
                    <a:pt x="32771" y="192829"/>
                  </a:cubicBezTo>
                  <a:cubicBezTo>
                    <a:pt x="9810" y="251469"/>
                    <a:pt x="-1290" y="314078"/>
                    <a:pt x="119" y="377029"/>
                  </a:cubicBezTo>
                  <a:cubicBezTo>
                    <a:pt x="119" y="495137"/>
                    <a:pt x="27754" y="584200"/>
                    <a:pt x="83033" y="644239"/>
                  </a:cubicBezTo>
                  <a:cubicBezTo>
                    <a:pt x="138312" y="704278"/>
                    <a:pt x="215543" y="734264"/>
                    <a:pt x="314735" y="734197"/>
                  </a:cubicBezTo>
                  <a:cubicBezTo>
                    <a:pt x="413927" y="734197"/>
                    <a:pt x="495414" y="701384"/>
                    <a:pt x="559194" y="635767"/>
                  </a:cubicBezTo>
                  <a:cubicBezTo>
                    <a:pt x="622973" y="570150"/>
                    <a:pt x="654863" y="474004"/>
                    <a:pt x="654863" y="347329"/>
                  </a:cubicBezTo>
                  <a:cubicBezTo>
                    <a:pt x="655911" y="294411"/>
                    <a:pt x="648029" y="241692"/>
                    <a:pt x="631541" y="191401"/>
                  </a:cubicBezTo>
                  <a:close/>
                </a:path>
              </a:pathLst>
            </a:custGeom>
            <a:solidFill>
              <a:srgbClr val="009DDA"/>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A3FC4AF7-E1EF-68C9-3970-F08C4F098687}"/>
                </a:ext>
              </a:extLst>
            </p:cNvPr>
            <p:cNvSpPr/>
            <p:nvPr/>
          </p:nvSpPr>
          <p:spPr>
            <a:xfrm>
              <a:off x="5537306" y="3712297"/>
              <a:ext cx="322136" cy="387153"/>
            </a:xfrm>
            <a:custGeom>
              <a:avLst/>
              <a:gdLst>
                <a:gd name="connsiteX0" fmla="*/ 0 w 322136"/>
                <a:gd name="connsiteY0" fmla="*/ 387154 h 387153"/>
                <a:gd name="connsiteX1" fmla="*/ 169921 w 322136"/>
                <a:gd name="connsiteY1" fmla="*/ 0 h 387153"/>
                <a:gd name="connsiteX2" fmla="*/ 322136 w 322136"/>
                <a:gd name="connsiteY2" fmla="*/ 387154 h 387153"/>
                <a:gd name="connsiteX3" fmla="*/ 0 w 322136"/>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136" h="387153">
                  <a:moveTo>
                    <a:pt x="0" y="387154"/>
                  </a:moveTo>
                  <a:lnTo>
                    <a:pt x="169921" y="0"/>
                  </a:lnTo>
                  <a:lnTo>
                    <a:pt x="322136"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42BBB2CB-AB03-48A3-F345-1CE463CEB2D2}"/>
                </a:ext>
              </a:extLst>
            </p:cNvPr>
            <p:cNvSpPr/>
            <p:nvPr/>
          </p:nvSpPr>
          <p:spPr>
            <a:xfrm>
              <a:off x="5711130"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D40199A0-D06B-0879-F6B6-57EABAF0A5F1}"/>
                </a:ext>
              </a:extLst>
            </p:cNvPr>
            <p:cNvSpPr/>
            <p:nvPr/>
          </p:nvSpPr>
          <p:spPr>
            <a:xfrm>
              <a:off x="5707227"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E82B4AC8-E0AD-70B5-3DF8-0A7038126DED}"/>
                </a:ext>
              </a:extLst>
            </p:cNvPr>
            <p:cNvSpPr/>
            <p:nvPr/>
          </p:nvSpPr>
          <p:spPr>
            <a:xfrm>
              <a:off x="5660106" y="3819580"/>
              <a:ext cx="96716" cy="30652"/>
            </a:xfrm>
            <a:custGeom>
              <a:avLst/>
              <a:gdLst>
                <a:gd name="connsiteX0" fmla="*/ 0 w 96716"/>
                <a:gd name="connsiteY0" fmla="*/ 8758 h 30652"/>
                <a:gd name="connsiteX1" fmla="*/ 22180 w 96716"/>
                <a:gd name="connsiteY1" fmla="*/ 20086 h 30652"/>
                <a:gd name="connsiteX2" fmla="*/ 44836 w 96716"/>
                <a:gd name="connsiteY2" fmla="*/ 0 h 30652"/>
                <a:gd name="connsiteX3" fmla="*/ 56640 w 96716"/>
                <a:gd name="connsiteY3" fmla="*/ 17611 h 30652"/>
                <a:gd name="connsiteX4" fmla="*/ 67778 w 96716"/>
                <a:gd name="connsiteY4" fmla="*/ 8758 h 30652"/>
                <a:gd name="connsiteX5" fmla="*/ 87388 w 96716"/>
                <a:gd name="connsiteY5" fmla="*/ 30652 h 30652"/>
                <a:gd name="connsiteX6" fmla="*/ 96717 w 96716"/>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6" h="30652">
                  <a:moveTo>
                    <a:pt x="0" y="8758"/>
                  </a:moveTo>
                  <a:lnTo>
                    <a:pt x="22180" y="20086"/>
                  </a:lnTo>
                  <a:lnTo>
                    <a:pt x="44836" y="0"/>
                  </a:lnTo>
                  <a:lnTo>
                    <a:pt x="56640"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6F3537A2-0A60-C7D0-4DFA-9E1B16D784F0}"/>
                </a:ext>
              </a:extLst>
            </p:cNvPr>
            <p:cNvSpPr/>
            <p:nvPr/>
          </p:nvSpPr>
          <p:spPr>
            <a:xfrm>
              <a:off x="5443635" y="3819580"/>
              <a:ext cx="232844" cy="279870"/>
            </a:xfrm>
            <a:custGeom>
              <a:avLst/>
              <a:gdLst>
                <a:gd name="connsiteX0" fmla="*/ 0 w 232844"/>
                <a:gd name="connsiteY0" fmla="*/ 279870 h 279870"/>
                <a:gd name="connsiteX1" fmla="*/ 122800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00"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EE4FD1D2-618F-EB87-3FDA-0CEC9CC69187}"/>
                </a:ext>
              </a:extLst>
            </p:cNvPr>
            <p:cNvSpPr/>
            <p:nvPr/>
          </p:nvSpPr>
          <p:spPr>
            <a:xfrm>
              <a:off x="5526359" y="3903351"/>
              <a:ext cx="79011" cy="21609"/>
            </a:xfrm>
            <a:custGeom>
              <a:avLst/>
              <a:gdLst>
                <a:gd name="connsiteX0" fmla="*/ 0 w 79011"/>
                <a:gd name="connsiteY0" fmla="*/ 8758 h 21609"/>
                <a:gd name="connsiteX1" fmla="*/ 18087 w 79011"/>
                <a:gd name="connsiteY1" fmla="*/ 20086 h 21609"/>
                <a:gd name="connsiteX2" fmla="*/ 29129 w 79011"/>
                <a:gd name="connsiteY2" fmla="*/ 0 h 21609"/>
                <a:gd name="connsiteX3" fmla="*/ 46264 w 79011"/>
                <a:gd name="connsiteY3" fmla="*/ 17611 h 21609"/>
                <a:gd name="connsiteX4" fmla="*/ 55403 w 79011"/>
                <a:gd name="connsiteY4" fmla="*/ 8758 h 21609"/>
                <a:gd name="connsiteX5" fmla="*/ 64827 w 79011"/>
                <a:gd name="connsiteY5" fmla="*/ 21609 h 21609"/>
                <a:gd name="connsiteX6" fmla="*/ 79011 w 79011"/>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1"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488514282"/>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1479</TotalTime>
  <Words>1318</Words>
  <Application>Microsoft Macintosh PowerPoint</Application>
  <PresentationFormat>Breedbeeld</PresentationFormat>
  <Paragraphs>80</Paragraphs>
  <Slides>16</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Calibri</vt:lpstr>
      <vt:lpstr>Arial</vt:lpstr>
      <vt:lpstr>Poppins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Clare Brouwer</cp:lastModifiedBy>
  <cp:revision>3</cp:revision>
  <dcterms:created xsi:type="dcterms:W3CDTF">2022-04-15T07:21:54Z</dcterms:created>
  <dcterms:modified xsi:type="dcterms:W3CDTF">2022-04-20T07:12:18Z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