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1"/>
  </p:notesMasterIdLst>
  <p:sldIdLst>
    <p:sldId id="268" r:id="rId5"/>
    <p:sldId id="269" r:id="rId6"/>
    <p:sldId id="270" r:id="rId7"/>
    <p:sldId id="271" r:id="rId8"/>
    <p:sldId id="272" r:id="rId9"/>
    <p:sldId id="274" r:id="rId10"/>
    <p:sldId id="275" r:id="rId11"/>
    <p:sldId id="273" r:id="rId12"/>
    <p:sldId id="276" r:id="rId13"/>
    <p:sldId id="277" r:id="rId14"/>
    <p:sldId id="278" r:id="rId15"/>
    <p:sldId id="279" r:id="rId16"/>
    <p:sldId id="280" r:id="rId17"/>
    <p:sldId id="282" r:id="rId18"/>
    <p:sldId id="281" r:id="rId19"/>
    <p:sldId id="283"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Poppins" pitchFamily="2" charset="77"/>
      <p:regular r:id="rId26"/>
      <p:bold r:id="rId27"/>
      <p:italic r:id="rId28"/>
      <p:boldItalic r:id="rId29"/>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76F93E-355D-4847-8CF9-F5AF8DE6CC93}" v="32" dt="2022-04-19T16:42:05.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4/19/22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19/04/22</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19/04/22</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3.xml"/><Relationship Id="rId1" Type="http://schemas.openxmlformats.org/officeDocument/2006/relationships/video" Target="https://www.youtube.com/embed/HCm6zXOe5B8?feature=oembe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studio.youtube.com/channel/UCViClqsiEeOBwcHdiLp1YgA/music" TargetMode="External"/><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kinderpodcasts.nl/"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3.xml"/><Relationship Id="rId1" Type="http://schemas.openxmlformats.org/officeDocument/2006/relationships/video" Target="https://www.youtube.com/embed/JbmY4byQm0I?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https://kinderpodcasts.nl/project/het-nationaal-hoorspel/"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tekst&#10;&#10;Automatisch gegenereerde beschrijving">
            <a:extLst>
              <a:ext uri="{FF2B5EF4-FFF2-40B4-BE49-F238E27FC236}">
                <a16:creationId xmlns:a16="http://schemas.microsoft.com/office/drawing/2014/main" id="{2FD24FEA-B385-4275-0ECD-848BE0C3F0F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7785" b="17785"/>
          <a:stretch>
            <a:fillRect/>
          </a:stretch>
        </p:blipFill>
        <p:spPr/>
      </p:pic>
      <p:sp>
        <p:nvSpPr>
          <p:cNvPr id="3" name="Tijdelijke aanduiding voor datum 2">
            <a:extLst>
              <a:ext uri="{FF2B5EF4-FFF2-40B4-BE49-F238E27FC236}">
                <a16:creationId xmlns:a16="http://schemas.microsoft.com/office/drawing/2014/main" id="{6DAD2511-9FC6-F353-7305-967880C8961C}"/>
              </a:ext>
            </a:extLst>
          </p:cNvPr>
          <p:cNvSpPr>
            <a:spLocks noGrp="1"/>
          </p:cNvSpPr>
          <p:nvPr>
            <p:ph type="dt" sz="half" idx="2"/>
          </p:nvPr>
        </p:nvSpPr>
        <p:spPr/>
        <p:txBody>
          <a:bodyPr/>
          <a:lstStyle/>
          <a:p>
            <a:fld id="{9AF70030-3449-D641-B9FE-4DB84E2FBB2D}" type="datetime1">
              <a:rPr lang="en-ID" smtClean="0"/>
              <a:t>19/04/22</a:t>
            </a:fld>
            <a:endParaRPr lang="en-US" dirty="0"/>
          </a:p>
        </p:txBody>
      </p:sp>
      <p:sp>
        <p:nvSpPr>
          <p:cNvPr id="4" name="Tijdelijke aanduiding voor tekst 3">
            <a:extLst>
              <a:ext uri="{FF2B5EF4-FFF2-40B4-BE49-F238E27FC236}">
                <a16:creationId xmlns:a16="http://schemas.microsoft.com/office/drawing/2014/main" id="{AE2A1A51-A25B-0364-E9D6-1D3D960A27CE}"/>
              </a:ext>
            </a:extLst>
          </p:cNvPr>
          <p:cNvSpPr>
            <a:spLocks noGrp="1"/>
          </p:cNvSpPr>
          <p:nvPr>
            <p:ph type="body" sz="quarter" idx="11"/>
          </p:nvPr>
        </p:nvSpPr>
        <p:spPr/>
        <p:txBody>
          <a:bodyPr>
            <a:normAutofit/>
          </a:bodyPr>
          <a:lstStyle/>
          <a:p>
            <a:r>
              <a:rPr lang="nl-NL" sz="3600" dirty="0"/>
              <a:t>Een podcast maken?</a:t>
            </a:r>
          </a:p>
          <a:p>
            <a:r>
              <a:rPr lang="nl-NL" sz="2400" dirty="0"/>
              <a:t>Dat kan jij ook!</a:t>
            </a:r>
          </a:p>
        </p:txBody>
      </p:sp>
      <p:sp>
        <p:nvSpPr>
          <p:cNvPr id="5" name="Tijdelijke aanduiding voor tekst 4">
            <a:extLst>
              <a:ext uri="{FF2B5EF4-FFF2-40B4-BE49-F238E27FC236}">
                <a16:creationId xmlns:a16="http://schemas.microsoft.com/office/drawing/2014/main" id="{0CF4C611-9AF5-55B8-9948-9A1B46ADCDEA}"/>
              </a:ext>
            </a:extLst>
          </p:cNvPr>
          <p:cNvSpPr>
            <a:spLocks noGrp="1"/>
          </p:cNvSpPr>
          <p:nvPr>
            <p:ph type="body" sz="quarter" idx="14"/>
          </p:nvPr>
        </p:nvSpPr>
        <p:spPr/>
        <p:txBody>
          <a:bodyPr/>
          <a:lstStyle/>
          <a:p>
            <a:r>
              <a:rPr lang="nl-NL" dirty="0"/>
              <a:t>Mediabegrip week 16 groep 5-6</a:t>
            </a:r>
          </a:p>
        </p:txBody>
      </p:sp>
    </p:spTree>
    <p:extLst>
      <p:ext uri="{BB962C8B-B14F-4D97-AF65-F5344CB8AC3E}">
        <p14:creationId xmlns:p14="http://schemas.microsoft.com/office/powerpoint/2010/main" val="769816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A51159F-CA13-CA09-AAD8-D2FE29009827}"/>
              </a:ext>
            </a:extLst>
          </p:cNvPr>
          <p:cNvSpPr>
            <a:spLocks noGrp="1"/>
          </p:cNvSpPr>
          <p:nvPr>
            <p:ph type="body" sz="quarter" idx="11"/>
          </p:nvPr>
        </p:nvSpPr>
        <p:spPr/>
        <p:txBody>
          <a:bodyPr/>
          <a:lstStyle/>
          <a:p>
            <a:r>
              <a:rPr lang="nl-NL" dirty="0"/>
              <a:t>Stap voor stap</a:t>
            </a:r>
          </a:p>
        </p:txBody>
      </p:sp>
      <p:sp>
        <p:nvSpPr>
          <p:cNvPr id="3" name="Tijdelijke aanduiding voor tekst 2">
            <a:extLst>
              <a:ext uri="{FF2B5EF4-FFF2-40B4-BE49-F238E27FC236}">
                <a16:creationId xmlns:a16="http://schemas.microsoft.com/office/drawing/2014/main" id="{B4B7D8D0-7EF9-99E2-9BBD-6A0B19292DE9}"/>
              </a:ext>
            </a:extLst>
          </p:cNvPr>
          <p:cNvSpPr>
            <a:spLocks noGrp="1"/>
          </p:cNvSpPr>
          <p:nvPr>
            <p:ph type="body" sz="quarter" idx="12"/>
          </p:nvPr>
        </p:nvSpPr>
        <p:spPr/>
        <p:txBody>
          <a:bodyPr>
            <a:normAutofit fontScale="85000" lnSpcReduction="20000"/>
          </a:bodyPr>
          <a:lstStyle/>
          <a:p>
            <a:r>
              <a:rPr lang="nl-NL" b="1" dirty="0">
                <a:solidFill>
                  <a:schemeClr val="accent1"/>
                </a:solidFill>
              </a:rPr>
              <a:t>Stap 1: </a:t>
            </a:r>
          </a:p>
          <a:p>
            <a:r>
              <a:rPr lang="nl-NL" dirty="0"/>
              <a:t>Kies een kort verhaal of een hoofdstuk uit een boek.</a:t>
            </a:r>
          </a:p>
          <a:p>
            <a:r>
              <a:rPr lang="nl-NL" b="1" dirty="0"/>
              <a:t>Tip</a:t>
            </a:r>
            <a:r>
              <a:rPr lang="nl-NL" dirty="0"/>
              <a:t>: Kies een boek dat </a:t>
            </a:r>
            <a:r>
              <a:rPr lang="nl-NL" b="1" dirty="0"/>
              <a:t>fantasierijk </a:t>
            </a:r>
            <a:r>
              <a:rPr lang="nl-NL" dirty="0"/>
              <a:t>is, zodat je veel effecten kan toevoegen. Bijvoorbeeld </a:t>
            </a:r>
            <a:r>
              <a:rPr lang="nl-NL" dirty="0" err="1">
                <a:solidFill>
                  <a:schemeClr val="accent1"/>
                </a:solidFill>
              </a:rPr>
              <a:t>Dolfje</a:t>
            </a:r>
            <a:r>
              <a:rPr lang="nl-NL" dirty="0">
                <a:solidFill>
                  <a:schemeClr val="accent1"/>
                </a:solidFill>
              </a:rPr>
              <a:t> Weerwolfje </a:t>
            </a:r>
            <a:r>
              <a:rPr lang="nl-NL" dirty="0"/>
              <a:t>van Paul van Loon of </a:t>
            </a:r>
            <a:r>
              <a:rPr lang="nl-NL" dirty="0">
                <a:solidFill>
                  <a:schemeClr val="accent1"/>
                </a:solidFill>
              </a:rPr>
              <a:t>Heksen</a:t>
            </a:r>
            <a:r>
              <a:rPr lang="nl-NL" dirty="0"/>
              <a:t> van Roald Dahl of </a:t>
            </a:r>
            <a:r>
              <a:rPr lang="nl-NL" dirty="0">
                <a:solidFill>
                  <a:schemeClr val="accent1"/>
                </a:solidFill>
              </a:rPr>
              <a:t>De Gorgels </a:t>
            </a:r>
            <a:r>
              <a:rPr lang="nl-NL" dirty="0"/>
              <a:t>van Jochem </a:t>
            </a:r>
            <a:r>
              <a:rPr lang="nl-NL" dirty="0" err="1"/>
              <a:t>Myjer</a:t>
            </a:r>
            <a:r>
              <a:rPr lang="nl-NL" dirty="0"/>
              <a:t>. </a:t>
            </a:r>
          </a:p>
          <a:p>
            <a:r>
              <a:rPr lang="nl-NL" dirty="0"/>
              <a:t>Bekijk eventueel het filmpje hiernaast voordat je naar de volgende stap gaat. </a:t>
            </a:r>
          </a:p>
          <a:p>
            <a:endParaRPr lang="nl-NL" dirty="0"/>
          </a:p>
          <a:p>
            <a:endParaRPr lang="nl-NL" dirty="0"/>
          </a:p>
        </p:txBody>
      </p:sp>
      <p:pic>
        <p:nvPicPr>
          <p:cNvPr id="7" name="Onlinemedia 6" descr="Maak een hoorspel!">
            <a:hlinkClick r:id="" action="ppaction://media"/>
            <a:extLst>
              <a:ext uri="{FF2B5EF4-FFF2-40B4-BE49-F238E27FC236}">
                <a16:creationId xmlns:a16="http://schemas.microsoft.com/office/drawing/2014/main" id="{7BB61220-83A3-1D0F-61D1-05B283C74F0F}"/>
              </a:ext>
            </a:extLst>
          </p:cNvPr>
          <p:cNvPicPr>
            <a:picLocks noGrp="1" noRot="1" noChangeAspect="1"/>
          </p:cNvPicPr>
          <p:nvPr>
            <p:ph type="media" sz="quarter" idx="13"/>
            <a:videoFile r:link="rId1"/>
          </p:nvPr>
        </p:nvPicPr>
        <p:blipFill>
          <a:blip r:embed="rId3"/>
          <a:stretch>
            <a:fillRect/>
          </a:stretch>
        </p:blipFill>
        <p:spPr>
          <a:xfrm>
            <a:off x="6543675" y="2586038"/>
            <a:ext cx="5267325" cy="2976562"/>
          </a:xfrm>
          <a:prstGeom prst="rect">
            <a:avLst/>
          </a:prstGeom>
        </p:spPr>
      </p:pic>
      <p:grpSp>
        <p:nvGrpSpPr>
          <p:cNvPr id="8" name="Group 16">
            <a:extLst>
              <a:ext uri="{FF2B5EF4-FFF2-40B4-BE49-F238E27FC236}">
                <a16:creationId xmlns:a16="http://schemas.microsoft.com/office/drawing/2014/main" id="{A1C4210A-61EA-79A9-54E2-1847DFBABBC6}"/>
              </a:ext>
            </a:extLst>
          </p:cNvPr>
          <p:cNvGrpSpPr/>
          <p:nvPr/>
        </p:nvGrpSpPr>
        <p:grpSpPr>
          <a:xfrm>
            <a:off x="5358117" y="1295400"/>
            <a:ext cx="1185558" cy="1330529"/>
            <a:chOff x="7839254" y="4681314"/>
            <a:chExt cx="654537" cy="734574"/>
          </a:xfrm>
        </p:grpSpPr>
        <p:sp>
          <p:nvSpPr>
            <p:cNvPr id="9" name="Graphic 2">
              <a:extLst>
                <a:ext uri="{FF2B5EF4-FFF2-40B4-BE49-F238E27FC236}">
                  <a16:creationId xmlns:a16="http://schemas.microsoft.com/office/drawing/2014/main" id="{3A1BE14A-4319-930C-D9F6-21DE9D67193D}"/>
                </a:ext>
              </a:extLst>
            </p:cNvPr>
            <p:cNvSpPr/>
            <p:nvPr/>
          </p:nvSpPr>
          <p:spPr>
            <a:xfrm>
              <a:off x="7839254" y="4681314"/>
              <a:ext cx="654537" cy="734574"/>
            </a:xfrm>
            <a:custGeom>
              <a:avLst/>
              <a:gdLst>
                <a:gd name="connsiteX0" fmla="*/ 631836 w 654537"/>
                <a:gd name="connsiteY0" fmla="*/ 191302 h 734574"/>
                <a:gd name="connsiteX1" fmla="*/ 482286 w 654537"/>
                <a:gd name="connsiteY1" fmla="*/ 26902 h 734574"/>
                <a:gd name="connsiteX2" fmla="*/ 117788 w 654537"/>
                <a:gd name="connsiteY2" fmla="*/ 75642 h 734574"/>
                <a:gd name="connsiteX3" fmla="*/ 32780 w 654537"/>
                <a:gd name="connsiteY3" fmla="*/ 193206 h 734574"/>
                <a:gd name="connsiteX4" fmla="*/ 128 w 654537"/>
                <a:gd name="connsiteY4" fmla="*/ 377502 h 734574"/>
                <a:gd name="connsiteX5" fmla="*/ 83042 w 654537"/>
                <a:gd name="connsiteY5" fmla="*/ 644616 h 734574"/>
                <a:gd name="connsiteX6" fmla="*/ 314745 w 654537"/>
                <a:gd name="connsiteY6" fmla="*/ 734574 h 734574"/>
                <a:gd name="connsiteX7" fmla="*/ 559203 w 654537"/>
                <a:gd name="connsiteY7" fmla="*/ 636144 h 734574"/>
                <a:gd name="connsiteX8" fmla="*/ 654397 w 654537"/>
                <a:gd name="connsiteY8" fmla="*/ 347706 h 734574"/>
                <a:gd name="connsiteX9" fmla="*/ 631836 w 654537"/>
                <a:gd name="connsiteY9" fmla="*/ 191302 h 73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537" h="734574">
                  <a:moveTo>
                    <a:pt x="631836" y="191302"/>
                  </a:moveTo>
                  <a:cubicBezTo>
                    <a:pt x="611217" y="115699"/>
                    <a:pt x="555604" y="54566"/>
                    <a:pt x="482286" y="26902"/>
                  </a:cubicBezTo>
                  <a:cubicBezTo>
                    <a:pt x="360657" y="-21942"/>
                    <a:pt x="222311" y="-3446"/>
                    <a:pt x="117788" y="75642"/>
                  </a:cubicBezTo>
                  <a:cubicBezTo>
                    <a:pt x="82881" y="102105"/>
                    <a:pt x="54551" y="141297"/>
                    <a:pt x="32780" y="193206"/>
                  </a:cubicBezTo>
                  <a:cubicBezTo>
                    <a:pt x="9762" y="251865"/>
                    <a:pt x="-1338" y="314512"/>
                    <a:pt x="128" y="377502"/>
                  </a:cubicBezTo>
                  <a:cubicBezTo>
                    <a:pt x="128" y="495542"/>
                    <a:pt x="27763" y="584577"/>
                    <a:pt x="83042" y="644616"/>
                  </a:cubicBezTo>
                  <a:cubicBezTo>
                    <a:pt x="138322" y="704655"/>
                    <a:pt x="215552" y="734641"/>
                    <a:pt x="314745" y="734574"/>
                  </a:cubicBezTo>
                  <a:cubicBezTo>
                    <a:pt x="413937" y="734574"/>
                    <a:pt x="495423" y="701761"/>
                    <a:pt x="559203" y="636144"/>
                  </a:cubicBezTo>
                  <a:cubicBezTo>
                    <a:pt x="622983" y="570527"/>
                    <a:pt x="654711" y="474381"/>
                    <a:pt x="654397" y="347706"/>
                  </a:cubicBezTo>
                  <a:cubicBezTo>
                    <a:pt x="655691" y="294673"/>
                    <a:pt x="648066" y="241803"/>
                    <a:pt x="631836" y="191302"/>
                  </a:cubicBezTo>
                  <a:close/>
                </a:path>
              </a:pathLst>
            </a:custGeom>
            <a:solidFill>
              <a:srgbClr val="EA975C"/>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25734E1B-24F1-B49A-C9E6-B8F475E564AC}"/>
                </a:ext>
              </a:extLst>
            </p:cNvPr>
            <p:cNvSpPr/>
            <p:nvPr/>
          </p:nvSpPr>
          <p:spPr>
            <a:xfrm>
              <a:off x="8076130" y="4990657"/>
              <a:ext cx="292626" cy="291674"/>
            </a:xfrm>
            <a:custGeom>
              <a:avLst/>
              <a:gdLst>
                <a:gd name="connsiteX0" fmla="*/ 0 w 292626"/>
                <a:gd name="connsiteY0" fmla="*/ 145837 h 291674"/>
                <a:gd name="connsiteX1" fmla="*/ 0 w 292626"/>
                <a:gd name="connsiteY1" fmla="*/ 162401 h 291674"/>
                <a:gd name="connsiteX2" fmla="*/ 60924 w 292626"/>
                <a:gd name="connsiteY2" fmla="*/ 230370 h 291674"/>
                <a:gd name="connsiteX3" fmla="*/ 240650 w 292626"/>
                <a:gd name="connsiteY3" fmla="*/ 230370 h 291674"/>
                <a:gd name="connsiteX4" fmla="*/ 292626 w 292626"/>
                <a:gd name="connsiteY4" fmla="*/ 291675 h 291674"/>
                <a:gd name="connsiteX5" fmla="*/ 292626 w 292626"/>
                <a:gd name="connsiteY5" fmla="*/ 67969 h 291674"/>
                <a:gd name="connsiteX6" fmla="*/ 231797 w 292626"/>
                <a:gd name="connsiteY6" fmla="*/ 0 h 291674"/>
                <a:gd name="connsiteX7" fmla="*/ 191626 w 292626"/>
                <a:gd name="connsiteY7" fmla="*/ 0 h 2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626" h="291674">
                  <a:moveTo>
                    <a:pt x="0" y="145837"/>
                  </a:moveTo>
                  <a:lnTo>
                    <a:pt x="0" y="162401"/>
                  </a:lnTo>
                  <a:cubicBezTo>
                    <a:pt x="0" y="199907"/>
                    <a:pt x="27321" y="230370"/>
                    <a:pt x="60924" y="230370"/>
                  </a:cubicBezTo>
                  <a:lnTo>
                    <a:pt x="240650" y="230370"/>
                  </a:lnTo>
                  <a:lnTo>
                    <a:pt x="292626" y="291675"/>
                  </a:lnTo>
                  <a:lnTo>
                    <a:pt x="292626" y="67969"/>
                  </a:lnTo>
                  <a:cubicBezTo>
                    <a:pt x="292626" y="30367"/>
                    <a:pt x="265401" y="0"/>
                    <a:pt x="231797" y="0"/>
                  </a:cubicBezTo>
                  <a:lnTo>
                    <a:pt x="191626" y="0"/>
                  </a:lnTo>
                </a:path>
              </a:pathLst>
            </a:custGeom>
            <a:noFill/>
            <a:ln w="9223" cap="rnd">
              <a:solidFill>
                <a:srgbClr val="FFFFFF"/>
              </a:solidFill>
              <a:prstDash val="solid"/>
              <a:round/>
            </a:ln>
          </p:spPr>
          <p:txBody>
            <a:bodyPr rtlCol="0" anchor="ctr"/>
            <a:lstStyle/>
            <a:p>
              <a:endParaRPr lang="en-US"/>
            </a:p>
          </p:txBody>
        </p:sp>
        <p:sp>
          <p:nvSpPr>
            <p:cNvPr id="11" name="Graphic 2">
              <a:extLst>
                <a:ext uri="{FF2B5EF4-FFF2-40B4-BE49-F238E27FC236}">
                  <a16:creationId xmlns:a16="http://schemas.microsoft.com/office/drawing/2014/main" id="{8DE093C8-69A3-8564-B173-55DF68CC8606}"/>
                </a:ext>
              </a:extLst>
            </p:cNvPr>
            <p:cNvSpPr/>
            <p:nvPr/>
          </p:nvSpPr>
          <p:spPr>
            <a:xfrm>
              <a:off x="8104487" y="5049656"/>
              <a:ext cx="55272" cy="103629"/>
            </a:xfrm>
            <a:custGeom>
              <a:avLst/>
              <a:gdLst>
                <a:gd name="connsiteX0" fmla="*/ 30377 w 55272"/>
                <a:gd name="connsiteY0" fmla="*/ 36481 h 103629"/>
                <a:gd name="connsiteX1" fmla="*/ 30377 w 55272"/>
                <a:gd name="connsiteY1" fmla="*/ 76081 h 103629"/>
                <a:gd name="connsiteX2" fmla="*/ 32281 w 55272"/>
                <a:gd name="connsiteY2" fmla="*/ 86838 h 103629"/>
                <a:gd name="connsiteX3" fmla="*/ 39516 w 55272"/>
                <a:gd name="connsiteY3" fmla="*/ 90170 h 103629"/>
                <a:gd name="connsiteX4" fmla="*/ 49797 w 55272"/>
                <a:gd name="connsiteY4" fmla="*/ 87886 h 103629"/>
                <a:gd name="connsiteX5" fmla="*/ 52367 w 55272"/>
                <a:gd name="connsiteY5" fmla="*/ 89218 h 103629"/>
                <a:gd name="connsiteX6" fmla="*/ 55223 w 55272"/>
                <a:gd name="connsiteY6" fmla="*/ 96453 h 103629"/>
                <a:gd name="connsiteX7" fmla="*/ 55223 w 55272"/>
                <a:gd name="connsiteY7" fmla="*/ 97785 h 103629"/>
                <a:gd name="connsiteX8" fmla="*/ 53605 w 55272"/>
                <a:gd name="connsiteY8" fmla="*/ 99594 h 103629"/>
                <a:gd name="connsiteX9" fmla="*/ 35327 w 55272"/>
                <a:gd name="connsiteY9" fmla="*/ 103402 h 103629"/>
                <a:gd name="connsiteX10" fmla="*/ 16289 w 55272"/>
                <a:gd name="connsiteY10" fmla="*/ 96072 h 103629"/>
                <a:gd name="connsiteX11" fmla="*/ 12671 w 55272"/>
                <a:gd name="connsiteY11" fmla="*/ 87029 h 103629"/>
                <a:gd name="connsiteX12" fmla="*/ 12005 w 55272"/>
                <a:gd name="connsiteY12" fmla="*/ 74368 h 103629"/>
                <a:gd name="connsiteX13" fmla="*/ 12005 w 55272"/>
                <a:gd name="connsiteY13" fmla="*/ 36290 h 103629"/>
                <a:gd name="connsiteX14" fmla="*/ 2485 w 55272"/>
                <a:gd name="connsiteY14" fmla="*/ 36290 h 103629"/>
                <a:gd name="connsiteX15" fmla="*/ 20 w 55272"/>
                <a:gd name="connsiteY15" fmla="*/ 34415 h 103629"/>
                <a:gd name="connsiteX16" fmla="*/ 10 w 55272"/>
                <a:gd name="connsiteY16" fmla="*/ 33910 h 103629"/>
                <a:gd name="connsiteX17" fmla="*/ 10 w 55272"/>
                <a:gd name="connsiteY17" fmla="*/ 25724 h 103629"/>
                <a:gd name="connsiteX18" fmla="*/ 2485 w 55272"/>
                <a:gd name="connsiteY18" fmla="*/ 23344 h 103629"/>
                <a:gd name="connsiteX19" fmla="*/ 12005 w 55272"/>
                <a:gd name="connsiteY19" fmla="*/ 23344 h 103629"/>
                <a:gd name="connsiteX20" fmla="*/ 12005 w 55272"/>
                <a:gd name="connsiteY20" fmla="*/ 2401 h 103629"/>
                <a:gd name="connsiteX21" fmla="*/ 13766 w 55272"/>
                <a:gd name="connsiteY21" fmla="*/ 21 h 103629"/>
                <a:gd name="connsiteX22" fmla="*/ 14385 w 55272"/>
                <a:gd name="connsiteY22" fmla="*/ 21 h 103629"/>
                <a:gd name="connsiteX23" fmla="*/ 27521 w 55272"/>
                <a:gd name="connsiteY23" fmla="*/ 21 h 103629"/>
                <a:gd name="connsiteX24" fmla="*/ 29997 w 55272"/>
                <a:gd name="connsiteY24" fmla="*/ 2401 h 103629"/>
                <a:gd name="connsiteX25" fmla="*/ 29997 w 55272"/>
                <a:gd name="connsiteY25" fmla="*/ 23630 h 103629"/>
                <a:gd name="connsiteX26" fmla="*/ 46179 w 55272"/>
                <a:gd name="connsiteY26" fmla="*/ 23630 h 103629"/>
                <a:gd name="connsiteX27" fmla="*/ 48559 w 55272"/>
                <a:gd name="connsiteY27" fmla="*/ 25391 h 103629"/>
                <a:gd name="connsiteX28" fmla="*/ 48559 w 55272"/>
                <a:gd name="connsiteY28" fmla="*/ 26009 h 103629"/>
                <a:gd name="connsiteX29" fmla="*/ 48559 w 55272"/>
                <a:gd name="connsiteY29" fmla="*/ 34196 h 103629"/>
                <a:gd name="connsiteX30" fmla="*/ 46798 w 55272"/>
                <a:gd name="connsiteY30" fmla="*/ 36576 h 103629"/>
                <a:gd name="connsiteX31" fmla="*/ 46179 w 55272"/>
                <a:gd name="connsiteY31" fmla="*/ 36576 h 10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272" h="103629">
                  <a:moveTo>
                    <a:pt x="30377" y="36481"/>
                  </a:moveTo>
                  <a:lnTo>
                    <a:pt x="30377" y="76081"/>
                  </a:lnTo>
                  <a:cubicBezTo>
                    <a:pt x="30092" y="79775"/>
                    <a:pt x="30748" y="83468"/>
                    <a:pt x="32281" y="86838"/>
                  </a:cubicBezTo>
                  <a:cubicBezTo>
                    <a:pt x="33871" y="89218"/>
                    <a:pt x="36670" y="90513"/>
                    <a:pt x="39516" y="90170"/>
                  </a:cubicBezTo>
                  <a:cubicBezTo>
                    <a:pt x="43067" y="90161"/>
                    <a:pt x="46579" y="89380"/>
                    <a:pt x="49797" y="87886"/>
                  </a:cubicBezTo>
                  <a:cubicBezTo>
                    <a:pt x="50939" y="87886"/>
                    <a:pt x="51796" y="87886"/>
                    <a:pt x="52367" y="89218"/>
                  </a:cubicBezTo>
                  <a:lnTo>
                    <a:pt x="55223" y="96453"/>
                  </a:lnTo>
                  <a:cubicBezTo>
                    <a:pt x="55289" y="96891"/>
                    <a:pt x="55289" y="97348"/>
                    <a:pt x="55223" y="97785"/>
                  </a:cubicBezTo>
                  <a:cubicBezTo>
                    <a:pt x="55223" y="98357"/>
                    <a:pt x="54652" y="98928"/>
                    <a:pt x="53605" y="99594"/>
                  </a:cubicBezTo>
                  <a:cubicBezTo>
                    <a:pt x="47874" y="102231"/>
                    <a:pt x="41629" y="103535"/>
                    <a:pt x="35327" y="103402"/>
                  </a:cubicBezTo>
                  <a:cubicBezTo>
                    <a:pt x="28131" y="104478"/>
                    <a:pt x="20905" y="101698"/>
                    <a:pt x="16289" y="96072"/>
                  </a:cubicBezTo>
                  <a:cubicBezTo>
                    <a:pt x="14365" y="93397"/>
                    <a:pt x="13128" y="90294"/>
                    <a:pt x="12671" y="87029"/>
                  </a:cubicBezTo>
                  <a:cubicBezTo>
                    <a:pt x="12205" y="82821"/>
                    <a:pt x="11976" y="78594"/>
                    <a:pt x="12005" y="74368"/>
                  </a:cubicBezTo>
                  <a:lnTo>
                    <a:pt x="12005" y="36290"/>
                  </a:lnTo>
                  <a:lnTo>
                    <a:pt x="2485" y="36290"/>
                  </a:lnTo>
                  <a:cubicBezTo>
                    <a:pt x="1286" y="36452"/>
                    <a:pt x="182" y="35615"/>
                    <a:pt x="20" y="34415"/>
                  </a:cubicBezTo>
                  <a:cubicBezTo>
                    <a:pt x="1" y="34253"/>
                    <a:pt x="-9" y="34082"/>
                    <a:pt x="10" y="33910"/>
                  </a:cubicBezTo>
                  <a:lnTo>
                    <a:pt x="10" y="25724"/>
                  </a:lnTo>
                  <a:cubicBezTo>
                    <a:pt x="10" y="24105"/>
                    <a:pt x="867" y="23344"/>
                    <a:pt x="2485" y="23344"/>
                  </a:cubicBezTo>
                  <a:lnTo>
                    <a:pt x="12005" y="23344"/>
                  </a:lnTo>
                  <a:lnTo>
                    <a:pt x="12005" y="2401"/>
                  </a:lnTo>
                  <a:cubicBezTo>
                    <a:pt x="11833" y="1259"/>
                    <a:pt x="12624" y="193"/>
                    <a:pt x="13766" y="21"/>
                  </a:cubicBezTo>
                  <a:cubicBezTo>
                    <a:pt x="13975" y="-7"/>
                    <a:pt x="14185" y="-7"/>
                    <a:pt x="14385" y="21"/>
                  </a:cubicBezTo>
                  <a:lnTo>
                    <a:pt x="27521" y="21"/>
                  </a:lnTo>
                  <a:cubicBezTo>
                    <a:pt x="29140" y="21"/>
                    <a:pt x="29997" y="783"/>
                    <a:pt x="29997" y="2401"/>
                  </a:cubicBezTo>
                  <a:lnTo>
                    <a:pt x="29997" y="23630"/>
                  </a:lnTo>
                  <a:lnTo>
                    <a:pt x="46179" y="23630"/>
                  </a:lnTo>
                  <a:cubicBezTo>
                    <a:pt x="47322" y="23458"/>
                    <a:pt x="48388" y="24248"/>
                    <a:pt x="48559" y="25391"/>
                  </a:cubicBezTo>
                  <a:cubicBezTo>
                    <a:pt x="48588" y="25600"/>
                    <a:pt x="48588" y="25810"/>
                    <a:pt x="48559" y="26009"/>
                  </a:cubicBezTo>
                  <a:lnTo>
                    <a:pt x="48559" y="34196"/>
                  </a:lnTo>
                  <a:cubicBezTo>
                    <a:pt x="48731" y="35338"/>
                    <a:pt x="47940" y="36404"/>
                    <a:pt x="46798" y="36576"/>
                  </a:cubicBezTo>
                  <a:cubicBezTo>
                    <a:pt x="46589" y="36604"/>
                    <a:pt x="46379" y="36604"/>
                    <a:pt x="46179" y="36576"/>
                  </a:cubicBezTo>
                  <a:close/>
                </a:path>
              </a:pathLst>
            </a:custGeom>
            <a:solidFill>
              <a:srgbClr val="FFFFFF"/>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88B8F110-177B-6C2E-02E1-FD779E5C3A10}"/>
                </a:ext>
              </a:extLst>
            </p:cNvPr>
            <p:cNvSpPr/>
            <p:nvPr/>
          </p:nvSpPr>
          <p:spPr>
            <a:xfrm>
              <a:off x="8167588" y="5071458"/>
              <a:ext cx="74299" cy="81658"/>
            </a:xfrm>
            <a:custGeom>
              <a:avLst/>
              <a:gdLst>
                <a:gd name="connsiteX0" fmla="*/ 119 w 74299"/>
                <a:gd name="connsiteY0" fmla="*/ 41904 h 81658"/>
                <a:gd name="connsiteX1" fmla="*/ 3831 w 74299"/>
                <a:gd name="connsiteY1" fmla="*/ 21437 h 81658"/>
                <a:gd name="connsiteX2" fmla="*/ 13351 w 74299"/>
                <a:gd name="connsiteY2" fmla="*/ 8301 h 81658"/>
                <a:gd name="connsiteX3" fmla="*/ 38101 w 74299"/>
                <a:gd name="connsiteY3" fmla="*/ 19 h 81658"/>
                <a:gd name="connsiteX4" fmla="*/ 54665 w 74299"/>
                <a:gd name="connsiteY4" fmla="*/ 2970 h 81658"/>
                <a:gd name="connsiteX5" fmla="*/ 65136 w 74299"/>
                <a:gd name="connsiteY5" fmla="*/ 9919 h 81658"/>
                <a:gd name="connsiteX6" fmla="*/ 71610 w 74299"/>
                <a:gd name="connsiteY6" fmla="*/ 21247 h 81658"/>
                <a:gd name="connsiteX7" fmla="*/ 74180 w 74299"/>
                <a:gd name="connsiteY7" fmla="*/ 38572 h 81658"/>
                <a:gd name="connsiteX8" fmla="*/ 63423 w 74299"/>
                <a:gd name="connsiteY8" fmla="*/ 70653 h 81658"/>
                <a:gd name="connsiteX9" fmla="*/ 35721 w 74299"/>
                <a:gd name="connsiteY9" fmla="*/ 81600 h 81658"/>
                <a:gd name="connsiteX10" fmla="*/ 9448 w 74299"/>
                <a:gd name="connsiteY10" fmla="*/ 71605 h 81658"/>
                <a:gd name="connsiteX11" fmla="*/ 119 w 74299"/>
                <a:gd name="connsiteY11" fmla="*/ 41904 h 81658"/>
                <a:gd name="connsiteX12" fmla="*/ 37054 w 74299"/>
                <a:gd name="connsiteY12" fmla="*/ 68654 h 81658"/>
                <a:gd name="connsiteX13" fmla="*/ 51143 w 74299"/>
                <a:gd name="connsiteY13" fmla="*/ 61609 h 81658"/>
                <a:gd name="connsiteX14" fmla="*/ 51143 w 74299"/>
                <a:gd name="connsiteY14" fmla="*/ 19914 h 81658"/>
                <a:gd name="connsiteX15" fmla="*/ 36769 w 74299"/>
                <a:gd name="connsiteY15" fmla="*/ 12870 h 81658"/>
                <a:gd name="connsiteX16" fmla="*/ 18301 w 74299"/>
                <a:gd name="connsiteY16" fmla="*/ 38382 h 81658"/>
                <a:gd name="connsiteX17" fmla="*/ 36959 w 74299"/>
                <a:gd name="connsiteY17" fmla="*/ 68654 h 8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99" h="81658">
                  <a:moveTo>
                    <a:pt x="119" y="41904"/>
                  </a:moveTo>
                  <a:cubicBezTo>
                    <a:pt x="-52" y="34898"/>
                    <a:pt x="1214" y="27939"/>
                    <a:pt x="3831" y="21437"/>
                  </a:cubicBezTo>
                  <a:cubicBezTo>
                    <a:pt x="5802" y="16307"/>
                    <a:pt x="9086" y="11775"/>
                    <a:pt x="13351" y="8301"/>
                  </a:cubicBezTo>
                  <a:cubicBezTo>
                    <a:pt x="20490" y="2941"/>
                    <a:pt x="29172" y="38"/>
                    <a:pt x="38101" y="19"/>
                  </a:cubicBezTo>
                  <a:cubicBezTo>
                    <a:pt x="43765" y="-153"/>
                    <a:pt x="49410" y="847"/>
                    <a:pt x="54665" y="2970"/>
                  </a:cubicBezTo>
                  <a:cubicBezTo>
                    <a:pt x="58587" y="4569"/>
                    <a:pt x="62147" y="6930"/>
                    <a:pt x="65136" y="9919"/>
                  </a:cubicBezTo>
                  <a:cubicBezTo>
                    <a:pt x="68078" y="13194"/>
                    <a:pt x="70286" y="17049"/>
                    <a:pt x="71610" y="21247"/>
                  </a:cubicBezTo>
                  <a:cubicBezTo>
                    <a:pt x="73418" y="26844"/>
                    <a:pt x="74284" y="32699"/>
                    <a:pt x="74180" y="38572"/>
                  </a:cubicBezTo>
                  <a:cubicBezTo>
                    <a:pt x="75046" y="50281"/>
                    <a:pt x="71172" y="61838"/>
                    <a:pt x="63423" y="70653"/>
                  </a:cubicBezTo>
                  <a:cubicBezTo>
                    <a:pt x="56055" y="77916"/>
                    <a:pt x="46059" y="81867"/>
                    <a:pt x="35721" y="81600"/>
                  </a:cubicBezTo>
                  <a:cubicBezTo>
                    <a:pt x="25936" y="82171"/>
                    <a:pt x="16378" y="78535"/>
                    <a:pt x="9448" y="71605"/>
                  </a:cubicBezTo>
                  <a:cubicBezTo>
                    <a:pt x="2651" y="63266"/>
                    <a:pt x="-690" y="52632"/>
                    <a:pt x="119" y="41904"/>
                  </a:cubicBezTo>
                  <a:close/>
                  <a:moveTo>
                    <a:pt x="37054" y="68654"/>
                  </a:moveTo>
                  <a:cubicBezTo>
                    <a:pt x="42690" y="69063"/>
                    <a:pt x="48087" y="66359"/>
                    <a:pt x="51143" y="61609"/>
                  </a:cubicBezTo>
                  <a:cubicBezTo>
                    <a:pt x="56988" y="48330"/>
                    <a:pt x="56988" y="33203"/>
                    <a:pt x="51143" y="19914"/>
                  </a:cubicBezTo>
                  <a:cubicBezTo>
                    <a:pt x="48002" y="15117"/>
                    <a:pt x="42490" y="12413"/>
                    <a:pt x="36769" y="12870"/>
                  </a:cubicBezTo>
                  <a:cubicBezTo>
                    <a:pt x="24489" y="12870"/>
                    <a:pt x="18301" y="21437"/>
                    <a:pt x="18301" y="38382"/>
                  </a:cubicBezTo>
                  <a:cubicBezTo>
                    <a:pt x="17920" y="58563"/>
                    <a:pt x="24584" y="68654"/>
                    <a:pt x="36959" y="68654"/>
                  </a:cubicBezTo>
                  <a:close/>
                </a:path>
              </a:pathLst>
            </a:custGeom>
            <a:solidFill>
              <a:srgbClr val="FFFFFF"/>
            </a:solidFill>
            <a:ln w="9508" cap="flat">
              <a:no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992A6AD9-1712-45D4-9096-335B2685F5C6}"/>
                </a:ext>
              </a:extLst>
            </p:cNvPr>
            <p:cNvSpPr/>
            <p:nvPr/>
          </p:nvSpPr>
          <p:spPr>
            <a:xfrm>
              <a:off x="8250502" y="5071521"/>
              <a:ext cx="85140" cy="116211"/>
            </a:xfrm>
            <a:custGeom>
              <a:avLst/>
              <a:gdLst>
                <a:gd name="connsiteX0" fmla="*/ 11161 w 85140"/>
                <a:gd name="connsiteY0" fmla="*/ 103337 h 116211"/>
                <a:gd name="connsiteX1" fmla="*/ 11161 w 85140"/>
                <a:gd name="connsiteY1" fmla="*/ 14616 h 116211"/>
                <a:gd name="connsiteX2" fmla="*/ 2403 w 85140"/>
                <a:gd name="connsiteY2" fmla="*/ 14616 h 116211"/>
                <a:gd name="connsiteX3" fmla="*/ 23 w 85140"/>
                <a:gd name="connsiteY3" fmla="*/ 12636 h 116211"/>
                <a:gd name="connsiteX4" fmla="*/ 23 w 85140"/>
                <a:gd name="connsiteY4" fmla="*/ 12236 h 116211"/>
                <a:gd name="connsiteX5" fmla="*/ 23 w 85140"/>
                <a:gd name="connsiteY5" fmla="*/ 4049 h 116211"/>
                <a:gd name="connsiteX6" fmla="*/ 1785 w 85140"/>
                <a:gd name="connsiteY6" fmla="*/ 1670 h 116211"/>
                <a:gd name="connsiteX7" fmla="*/ 2403 w 85140"/>
                <a:gd name="connsiteY7" fmla="*/ 1670 h 116211"/>
                <a:gd name="connsiteX8" fmla="*/ 24298 w 85140"/>
                <a:gd name="connsiteY8" fmla="*/ 1670 h 116211"/>
                <a:gd name="connsiteX9" fmla="*/ 26678 w 85140"/>
                <a:gd name="connsiteY9" fmla="*/ 4049 h 116211"/>
                <a:gd name="connsiteX10" fmla="*/ 28296 w 85140"/>
                <a:gd name="connsiteY10" fmla="*/ 13569 h 116211"/>
                <a:gd name="connsiteX11" fmla="*/ 53523 w 85140"/>
                <a:gd name="connsiteY11" fmla="*/ 51 h 116211"/>
                <a:gd name="connsiteX12" fmla="*/ 76559 w 85140"/>
                <a:gd name="connsiteY12" fmla="*/ 9571 h 116211"/>
                <a:gd name="connsiteX13" fmla="*/ 84936 w 85140"/>
                <a:gd name="connsiteY13" fmla="*/ 37653 h 116211"/>
                <a:gd name="connsiteX14" fmla="*/ 75417 w 85140"/>
                <a:gd name="connsiteY14" fmla="*/ 70876 h 116211"/>
                <a:gd name="connsiteX15" fmla="*/ 29343 w 85140"/>
                <a:gd name="connsiteY15" fmla="*/ 74969 h 116211"/>
                <a:gd name="connsiteX16" fmla="*/ 29343 w 85140"/>
                <a:gd name="connsiteY16" fmla="*/ 103527 h 116211"/>
                <a:gd name="connsiteX17" fmla="*/ 46383 w 85140"/>
                <a:gd name="connsiteY17" fmla="*/ 103527 h 116211"/>
                <a:gd name="connsiteX18" fmla="*/ 48763 w 85140"/>
                <a:gd name="connsiteY18" fmla="*/ 105288 h 116211"/>
                <a:gd name="connsiteX19" fmla="*/ 48763 w 85140"/>
                <a:gd name="connsiteY19" fmla="*/ 105907 h 116211"/>
                <a:gd name="connsiteX20" fmla="*/ 48763 w 85140"/>
                <a:gd name="connsiteY20" fmla="*/ 113808 h 116211"/>
                <a:gd name="connsiteX21" fmla="*/ 47002 w 85140"/>
                <a:gd name="connsiteY21" fmla="*/ 116188 h 116211"/>
                <a:gd name="connsiteX22" fmla="*/ 46383 w 85140"/>
                <a:gd name="connsiteY22" fmla="*/ 116188 h 116211"/>
                <a:gd name="connsiteX23" fmla="*/ 2879 w 85140"/>
                <a:gd name="connsiteY23" fmla="*/ 116188 h 116211"/>
                <a:gd name="connsiteX24" fmla="*/ 499 w 85140"/>
                <a:gd name="connsiteY24" fmla="*/ 114427 h 116211"/>
                <a:gd name="connsiteX25" fmla="*/ 499 w 85140"/>
                <a:gd name="connsiteY25" fmla="*/ 113808 h 116211"/>
                <a:gd name="connsiteX26" fmla="*/ 499 w 85140"/>
                <a:gd name="connsiteY26" fmla="*/ 106097 h 116211"/>
                <a:gd name="connsiteX27" fmla="*/ 2261 w 85140"/>
                <a:gd name="connsiteY27" fmla="*/ 103718 h 116211"/>
                <a:gd name="connsiteX28" fmla="*/ 2879 w 85140"/>
                <a:gd name="connsiteY28" fmla="*/ 103718 h 116211"/>
                <a:gd name="connsiteX29" fmla="*/ 29058 w 85140"/>
                <a:gd name="connsiteY29" fmla="*/ 31751 h 116211"/>
                <a:gd name="connsiteX30" fmla="*/ 29058 w 85140"/>
                <a:gd name="connsiteY30" fmla="*/ 61832 h 116211"/>
                <a:gd name="connsiteX31" fmla="*/ 36959 w 85140"/>
                <a:gd name="connsiteY31" fmla="*/ 66401 h 116211"/>
                <a:gd name="connsiteX32" fmla="*/ 47430 w 85140"/>
                <a:gd name="connsiteY32" fmla="*/ 68401 h 116211"/>
                <a:gd name="connsiteX33" fmla="*/ 61804 w 85140"/>
                <a:gd name="connsiteY33" fmla="*/ 62213 h 116211"/>
                <a:gd name="connsiteX34" fmla="*/ 66849 w 85140"/>
                <a:gd name="connsiteY34" fmla="*/ 41175 h 116211"/>
                <a:gd name="connsiteX35" fmla="*/ 57330 w 85140"/>
                <a:gd name="connsiteY35" fmla="*/ 16425 h 116211"/>
                <a:gd name="connsiteX36" fmla="*/ 46764 w 85140"/>
                <a:gd name="connsiteY36" fmla="*/ 14426 h 116211"/>
                <a:gd name="connsiteX37" fmla="*/ 34293 w 85140"/>
                <a:gd name="connsiteY37" fmla="*/ 19090 h 116211"/>
                <a:gd name="connsiteX38" fmla="*/ 29248 w 85140"/>
                <a:gd name="connsiteY38" fmla="*/ 31751 h 11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140" h="116211">
                  <a:moveTo>
                    <a:pt x="11161" y="103337"/>
                  </a:moveTo>
                  <a:lnTo>
                    <a:pt x="11161" y="14616"/>
                  </a:lnTo>
                  <a:lnTo>
                    <a:pt x="2403" y="14616"/>
                  </a:lnTo>
                  <a:cubicBezTo>
                    <a:pt x="1194" y="14730"/>
                    <a:pt x="138" y="13835"/>
                    <a:pt x="23" y="12636"/>
                  </a:cubicBezTo>
                  <a:cubicBezTo>
                    <a:pt x="14" y="12503"/>
                    <a:pt x="14" y="12369"/>
                    <a:pt x="23" y="12236"/>
                  </a:cubicBezTo>
                  <a:lnTo>
                    <a:pt x="23" y="4049"/>
                  </a:lnTo>
                  <a:cubicBezTo>
                    <a:pt x="-148" y="2907"/>
                    <a:pt x="642" y="1841"/>
                    <a:pt x="1785" y="1670"/>
                  </a:cubicBezTo>
                  <a:cubicBezTo>
                    <a:pt x="1994" y="1641"/>
                    <a:pt x="2203" y="1641"/>
                    <a:pt x="2403" y="1670"/>
                  </a:cubicBezTo>
                  <a:lnTo>
                    <a:pt x="24298" y="1670"/>
                  </a:lnTo>
                  <a:cubicBezTo>
                    <a:pt x="25536" y="1670"/>
                    <a:pt x="26392" y="2431"/>
                    <a:pt x="26678" y="4049"/>
                  </a:cubicBezTo>
                  <a:lnTo>
                    <a:pt x="28296" y="13569"/>
                  </a:lnTo>
                  <a:cubicBezTo>
                    <a:pt x="33484" y="4668"/>
                    <a:pt x="43241" y="-558"/>
                    <a:pt x="53523" y="51"/>
                  </a:cubicBezTo>
                  <a:cubicBezTo>
                    <a:pt x="62252" y="-472"/>
                    <a:pt x="70743" y="3041"/>
                    <a:pt x="76559" y="9571"/>
                  </a:cubicBezTo>
                  <a:cubicBezTo>
                    <a:pt x="82700" y="17586"/>
                    <a:pt x="85679" y="27581"/>
                    <a:pt x="84936" y="37653"/>
                  </a:cubicBezTo>
                  <a:cubicBezTo>
                    <a:pt x="86041" y="49533"/>
                    <a:pt x="82642" y="61385"/>
                    <a:pt x="75417" y="70876"/>
                  </a:cubicBezTo>
                  <a:cubicBezTo>
                    <a:pt x="63194" y="83470"/>
                    <a:pt x="43594" y="85212"/>
                    <a:pt x="29343" y="74969"/>
                  </a:cubicBezTo>
                  <a:lnTo>
                    <a:pt x="29343" y="103527"/>
                  </a:lnTo>
                  <a:lnTo>
                    <a:pt x="46383" y="103527"/>
                  </a:lnTo>
                  <a:cubicBezTo>
                    <a:pt x="47525" y="103356"/>
                    <a:pt x="48591" y="104146"/>
                    <a:pt x="48763" y="105288"/>
                  </a:cubicBezTo>
                  <a:cubicBezTo>
                    <a:pt x="48791" y="105498"/>
                    <a:pt x="48791" y="105707"/>
                    <a:pt x="48763" y="105907"/>
                  </a:cubicBezTo>
                  <a:lnTo>
                    <a:pt x="48763" y="113808"/>
                  </a:lnTo>
                  <a:cubicBezTo>
                    <a:pt x="48934" y="114950"/>
                    <a:pt x="48144" y="116017"/>
                    <a:pt x="47002" y="116188"/>
                  </a:cubicBezTo>
                  <a:cubicBezTo>
                    <a:pt x="46792" y="116216"/>
                    <a:pt x="46583" y="116216"/>
                    <a:pt x="46383" y="116188"/>
                  </a:cubicBezTo>
                  <a:lnTo>
                    <a:pt x="2879" y="116188"/>
                  </a:lnTo>
                  <a:cubicBezTo>
                    <a:pt x="1737" y="116359"/>
                    <a:pt x="671" y="115569"/>
                    <a:pt x="499" y="114427"/>
                  </a:cubicBezTo>
                  <a:cubicBezTo>
                    <a:pt x="471" y="114217"/>
                    <a:pt x="471" y="114008"/>
                    <a:pt x="499" y="113808"/>
                  </a:cubicBezTo>
                  <a:lnTo>
                    <a:pt x="499" y="106097"/>
                  </a:lnTo>
                  <a:cubicBezTo>
                    <a:pt x="328" y="104955"/>
                    <a:pt x="1118" y="103889"/>
                    <a:pt x="2261" y="103718"/>
                  </a:cubicBezTo>
                  <a:cubicBezTo>
                    <a:pt x="2470" y="103689"/>
                    <a:pt x="2679" y="103689"/>
                    <a:pt x="2879" y="103718"/>
                  </a:cubicBezTo>
                  <a:close/>
                  <a:moveTo>
                    <a:pt x="29058" y="31751"/>
                  </a:moveTo>
                  <a:lnTo>
                    <a:pt x="29058" y="61832"/>
                  </a:lnTo>
                  <a:cubicBezTo>
                    <a:pt x="31399" y="63812"/>
                    <a:pt x="34074" y="65364"/>
                    <a:pt x="36959" y="66401"/>
                  </a:cubicBezTo>
                  <a:cubicBezTo>
                    <a:pt x="40300" y="67696"/>
                    <a:pt x="43851" y="68372"/>
                    <a:pt x="47430" y="68401"/>
                  </a:cubicBezTo>
                  <a:cubicBezTo>
                    <a:pt x="52932" y="68724"/>
                    <a:pt x="58263" y="66430"/>
                    <a:pt x="61804" y="62213"/>
                  </a:cubicBezTo>
                  <a:cubicBezTo>
                    <a:pt x="65726" y="55930"/>
                    <a:pt x="67497" y="48553"/>
                    <a:pt x="66849" y="41175"/>
                  </a:cubicBezTo>
                  <a:cubicBezTo>
                    <a:pt x="66849" y="27753"/>
                    <a:pt x="63804" y="19471"/>
                    <a:pt x="57330" y="16425"/>
                  </a:cubicBezTo>
                  <a:cubicBezTo>
                    <a:pt x="54018" y="14940"/>
                    <a:pt x="50390" y="14254"/>
                    <a:pt x="46764" y="14426"/>
                  </a:cubicBezTo>
                  <a:cubicBezTo>
                    <a:pt x="42185" y="14426"/>
                    <a:pt x="37749" y="16082"/>
                    <a:pt x="34293" y="19090"/>
                  </a:cubicBezTo>
                  <a:cubicBezTo>
                    <a:pt x="30733" y="22298"/>
                    <a:pt x="28877" y="26972"/>
                    <a:pt x="29248" y="31751"/>
                  </a:cubicBezTo>
                  <a:close/>
                </a:path>
              </a:pathLst>
            </a:custGeom>
            <a:solidFill>
              <a:srgbClr val="FFFFFF"/>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7B2109C5-7BEC-44C7-5B5C-D7DE5BC2F5C8}"/>
                </a:ext>
              </a:extLst>
            </p:cNvPr>
            <p:cNvSpPr/>
            <p:nvPr/>
          </p:nvSpPr>
          <p:spPr>
            <a:xfrm>
              <a:off x="7957042" y="4816071"/>
              <a:ext cx="292626" cy="291769"/>
            </a:xfrm>
            <a:custGeom>
              <a:avLst/>
              <a:gdLst>
                <a:gd name="connsiteX0" fmla="*/ 231226 w 292626"/>
                <a:gd name="connsiteY0" fmla="*/ 230370 h 291769"/>
                <a:gd name="connsiteX1" fmla="*/ 51500 w 292626"/>
                <a:gd name="connsiteY1" fmla="*/ 230370 h 291769"/>
                <a:gd name="connsiteX2" fmla="*/ 0 w 292626"/>
                <a:gd name="connsiteY2" fmla="*/ 291770 h 291769"/>
                <a:gd name="connsiteX3" fmla="*/ 0 w 292626"/>
                <a:gd name="connsiteY3" fmla="*/ 67969 h 291769"/>
                <a:gd name="connsiteX4" fmla="*/ 60924 w 292626"/>
                <a:gd name="connsiteY4" fmla="*/ 0 h 291769"/>
                <a:gd name="connsiteX5" fmla="*/ 231702 w 292626"/>
                <a:gd name="connsiteY5" fmla="*/ 0 h 291769"/>
                <a:gd name="connsiteX6" fmla="*/ 292626 w 292626"/>
                <a:gd name="connsiteY6" fmla="*/ 67969 h 291769"/>
                <a:gd name="connsiteX7" fmla="*/ 292626 w 292626"/>
                <a:gd name="connsiteY7" fmla="*/ 162401 h 291769"/>
                <a:gd name="connsiteX8" fmla="*/ 231226 w 292626"/>
                <a:gd name="connsiteY8" fmla="*/ 230370 h 29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26" h="291769">
                  <a:moveTo>
                    <a:pt x="231226" y="230370"/>
                  </a:moveTo>
                  <a:lnTo>
                    <a:pt x="51500" y="230370"/>
                  </a:lnTo>
                  <a:lnTo>
                    <a:pt x="0" y="291770"/>
                  </a:lnTo>
                  <a:lnTo>
                    <a:pt x="0" y="67969"/>
                  </a:lnTo>
                  <a:cubicBezTo>
                    <a:pt x="0" y="30462"/>
                    <a:pt x="27225" y="0"/>
                    <a:pt x="60924" y="0"/>
                  </a:cubicBezTo>
                  <a:lnTo>
                    <a:pt x="231702" y="0"/>
                  </a:lnTo>
                  <a:cubicBezTo>
                    <a:pt x="265401" y="0"/>
                    <a:pt x="292626" y="30462"/>
                    <a:pt x="292626" y="67969"/>
                  </a:cubicBezTo>
                  <a:lnTo>
                    <a:pt x="292626" y="162401"/>
                  </a:lnTo>
                  <a:cubicBezTo>
                    <a:pt x="292150" y="200003"/>
                    <a:pt x="264925" y="230370"/>
                    <a:pt x="231226" y="230370"/>
                  </a:cubicBezTo>
                  <a:close/>
                </a:path>
              </a:pathLst>
            </a:custGeom>
            <a:solidFill>
              <a:srgbClr val="EB995D"/>
            </a:solidFill>
            <a:ln w="9223" cap="flat">
              <a:solidFill>
                <a:srgbClr val="FFFFFF"/>
              </a:solid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18CBF2D0-9C12-1FCD-2056-C6A20A0534E3}"/>
                </a:ext>
              </a:extLst>
            </p:cNvPr>
            <p:cNvSpPr/>
            <p:nvPr/>
          </p:nvSpPr>
          <p:spPr>
            <a:xfrm>
              <a:off x="8000427" y="4864882"/>
              <a:ext cx="55278" cy="104236"/>
            </a:xfrm>
            <a:custGeom>
              <a:avLst/>
              <a:gdLst>
                <a:gd name="connsiteX0" fmla="*/ 30295 w 55278"/>
                <a:gd name="connsiteY0" fmla="*/ 37054 h 104236"/>
                <a:gd name="connsiteX1" fmla="*/ 30295 w 55278"/>
                <a:gd name="connsiteY1" fmla="*/ 76750 h 104236"/>
                <a:gd name="connsiteX2" fmla="*/ 32199 w 55278"/>
                <a:gd name="connsiteY2" fmla="*/ 87411 h 104236"/>
                <a:gd name="connsiteX3" fmla="*/ 39434 w 55278"/>
                <a:gd name="connsiteY3" fmla="*/ 90743 h 104236"/>
                <a:gd name="connsiteX4" fmla="*/ 49715 w 55278"/>
                <a:gd name="connsiteY4" fmla="*/ 88554 h 104236"/>
                <a:gd name="connsiteX5" fmla="*/ 52142 w 55278"/>
                <a:gd name="connsiteY5" fmla="*/ 89373 h 104236"/>
                <a:gd name="connsiteX6" fmla="*/ 52285 w 55278"/>
                <a:gd name="connsiteY6" fmla="*/ 89791 h 104236"/>
                <a:gd name="connsiteX7" fmla="*/ 55236 w 55278"/>
                <a:gd name="connsiteY7" fmla="*/ 97026 h 104236"/>
                <a:gd name="connsiteX8" fmla="*/ 55236 w 55278"/>
                <a:gd name="connsiteY8" fmla="*/ 98359 h 104236"/>
                <a:gd name="connsiteX9" fmla="*/ 53618 w 55278"/>
                <a:gd name="connsiteY9" fmla="*/ 100167 h 104236"/>
                <a:gd name="connsiteX10" fmla="*/ 35340 w 55278"/>
                <a:gd name="connsiteY10" fmla="*/ 103975 h 104236"/>
                <a:gd name="connsiteX11" fmla="*/ 16301 w 55278"/>
                <a:gd name="connsiteY11" fmla="*/ 96741 h 104236"/>
                <a:gd name="connsiteX12" fmla="*/ 12589 w 55278"/>
                <a:gd name="connsiteY12" fmla="*/ 87221 h 104236"/>
                <a:gd name="connsiteX13" fmla="*/ 11923 w 55278"/>
                <a:gd name="connsiteY13" fmla="*/ 74655 h 104236"/>
                <a:gd name="connsiteX14" fmla="*/ 11923 w 55278"/>
                <a:gd name="connsiteY14" fmla="*/ 36578 h 104236"/>
                <a:gd name="connsiteX15" fmla="*/ 2403 w 55278"/>
                <a:gd name="connsiteY15" fmla="*/ 36578 h 104236"/>
                <a:gd name="connsiteX16" fmla="*/ 23 w 55278"/>
                <a:gd name="connsiteY16" fmla="*/ 34817 h 104236"/>
                <a:gd name="connsiteX17" fmla="*/ 23 w 55278"/>
                <a:gd name="connsiteY17" fmla="*/ 34198 h 104236"/>
                <a:gd name="connsiteX18" fmla="*/ 23 w 55278"/>
                <a:gd name="connsiteY18" fmla="*/ 26011 h 104236"/>
                <a:gd name="connsiteX19" fmla="*/ 1784 w 55278"/>
                <a:gd name="connsiteY19" fmla="*/ 23632 h 104236"/>
                <a:gd name="connsiteX20" fmla="*/ 2403 w 55278"/>
                <a:gd name="connsiteY20" fmla="*/ 23632 h 104236"/>
                <a:gd name="connsiteX21" fmla="*/ 11923 w 55278"/>
                <a:gd name="connsiteY21" fmla="*/ 23632 h 104236"/>
                <a:gd name="connsiteX22" fmla="*/ 11923 w 55278"/>
                <a:gd name="connsiteY22" fmla="*/ 2403 h 104236"/>
                <a:gd name="connsiteX23" fmla="*/ 14398 w 55278"/>
                <a:gd name="connsiteY23" fmla="*/ 23 h 104236"/>
                <a:gd name="connsiteX24" fmla="*/ 27535 w 55278"/>
                <a:gd name="connsiteY24" fmla="*/ 23 h 104236"/>
                <a:gd name="connsiteX25" fmla="*/ 29914 w 55278"/>
                <a:gd name="connsiteY25" fmla="*/ 1784 h 104236"/>
                <a:gd name="connsiteX26" fmla="*/ 29914 w 55278"/>
                <a:gd name="connsiteY26" fmla="*/ 2403 h 104236"/>
                <a:gd name="connsiteX27" fmla="*/ 29914 w 55278"/>
                <a:gd name="connsiteY27" fmla="*/ 23632 h 104236"/>
                <a:gd name="connsiteX28" fmla="*/ 46097 w 55278"/>
                <a:gd name="connsiteY28" fmla="*/ 23632 h 104236"/>
                <a:gd name="connsiteX29" fmla="*/ 48563 w 55278"/>
                <a:gd name="connsiteY29" fmla="*/ 25507 h 104236"/>
                <a:gd name="connsiteX30" fmla="*/ 48572 w 55278"/>
                <a:gd name="connsiteY30" fmla="*/ 26011 h 104236"/>
                <a:gd name="connsiteX31" fmla="*/ 48572 w 55278"/>
                <a:gd name="connsiteY31" fmla="*/ 34864 h 104236"/>
                <a:gd name="connsiteX32" fmla="*/ 46097 w 55278"/>
                <a:gd name="connsiteY32" fmla="*/ 37244 h 10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278" h="104236">
                  <a:moveTo>
                    <a:pt x="30295" y="37054"/>
                  </a:moveTo>
                  <a:lnTo>
                    <a:pt x="30295" y="76750"/>
                  </a:lnTo>
                  <a:cubicBezTo>
                    <a:pt x="30057" y="80405"/>
                    <a:pt x="30704" y="84061"/>
                    <a:pt x="32199" y="87411"/>
                  </a:cubicBezTo>
                  <a:cubicBezTo>
                    <a:pt x="33817" y="89763"/>
                    <a:pt x="36597" y="91038"/>
                    <a:pt x="39434" y="90743"/>
                  </a:cubicBezTo>
                  <a:cubicBezTo>
                    <a:pt x="42975" y="90724"/>
                    <a:pt x="46478" y="89982"/>
                    <a:pt x="49715" y="88554"/>
                  </a:cubicBezTo>
                  <a:cubicBezTo>
                    <a:pt x="50609" y="88106"/>
                    <a:pt x="51695" y="88478"/>
                    <a:pt x="52142" y="89373"/>
                  </a:cubicBezTo>
                  <a:cubicBezTo>
                    <a:pt x="52209" y="89506"/>
                    <a:pt x="52256" y="89649"/>
                    <a:pt x="52285" y="89791"/>
                  </a:cubicBezTo>
                  <a:lnTo>
                    <a:pt x="55236" y="97026"/>
                  </a:lnTo>
                  <a:cubicBezTo>
                    <a:pt x="55293" y="97464"/>
                    <a:pt x="55293" y="97921"/>
                    <a:pt x="55236" y="98359"/>
                  </a:cubicBezTo>
                  <a:cubicBezTo>
                    <a:pt x="55236" y="98930"/>
                    <a:pt x="54760" y="99596"/>
                    <a:pt x="53618" y="100167"/>
                  </a:cubicBezTo>
                  <a:cubicBezTo>
                    <a:pt x="47906" y="102842"/>
                    <a:pt x="41642" y="104147"/>
                    <a:pt x="35340" y="103975"/>
                  </a:cubicBezTo>
                  <a:cubicBezTo>
                    <a:pt x="28153" y="105137"/>
                    <a:pt x="20899" y="102376"/>
                    <a:pt x="16301" y="96741"/>
                  </a:cubicBezTo>
                  <a:cubicBezTo>
                    <a:pt x="14217" y="93961"/>
                    <a:pt x="12932" y="90677"/>
                    <a:pt x="12589" y="87221"/>
                  </a:cubicBezTo>
                  <a:cubicBezTo>
                    <a:pt x="12589" y="83223"/>
                    <a:pt x="11923" y="79035"/>
                    <a:pt x="11923" y="74655"/>
                  </a:cubicBezTo>
                  <a:lnTo>
                    <a:pt x="11923" y="36578"/>
                  </a:lnTo>
                  <a:lnTo>
                    <a:pt x="2403" y="36578"/>
                  </a:lnTo>
                  <a:cubicBezTo>
                    <a:pt x="1261" y="36749"/>
                    <a:pt x="195" y="35959"/>
                    <a:pt x="23" y="34817"/>
                  </a:cubicBezTo>
                  <a:cubicBezTo>
                    <a:pt x="-5" y="34607"/>
                    <a:pt x="-5" y="34398"/>
                    <a:pt x="23" y="34198"/>
                  </a:cubicBezTo>
                  <a:lnTo>
                    <a:pt x="23" y="26011"/>
                  </a:lnTo>
                  <a:cubicBezTo>
                    <a:pt x="-148" y="24869"/>
                    <a:pt x="642" y="23803"/>
                    <a:pt x="1784" y="23632"/>
                  </a:cubicBezTo>
                  <a:cubicBezTo>
                    <a:pt x="1994" y="23603"/>
                    <a:pt x="2203" y="23603"/>
                    <a:pt x="2403" y="23632"/>
                  </a:cubicBezTo>
                  <a:lnTo>
                    <a:pt x="11923" y="23632"/>
                  </a:lnTo>
                  <a:lnTo>
                    <a:pt x="11923" y="2403"/>
                  </a:lnTo>
                  <a:cubicBezTo>
                    <a:pt x="11923" y="785"/>
                    <a:pt x="12779" y="23"/>
                    <a:pt x="14398" y="23"/>
                  </a:cubicBezTo>
                  <a:lnTo>
                    <a:pt x="27535" y="23"/>
                  </a:lnTo>
                  <a:cubicBezTo>
                    <a:pt x="28677" y="-148"/>
                    <a:pt x="29743" y="642"/>
                    <a:pt x="29914" y="1784"/>
                  </a:cubicBezTo>
                  <a:cubicBezTo>
                    <a:pt x="29943" y="1994"/>
                    <a:pt x="29943" y="2203"/>
                    <a:pt x="29914" y="2403"/>
                  </a:cubicBezTo>
                  <a:lnTo>
                    <a:pt x="29914" y="23632"/>
                  </a:lnTo>
                  <a:lnTo>
                    <a:pt x="46097" y="23632"/>
                  </a:lnTo>
                  <a:cubicBezTo>
                    <a:pt x="47297" y="23470"/>
                    <a:pt x="48401" y="24307"/>
                    <a:pt x="48563" y="25507"/>
                  </a:cubicBezTo>
                  <a:cubicBezTo>
                    <a:pt x="48582" y="25669"/>
                    <a:pt x="48591" y="25840"/>
                    <a:pt x="48572" y="26011"/>
                  </a:cubicBezTo>
                  <a:lnTo>
                    <a:pt x="48572" y="34864"/>
                  </a:lnTo>
                  <a:cubicBezTo>
                    <a:pt x="48572" y="36483"/>
                    <a:pt x="47716" y="37244"/>
                    <a:pt x="46097" y="37244"/>
                  </a:cubicBezTo>
                  <a:close/>
                </a:path>
              </a:pathLst>
            </a:custGeom>
            <a:solidFill>
              <a:srgbClr val="FFFFFF"/>
            </a:solidFill>
            <a:ln w="9508"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051E4C8B-0E44-EC9C-9798-9691AB067BC7}"/>
                </a:ext>
              </a:extLst>
            </p:cNvPr>
            <p:cNvSpPr/>
            <p:nvPr/>
          </p:nvSpPr>
          <p:spPr>
            <a:xfrm>
              <a:off x="8060685" y="4855472"/>
              <a:ext cx="42966" cy="111505"/>
            </a:xfrm>
            <a:custGeom>
              <a:avLst/>
              <a:gdLst>
                <a:gd name="connsiteX0" fmla="*/ 30390 w 42966"/>
                <a:gd name="connsiteY0" fmla="*/ 99011 h 111505"/>
                <a:gd name="connsiteX1" fmla="*/ 40481 w 42966"/>
                <a:gd name="connsiteY1" fmla="*/ 99011 h 111505"/>
                <a:gd name="connsiteX2" fmla="*/ 42946 w 42966"/>
                <a:gd name="connsiteY2" fmla="*/ 100887 h 111505"/>
                <a:gd name="connsiteX3" fmla="*/ 42956 w 42966"/>
                <a:gd name="connsiteY3" fmla="*/ 101391 h 111505"/>
                <a:gd name="connsiteX4" fmla="*/ 42956 w 42966"/>
                <a:gd name="connsiteY4" fmla="*/ 109102 h 111505"/>
                <a:gd name="connsiteX5" fmla="*/ 40481 w 42966"/>
                <a:gd name="connsiteY5" fmla="*/ 111482 h 111505"/>
                <a:gd name="connsiteX6" fmla="*/ 2403 w 42966"/>
                <a:gd name="connsiteY6" fmla="*/ 111482 h 111505"/>
                <a:gd name="connsiteX7" fmla="*/ 23 w 42966"/>
                <a:gd name="connsiteY7" fmla="*/ 109721 h 111505"/>
                <a:gd name="connsiteX8" fmla="*/ 23 w 42966"/>
                <a:gd name="connsiteY8" fmla="*/ 109102 h 111505"/>
                <a:gd name="connsiteX9" fmla="*/ 23 w 42966"/>
                <a:gd name="connsiteY9" fmla="*/ 101391 h 111505"/>
                <a:gd name="connsiteX10" fmla="*/ 1784 w 42966"/>
                <a:gd name="connsiteY10" fmla="*/ 99011 h 111505"/>
                <a:gd name="connsiteX11" fmla="*/ 2403 w 42966"/>
                <a:gd name="connsiteY11" fmla="*/ 99011 h 111505"/>
                <a:gd name="connsiteX12" fmla="*/ 12494 w 42966"/>
                <a:gd name="connsiteY12" fmla="*/ 99011 h 111505"/>
                <a:gd name="connsiteX13" fmla="*/ 12494 w 42966"/>
                <a:gd name="connsiteY13" fmla="*/ 46464 h 111505"/>
                <a:gd name="connsiteX14" fmla="*/ 3831 w 42966"/>
                <a:gd name="connsiteY14" fmla="*/ 46464 h 111505"/>
                <a:gd name="connsiteX15" fmla="*/ 1175 w 42966"/>
                <a:gd name="connsiteY15" fmla="*/ 45160 h 111505"/>
                <a:gd name="connsiteX16" fmla="*/ 1070 w 42966"/>
                <a:gd name="connsiteY16" fmla="*/ 44275 h 111505"/>
                <a:gd name="connsiteX17" fmla="*/ 1070 w 42966"/>
                <a:gd name="connsiteY17" fmla="*/ 36088 h 111505"/>
                <a:gd name="connsiteX18" fmla="*/ 2831 w 42966"/>
                <a:gd name="connsiteY18" fmla="*/ 33708 h 111505"/>
                <a:gd name="connsiteX19" fmla="*/ 3450 w 42966"/>
                <a:gd name="connsiteY19" fmla="*/ 33708 h 111505"/>
                <a:gd name="connsiteX20" fmla="*/ 27725 w 42966"/>
                <a:gd name="connsiteY20" fmla="*/ 33708 h 111505"/>
                <a:gd name="connsiteX21" fmla="*/ 30104 w 42966"/>
                <a:gd name="connsiteY21" fmla="*/ 35469 h 111505"/>
                <a:gd name="connsiteX22" fmla="*/ 30104 w 42966"/>
                <a:gd name="connsiteY22" fmla="*/ 36088 h 111505"/>
                <a:gd name="connsiteX23" fmla="*/ 11351 w 42966"/>
                <a:gd name="connsiteY23" fmla="*/ 19524 h 111505"/>
                <a:gd name="connsiteX24" fmla="*/ 8305 w 42966"/>
                <a:gd name="connsiteY24" fmla="*/ 11528 h 111505"/>
                <a:gd name="connsiteX25" fmla="*/ 19814 w 42966"/>
                <a:gd name="connsiteY25" fmla="*/ 0 h 111505"/>
                <a:gd name="connsiteX26" fmla="*/ 31342 w 42966"/>
                <a:gd name="connsiteY26" fmla="*/ 11509 h 111505"/>
                <a:gd name="connsiteX27" fmla="*/ 28105 w 42966"/>
                <a:gd name="connsiteY27" fmla="*/ 19524 h 111505"/>
                <a:gd name="connsiteX28" fmla="*/ 19633 w 42966"/>
                <a:gd name="connsiteY28" fmla="*/ 22666 h 111505"/>
                <a:gd name="connsiteX29" fmla="*/ 10590 w 42966"/>
                <a:gd name="connsiteY29" fmla="*/ 19524 h 11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966" h="111505">
                  <a:moveTo>
                    <a:pt x="30390" y="99011"/>
                  </a:moveTo>
                  <a:lnTo>
                    <a:pt x="40481" y="99011"/>
                  </a:lnTo>
                  <a:cubicBezTo>
                    <a:pt x="41680" y="98849"/>
                    <a:pt x="42784" y="99687"/>
                    <a:pt x="42946" y="100887"/>
                  </a:cubicBezTo>
                  <a:cubicBezTo>
                    <a:pt x="42965" y="101048"/>
                    <a:pt x="42975" y="101220"/>
                    <a:pt x="42956" y="101391"/>
                  </a:cubicBezTo>
                  <a:lnTo>
                    <a:pt x="42956" y="109102"/>
                  </a:lnTo>
                  <a:cubicBezTo>
                    <a:pt x="42956" y="110720"/>
                    <a:pt x="42099" y="111482"/>
                    <a:pt x="40481" y="111482"/>
                  </a:cubicBezTo>
                  <a:lnTo>
                    <a:pt x="2403" y="111482"/>
                  </a:lnTo>
                  <a:cubicBezTo>
                    <a:pt x="1261" y="111653"/>
                    <a:pt x="194" y="110863"/>
                    <a:pt x="23" y="109721"/>
                  </a:cubicBezTo>
                  <a:cubicBezTo>
                    <a:pt x="-5" y="109511"/>
                    <a:pt x="-5" y="109302"/>
                    <a:pt x="23" y="109102"/>
                  </a:cubicBezTo>
                  <a:lnTo>
                    <a:pt x="23" y="101391"/>
                  </a:lnTo>
                  <a:cubicBezTo>
                    <a:pt x="-148" y="100249"/>
                    <a:pt x="642" y="99183"/>
                    <a:pt x="1784" y="99011"/>
                  </a:cubicBezTo>
                  <a:cubicBezTo>
                    <a:pt x="1994" y="98983"/>
                    <a:pt x="2203" y="98983"/>
                    <a:pt x="2403" y="99011"/>
                  </a:cubicBezTo>
                  <a:lnTo>
                    <a:pt x="12494" y="99011"/>
                  </a:lnTo>
                  <a:lnTo>
                    <a:pt x="12494" y="46464"/>
                  </a:lnTo>
                  <a:lnTo>
                    <a:pt x="3831" y="46464"/>
                  </a:lnTo>
                  <a:cubicBezTo>
                    <a:pt x="2736" y="46836"/>
                    <a:pt x="1546" y="46255"/>
                    <a:pt x="1175" y="45160"/>
                  </a:cubicBezTo>
                  <a:cubicBezTo>
                    <a:pt x="1080" y="44874"/>
                    <a:pt x="1042" y="44570"/>
                    <a:pt x="1070" y="44275"/>
                  </a:cubicBezTo>
                  <a:lnTo>
                    <a:pt x="1070" y="36088"/>
                  </a:lnTo>
                  <a:cubicBezTo>
                    <a:pt x="899" y="34946"/>
                    <a:pt x="1689" y="33879"/>
                    <a:pt x="2831" y="33708"/>
                  </a:cubicBezTo>
                  <a:cubicBezTo>
                    <a:pt x="3041" y="33680"/>
                    <a:pt x="3250" y="33680"/>
                    <a:pt x="3450" y="33708"/>
                  </a:cubicBezTo>
                  <a:lnTo>
                    <a:pt x="27725" y="33708"/>
                  </a:lnTo>
                  <a:cubicBezTo>
                    <a:pt x="28867" y="33537"/>
                    <a:pt x="29933" y="34327"/>
                    <a:pt x="30104" y="35469"/>
                  </a:cubicBezTo>
                  <a:cubicBezTo>
                    <a:pt x="30133" y="35679"/>
                    <a:pt x="30133" y="35888"/>
                    <a:pt x="30104" y="36088"/>
                  </a:cubicBezTo>
                  <a:close/>
                  <a:moveTo>
                    <a:pt x="11351" y="19524"/>
                  </a:moveTo>
                  <a:cubicBezTo>
                    <a:pt x="9314" y="17373"/>
                    <a:pt x="8220" y="14489"/>
                    <a:pt x="8305" y="11528"/>
                  </a:cubicBezTo>
                  <a:cubicBezTo>
                    <a:pt x="8296" y="5169"/>
                    <a:pt x="13455" y="10"/>
                    <a:pt x="19814" y="0"/>
                  </a:cubicBezTo>
                  <a:cubicBezTo>
                    <a:pt x="26173" y="0"/>
                    <a:pt x="31332" y="5150"/>
                    <a:pt x="31342" y="11509"/>
                  </a:cubicBezTo>
                  <a:cubicBezTo>
                    <a:pt x="31342" y="14498"/>
                    <a:pt x="30181" y="17373"/>
                    <a:pt x="28105" y="19524"/>
                  </a:cubicBezTo>
                  <a:cubicBezTo>
                    <a:pt x="25821" y="21676"/>
                    <a:pt x="22765" y="22808"/>
                    <a:pt x="19633" y="22666"/>
                  </a:cubicBezTo>
                  <a:cubicBezTo>
                    <a:pt x="16292" y="23066"/>
                    <a:pt x="12960" y="21904"/>
                    <a:pt x="10590" y="19524"/>
                  </a:cubicBezTo>
                  <a:close/>
                </a:path>
              </a:pathLst>
            </a:custGeom>
            <a:solidFill>
              <a:srgbClr val="FFFFFF"/>
            </a:solidFill>
            <a:ln w="9508"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14E46E16-A62C-E23E-CE36-AB219D86BF6E}"/>
                </a:ext>
              </a:extLst>
            </p:cNvPr>
            <p:cNvSpPr/>
            <p:nvPr/>
          </p:nvSpPr>
          <p:spPr>
            <a:xfrm>
              <a:off x="8108391" y="4887332"/>
              <a:ext cx="85127" cy="116294"/>
            </a:xfrm>
            <a:custGeom>
              <a:avLst/>
              <a:gdLst>
                <a:gd name="connsiteX0" fmla="*/ 11148 w 85127"/>
                <a:gd name="connsiteY0" fmla="*/ 103420 h 116294"/>
                <a:gd name="connsiteX1" fmla="*/ 11148 w 85127"/>
                <a:gd name="connsiteY1" fmla="*/ 14605 h 116294"/>
                <a:gd name="connsiteX2" fmla="*/ 2485 w 85127"/>
                <a:gd name="connsiteY2" fmla="*/ 14605 h 116294"/>
                <a:gd name="connsiteX3" fmla="*/ 10 w 85127"/>
                <a:gd name="connsiteY3" fmla="*/ 12225 h 116294"/>
                <a:gd name="connsiteX4" fmla="*/ 10 w 85127"/>
                <a:gd name="connsiteY4" fmla="*/ 4038 h 116294"/>
                <a:gd name="connsiteX5" fmla="*/ 1981 w 85127"/>
                <a:gd name="connsiteY5" fmla="*/ 1648 h 116294"/>
                <a:gd name="connsiteX6" fmla="*/ 2485 w 85127"/>
                <a:gd name="connsiteY6" fmla="*/ 1658 h 116294"/>
                <a:gd name="connsiteX7" fmla="*/ 24285 w 85127"/>
                <a:gd name="connsiteY7" fmla="*/ 1658 h 116294"/>
                <a:gd name="connsiteX8" fmla="*/ 26665 w 85127"/>
                <a:gd name="connsiteY8" fmla="*/ 4038 h 116294"/>
                <a:gd name="connsiteX9" fmla="*/ 28283 w 85127"/>
                <a:gd name="connsiteY9" fmla="*/ 13557 h 116294"/>
                <a:gd name="connsiteX10" fmla="*/ 53509 w 85127"/>
                <a:gd name="connsiteY10" fmla="*/ 40 h 116294"/>
                <a:gd name="connsiteX11" fmla="*/ 76641 w 85127"/>
                <a:gd name="connsiteY11" fmla="*/ 9559 h 116294"/>
                <a:gd name="connsiteX12" fmla="*/ 84923 w 85127"/>
                <a:gd name="connsiteY12" fmla="*/ 37641 h 116294"/>
                <a:gd name="connsiteX13" fmla="*/ 75404 w 85127"/>
                <a:gd name="connsiteY13" fmla="*/ 70864 h 116294"/>
                <a:gd name="connsiteX14" fmla="*/ 29425 w 85127"/>
                <a:gd name="connsiteY14" fmla="*/ 75052 h 116294"/>
                <a:gd name="connsiteX15" fmla="*/ 29425 w 85127"/>
                <a:gd name="connsiteY15" fmla="*/ 103611 h 116294"/>
                <a:gd name="connsiteX16" fmla="*/ 46369 w 85127"/>
                <a:gd name="connsiteY16" fmla="*/ 103611 h 116294"/>
                <a:gd name="connsiteX17" fmla="*/ 48835 w 85127"/>
                <a:gd name="connsiteY17" fmla="*/ 105486 h 116294"/>
                <a:gd name="connsiteX18" fmla="*/ 48845 w 85127"/>
                <a:gd name="connsiteY18" fmla="*/ 105991 h 116294"/>
                <a:gd name="connsiteX19" fmla="*/ 48845 w 85127"/>
                <a:gd name="connsiteY19" fmla="*/ 113892 h 116294"/>
                <a:gd name="connsiteX20" fmla="*/ 46874 w 85127"/>
                <a:gd name="connsiteY20" fmla="*/ 116281 h 116294"/>
                <a:gd name="connsiteX21" fmla="*/ 46369 w 85127"/>
                <a:gd name="connsiteY21" fmla="*/ 116272 h 116294"/>
                <a:gd name="connsiteX22" fmla="*/ 2866 w 85127"/>
                <a:gd name="connsiteY22" fmla="*/ 116272 h 116294"/>
                <a:gd name="connsiteX23" fmla="*/ 486 w 85127"/>
                <a:gd name="connsiteY23" fmla="*/ 114511 h 116294"/>
                <a:gd name="connsiteX24" fmla="*/ 486 w 85127"/>
                <a:gd name="connsiteY24" fmla="*/ 113892 h 116294"/>
                <a:gd name="connsiteX25" fmla="*/ 486 w 85127"/>
                <a:gd name="connsiteY25" fmla="*/ 106181 h 116294"/>
                <a:gd name="connsiteX26" fmla="*/ 2247 w 85127"/>
                <a:gd name="connsiteY26" fmla="*/ 103801 h 116294"/>
                <a:gd name="connsiteX27" fmla="*/ 2866 w 85127"/>
                <a:gd name="connsiteY27" fmla="*/ 103801 h 116294"/>
                <a:gd name="connsiteX28" fmla="*/ 29520 w 85127"/>
                <a:gd name="connsiteY28" fmla="*/ 31454 h 116294"/>
                <a:gd name="connsiteX29" fmla="*/ 29520 w 85127"/>
                <a:gd name="connsiteY29" fmla="*/ 61535 h 116294"/>
                <a:gd name="connsiteX30" fmla="*/ 37326 w 85127"/>
                <a:gd name="connsiteY30" fmla="*/ 66104 h 116294"/>
                <a:gd name="connsiteX31" fmla="*/ 47798 w 85127"/>
                <a:gd name="connsiteY31" fmla="*/ 68198 h 116294"/>
                <a:gd name="connsiteX32" fmla="*/ 62172 w 85127"/>
                <a:gd name="connsiteY32" fmla="*/ 61916 h 116294"/>
                <a:gd name="connsiteX33" fmla="*/ 67217 w 85127"/>
                <a:gd name="connsiteY33" fmla="*/ 40878 h 116294"/>
                <a:gd name="connsiteX34" fmla="*/ 58174 w 85127"/>
                <a:gd name="connsiteY34" fmla="*/ 16223 h 116294"/>
                <a:gd name="connsiteX35" fmla="*/ 47607 w 85127"/>
                <a:gd name="connsiteY35" fmla="*/ 14128 h 116294"/>
                <a:gd name="connsiteX36" fmla="*/ 35137 w 85127"/>
                <a:gd name="connsiteY36" fmla="*/ 18793 h 116294"/>
                <a:gd name="connsiteX37" fmla="*/ 29520 w 85127"/>
                <a:gd name="connsiteY37" fmla="*/ 31454 h 11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127" h="116294">
                  <a:moveTo>
                    <a:pt x="11148" y="103420"/>
                  </a:moveTo>
                  <a:lnTo>
                    <a:pt x="11148" y="14605"/>
                  </a:lnTo>
                  <a:lnTo>
                    <a:pt x="2485" y="14605"/>
                  </a:lnTo>
                  <a:cubicBezTo>
                    <a:pt x="867" y="14605"/>
                    <a:pt x="10" y="13843"/>
                    <a:pt x="10" y="12225"/>
                  </a:cubicBezTo>
                  <a:lnTo>
                    <a:pt x="10" y="4038"/>
                  </a:lnTo>
                  <a:cubicBezTo>
                    <a:pt x="-104" y="2838"/>
                    <a:pt x="772" y="1763"/>
                    <a:pt x="1981" y="1648"/>
                  </a:cubicBezTo>
                  <a:cubicBezTo>
                    <a:pt x="2152" y="1629"/>
                    <a:pt x="2314" y="1639"/>
                    <a:pt x="2485" y="1658"/>
                  </a:cubicBezTo>
                  <a:lnTo>
                    <a:pt x="24285" y="1658"/>
                  </a:lnTo>
                  <a:cubicBezTo>
                    <a:pt x="25522" y="1658"/>
                    <a:pt x="26379" y="2515"/>
                    <a:pt x="26665" y="4038"/>
                  </a:cubicBezTo>
                  <a:lnTo>
                    <a:pt x="28283" y="13557"/>
                  </a:lnTo>
                  <a:cubicBezTo>
                    <a:pt x="33518" y="4704"/>
                    <a:pt x="43238" y="-503"/>
                    <a:pt x="53509" y="40"/>
                  </a:cubicBezTo>
                  <a:cubicBezTo>
                    <a:pt x="62257" y="-417"/>
                    <a:pt x="70749" y="3077"/>
                    <a:pt x="76641" y="9559"/>
                  </a:cubicBezTo>
                  <a:cubicBezTo>
                    <a:pt x="82705" y="17612"/>
                    <a:pt x="85647" y="27589"/>
                    <a:pt x="84923" y="37641"/>
                  </a:cubicBezTo>
                  <a:cubicBezTo>
                    <a:pt x="86027" y="49522"/>
                    <a:pt x="82629" y="61373"/>
                    <a:pt x="75404" y="70864"/>
                  </a:cubicBezTo>
                  <a:cubicBezTo>
                    <a:pt x="63219" y="83430"/>
                    <a:pt x="43676" y="85210"/>
                    <a:pt x="29425" y="75052"/>
                  </a:cubicBezTo>
                  <a:lnTo>
                    <a:pt x="29425" y="103611"/>
                  </a:lnTo>
                  <a:lnTo>
                    <a:pt x="46369" y="103611"/>
                  </a:lnTo>
                  <a:cubicBezTo>
                    <a:pt x="47569" y="103449"/>
                    <a:pt x="48673" y="104287"/>
                    <a:pt x="48835" y="105486"/>
                  </a:cubicBezTo>
                  <a:cubicBezTo>
                    <a:pt x="48854" y="105648"/>
                    <a:pt x="48864" y="105819"/>
                    <a:pt x="48845" y="105991"/>
                  </a:cubicBezTo>
                  <a:lnTo>
                    <a:pt x="48845" y="113892"/>
                  </a:lnTo>
                  <a:cubicBezTo>
                    <a:pt x="48959" y="115091"/>
                    <a:pt x="48083" y="116167"/>
                    <a:pt x="46874" y="116281"/>
                  </a:cubicBezTo>
                  <a:cubicBezTo>
                    <a:pt x="46703" y="116300"/>
                    <a:pt x="46541" y="116291"/>
                    <a:pt x="46369" y="116272"/>
                  </a:cubicBezTo>
                  <a:lnTo>
                    <a:pt x="2866" y="116272"/>
                  </a:lnTo>
                  <a:cubicBezTo>
                    <a:pt x="1723" y="116443"/>
                    <a:pt x="657" y="115653"/>
                    <a:pt x="486" y="114511"/>
                  </a:cubicBezTo>
                  <a:cubicBezTo>
                    <a:pt x="457" y="114301"/>
                    <a:pt x="457" y="114092"/>
                    <a:pt x="486" y="113892"/>
                  </a:cubicBezTo>
                  <a:lnTo>
                    <a:pt x="486" y="106181"/>
                  </a:lnTo>
                  <a:cubicBezTo>
                    <a:pt x="315" y="105039"/>
                    <a:pt x="1105" y="103973"/>
                    <a:pt x="2247" y="103801"/>
                  </a:cubicBezTo>
                  <a:cubicBezTo>
                    <a:pt x="2457" y="103772"/>
                    <a:pt x="2666" y="103772"/>
                    <a:pt x="2866" y="103801"/>
                  </a:cubicBezTo>
                  <a:close/>
                  <a:moveTo>
                    <a:pt x="29520" y="31454"/>
                  </a:moveTo>
                  <a:lnTo>
                    <a:pt x="29520" y="61535"/>
                  </a:lnTo>
                  <a:cubicBezTo>
                    <a:pt x="31757" y="63610"/>
                    <a:pt x="34423" y="65162"/>
                    <a:pt x="37326" y="66104"/>
                  </a:cubicBezTo>
                  <a:cubicBezTo>
                    <a:pt x="40648" y="67475"/>
                    <a:pt x="44209" y="68180"/>
                    <a:pt x="47798" y="68198"/>
                  </a:cubicBezTo>
                  <a:cubicBezTo>
                    <a:pt x="53309" y="68484"/>
                    <a:pt x="58640" y="66161"/>
                    <a:pt x="62172" y="61916"/>
                  </a:cubicBezTo>
                  <a:cubicBezTo>
                    <a:pt x="66103" y="55642"/>
                    <a:pt x="67883" y="48256"/>
                    <a:pt x="67217" y="40878"/>
                  </a:cubicBezTo>
                  <a:cubicBezTo>
                    <a:pt x="67217" y="27455"/>
                    <a:pt x="64171" y="19269"/>
                    <a:pt x="58174" y="16223"/>
                  </a:cubicBezTo>
                  <a:cubicBezTo>
                    <a:pt x="54880" y="14652"/>
                    <a:pt x="51253" y="13938"/>
                    <a:pt x="47607" y="14128"/>
                  </a:cubicBezTo>
                  <a:cubicBezTo>
                    <a:pt x="43038" y="14186"/>
                    <a:pt x="38630" y="15842"/>
                    <a:pt x="35137" y="18793"/>
                  </a:cubicBezTo>
                  <a:cubicBezTo>
                    <a:pt x="31367" y="21887"/>
                    <a:pt x="29282" y="26580"/>
                    <a:pt x="29520" y="31454"/>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1401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3DD800D-7D5F-FE02-1755-E5619D7D6E4A}"/>
              </a:ext>
            </a:extLst>
          </p:cNvPr>
          <p:cNvSpPr>
            <a:spLocks noGrp="1"/>
          </p:cNvSpPr>
          <p:nvPr>
            <p:ph type="body" sz="quarter" idx="11"/>
          </p:nvPr>
        </p:nvSpPr>
        <p:spPr/>
        <p:txBody>
          <a:bodyPr/>
          <a:lstStyle/>
          <a:p>
            <a:r>
              <a:rPr lang="nl-NL" dirty="0"/>
              <a:t>Stap voor stap</a:t>
            </a:r>
          </a:p>
        </p:txBody>
      </p:sp>
      <p:sp>
        <p:nvSpPr>
          <p:cNvPr id="3" name="Tijdelijke aanduiding voor tekst 2">
            <a:extLst>
              <a:ext uri="{FF2B5EF4-FFF2-40B4-BE49-F238E27FC236}">
                <a16:creationId xmlns:a16="http://schemas.microsoft.com/office/drawing/2014/main" id="{97781908-37AB-C12C-5D3E-702BA93C3228}"/>
              </a:ext>
            </a:extLst>
          </p:cNvPr>
          <p:cNvSpPr>
            <a:spLocks noGrp="1"/>
          </p:cNvSpPr>
          <p:nvPr>
            <p:ph type="body" sz="quarter" idx="12"/>
          </p:nvPr>
        </p:nvSpPr>
        <p:spPr/>
        <p:txBody>
          <a:bodyPr/>
          <a:lstStyle/>
          <a:p>
            <a:r>
              <a:rPr lang="nl-NL" b="1" dirty="0"/>
              <a:t>Stap 2</a:t>
            </a:r>
          </a:p>
          <a:p>
            <a:r>
              <a:rPr lang="nl-NL" dirty="0"/>
              <a:t>Jullie juf of meester leest nu het gekozen verhaal voor. </a:t>
            </a:r>
          </a:p>
          <a:p>
            <a:r>
              <a:rPr lang="nl-NL" dirty="0"/>
              <a:t>Jullie schrijven ondertussen op een blaadje welke geluiden je kunt horen bij het verhaal: het waaien van de wind, gekuch van iemand die verkouden is, het geritsel als iemand geen geluid mag maken. </a:t>
            </a:r>
          </a:p>
          <a:p>
            <a:r>
              <a:rPr lang="nl-NL" dirty="0"/>
              <a:t>Gebruik je fantasie want je hoort meer dan je denkt!</a:t>
            </a:r>
          </a:p>
        </p:txBody>
      </p:sp>
    </p:spTree>
    <p:extLst>
      <p:ext uri="{BB962C8B-B14F-4D97-AF65-F5344CB8AC3E}">
        <p14:creationId xmlns:p14="http://schemas.microsoft.com/office/powerpoint/2010/main" val="680131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B80940F-9C28-D215-F071-549A20308C5B}"/>
              </a:ext>
            </a:extLst>
          </p:cNvPr>
          <p:cNvSpPr>
            <a:spLocks noGrp="1"/>
          </p:cNvSpPr>
          <p:nvPr>
            <p:ph type="body" sz="quarter" idx="11"/>
          </p:nvPr>
        </p:nvSpPr>
        <p:spPr/>
        <p:txBody>
          <a:bodyPr/>
          <a:lstStyle/>
          <a:p>
            <a:r>
              <a:rPr lang="nl-NL" dirty="0"/>
              <a:t>Stap voor stap</a:t>
            </a:r>
          </a:p>
        </p:txBody>
      </p:sp>
      <p:sp>
        <p:nvSpPr>
          <p:cNvPr id="3" name="Tijdelijke aanduiding voor tekst 2">
            <a:extLst>
              <a:ext uri="{FF2B5EF4-FFF2-40B4-BE49-F238E27FC236}">
                <a16:creationId xmlns:a16="http://schemas.microsoft.com/office/drawing/2014/main" id="{7ED0B491-9656-4A13-1B9C-30A740A4D4EF}"/>
              </a:ext>
            </a:extLst>
          </p:cNvPr>
          <p:cNvSpPr>
            <a:spLocks noGrp="1"/>
          </p:cNvSpPr>
          <p:nvPr>
            <p:ph type="body" sz="quarter" idx="12"/>
          </p:nvPr>
        </p:nvSpPr>
        <p:spPr/>
        <p:txBody>
          <a:bodyPr>
            <a:normAutofit fontScale="92500" lnSpcReduction="10000"/>
          </a:bodyPr>
          <a:lstStyle/>
          <a:p>
            <a:r>
              <a:rPr lang="nl-NL" b="1" dirty="0">
                <a:solidFill>
                  <a:schemeClr val="accent1"/>
                </a:solidFill>
              </a:rPr>
              <a:t>Stap 3</a:t>
            </a:r>
          </a:p>
          <a:p>
            <a:pPr marL="342900" indent="-342900">
              <a:buFont typeface="Arial" panose="020B0604020202020204" pitchFamily="34" charset="0"/>
              <a:buChar char="•"/>
            </a:pPr>
            <a:r>
              <a:rPr lang="nl-NL" dirty="0"/>
              <a:t>De juf of meester noteert op het bord alle geluiden die de klas bij het verhaal bedacht heeft.</a:t>
            </a:r>
          </a:p>
          <a:p>
            <a:pPr marL="342900" indent="-342900">
              <a:buFont typeface="Arial" panose="020B0604020202020204" pitchFamily="34" charset="0"/>
              <a:buChar char="•"/>
            </a:pPr>
            <a:r>
              <a:rPr lang="nl-NL" dirty="0"/>
              <a:t>Hoe klinkt dat geluid? Probeer te bedenken hoe je een geluid kan </a:t>
            </a:r>
            <a:r>
              <a:rPr lang="nl-NL" i="1" dirty="0"/>
              <a:t>nabootsen</a:t>
            </a:r>
            <a:r>
              <a:rPr lang="nl-NL" dirty="0"/>
              <a:t>. </a:t>
            </a:r>
          </a:p>
          <a:p>
            <a:pPr marL="342900" indent="-342900">
              <a:buFont typeface="Arial" panose="020B0604020202020204" pitchFamily="34" charset="0"/>
              <a:buChar char="•"/>
            </a:pPr>
            <a:r>
              <a:rPr lang="nl-NL" dirty="0"/>
              <a:t>Maak tweetallen of drietallen.</a:t>
            </a:r>
          </a:p>
          <a:p>
            <a:pPr marL="342900" indent="-342900">
              <a:buFont typeface="Arial" panose="020B0604020202020204" pitchFamily="34" charset="0"/>
              <a:buChar char="•"/>
            </a:pPr>
            <a:r>
              <a:rPr lang="nl-NL" dirty="0"/>
              <a:t>Elk groepje is verantwoordelijk voor een (of meer) geluid(en). Dus je bedenkt zelf hoe je dit geluid kunt maken. Gebruik voorwerpen om het geluid </a:t>
            </a:r>
            <a:r>
              <a:rPr lang="nl-NL" i="1" dirty="0"/>
              <a:t>na te bootsen.</a:t>
            </a:r>
          </a:p>
          <a:p>
            <a:endParaRPr lang="nl-NL" dirty="0"/>
          </a:p>
        </p:txBody>
      </p:sp>
    </p:spTree>
    <p:extLst>
      <p:ext uri="{BB962C8B-B14F-4D97-AF65-F5344CB8AC3E}">
        <p14:creationId xmlns:p14="http://schemas.microsoft.com/office/powerpoint/2010/main" val="2375987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71A83D7-5E65-4956-EEE7-BD86B47DDC8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42" b="1242"/>
          <a:stretch>
            <a:fillRect/>
          </a:stretch>
        </p:blipFill>
        <p:spPr/>
      </p:pic>
      <p:sp>
        <p:nvSpPr>
          <p:cNvPr id="3" name="Tijdelijke aanduiding voor tekst 2">
            <a:extLst>
              <a:ext uri="{FF2B5EF4-FFF2-40B4-BE49-F238E27FC236}">
                <a16:creationId xmlns:a16="http://schemas.microsoft.com/office/drawing/2014/main" id="{2E1904DC-4B6C-1A5B-11C1-466FC6B9CAFB}"/>
              </a:ext>
            </a:extLst>
          </p:cNvPr>
          <p:cNvSpPr>
            <a:spLocks noGrp="1"/>
          </p:cNvSpPr>
          <p:nvPr>
            <p:ph type="body" sz="quarter" idx="11"/>
          </p:nvPr>
        </p:nvSpPr>
        <p:spPr>
          <a:xfrm>
            <a:off x="7060946" y="2312042"/>
            <a:ext cx="4449834" cy="3674229"/>
          </a:xfrm>
        </p:spPr>
        <p:txBody>
          <a:bodyPr>
            <a:normAutofit fontScale="77500" lnSpcReduction="20000"/>
          </a:bodyPr>
          <a:lstStyle/>
          <a:p>
            <a:r>
              <a:rPr lang="nl-NL" dirty="0"/>
              <a:t>Stap voor stap</a:t>
            </a:r>
          </a:p>
          <a:p>
            <a:pPr>
              <a:lnSpc>
                <a:spcPct val="150000"/>
              </a:lnSpc>
            </a:pPr>
            <a:r>
              <a:rPr lang="nl-NL" sz="1800" dirty="0">
                <a:solidFill>
                  <a:schemeClr val="accent1"/>
                </a:solidFill>
              </a:rPr>
              <a:t>Stap 4</a:t>
            </a:r>
          </a:p>
          <a:p>
            <a:pPr marL="285750" indent="-285750">
              <a:lnSpc>
                <a:spcPct val="150000"/>
              </a:lnSpc>
              <a:buFont typeface="Arial" panose="020B0604020202020204" pitchFamily="34" charset="0"/>
              <a:buChar char="•"/>
            </a:pPr>
            <a:r>
              <a:rPr lang="nl-NL" sz="1800" b="0" dirty="0"/>
              <a:t>De klas kiest een leerling die het verhaal gaat voorlezen. </a:t>
            </a:r>
          </a:p>
          <a:p>
            <a:pPr marL="285750" indent="-285750">
              <a:lnSpc>
                <a:spcPct val="150000"/>
              </a:lnSpc>
              <a:buFont typeface="Arial" panose="020B0604020202020204" pitchFamily="34" charset="0"/>
              <a:buChar char="•"/>
            </a:pPr>
            <a:r>
              <a:rPr lang="nl-NL" sz="1800" b="0" dirty="0"/>
              <a:t>Oefen het verhaal een paar keer. Zit elk groepje klaar op het moment dat het geluid wordt ingezet?</a:t>
            </a:r>
          </a:p>
          <a:p>
            <a:pPr marL="285750" indent="-285750">
              <a:lnSpc>
                <a:spcPct val="150000"/>
              </a:lnSpc>
              <a:buFont typeface="Arial" panose="020B0604020202020204" pitchFamily="34" charset="0"/>
              <a:buChar char="•"/>
            </a:pPr>
            <a:r>
              <a:rPr lang="nl-NL" sz="1800" b="0" dirty="0"/>
              <a:t>Wijs een leerling die aangeeft  wanneer een groepje aan de beurt is en welk groepje alvast klaar moet staan. Zo iemand heet </a:t>
            </a:r>
            <a:r>
              <a:rPr lang="nl-NL" sz="1800" b="0" dirty="0">
                <a:solidFill>
                  <a:schemeClr val="accent1"/>
                </a:solidFill>
              </a:rPr>
              <a:t>de regisseur</a:t>
            </a:r>
            <a:r>
              <a:rPr lang="nl-NL" sz="1800" b="0" dirty="0"/>
              <a:t>. </a:t>
            </a:r>
          </a:p>
          <a:p>
            <a:endParaRPr lang="nl-NL" sz="1800" b="0" dirty="0"/>
          </a:p>
          <a:p>
            <a:endParaRPr lang="nl-NL" sz="1800" b="0" dirty="0"/>
          </a:p>
        </p:txBody>
      </p:sp>
    </p:spTree>
    <p:extLst>
      <p:ext uri="{BB962C8B-B14F-4D97-AF65-F5344CB8AC3E}">
        <p14:creationId xmlns:p14="http://schemas.microsoft.com/office/powerpoint/2010/main" val="1200931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1EC1CBD-CBC9-E155-2678-4C9FDE909C07}"/>
              </a:ext>
            </a:extLst>
          </p:cNvPr>
          <p:cNvSpPr>
            <a:spLocks noGrp="1"/>
          </p:cNvSpPr>
          <p:nvPr>
            <p:ph type="body" sz="quarter" idx="11"/>
          </p:nvPr>
        </p:nvSpPr>
        <p:spPr/>
        <p:txBody>
          <a:bodyPr/>
          <a:lstStyle/>
          <a:p>
            <a:r>
              <a:rPr lang="nl-NL" dirty="0"/>
              <a:t>3-2-1  Aktie!</a:t>
            </a:r>
          </a:p>
        </p:txBody>
      </p:sp>
      <p:sp>
        <p:nvSpPr>
          <p:cNvPr id="4" name="Tijdelijke aanduiding voor tekst 3">
            <a:extLst>
              <a:ext uri="{FF2B5EF4-FFF2-40B4-BE49-F238E27FC236}">
                <a16:creationId xmlns:a16="http://schemas.microsoft.com/office/drawing/2014/main" id="{045DBD6A-5120-5416-7937-BBD517D8C02F}"/>
              </a:ext>
            </a:extLst>
          </p:cNvPr>
          <p:cNvSpPr>
            <a:spLocks noGrp="1"/>
          </p:cNvSpPr>
          <p:nvPr>
            <p:ph type="body" sz="quarter" idx="12"/>
          </p:nvPr>
        </p:nvSpPr>
        <p:spPr/>
        <p:txBody>
          <a:bodyPr/>
          <a:lstStyle/>
          <a:p>
            <a:r>
              <a:rPr lang="nl-NL" b="1" dirty="0"/>
              <a:t>Stap 5</a:t>
            </a:r>
          </a:p>
          <a:p>
            <a:r>
              <a:rPr lang="nl-NL" dirty="0"/>
              <a:t>Als alles klaar staat en iedereen weet wat hij moet doen, is het tijd voor de opname.</a:t>
            </a:r>
          </a:p>
          <a:p>
            <a:r>
              <a:rPr lang="nl-NL" dirty="0"/>
              <a:t>Of toch eerst nog een generale…..</a:t>
            </a:r>
          </a:p>
          <a:p>
            <a:r>
              <a:rPr lang="nl-NL" dirty="0"/>
              <a:t> </a:t>
            </a:r>
          </a:p>
          <a:p>
            <a:r>
              <a:rPr lang="nl-NL" dirty="0"/>
              <a:t>Succes en veel plezier!</a:t>
            </a:r>
          </a:p>
          <a:p>
            <a:endParaRPr lang="nl-NL" dirty="0"/>
          </a:p>
        </p:txBody>
      </p:sp>
      <p:pic>
        <p:nvPicPr>
          <p:cNvPr id="10" name="Tijdelijke aanduiding voor afbeelding 9" descr="Afbeelding met tekst, tafel, persoon, zitten&#10;&#10;Automatisch gegenereerde beschrijving">
            <a:extLst>
              <a:ext uri="{FF2B5EF4-FFF2-40B4-BE49-F238E27FC236}">
                <a16:creationId xmlns:a16="http://schemas.microsoft.com/office/drawing/2014/main" id="{16D7192C-17CA-8C5B-D9BC-F707CAF2250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390" r="20390"/>
          <a:stretch>
            <a:fillRect/>
          </a:stretch>
        </p:blipFill>
        <p:spPr/>
      </p:pic>
      <p:grpSp>
        <p:nvGrpSpPr>
          <p:cNvPr id="5" name="Group 51">
            <a:extLst>
              <a:ext uri="{FF2B5EF4-FFF2-40B4-BE49-F238E27FC236}">
                <a16:creationId xmlns:a16="http://schemas.microsoft.com/office/drawing/2014/main" id="{F49510AF-EFF8-96AC-4089-6246C36E5463}"/>
              </a:ext>
            </a:extLst>
          </p:cNvPr>
          <p:cNvGrpSpPr/>
          <p:nvPr/>
        </p:nvGrpSpPr>
        <p:grpSpPr>
          <a:xfrm>
            <a:off x="5232884" y="556302"/>
            <a:ext cx="1186332" cy="1329667"/>
            <a:chOff x="6972508" y="3538796"/>
            <a:chExt cx="654964" cy="734098"/>
          </a:xfrm>
        </p:grpSpPr>
        <p:sp>
          <p:nvSpPr>
            <p:cNvPr id="6" name="Graphic 2">
              <a:extLst>
                <a:ext uri="{FF2B5EF4-FFF2-40B4-BE49-F238E27FC236}">
                  <a16:creationId xmlns:a16="http://schemas.microsoft.com/office/drawing/2014/main" id="{4E31C729-E75F-5A32-AB94-9C4DED1D9CDB}"/>
                </a:ext>
              </a:extLst>
            </p:cNvPr>
            <p:cNvSpPr/>
            <p:nvPr/>
          </p:nvSpPr>
          <p:spPr>
            <a:xfrm>
              <a:off x="6972508" y="3538796"/>
              <a:ext cx="654964" cy="734098"/>
            </a:xfrm>
            <a:custGeom>
              <a:avLst/>
              <a:gdLst>
                <a:gd name="connsiteX0" fmla="*/ 631460 w 654964"/>
                <a:gd name="connsiteY0" fmla="*/ 191302 h 734098"/>
                <a:gd name="connsiteX1" fmla="*/ 481910 w 654964"/>
                <a:gd name="connsiteY1" fmla="*/ 26902 h 734098"/>
                <a:gd name="connsiteX2" fmla="*/ 117698 w 654964"/>
                <a:gd name="connsiteY2" fmla="*/ 75166 h 734098"/>
                <a:gd name="connsiteX3" fmla="*/ 32690 w 654964"/>
                <a:gd name="connsiteY3" fmla="*/ 192730 h 734098"/>
                <a:gd name="connsiteX4" fmla="*/ 133 w 654964"/>
                <a:gd name="connsiteY4" fmla="*/ 377026 h 734098"/>
                <a:gd name="connsiteX5" fmla="*/ 82952 w 654964"/>
                <a:gd name="connsiteY5" fmla="*/ 644140 h 734098"/>
                <a:gd name="connsiteX6" fmla="*/ 314655 w 654964"/>
                <a:gd name="connsiteY6" fmla="*/ 734099 h 734098"/>
                <a:gd name="connsiteX7" fmla="*/ 559208 w 654964"/>
                <a:gd name="connsiteY7" fmla="*/ 635668 h 734098"/>
                <a:gd name="connsiteX8" fmla="*/ 654878 w 654964"/>
                <a:gd name="connsiteY8" fmla="*/ 347230 h 734098"/>
                <a:gd name="connsiteX9" fmla="*/ 631460 w 654964"/>
                <a:gd name="connsiteY9" fmla="*/ 191302 h 73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964" h="734098">
                  <a:moveTo>
                    <a:pt x="631460" y="191302"/>
                  </a:moveTo>
                  <a:cubicBezTo>
                    <a:pt x="610755" y="115747"/>
                    <a:pt x="555172" y="54642"/>
                    <a:pt x="481910" y="26902"/>
                  </a:cubicBezTo>
                  <a:cubicBezTo>
                    <a:pt x="360424" y="-21837"/>
                    <a:pt x="222297" y="-3531"/>
                    <a:pt x="117698" y="75166"/>
                  </a:cubicBezTo>
                  <a:cubicBezTo>
                    <a:pt x="82733" y="101630"/>
                    <a:pt x="54394" y="140821"/>
                    <a:pt x="32690" y="192730"/>
                  </a:cubicBezTo>
                  <a:cubicBezTo>
                    <a:pt x="9710" y="251389"/>
                    <a:pt x="-1361" y="314045"/>
                    <a:pt x="133" y="377026"/>
                  </a:cubicBezTo>
                  <a:cubicBezTo>
                    <a:pt x="133" y="495190"/>
                    <a:pt x="27740" y="584235"/>
                    <a:pt x="82952" y="644140"/>
                  </a:cubicBezTo>
                  <a:cubicBezTo>
                    <a:pt x="138165" y="704046"/>
                    <a:pt x="215396" y="734032"/>
                    <a:pt x="314655" y="734099"/>
                  </a:cubicBezTo>
                  <a:cubicBezTo>
                    <a:pt x="413913" y="734099"/>
                    <a:pt x="495428" y="701285"/>
                    <a:pt x="559208" y="635668"/>
                  </a:cubicBezTo>
                  <a:cubicBezTo>
                    <a:pt x="622988" y="570051"/>
                    <a:pt x="654878" y="473905"/>
                    <a:pt x="654878" y="347230"/>
                  </a:cubicBezTo>
                  <a:cubicBezTo>
                    <a:pt x="655896" y="294312"/>
                    <a:pt x="647976" y="241593"/>
                    <a:pt x="631460" y="191302"/>
                  </a:cubicBezTo>
                  <a:close/>
                </a:path>
              </a:pathLst>
            </a:custGeom>
            <a:solidFill>
              <a:srgbClr val="5C2D90"/>
            </a:solidFill>
            <a:ln w="9508"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41BF11F5-FFD5-BA33-1A09-1510D6A2109E}"/>
                </a:ext>
              </a:extLst>
            </p:cNvPr>
            <p:cNvSpPr/>
            <p:nvPr/>
          </p:nvSpPr>
          <p:spPr>
            <a:xfrm>
              <a:off x="7162553" y="3647470"/>
              <a:ext cx="287866" cy="500815"/>
            </a:xfrm>
            <a:custGeom>
              <a:avLst/>
              <a:gdLst>
                <a:gd name="connsiteX0" fmla="*/ 263592 w 287866"/>
                <a:gd name="connsiteY0" fmla="*/ 0 h 500815"/>
                <a:gd name="connsiteX1" fmla="*/ 287867 w 287866"/>
                <a:gd name="connsiteY1" fmla="*/ 0 h 500815"/>
                <a:gd name="connsiteX2" fmla="*/ 287867 w 287866"/>
                <a:gd name="connsiteY2" fmla="*/ 500816 h 500815"/>
                <a:gd name="connsiteX3" fmla="*/ 263592 w 287866"/>
                <a:gd name="connsiteY3" fmla="*/ 500816 h 500815"/>
                <a:gd name="connsiteX4" fmla="*/ 24274 w 287866"/>
                <a:gd name="connsiteY4" fmla="*/ 500816 h 500815"/>
                <a:gd name="connsiteX5" fmla="*/ 0 w 287866"/>
                <a:gd name="connsiteY5" fmla="*/ 500816 h 500815"/>
                <a:gd name="connsiteX6" fmla="*/ 0 w 287866"/>
                <a:gd name="connsiteY6" fmla="*/ 0 h 500815"/>
                <a:gd name="connsiteX7" fmla="*/ 24274 w 287866"/>
                <a:gd name="connsiteY7" fmla="*/ 0 h 50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6" h="500815">
                  <a:moveTo>
                    <a:pt x="263592" y="0"/>
                  </a:moveTo>
                  <a:cubicBezTo>
                    <a:pt x="276999" y="0"/>
                    <a:pt x="287867" y="0"/>
                    <a:pt x="287867" y="0"/>
                  </a:cubicBezTo>
                  <a:lnTo>
                    <a:pt x="287867" y="500816"/>
                  </a:lnTo>
                  <a:cubicBezTo>
                    <a:pt x="287867" y="500816"/>
                    <a:pt x="276999" y="500816"/>
                    <a:pt x="263592" y="500816"/>
                  </a:cubicBezTo>
                  <a:lnTo>
                    <a:pt x="24274" y="500816"/>
                  </a:lnTo>
                  <a:cubicBezTo>
                    <a:pt x="10868" y="500816"/>
                    <a:pt x="0" y="500816"/>
                    <a:pt x="0" y="500816"/>
                  </a:cubicBezTo>
                  <a:lnTo>
                    <a:pt x="0" y="0"/>
                  </a:lnTo>
                  <a:cubicBezTo>
                    <a:pt x="0" y="0"/>
                    <a:pt x="10868" y="0"/>
                    <a:pt x="24274" y="0"/>
                  </a:cubicBezTo>
                  <a:close/>
                </a:path>
              </a:pathLst>
            </a:custGeom>
            <a:noFill/>
            <a:ln w="9223" cap="flat">
              <a:solidFill>
                <a:srgbClr val="FFFFFF"/>
              </a:solidFill>
              <a:prstDash val="solid"/>
              <a:miter/>
            </a:ln>
          </p:spPr>
          <p:txBody>
            <a:bodyPr rtlCol="0" anchor="ctr"/>
            <a:lstStyle/>
            <a:p>
              <a:endParaRPr lang="en-US"/>
            </a:p>
          </p:txBody>
        </p:sp>
        <p:sp>
          <p:nvSpPr>
            <p:cNvPr id="8" name="Graphic 2">
              <a:extLst>
                <a:ext uri="{FF2B5EF4-FFF2-40B4-BE49-F238E27FC236}">
                  <a16:creationId xmlns:a16="http://schemas.microsoft.com/office/drawing/2014/main" id="{BC7742AA-C0C9-6DF6-7AA1-00C76A3AA20A}"/>
                </a:ext>
              </a:extLst>
            </p:cNvPr>
            <p:cNvSpPr/>
            <p:nvPr/>
          </p:nvSpPr>
          <p:spPr>
            <a:xfrm>
              <a:off x="7186256" y="3668127"/>
              <a:ext cx="240840" cy="417616"/>
            </a:xfrm>
            <a:custGeom>
              <a:avLst/>
              <a:gdLst>
                <a:gd name="connsiteX0" fmla="*/ 220279 w 240840"/>
                <a:gd name="connsiteY0" fmla="*/ 0 h 417616"/>
                <a:gd name="connsiteX1" fmla="*/ 240841 w 240840"/>
                <a:gd name="connsiteY1" fmla="*/ 0 h 417616"/>
                <a:gd name="connsiteX2" fmla="*/ 240841 w 240840"/>
                <a:gd name="connsiteY2" fmla="*/ 417616 h 417616"/>
                <a:gd name="connsiteX3" fmla="*/ 220279 w 240840"/>
                <a:gd name="connsiteY3" fmla="*/ 417616 h 417616"/>
                <a:gd name="connsiteX4" fmla="*/ 20562 w 240840"/>
                <a:gd name="connsiteY4" fmla="*/ 417616 h 417616"/>
                <a:gd name="connsiteX5" fmla="*/ 0 w 240840"/>
                <a:gd name="connsiteY5" fmla="*/ 417616 h 417616"/>
                <a:gd name="connsiteX6" fmla="*/ 0 w 240840"/>
                <a:gd name="connsiteY6" fmla="*/ 0 h 417616"/>
                <a:gd name="connsiteX7" fmla="*/ 20562 w 240840"/>
                <a:gd name="connsiteY7" fmla="*/ 0 h 41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840" h="417616">
                  <a:moveTo>
                    <a:pt x="220279" y="0"/>
                  </a:moveTo>
                  <a:cubicBezTo>
                    <a:pt x="231635" y="0"/>
                    <a:pt x="240841" y="0"/>
                    <a:pt x="240841" y="0"/>
                  </a:cubicBezTo>
                  <a:lnTo>
                    <a:pt x="240841" y="417616"/>
                  </a:lnTo>
                  <a:cubicBezTo>
                    <a:pt x="240841" y="417616"/>
                    <a:pt x="231635" y="417616"/>
                    <a:pt x="220279" y="417616"/>
                  </a:cubicBezTo>
                  <a:lnTo>
                    <a:pt x="20562" y="417616"/>
                  </a:lnTo>
                  <a:cubicBezTo>
                    <a:pt x="9206" y="417616"/>
                    <a:pt x="0" y="417616"/>
                    <a:pt x="0" y="417616"/>
                  </a:cubicBezTo>
                  <a:lnTo>
                    <a:pt x="0" y="0"/>
                  </a:lnTo>
                  <a:cubicBezTo>
                    <a:pt x="0" y="0"/>
                    <a:pt x="9206" y="0"/>
                    <a:pt x="20562" y="0"/>
                  </a:cubicBezTo>
                  <a:close/>
                </a:path>
              </a:pathLst>
            </a:custGeom>
            <a:noFill/>
            <a:ln w="9223" cap="flat">
              <a:solidFill>
                <a:srgbClr val="FFFFFF"/>
              </a:solidFill>
              <a:prstDash val="solid"/>
              <a:miter/>
            </a:ln>
          </p:spPr>
          <p:txBody>
            <a:bodyPr rtlCol="0" anchor="ctr"/>
            <a:lstStyle/>
            <a:p>
              <a:endParaRPr lang="en-US"/>
            </a:p>
          </p:txBody>
        </p:sp>
        <p:sp>
          <p:nvSpPr>
            <p:cNvPr id="9" name="Graphic 2">
              <a:extLst>
                <a:ext uri="{FF2B5EF4-FFF2-40B4-BE49-F238E27FC236}">
                  <a16:creationId xmlns:a16="http://schemas.microsoft.com/office/drawing/2014/main" id="{BD93AB23-090F-E441-5B05-AEA47622F862}"/>
                </a:ext>
              </a:extLst>
            </p:cNvPr>
            <p:cNvSpPr/>
            <p:nvPr/>
          </p:nvSpPr>
          <p:spPr>
            <a:xfrm>
              <a:off x="7292874" y="4101736"/>
              <a:ext cx="26654" cy="26654"/>
            </a:xfrm>
            <a:custGeom>
              <a:avLst/>
              <a:gdLst>
                <a:gd name="connsiteX0" fmla="*/ 26654 w 26654"/>
                <a:gd name="connsiteY0" fmla="*/ 13327 h 26654"/>
                <a:gd name="connsiteX1" fmla="*/ 13327 w 26654"/>
                <a:gd name="connsiteY1" fmla="*/ 26654 h 26654"/>
                <a:gd name="connsiteX2" fmla="*/ 0 w 26654"/>
                <a:gd name="connsiteY2" fmla="*/ 13327 h 26654"/>
                <a:gd name="connsiteX3" fmla="*/ 13327 w 26654"/>
                <a:gd name="connsiteY3" fmla="*/ 0 h 26654"/>
                <a:gd name="connsiteX4" fmla="*/ 26654 w 26654"/>
                <a:gd name="connsiteY4" fmla="*/ 13327 h 2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4" h="26654">
                  <a:moveTo>
                    <a:pt x="26654" y="13327"/>
                  </a:moveTo>
                  <a:cubicBezTo>
                    <a:pt x="26654" y="20688"/>
                    <a:pt x="20688" y="26654"/>
                    <a:pt x="13327" y="26654"/>
                  </a:cubicBezTo>
                  <a:cubicBezTo>
                    <a:pt x="5967" y="26654"/>
                    <a:pt x="0" y="20688"/>
                    <a:pt x="0" y="13327"/>
                  </a:cubicBezTo>
                  <a:cubicBezTo>
                    <a:pt x="0" y="5967"/>
                    <a:pt x="5967" y="0"/>
                    <a:pt x="13327" y="0"/>
                  </a:cubicBezTo>
                  <a:cubicBezTo>
                    <a:pt x="20688" y="0"/>
                    <a:pt x="26654" y="5967"/>
                    <a:pt x="26654" y="13327"/>
                  </a:cubicBezTo>
                  <a:close/>
                </a:path>
              </a:pathLst>
            </a:custGeom>
            <a:solidFill>
              <a:srgbClr val="FFFFFF"/>
            </a:solidFill>
            <a:ln w="950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89EA476F-3E40-FD57-204A-4BA4F2F109FB}"/>
                </a:ext>
              </a:extLst>
            </p:cNvPr>
            <p:cNvSpPr/>
            <p:nvPr/>
          </p:nvSpPr>
          <p:spPr>
            <a:xfrm>
              <a:off x="7097412" y="3720352"/>
              <a:ext cx="165407" cy="185592"/>
            </a:xfrm>
            <a:custGeom>
              <a:avLst/>
              <a:gdLst>
                <a:gd name="connsiteX0" fmla="*/ 159478 w 165407"/>
                <a:gd name="connsiteY0" fmla="*/ 48395 h 185592"/>
                <a:gd name="connsiteX1" fmla="*/ 145199 w 165407"/>
                <a:gd name="connsiteY1" fmla="*/ 22598 h 185592"/>
                <a:gd name="connsiteX2" fmla="*/ 121781 w 165407"/>
                <a:gd name="connsiteY2" fmla="*/ 6890 h 185592"/>
                <a:gd name="connsiteX3" fmla="*/ 84846 w 165407"/>
                <a:gd name="connsiteY3" fmla="*/ 36 h 185592"/>
                <a:gd name="connsiteX4" fmla="*/ 29729 w 165407"/>
                <a:gd name="connsiteY4" fmla="*/ 19075 h 185592"/>
                <a:gd name="connsiteX5" fmla="*/ 8215 w 165407"/>
                <a:gd name="connsiteY5" fmla="*/ 48776 h 185592"/>
                <a:gd name="connsiteX6" fmla="*/ 28 w 165407"/>
                <a:gd name="connsiteY6" fmla="*/ 95326 h 185592"/>
                <a:gd name="connsiteX7" fmla="*/ 20971 w 165407"/>
                <a:gd name="connsiteY7" fmla="*/ 162818 h 185592"/>
                <a:gd name="connsiteX8" fmla="*/ 79515 w 165407"/>
                <a:gd name="connsiteY8" fmla="*/ 185474 h 185592"/>
                <a:gd name="connsiteX9" fmla="*/ 141296 w 165407"/>
                <a:gd name="connsiteY9" fmla="*/ 160629 h 185592"/>
                <a:gd name="connsiteX10" fmla="*/ 165380 w 165407"/>
                <a:gd name="connsiteY10" fmla="*/ 87805 h 185592"/>
                <a:gd name="connsiteX11" fmla="*/ 159478 w 165407"/>
                <a:gd name="connsiteY11" fmla="*/ 48395 h 18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407" h="185592">
                  <a:moveTo>
                    <a:pt x="159478" y="48395"/>
                  </a:moveTo>
                  <a:cubicBezTo>
                    <a:pt x="156546" y="38904"/>
                    <a:pt x="151691" y="30118"/>
                    <a:pt x="145199" y="22598"/>
                  </a:cubicBezTo>
                  <a:cubicBezTo>
                    <a:pt x="138478" y="15896"/>
                    <a:pt x="130530" y="10565"/>
                    <a:pt x="121781" y="6890"/>
                  </a:cubicBezTo>
                  <a:cubicBezTo>
                    <a:pt x="110091" y="2007"/>
                    <a:pt x="97507" y="-325"/>
                    <a:pt x="84846" y="36"/>
                  </a:cubicBezTo>
                  <a:cubicBezTo>
                    <a:pt x="64874" y="113"/>
                    <a:pt x="45493" y="6805"/>
                    <a:pt x="29729" y="19075"/>
                  </a:cubicBezTo>
                  <a:cubicBezTo>
                    <a:pt x="20048" y="26891"/>
                    <a:pt x="12622" y="37143"/>
                    <a:pt x="8215" y="48776"/>
                  </a:cubicBezTo>
                  <a:cubicBezTo>
                    <a:pt x="2465" y="63607"/>
                    <a:pt x="-315" y="79419"/>
                    <a:pt x="28" y="95326"/>
                  </a:cubicBezTo>
                  <a:cubicBezTo>
                    <a:pt x="28" y="125093"/>
                    <a:pt x="7006" y="147587"/>
                    <a:pt x="20971" y="162818"/>
                  </a:cubicBezTo>
                  <a:cubicBezTo>
                    <a:pt x="36316" y="178440"/>
                    <a:pt x="57649" y="186693"/>
                    <a:pt x="79515" y="185474"/>
                  </a:cubicBezTo>
                  <a:cubicBezTo>
                    <a:pt x="102685" y="186227"/>
                    <a:pt x="125103" y="177212"/>
                    <a:pt x="141296" y="160629"/>
                  </a:cubicBezTo>
                  <a:cubicBezTo>
                    <a:pt x="157412" y="144065"/>
                    <a:pt x="165447" y="119791"/>
                    <a:pt x="165380" y="87805"/>
                  </a:cubicBezTo>
                  <a:cubicBezTo>
                    <a:pt x="165666" y="74431"/>
                    <a:pt x="163676" y="61103"/>
                    <a:pt x="159478" y="48395"/>
                  </a:cubicBezTo>
                  <a:close/>
                </a:path>
              </a:pathLst>
            </a:custGeom>
            <a:solidFill>
              <a:srgbClr val="FFFFFF"/>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3F5BDB66-AA8B-FA80-51A0-8DAE1162F442}"/>
                </a:ext>
              </a:extLst>
            </p:cNvPr>
            <p:cNvSpPr/>
            <p:nvPr/>
          </p:nvSpPr>
          <p:spPr>
            <a:xfrm>
              <a:off x="7344438" y="3842851"/>
              <a:ext cx="165501" cy="185507"/>
            </a:xfrm>
            <a:custGeom>
              <a:avLst/>
              <a:gdLst>
                <a:gd name="connsiteX0" fmla="*/ 159481 w 165501"/>
                <a:gd name="connsiteY0" fmla="*/ 48315 h 185507"/>
                <a:gd name="connsiteX1" fmla="*/ 145202 w 165501"/>
                <a:gd name="connsiteY1" fmla="*/ 22518 h 185507"/>
                <a:gd name="connsiteX2" fmla="*/ 121784 w 165501"/>
                <a:gd name="connsiteY2" fmla="*/ 6716 h 185507"/>
                <a:gd name="connsiteX3" fmla="*/ 29731 w 165501"/>
                <a:gd name="connsiteY3" fmla="*/ 18901 h 185507"/>
                <a:gd name="connsiteX4" fmla="*/ 8313 w 165501"/>
                <a:gd name="connsiteY4" fmla="*/ 48601 h 185507"/>
                <a:gd name="connsiteX5" fmla="*/ 31 w 165501"/>
                <a:gd name="connsiteY5" fmla="*/ 95151 h 185507"/>
                <a:gd name="connsiteX6" fmla="*/ 20974 w 165501"/>
                <a:gd name="connsiteY6" fmla="*/ 162644 h 185507"/>
                <a:gd name="connsiteX7" fmla="*/ 79518 w 165501"/>
                <a:gd name="connsiteY7" fmla="*/ 185395 h 185507"/>
                <a:gd name="connsiteX8" fmla="*/ 141299 w 165501"/>
                <a:gd name="connsiteY8" fmla="*/ 160549 h 185507"/>
                <a:gd name="connsiteX9" fmla="*/ 165478 w 165501"/>
                <a:gd name="connsiteY9" fmla="*/ 87631 h 185507"/>
                <a:gd name="connsiteX10" fmla="*/ 159481 w 165501"/>
                <a:gd name="connsiteY10" fmla="*/ 48315 h 18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01" h="185507">
                  <a:moveTo>
                    <a:pt x="159481" y="48315"/>
                  </a:moveTo>
                  <a:cubicBezTo>
                    <a:pt x="156578" y="38815"/>
                    <a:pt x="151713" y="30029"/>
                    <a:pt x="145202" y="22518"/>
                  </a:cubicBezTo>
                  <a:cubicBezTo>
                    <a:pt x="138491" y="15788"/>
                    <a:pt x="130542" y="10419"/>
                    <a:pt x="121784" y="6716"/>
                  </a:cubicBezTo>
                  <a:cubicBezTo>
                    <a:pt x="91065" y="-5479"/>
                    <a:pt x="56224" y="-862"/>
                    <a:pt x="29731" y="18901"/>
                  </a:cubicBezTo>
                  <a:cubicBezTo>
                    <a:pt x="20050" y="26688"/>
                    <a:pt x="12644" y="36949"/>
                    <a:pt x="8313" y="48601"/>
                  </a:cubicBezTo>
                  <a:cubicBezTo>
                    <a:pt x="2487" y="63413"/>
                    <a:pt x="-331" y="79235"/>
                    <a:pt x="31" y="95151"/>
                  </a:cubicBezTo>
                  <a:cubicBezTo>
                    <a:pt x="31" y="125042"/>
                    <a:pt x="7009" y="147536"/>
                    <a:pt x="20974" y="162644"/>
                  </a:cubicBezTo>
                  <a:cubicBezTo>
                    <a:pt x="36309" y="178294"/>
                    <a:pt x="57642" y="186585"/>
                    <a:pt x="79518" y="185395"/>
                  </a:cubicBezTo>
                  <a:cubicBezTo>
                    <a:pt x="102688" y="186147"/>
                    <a:pt x="125106" y="177132"/>
                    <a:pt x="141299" y="160549"/>
                  </a:cubicBezTo>
                  <a:cubicBezTo>
                    <a:pt x="157358" y="143919"/>
                    <a:pt x="165412" y="119616"/>
                    <a:pt x="165478" y="87631"/>
                  </a:cubicBezTo>
                  <a:cubicBezTo>
                    <a:pt x="165745" y="74275"/>
                    <a:pt x="163717" y="60976"/>
                    <a:pt x="159481" y="48315"/>
                  </a:cubicBezTo>
                  <a:close/>
                </a:path>
              </a:pathLst>
            </a:custGeom>
            <a:solidFill>
              <a:srgbClr val="FFFFFF"/>
            </a:solidFill>
            <a:ln w="9508" cap="flat">
              <a:no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FC66C1E8-656D-A11E-0DBB-C80F5014C314}"/>
                </a:ext>
              </a:extLst>
            </p:cNvPr>
            <p:cNvSpPr/>
            <p:nvPr/>
          </p:nvSpPr>
          <p:spPr>
            <a:xfrm>
              <a:off x="7129044" y="3777685"/>
              <a:ext cx="98717" cy="84446"/>
            </a:xfrm>
            <a:custGeom>
              <a:avLst/>
              <a:gdLst>
                <a:gd name="connsiteX0" fmla="*/ 49311 w 98717"/>
                <a:gd name="connsiteY0" fmla="*/ 84447 h 84446"/>
                <a:gd name="connsiteX1" fmla="*/ 98717 w 98717"/>
                <a:gd name="connsiteY1" fmla="*/ 26379 h 84446"/>
                <a:gd name="connsiteX2" fmla="*/ 72548 w 98717"/>
                <a:gd name="connsiteY2" fmla="*/ 0 h 84446"/>
                <a:gd name="connsiteX3" fmla="*/ 49311 w 98717"/>
                <a:gd name="connsiteY3" fmla="*/ 13813 h 84446"/>
                <a:gd name="connsiteX4" fmla="*/ 13642 w 98717"/>
                <a:gd name="connsiteY4" fmla="*/ 3408 h 84446"/>
                <a:gd name="connsiteX5" fmla="*/ 1 w 98717"/>
                <a:gd name="connsiteY5" fmla="*/ 26379 h 84446"/>
                <a:gd name="connsiteX6" fmla="*/ 49311 w 98717"/>
                <a:gd name="connsiteY6" fmla="*/ 84447 h 8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17" h="84446">
                  <a:moveTo>
                    <a:pt x="49311" y="84447"/>
                  </a:moveTo>
                  <a:cubicBezTo>
                    <a:pt x="49311" y="84447"/>
                    <a:pt x="98717" y="59221"/>
                    <a:pt x="98717" y="26379"/>
                  </a:cubicBezTo>
                  <a:cubicBezTo>
                    <a:pt x="98774" y="11871"/>
                    <a:pt x="87065" y="58"/>
                    <a:pt x="72548" y="0"/>
                  </a:cubicBezTo>
                  <a:cubicBezTo>
                    <a:pt x="62848" y="-47"/>
                    <a:pt x="53909" y="5265"/>
                    <a:pt x="49311" y="13813"/>
                  </a:cubicBezTo>
                  <a:cubicBezTo>
                    <a:pt x="42334" y="1086"/>
                    <a:pt x="26360" y="-3569"/>
                    <a:pt x="13642" y="3408"/>
                  </a:cubicBezTo>
                  <a:cubicBezTo>
                    <a:pt x="5255" y="8006"/>
                    <a:pt x="29" y="16811"/>
                    <a:pt x="1" y="26379"/>
                  </a:cubicBezTo>
                  <a:cubicBezTo>
                    <a:pt x="-190" y="58744"/>
                    <a:pt x="49311" y="84447"/>
                    <a:pt x="49311" y="84447"/>
                  </a:cubicBezTo>
                  <a:close/>
                </a:path>
              </a:pathLst>
            </a:custGeom>
            <a:solidFill>
              <a:srgbClr val="5C2D90"/>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D7A3253E-58D7-E823-56EB-CDBD5B76D1F7}"/>
                </a:ext>
              </a:extLst>
            </p:cNvPr>
            <p:cNvSpPr/>
            <p:nvPr/>
          </p:nvSpPr>
          <p:spPr>
            <a:xfrm>
              <a:off x="7369201" y="3879648"/>
              <a:ext cx="117028" cy="119112"/>
            </a:xfrm>
            <a:custGeom>
              <a:avLst/>
              <a:gdLst>
                <a:gd name="connsiteX0" fmla="*/ 34859 w 117028"/>
                <a:gd name="connsiteY0" fmla="*/ 5331 h 119112"/>
                <a:gd name="connsiteX1" fmla="*/ 34859 w 117028"/>
                <a:gd name="connsiteY1" fmla="*/ 5331 h 119112"/>
                <a:gd name="connsiteX2" fmla="*/ 31718 w 117028"/>
                <a:gd name="connsiteY2" fmla="*/ 6854 h 119112"/>
                <a:gd name="connsiteX3" fmla="*/ 28957 w 117028"/>
                <a:gd name="connsiteY3" fmla="*/ 8377 h 119112"/>
                <a:gd name="connsiteX4" fmla="*/ 21913 w 117028"/>
                <a:gd name="connsiteY4" fmla="*/ 13327 h 119112"/>
                <a:gd name="connsiteX5" fmla="*/ 20675 w 117028"/>
                <a:gd name="connsiteY5" fmla="*/ 14374 h 119112"/>
                <a:gd name="connsiteX6" fmla="*/ 9538 w 117028"/>
                <a:gd name="connsiteY6" fmla="*/ 27321 h 119112"/>
                <a:gd name="connsiteX7" fmla="*/ 18 w 117028"/>
                <a:gd name="connsiteY7" fmla="*/ 61019 h 119112"/>
                <a:gd name="connsiteX8" fmla="*/ 6396 w 117028"/>
                <a:gd name="connsiteY8" fmla="*/ 86627 h 119112"/>
                <a:gd name="connsiteX9" fmla="*/ 10775 w 117028"/>
                <a:gd name="connsiteY9" fmla="*/ 94052 h 119112"/>
                <a:gd name="connsiteX10" fmla="*/ 22294 w 117028"/>
                <a:gd name="connsiteY10" fmla="*/ 106427 h 119112"/>
                <a:gd name="connsiteX11" fmla="*/ 36763 w 117028"/>
                <a:gd name="connsiteY11" fmla="*/ 114899 h 119112"/>
                <a:gd name="connsiteX12" fmla="*/ 70843 w 117028"/>
                <a:gd name="connsiteY12" fmla="*/ 117755 h 119112"/>
                <a:gd name="connsiteX13" fmla="*/ 99401 w 117028"/>
                <a:gd name="connsiteY13" fmla="*/ 102238 h 119112"/>
                <a:gd name="connsiteX14" fmla="*/ 115298 w 117028"/>
                <a:gd name="connsiteY14" fmla="*/ 73680 h 119112"/>
                <a:gd name="connsiteX15" fmla="*/ 116916 w 117028"/>
                <a:gd name="connsiteY15" fmla="*/ 56164 h 119112"/>
                <a:gd name="connsiteX16" fmla="*/ 115869 w 117028"/>
                <a:gd name="connsiteY16" fmla="*/ 47311 h 119112"/>
                <a:gd name="connsiteX17" fmla="*/ 113394 w 117028"/>
                <a:gd name="connsiteY17" fmla="*/ 38839 h 119112"/>
                <a:gd name="connsiteX18" fmla="*/ 93118 w 117028"/>
                <a:gd name="connsiteY18" fmla="*/ 11423 h 119112"/>
                <a:gd name="connsiteX19" fmla="*/ 60942 w 117028"/>
                <a:gd name="connsiteY19" fmla="*/ 0 h 119112"/>
                <a:gd name="connsiteX20" fmla="*/ 58562 w 117028"/>
                <a:gd name="connsiteY20" fmla="*/ 0 h 119112"/>
                <a:gd name="connsiteX21" fmla="*/ 35145 w 117028"/>
                <a:gd name="connsiteY21" fmla="*/ 5045 h 119112"/>
                <a:gd name="connsiteX22" fmla="*/ 69034 w 117028"/>
                <a:gd name="connsiteY22" fmla="*/ 5331 h 119112"/>
                <a:gd name="connsiteX23" fmla="*/ 82646 w 117028"/>
                <a:gd name="connsiteY23" fmla="*/ 10091 h 119112"/>
                <a:gd name="connsiteX24" fmla="*/ 94546 w 117028"/>
                <a:gd name="connsiteY24" fmla="*/ 18182 h 119112"/>
                <a:gd name="connsiteX25" fmla="*/ 104065 w 117028"/>
                <a:gd name="connsiteY25" fmla="*/ 28748 h 119112"/>
                <a:gd name="connsiteX26" fmla="*/ 110443 w 117028"/>
                <a:gd name="connsiteY26" fmla="*/ 41695 h 119112"/>
                <a:gd name="connsiteX27" fmla="*/ 113299 w 117028"/>
                <a:gd name="connsiteY27" fmla="*/ 56069 h 119112"/>
                <a:gd name="connsiteX28" fmla="*/ 112442 w 117028"/>
                <a:gd name="connsiteY28" fmla="*/ 70920 h 119112"/>
                <a:gd name="connsiteX29" fmla="*/ 107778 w 117028"/>
                <a:gd name="connsiteY29" fmla="*/ 84818 h 119112"/>
                <a:gd name="connsiteX30" fmla="*/ 99782 w 117028"/>
                <a:gd name="connsiteY30" fmla="*/ 96717 h 119112"/>
                <a:gd name="connsiteX31" fmla="*/ 89405 w 117028"/>
                <a:gd name="connsiteY31" fmla="*/ 106237 h 119112"/>
                <a:gd name="connsiteX32" fmla="*/ 76840 w 117028"/>
                <a:gd name="connsiteY32" fmla="*/ 112710 h 119112"/>
                <a:gd name="connsiteX33" fmla="*/ 62656 w 117028"/>
                <a:gd name="connsiteY33" fmla="*/ 115756 h 119112"/>
                <a:gd name="connsiteX34" fmla="*/ 47996 w 117028"/>
                <a:gd name="connsiteY34" fmla="*/ 114804 h 119112"/>
                <a:gd name="connsiteX35" fmla="*/ 34193 w 117028"/>
                <a:gd name="connsiteY35" fmla="*/ 109949 h 119112"/>
                <a:gd name="connsiteX36" fmla="*/ 22674 w 117028"/>
                <a:gd name="connsiteY36" fmla="*/ 102048 h 119112"/>
                <a:gd name="connsiteX37" fmla="*/ 13155 w 117028"/>
                <a:gd name="connsiteY37" fmla="*/ 91196 h 119112"/>
                <a:gd name="connsiteX38" fmla="*/ 6872 w 117028"/>
                <a:gd name="connsiteY38" fmla="*/ 78440 h 119112"/>
                <a:gd name="connsiteX39" fmla="*/ 4873 w 117028"/>
                <a:gd name="connsiteY39" fmla="*/ 49215 h 119112"/>
                <a:gd name="connsiteX40" fmla="*/ 9633 w 117028"/>
                <a:gd name="connsiteY40" fmla="*/ 35317 h 119112"/>
                <a:gd name="connsiteX41" fmla="*/ 15820 w 117028"/>
                <a:gd name="connsiteY41" fmla="*/ 25797 h 119112"/>
                <a:gd name="connsiteX42" fmla="*/ 15820 w 117028"/>
                <a:gd name="connsiteY42" fmla="*/ 25797 h 119112"/>
                <a:gd name="connsiteX43" fmla="*/ 15820 w 117028"/>
                <a:gd name="connsiteY43" fmla="*/ 25797 h 119112"/>
                <a:gd name="connsiteX44" fmla="*/ 15820 w 117028"/>
                <a:gd name="connsiteY44" fmla="*/ 25797 h 119112"/>
                <a:gd name="connsiteX45" fmla="*/ 17153 w 117028"/>
                <a:gd name="connsiteY45" fmla="*/ 24179 h 119112"/>
                <a:gd name="connsiteX46" fmla="*/ 18771 w 117028"/>
                <a:gd name="connsiteY46" fmla="*/ 22466 h 119112"/>
                <a:gd name="connsiteX47" fmla="*/ 18771 w 117028"/>
                <a:gd name="connsiteY47" fmla="*/ 22466 h 119112"/>
                <a:gd name="connsiteX48" fmla="*/ 27720 w 117028"/>
                <a:gd name="connsiteY48" fmla="*/ 14755 h 119112"/>
                <a:gd name="connsiteX49" fmla="*/ 40190 w 117028"/>
                <a:gd name="connsiteY49" fmla="*/ 8472 h 119112"/>
                <a:gd name="connsiteX50" fmla="*/ 54374 w 117028"/>
                <a:gd name="connsiteY50" fmla="*/ 5426 h 119112"/>
                <a:gd name="connsiteX51" fmla="*/ 69034 w 117028"/>
                <a:gd name="connsiteY51" fmla="*/ 5141 h 119112"/>
                <a:gd name="connsiteX52" fmla="*/ 4683 w 117028"/>
                <a:gd name="connsiteY52" fmla="*/ 48644 h 119112"/>
                <a:gd name="connsiteX53" fmla="*/ 4683 w 117028"/>
                <a:gd name="connsiteY53" fmla="*/ 48644 h 119112"/>
                <a:gd name="connsiteX54" fmla="*/ 107492 w 117028"/>
                <a:gd name="connsiteY54" fmla="*/ 84437 h 119112"/>
                <a:gd name="connsiteX55" fmla="*/ 107492 w 117028"/>
                <a:gd name="connsiteY55" fmla="*/ 84437 h 119112"/>
                <a:gd name="connsiteX56" fmla="*/ 12298 w 117028"/>
                <a:gd name="connsiteY56" fmla="*/ 90720 h 119112"/>
                <a:gd name="connsiteX57" fmla="*/ 12298 w 117028"/>
                <a:gd name="connsiteY57" fmla="*/ 90720 h 119112"/>
                <a:gd name="connsiteX58" fmla="*/ 21818 w 117028"/>
                <a:gd name="connsiteY58" fmla="*/ 101762 h 119112"/>
                <a:gd name="connsiteX59" fmla="*/ 21818 w 117028"/>
                <a:gd name="connsiteY59" fmla="*/ 101762 h 119112"/>
                <a:gd name="connsiteX60" fmla="*/ 88929 w 117028"/>
                <a:gd name="connsiteY60" fmla="*/ 105951 h 119112"/>
                <a:gd name="connsiteX61" fmla="*/ 88929 w 117028"/>
                <a:gd name="connsiteY61" fmla="*/ 105951 h 119112"/>
                <a:gd name="connsiteX62" fmla="*/ 33336 w 117028"/>
                <a:gd name="connsiteY62" fmla="*/ 109663 h 119112"/>
                <a:gd name="connsiteX63" fmla="*/ 33336 w 117028"/>
                <a:gd name="connsiteY63" fmla="*/ 109663 h 119112"/>
                <a:gd name="connsiteX64" fmla="*/ 61894 w 117028"/>
                <a:gd name="connsiteY64" fmla="*/ 115566 h 119112"/>
                <a:gd name="connsiteX65" fmla="*/ 61894 w 117028"/>
                <a:gd name="connsiteY65" fmla="*/ 115566 h 11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028" h="119112">
                  <a:moveTo>
                    <a:pt x="34859" y="5331"/>
                  </a:moveTo>
                  <a:lnTo>
                    <a:pt x="34859" y="5331"/>
                  </a:lnTo>
                  <a:lnTo>
                    <a:pt x="31718" y="6854"/>
                  </a:lnTo>
                  <a:lnTo>
                    <a:pt x="28957" y="8377"/>
                  </a:lnTo>
                  <a:cubicBezTo>
                    <a:pt x="26492" y="9853"/>
                    <a:pt x="24140" y="11509"/>
                    <a:pt x="21913" y="13327"/>
                  </a:cubicBezTo>
                  <a:lnTo>
                    <a:pt x="20675" y="14374"/>
                  </a:lnTo>
                  <a:cubicBezTo>
                    <a:pt x="16344" y="18116"/>
                    <a:pt x="12593" y="22475"/>
                    <a:pt x="9538" y="27321"/>
                  </a:cubicBezTo>
                  <a:cubicBezTo>
                    <a:pt x="3036" y="37335"/>
                    <a:pt x="-277" y="49082"/>
                    <a:pt x="18" y="61019"/>
                  </a:cubicBezTo>
                  <a:cubicBezTo>
                    <a:pt x="113" y="69939"/>
                    <a:pt x="2303" y="78706"/>
                    <a:pt x="6396" y="86627"/>
                  </a:cubicBezTo>
                  <a:cubicBezTo>
                    <a:pt x="7653" y="89216"/>
                    <a:pt x="9119" y="91700"/>
                    <a:pt x="10775" y="94052"/>
                  </a:cubicBezTo>
                  <a:cubicBezTo>
                    <a:pt x="14002" y="98707"/>
                    <a:pt x="17886" y="102876"/>
                    <a:pt x="22294" y="106427"/>
                  </a:cubicBezTo>
                  <a:cubicBezTo>
                    <a:pt x="26682" y="109930"/>
                    <a:pt x="31556" y="112786"/>
                    <a:pt x="36763" y="114899"/>
                  </a:cubicBezTo>
                  <a:cubicBezTo>
                    <a:pt x="47577" y="119278"/>
                    <a:pt x="59457" y="120268"/>
                    <a:pt x="70843" y="117755"/>
                  </a:cubicBezTo>
                  <a:cubicBezTo>
                    <a:pt x="81647" y="115413"/>
                    <a:pt x="91557" y="110025"/>
                    <a:pt x="99401" y="102238"/>
                  </a:cubicBezTo>
                  <a:cubicBezTo>
                    <a:pt x="107245" y="94385"/>
                    <a:pt x="112756" y="84494"/>
                    <a:pt x="115298" y="73680"/>
                  </a:cubicBezTo>
                  <a:cubicBezTo>
                    <a:pt x="116735" y="67959"/>
                    <a:pt x="117288" y="62048"/>
                    <a:pt x="116916" y="56164"/>
                  </a:cubicBezTo>
                  <a:cubicBezTo>
                    <a:pt x="116802" y="53195"/>
                    <a:pt x="116450" y="50234"/>
                    <a:pt x="115869" y="47311"/>
                  </a:cubicBezTo>
                  <a:cubicBezTo>
                    <a:pt x="115279" y="44427"/>
                    <a:pt x="114451" y="41590"/>
                    <a:pt x="113394" y="38839"/>
                  </a:cubicBezTo>
                  <a:cubicBezTo>
                    <a:pt x="109425" y="27930"/>
                    <a:pt x="102380" y="18410"/>
                    <a:pt x="93118" y="11423"/>
                  </a:cubicBezTo>
                  <a:cubicBezTo>
                    <a:pt x="83789" y="4465"/>
                    <a:pt x="72575" y="485"/>
                    <a:pt x="60942" y="0"/>
                  </a:cubicBezTo>
                  <a:lnTo>
                    <a:pt x="58562" y="0"/>
                  </a:lnTo>
                  <a:cubicBezTo>
                    <a:pt x="50490" y="10"/>
                    <a:pt x="42503" y="1723"/>
                    <a:pt x="35145" y="5045"/>
                  </a:cubicBezTo>
                  <a:close/>
                  <a:moveTo>
                    <a:pt x="69034" y="5331"/>
                  </a:moveTo>
                  <a:cubicBezTo>
                    <a:pt x="73765" y="6283"/>
                    <a:pt x="78353" y="7882"/>
                    <a:pt x="82646" y="10091"/>
                  </a:cubicBezTo>
                  <a:cubicBezTo>
                    <a:pt x="86949" y="12261"/>
                    <a:pt x="90947" y="14984"/>
                    <a:pt x="94546" y="18182"/>
                  </a:cubicBezTo>
                  <a:cubicBezTo>
                    <a:pt x="98125" y="21323"/>
                    <a:pt x="101314" y="24865"/>
                    <a:pt x="104065" y="28748"/>
                  </a:cubicBezTo>
                  <a:cubicBezTo>
                    <a:pt x="106721" y="32785"/>
                    <a:pt x="108863" y="37135"/>
                    <a:pt x="110443" y="41695"/>
                  </a:cubicBezTo>
                  <a:cubicBezTo>
                    <a:pt x="112004" y="46341"/>
                    <a:pt x="112966" y="51176"/>
                    <a:pt x="113299" y="56069"/>
                  </a:cubicBezTo>
                  <a:cubicBezTo>
                    <a:pt x="113585" y="61039"/>
                    <a:pt x="113299" y="66017"/>
                    <a:pt x="112442" y="70920"/>
                  </a:cubicBezTo>
                  <a:cubicBezTo>
                    <a:pt x="111405" y="75708"/>
                    <a:pt x="109843" y="80372"/>
                    <a:pt x="107778" y="84818"/>
                  </a:cubicBezTo>
                  <a:cubicBezTo>
                    <a:pt x="105607" y="89092"/>
                    <a:pt x="102923" y="93090"/>
                    <a:pt x="99782" y="96717"/>
                  </a:cubicBezTo>
                  <a:cubicBezTo>
                    <a:pt x="96726" y="100306"/>
                    <a:pt x="93242" y="103505"/>
                    <a:pt x="89405" y="106237"/>
                  </a:cubicBezTo>
                  <a:cubicBezTo>
                    <a:pt x="85493" y="108892"/>
                    <a:pt x="81276" y="111072"/>
                    <a:pt x="76840" y="112710"/>
                  </a:cubicBezTo>
                  <a:cubicBezTo>
                    <a:pt x="72251" y="114299"/>
                    <a:pt x="67492" y="115318"/>
                    <a:pt x="62656" y="115756"/>
                  </a:cubicBezTo>
                  <a:cubicBezTo>
                    <a:pt x="57753" y="116061"/>
                    <a:pt x="52822" y="115737"/>
                    <a:pt x="47996" y="114804"/>
                  </a:cubicBezTo>
                  <a:cubicBezTo>
                    <a:pt x="43217" y="113757"/>
                    <a:pt x="38581" y="112129"/>
                    <a:pt x="34193" y="109949"/>
                  </a:cubicBezTo>
                  <a:cubicBezTo>
                    <a:pt x="30033" y="107817"/>
                    <a:pt x="26158" y="105161"/>
                    <a:pt x="22674" y="102048"/>
                  </a:cubicBezTo>
                  <a:cubicBezTo>
                    <a:pt x="19057" y="98849"/>
                    <a:pt x="15858" y="95204"/>
                    <a:pt x="13155" y="91196"/>
                  </a:cubicBezTo>
                  <a:cubicBezTo>
                    <a:pt x="10575" y="87198"/>
                    <a:pt x="8462" y="82923"/>
                    <a:pt x="6872" y="78440"/>
                  </a:cubicBezTo>
                  <a:cubicBezTo>
                    <a:pt x="3721" y="69025"/>
                    <a:pt x="3036" y="58963"/>
                    <a:pt x="4873" y="49215"/>
                  </a:cubicBezTo>
                  <a:cubicBezTo>
                    <a:pt x="5872" y="44398"/>
                    <a:pt x="7472" y="39734"/>
                    <a:pt x="9633" y="35317"/>
                  </a:cubicBezTo>
                  <a:cubicBezTo>
                    <a:pt x="11384" y="31957"/>
                    <a:pt x="13459" y="28768"/>
                    <a:pt x="15820" y="25797"/>
                  </a:cubicBezTo>
                  <a:lnTo>
                    <a:pt x="15820" y="25797"/>
                  </a:lnTo>
                  <a:lnTo>
                    <a:pt x="15820" y="25797"/>
                  </a:lnTo>
                  <a:lnTo>
                    <a:pt x="15820" y="25797"/>
                  </a:lnTo>
                  <a:cubicBezTo>
                    <a:pt x="16296" y="25284"/>
                    <a:pt x="16734" y="24741"/>
                    <a:pt x="17153" y="24179"/>
                  </a:cubicBezTo>
                  <a:lnTo>
                    <a:pt x="18771" y="22466"/>
                  </a:lnTo>
                  <a:lnTo>
                    <a:pt x="18771" y="22466"/>
                  </a:lnTo>
                  <a:cubicBezTo>
                    <a:pt x="21503" y="19620"/>
                    <a:pt x="24502" y="17040"/>
                    <a:pt x="27720" y="14755"/>
                  </a:cubicBezTo>
                  <a:cubicBezTo>
                    <a:pt x="31603" y="12156"/>
                    <a:pt x="35792" y="10052"/>
                    <a:pt x="40190" y="8472"/>
                  </a:cubicBezTo>
                  <a:cubicBezTo>
                    <a:pt x="44769" y="6844"/>
                    <a:pt x="49528" y="5816"/>
                    <a:pt x="54374" y="5426"/>
                  </a:cubicBezTo>
                  <a:cubicBezTo>
                    <a:pt x="59229" y="4712"/>
                    <a:pt x="64150" y="4617"/>
                    <a:pt x="69034" y="5141"/>
                  </a:cubicBezTo>
                  <a:close/>
                  <a:moveTo>
                    <a:pt x="4683" y="48644"/>
                  </a:moveTo>
                  <a:lnTo>
                    <a:pt x="4683" y="48644"/>
                  </a:lnTo>
                  <a:close/>
                  <a:moveTo>
                    <a:pt x="107492" y="84437"/>
                  </a:moveTo>
                  <a:lnTo>
                    <a:pt x="107492" y="84437"/>
                  </a:lnTo>
                  <a:close/>
                  <a:moveTo>
                    <a:pt x="12298" y="90720"/>
                  </a:moveTo>
                  <a:lnTo>
                    <a:pt x="12298" y="90720"/>
                  </a:lnTo>
                  <a:close/>
                  <a:moveTo>
                    <a:pt x="21818" y="101762"/>
                  </a:moveTo>
                  <a:lnTo>
                    <a:pt x="21818" y="101762"/>
                  </a:lnTo>
                  <a:close/>
                  <a:moveTo>
                    <a:pt x="88929" y="105951"/>
                  </a:moveTo>
                  <a:lnTo>
                    <a:pt x="88929" y="105951"/>
                  </a:lnTo>
                  <a:close/>
                  <a:moveTo>
                    <a:pt x="33336" y="109663"/>
                  </a:moveTo>
                  <a:lnTo>
                    <a:pt x="33336" y="109663"/>
                  </a:lnTo>
                  <a:close/>
                  <a:moveTo>
                    <a:pt x="61894" y="115566"/>
                  </a:moveTo>
                  <a:lnTo>
                    <a:pt x="61894" y="115566"/>
                  </a:lnTo>
                  <a:close/>
                </a:path>
              </a:pathLst>
            </a:custGeom>
            <a:solidFill>
              <a:srgbClr val="5C2D90"/>
            </a:solidFill>
            <a:ln w="950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8C4658FF-89FF-C8C0-A3FF-09B91AC8F8B4}"/>
                </a:ext>
              </a:extLst>
            </p:cNvPr>
            <p:cNvSpPr/>
            <p:nvPr/>
          </p:nvSpPr>
          <p:spPr>
            <a:xfrm>
              <a:off x="7384379" y="3896688"/>
              <a:ext cx="38089" cy="100908"/>
            </a:xfrm>
            <a:custGeom>
              <a:avLst/>
              <a:gdLst>
                <a:gd name="connsiteX0" fmla="*/ 1975 w 38089"/>
                <a:gd name="connsiteY0" fmla="*/ 571 h 100908"/>
                <a:gd name="connsiteX1" fmla="*/ 1404 w 38089"/>
                <a:gd name="connsiteY1" fmla="*/ 1809 h 100908"/>
                <a:gd name="connsiteX2" fmla="*/ 1404 w 38089"/>
                <a:gd name="connsiteY2" fmla="*/ 3998 h 100908"/>
                <a:gd name="connsiteX3" fmla="*/ 1404 w 38089"/>
                <a:gd name="connsiteY3" fmla="*/ 6854 h 100908"/>
                <a:gd name="connsiteX4" fmla="*/ 1404 w 38089"/>
                <a:gd name="connsiteY4" fmla="*/ 9329 h 100908"/>
                <a:gd name="connsiteX5" fmla="*/ 2070 w 38089"/>
                <a:gd name="connsiteY5" fmla="*/ 11899 h 100908"/>
                <a:gd name="connsiteX6" fmla="*/ 3974 w 38089"/>
                <a:gd name="connsiteY6" fmla="*/ 15517 h 100908"/>
                <a:gd name="connsiteX7" fmla="*/ 5021 w 38089"/>
                <a:gd name="connsiteY7" fmla="*/ 16945 h 100908"/>
                <a:gd name="connsiteX8" fmla="*/ 7401 w 38089"/>
                <a:gd name="connsiteY8" fmla="*/ 19515 h 100908"/>
                <a:gd name="connsiteX9" fmla="*/ 10257 w 38089"/>
                <a:gd name="connsiteY9" fmla="*/ 22085 h 100908"/>
                <a:gd name="connsiteX10" fmla="*/ 10257 w 38089"/>
                <a:gd name="connsiteY10" fmla="*/ 22085 h 100908"/>
                <a:gd name="connsiteX11" fmla="*/ 10257 w 38089"/>
                <a:gd name="connsiteY11" fmla="*/ 22085 h 100908"/>
                <a:gd name="connsiteX12" fmla="*/ 10257 w 38089"/>
                <a:gd name="connsiteY12" fmla="*/ 22085 h 100908"/>
                <a:gd name="connsiteX13" fmla="*/ 11780 w 38089"/>
                <a:gd name="connsiteY13" fmla="*/ 23608 h 100908"/>
                <a:gd name="connsiteX14" fmla="*/ 13399 w 38089"/>
                <a:gd name="connsiteY14" fmla="*/ 25512 h 100908"/>
                <a:gd name="connsiteX15" fmla="*/ 14541 w 38089"/>
                <a:gd name="connsiteY15" fmla="*/ 27606 h 100908"/>
                <a:gd name="connsiteX16" fmla="*/ 14541 w 38089"/>
                <a:gd name="connsiteY16" fmla="*/ 29129 h 100908"/>
                <a:gd name="connsiteX17" fmla="*/ 14541 w 38089"/>
                <a:gd name="connsiteY17" fmla="*/ 30367 h 100908"/>
                <a:gd name="connsiteX18" fmla="*/ 14541 w 38089"/>
                <a:gd name="connsiteY18" fmla="*/ 32080 h 100908"/>
                <a:gd name="connsiteX19" fmla="*/ 14541 w 38089"/>
                <a:gd name="connsiteY19" fmla="*/ 33603 h 100908"/>
                <a:gd name="connsiteX20" fmla="*/ 13970 w 38089"/>
                <a:gd name="connsiteY20" fmla="*/ 35317 h 100908"/>
                <a:gd name="connsiteX21" fmla="*/ 12827 w 38089"/>
                <a:gd name="connsiteY21" fmla="*/ 36935 h 100908"/>
                <a:gd name="connsiteX22" fmla="*/ 10543 w 38089"/>
                <a:gd name="connsiteY22" fmla="*/ 39030 h 100908"/>
                <a:gd name="connsiteX23" fmla="*/ 8068 w 38089"/>
                <a:gd name="connsiteY23" fmla="*/ 41029 h 100908"/>
                <a:gd name="connsiteX24" fmla="*/ 5973 w 38089"/>
                <a:gd name="connsiteY24" fmla="*/ 42361 h 100908"/>
                <a:gd name="connsiteX25" fmla="*/ 3403 w 38089"/>
                <a:gd name="connsiteY25" fmla="*/ 44170 h 100908"/>
                <a:gd name="connsiteX26" fmla="*/ 1023 w 38089"/>
                <a:gd name="connsiteY26" fmla="*/ 46645 h 100908"/>
                <a:gd name="connsiteX27" fmla="*/ 547 w 38089"/>
                <a:gd name="connsiteY27" fmla="*/ 47597 h 100908"/>
                <a:gd name="connsiteX28" fmla="*/ 547 w 38089"/>
                <a:gd name="connsiteY28" fmla="*/ 48454 h 100908"/>
                <a:gd name="connsiteX29" fmla="*/ 71 w 38089"/>
                <a:gd name="connsiteY29" fmla="*/ 50358 h 100908"/>
                <a:gd name="connsiteX30" fmla="*/ 71 w 38089"/>
                <a:gd name="connsiteY30" fmla="*/ 51976 h 100908"/>
                <a:gd name="connsiteX31" fmla="*/ 833 w 38089"/>
                <a:gd name="connsiteY31" fmla="*/ 53975 h 100908"/>
                <a:gd name="connsiteX32" fmla="*/ 6164 w 38089"/>
                <a:gd name="connsiteY32" fmla="*/ 56926 h 100908"/>
                <a:gd name="connsiteX33" fmla="*/ 8163 w 38089"/>
                <a:gd name="connsiteY33" fmla="*/ 56926 h 100908"/>
                <a:gd name="connsiteX34" fmla="*/ 9591 w 38089"/>
                <a:gd name="connsiteY34" fmla="*/ 56260 h 100908"/>
                <a:gd name="connsiteX35" fmla="*/ 11209 w 38089"/>
                <a:gd name="connsiteY35" fmla="*/ 55308 h 100908"/>
                <a:gd name="connsiteX36" fmla="*/ 15683 w 38089"/>
                <a:gd name="connsiteY36" fmla="*/ 51690 h 100908"/>
                <a:gd name="connsiteX37" fmla="*/ 15683 w 38089"/>
                <a:gd name="connsiteY37" fmla="*/ 51690 h 100908"/>
                <a:gd name="connsiteX38" fmla="*/ 18539 w 38089"/>
                <a:gd name="connsiteY38" fmla="*/ 50072 h 100908"/>
                <a:gd name="connsiteX39" fmla="*/ 19967 w 38089"/>
                <a:gd name="connsiteY39" fmla="*/ 50072 h 100908"/>
                <a:gd name="connsiteX40" fmla="*/ 21395 w 38089"/>
                <a:gd name="connsiteY40" fmla="*/ 50072 h 100908"/>
                <a:gd name="connsiteX41" fmla="*/ 23013 w 38089"/>
                <a:gd name="connsiteY41" fmla="*/ 50643 h 100908"/>
                <a:gd name="connsiteX42" fmla="*/ 25679 w 38089"/>
                <a:gd name="connsiteY42" fmla="*/ 52452 h 100908"/>
                <a:gd name="connsiteX43" fmla="*/ 26631 w 38089"/>
                <a:gd name="connsiteY43" fmla="*/ 53404 h 100908"/>
                <a:gd name="connsiteX44" fmla="*/ 27678 w 38089"/>
                <a:gd name="connsiteY44" fmla="*/ 54737 h 100908"/>
                <a:gd name="connsiteX45" fmla="*/ 28439 w 38089"/>
                <a:gd name="connsiteY45" fmla="*/ 55879 h 100908"/>
                <a:gd name="connsiteX46" fmla="*/ 29011 w 38089"/>
                <a:gd name="connsiteY46" fmla="*/ 57307 h 100908"/>
                <a:gd name="connsiteX47" fmla="*/ 29011 w 38089"/>
                <a:gd name="connsiteY47" fmla="*/ 59496 h 100908"/>
                <a:gd name="connsiteX48" fmla="*/ 29011 w 38089"/>
                <a:gd name="connsiteY48" fmla="*/ 61591 h 100908"/>
                <a:gd name="connsiteX49" fmla="*/ 29011 w 38089"/>
                <a:gd name="connsiteY49" fmla="*/ 63590 h 100908"/>
                <a:gd name="connsiteX50" fmla="*/ 28439 w 38089"/>
                <a:gd name="connsiteY50" fmla="*/ 65303 h 100908"/>
                <a:gd name="connsiteX51" fmla="*/ 26916 w 38089"/>
                <a:gd name="connsiteY51" fmla="*/ 67588 h 100908"/>
                <a:gd name="connsiteX52" fmla="*/ 26059 w 38089"/>
                <a:gd name="connsiteY52" fmla="*/ 68635 h 100908"/>
                <a:gd name="connsiteX53" fmla="*/ 24631 w 38089"/>
                <a:gd name="connsiteY53" fmla="*/ 70919 h 100908"/>
                <a:gd name="connsiteX54" fmla="*/ 24060 w 38089"/>
                <a:gd name="connsiteY54" fmla="*/ 72062 h 100908"/>
                <a:gd name="connsiteX55" fmla="*/ 23584 w 38089"/>
                <a:gd name="connsiteY55" fmla="*/ 74061 h 100908"/>
                <a:gd name="connsiteX56" fmla="*/ 24441 w 38089"/>
                <a:gd name="connsiteY56" fmla="*/ 79868 h 100908"/>
                <a:gd name="connsiteX57" fmla="*/ 28059 w 38089"/>
                <a:gd name="connsiteY57" fmla="*/ 84818 h 100908"/>
                <a:gd name="connsiteX58" fmla="*/ 29962 w 38089"/>
                <a:gd name="connsiteY58" fmla="*/ 86912 h 100908"/>
                <a:gd name="connsiteX59" fmla="*/ 31581 w 38089"/>
                <a:gd name="connsiteY59" fmla="*/ 89006 h 100908"/>
                <a:gd name="connsiteX60" fmla="*/ 32723 w 38089"/>
                <a:gd name="connsiteY60" fmla="*/ 90720 h 100908"/>
                <a:gd name="connsiteX61" fmla="*/ 34246 w 38089"/>
                <a:gd name="connsiteY61" fmla="*/ 95955 h 100908"/>
                <a:gd name="connsiteX62" fmla="*/ 34246 w 38089"/>
                <a:gd name="connsiteY62" fmla="*/ 98431 h 100908"/>
                <a:gd name="connsiteX63" fmla="*/ 34246 w 38089"/>
                <a:gd name="connsiteY63" fmla="*/ 98431 h 100908"/>
                <a:gd name="connsiteX64" fmla="*/ 35388 w 38089"/>
                <a:gd name="connsiteY64" fmla="*/ 100810 h 100908"/>
                <a:gd name="connsiteX65" fmla="*/ 37768 w 38089"/>
                <a:gd name="connsiteY65" fmla="*/ 99668 h 100908"/>
                <a:gd name="connsiteX66" fmla="*/ 37768 w 38089"/>
                <a:gd name="connsiteY66" fmla="*/ 93766 h 100908"/>
                <a:gd name="connsiteX67" fmla="*/ 35769 w 38089"/>
                <a:gd name="connsiteY67" fmla="*/ 88245 h 100908"/>
                <a:gd name="connsiteX68" fmla="*/ 32152 w 38089"/>
                <a:gd name="connsiteY68" fmla="*/ 83295 h 100908"/>
                <a:gd name="connsiteX69" fmla="*/ 30248 w 38089"/>
                <a:gd name="connsiteY69" fmla="*/ 81200 h 100908"/>
                <a:gd name="connsiteX70" fmla="*/ 28534 w 38089"/>
                <a:gd name="connsiteY70" fmla="*/ 79106 h 100908"/>
                <a:gd name="connsiteX71" fmla="*/ 27392 w 38089"/>
                <a:gd name="connsiteY71" fmla="*/ 76917 h 100908"/>
                <a:gd name="connsiteX72" fmla="*/ 27392 w 38089"/>
                <a:gd name="connsiteY72" fmla="*/ 75584 h 100908"/>
                <a:gd name="connsiteX73" fmla="*/ 27392 w 38089"/>
                <a:gd name="connsiteY73" fmla="*/ 74061 h 100908"/>
                <a:gd name="connsiteX74" fmla="*/ 27392 w 38089"/>
                <a:gd name="connsiteY74" fmla="*/ 72823 h 100908"/>
                <a:gd name="connsiteX75" fmla="*/ 27963 w 38089"/>
                <a:gd name="connsiteY75" fmla="*/ 71681 h 100908"/>
                <a:gd name="connsiteX76" fmla="*/ 27963 w 38089"/>
                <a:gd name="connsiteY76" fmla="*/ 71681 h 100908"/>
                <a:gd name="connsiteX77" fmla="*/ 30153 w 38089"/>
                <a:gd name="connsiteY77" fmla="*/ 68730 h 100908"/>
                <a:gd name="connsiteX78" fmla="*/ 31962 w 38089"/>
                <a:gd name="connsiteY78" fmla="*/ 65779 h 100908"/>
                <a:gd name="connsiteX79" fmla="*/ 32913 w 38089"/>
                <a:gd name="connsiteY79" fmla="*/ 62162 h 100908"/>
                <a:gd name="connsiteX80" fmla="*/ 32913 w 38089"/>
                <a:gd name="connsiteY80" fmla="*/ 59401 h 100908"/>
                <a:gd name="connsiteX81" fmla="*/ 32913 w 38089"/>
                <a:gd name="connsiteY81" fmla="*/ 56736 h 100908"/>
                <a:gd name="connsiteX82" fmla="*/ 32057 w 38089"/>
                <a:gd name="connsiteY82" fmla="*/ 53975 h 100908"/>
                <a:gd name="connsiteX83" fmla="*/ 29677 w 38089"/>
                <a:gd name="connsiteY83" fmla="*/ 50262 h 100908"/>
                <a:gd name="connsiteX84" fmla="*/ 27297 w 38089"/>
                <a:gd name="connsiteY84" fmla="*/ 47978 h 100908"/>
                <a:gd name="connsiteX85" fmla="*/ 24060 w 38089"/>
                <a:gd name="connsiteY85" fmla="*/ 46074 h 100908"/>
                <a:gd name="connsiteX86" fmla="*/ 19491 w 38089"/>
                <a:gd name="connsiteY86" fmla="*/ 45407 h 100908"/>
                <a:gd name="connsiteX87" fmla="*/ 18539 w 38089"/>
                <a:gd name="connsiteY87" fmla="*/ 45407 h 100908"/>
                <a:gd name="connsiteX88" fmla="*/ 14826 w 38089"/>
                <a:gd name="connsiteY88" fmla="*/ 47026 h 100908"/>
                <a:gd name="connsiteX89" fmla="*/ 8353 w 38089"/>
                <a:gd name="connsiteY89" fmla="*/ 51881 h 100908"/>
                <a:gd name="connsiteX90" fmla="*/ 7020 w 38089"/>
                <a:gd name="connsiteY90" fmla="*/ 52642 h 100908"/>
                <a:gd name="connsiteX91" fmla="*/ 6259 w 38089"/>
                <a:gd name="connsiteY91" fmla="*/ 52642 h 100908"/>
                <a:gd name="connsiteX92" fmla="*/ 5688 w 38089"/>
                <a:gd name="connsiteY92" fmla="*/ 52642 h 100908"/>
                <a:gd name="connsiteX93" fmla="*/ 4831 w 38089"/>
                <a:gd name="connsiteY93" fmla="*/ 52642 h 100908"/>
                <a:gd name="connsiteX94" fmla="*/ 3974 w 38089"/>
                <a:gd name="connsiteY94" fmla="*/ 51976 h 100908"/>
                <a:gd name="connsiteX95" fmla="*/ 3974 w 38089"/>
                <a:gd name="connsiteY95" fmla="*/ 51500 h 100908"/>
                <a:gd name="connsiteX96" fmla="*/ 3974 w 38089"/>
                <a:gd name="connsiteY96" fmla="*/ 51500 h 100908"/>
                <a:gd name="connsiteX97" fmla="*/ 3974 w 38089"/>
                <a:gd name="connsiteY97" fmla="*/ 51500 h 100908"/>
                <a:gd name="connsiteX98" fmla="*/ 3974 w 38089"/>
                <a:gd name="connsiteY98" fmla="*/ 50738 h 100908"/>
                <a:gd name="connsiteX99" fmla="*/ 3974 w 38089"/>
                <a:gd name="connsiteY99" fmla="*/ 49215 h 100908"/>
                <a:gd name="connsiteX100" fmla="*/ 4546 w 38089"/>
                <a:gd name="connsiteY100" fmla="*/ 48358 h 100908"/>
                <a:gd name="connsiteX101" fmla="*/ 6925 w 38089"/>
                <a:gd name="connsiteY101" fmla="*/ 46359 h 100908"/>
                <a:gd name="connsiteX102" fmla="*/ 11780 w 38089"/>
                <a:gd name="connsiteY102" fmla="*/ 43028 h 100908"/>
                <a:gd name="connsiteX103" fmla="*/ 14065 w 38089"/>
                <a:gd name="connsiteY103" fmla="*/ 41219 h 100908"/>
                <a:gd name="connsiteX104" fmla="*/ 16159 w 38089"/>
                <a:gd name="connsiteY104" fmla="*/ 38934 h 100908"/>
                <a:gd name="connsiteX105" fmla="*/ 17492 w 38089"/>
                <a:gd name="connsiteY105" fmla="*/ 36935 h 100908"/>
                <a:gd name="connsiteX106" fmla="*/ 18063 w 38089"/>
                <a:gd name="connsiteY106" fmla="*/ 35031 h 100908"/>
                <a:gd name="connsiteX107" fmla="*/ 18539 w 38089"/>
                <a:gd name="connsiteY107" fmla="*/ 31795 h 100908"/>
                <a:gd name="connsiteX108" fmla="*/ 18539 w 38089"/>
                <a:gd name="connsiteY108" fmla="*/ 28558 h 100908"/>
                <a:gd name="connsiteX109" fmla="*/ 17587 w 38089"/>
                <a:gd name="connsiteY109" fmla="*/ 25417 h 100908"/>
                <a:gd name="connsiteX110" fmla="*/ 11495 w 38089"/>
                <a:gd name="connsiteY110" fmla="*/ 18277 h 100908"/>
                <a:gd name="connsiteX111" fmla="*/ 8829 w 38089"/>
                <a:gd name="connsiteY111" fmla="*/ 15612 h 100908"/>
                <a:gd name="connsiteX112" fmla="*/ 7687 w 38089"/>
                <a:gd name="connsiteY112" fmla="*/ 14279 h 100908"/>
                <a:gd name="connsiteX113" fmla="*/ 6640 w 38089"/>
                <a:gd name="connsiteY113" fmla="*/ 12946 h 100908"/>
                <a:gd name="connsiteX114" fmla="*/ 5307 w 38089"/>
                <a:gd name="connsiteY114" fmla="*/ 10186 h 100908"/>
                <a:gd name="connsiteX115" fmla="*/ 4641 w 38089"/>
                <a:gd name="connsiteY115" fmla="*/ 6759 h 100908"/>
                <a:gd name="connsiteX116" fmla="*/ 4641 w 38089"/>
                <a:gd name="connsiteY116" fmla="*/ 4474 h 100908"/>
                <a:gd name="connsiteX117" fmla="*/ 4641 w 38089"/>
                <a:gd name="connsiteY117" fmla="*/ 1999 h 100908"/>
                <a:gd name="connsiteX118" fmla="*/ 4641 w 38089"/>
                <a:gd name="connsiteY118" fmla="*/ 666 h 100908"/>
                <a:gd name="connsiteX119" fmla="*/ 3308 w 38089"/>
                <a:gd name="connsiteY119" fmla="*/ 0 h 100908"/>
                <a:gd name="connsiteX120" fmla="*/ 3308 w 38089"/>
                <a:gd name="connsiteY120" fmla="*/ 0 h 100908"/>
                <a:gd name="connsiteX121" fmla="*/ 2070 w 38089"/>
                <a:gd name="connsiteY121" fmla="*/ 476 h 100908"/>
                <a:gd name="connsiteX122" fmla="*/ 15017 w 38089"/>
                <a:gd name="connsiteY122" fmla="*/ 30747 h 100908"/>
                <a:gd name="connsiteX123" fmla="*/ 15017 w 38089"/>
                <a:gd name="connsiteY123" fmla="*/ 30747 h 100908"/>
                <a:gd name="connsiteX124" fmla="*/ 8639 w 38089"/>
                <a:gd name="connsiteY124" fmla="*/ 40933 h 100908"/>
                <a:gd name="connsiteX125" fmla="*/ 8639 w 38089"/>
                <a:gd name="connsiteY125" fmla="*/ 40933 h 100908"/>
                <a:gd name="connsiteX126" fmla="*/ 8639 w 38089"/>
                <a:gd name="connsiteY126" fmla="*/ 40933 h 100908"/>
                <a:gd name="connsiteX127" fmla="*/ 15778 w 38089"/>
                <a:gd name="connsiteY127" fmla="*/ 51500 h 100908"/>
                <a:gd name="connsiteX128" fmla="*/ 15778 w 38089"/>
                <a:gd name="connsiteY128" fmla="*/ 51500 h 100908"/>
                <a:gd name="connsiteX129" fmla="*/ 4736 w 38089"/>
                <a:gd name="connsiteY129" fmla="*/ 52833 h 100908"/>
                <a:gd name="connsiteX130" fmla="*/ 4736 w 38089"/>
                <a:gd name="connsiteY130" fmla="*/ 52833 h 10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38089" h="100908">
                  <a:moveTo>
                    <a:pt x="1975" y="571"/>
                  </a:moveTo>
                  <a:cubicBezTo>
                    <a:pt x="1604" y="866"/>
                    <a:pt x="1385" y="1333"/>
                    <a:pt x="1404" y="1809"/>
                  </a:cubicBezTo>
                  <a:cubicBezTo>
                    <a:pt x="1404" y="2570"/>
                    <a:pt x="1404" y="3332"/>
                    <a:pt x="1404" y="3998"/>
                  </a:cubicBezTo>
                  <a:cubicBezTo>
                    <a:pt x="1309" y="4950"/>
                    <a:pt x="1309" y="5902"/>
                    <a:pt x="1404" y="6854"/>
                  </a:cubicBezTo>
                  <a:cubicBezTo>
                    <a:pt x="1318" y="7673"/>
                    <a:pt x="1318" y="8510"/>
                    <a:pt x="1404" y="9329"/>
                  </a:cubicBezTo>
                  <a:cubicBezTo>
                    <a:pt x="1537" y="10205"/>
                    <a:pt x="1756" y="11071"/>
                    <a:pt x="2070" y="11899"/>
                  </a:cubicBezTo>
                  <a:cubicBezTo>
                    <a:pt x="2556" y="13175"/>
                    <a:pt x="3194" y="14393"/>
                    <a:pt x="3974" y="15517"/>
                  </a:cubicBezTo>
                  <a:lnTo>
                    <a:pt x="5021" y="16945"/>
                  </a:lnTo>
                  <a:lnTo>
                    <a:pt x="7401" y="19515"/>
                  </a:lnTo>
                  <a:lnTo>
                    <a:pt x="10257" y="22085"/>
                  </a:lnTo>
                  <a:lnTo>
                    <a:pt x="10257" y="22085"/>
                  </a:lnTo>
                  <a:lnTo>
                    <a:pt x="10257" y="22085"/>
                  </a:lnTo>
                  <a:lnTo>
                    <a:pt x="10257" y="22085"/>
                  </a:lnTo>
                  <a:lnTo>
                    <a:pt x="11780" y="23608"/>
                  </a:lnTo>
                  <a:cubicBezTo>
                    <a:pt x="12399" y="24170"/>
                    <a:pt x="12942" y="24817"/>
                    <a:pt x="13399" y="25512"/>
                  </a:cubicBezTo>
                  <a:cubicBezTo>
                    <a:pt x="13836" y="26178"/>
                    <a:pt x="14217" y="26883"/>
                    <a:pt x="14541" y="27606"/>
                  </a:cubicBezTo>
                  <a:cubicBezTo>
                    <a:pt x="14541" y="27606"/>
                    <a:pt x="14541" y="28558"/>
                    <a:pt x="14541" y="29129"/>
                  </a:cubicBezTo>
                  <a:cubicBezTo>
                    <a:pt x="14541" y="29700"/>
                    <a:pt x="14541" y="29891"/>
                    <a:pt x="14541" y="30367"/>
                  </a:cubicBezTo>
                  <a:lnTo>
                    <a:pt x="14541" y="32080"/>
                  </a:lnTo>
                  <a:cubicBezTo>
                    <a:pt x="14588" y="32585"/>
                    <a:pt x="14588" y="33099"/>
                    <a:pt x="14541" y="33603"/>
                  </a:cubicBezTo>
                  <a:cubicBezTo>
                    <a:pt x="14398" y="34184"/>
                    <a:pt x="14198" y="34765"/>
                    <a:pt x="13970" y="35317"/>
                  </a:cubicBezTo>
                  <a:cubicBezTo>
                    <a:pt x="13675" y="35917"/>
                    <a:pt x="13294" y="36459"/>
                    <a:pt x="12827" y="36935"/>
                  </a:cubicBezTo>
                  <a:cubicBezTo>
                    <a:pt x="12133" y="37706"/>
                    <a:pt x="11371" y="38411"/>
                    <a:pt x="10543" y="39030"/>
                  </a:cubicBezTo>
                  <a:cubicBezTo>
                    <a:pt x="9762" y="39743"/>
                    <a:pt x="8934" y="40419"/>
                    <a:pt x="8068" y="41029"/>
                  </a:cubicBezTo>
                  <a:lnTo>
                    <a:pt x="5973" y="42361"/>
                  </a:lnTo>
                  <a:lnTo>
                    <a:pt x="3403" y="44170"/>
                  </a:lnTo>
                  <a:cubicBezTo>
                    <a:pt x="2518" y="44903"/>
                    <a:pt x="1718" y="45731"/>
                    <a:pt x="1023" y="46645"/>
                  </a:cubicBezTo>
                  <a:cubicBezTo>
                    <a:pt x="1023" y="46645"/>
                    <a:pt x="1023" y="47311"/>
                    <a:pt x="547" y="47597"/>
                  </a:cubicBezTo>
                  <a:lnTo>
                    <a:pt x="547" y="48454"/>
                  </a:lnTo>
                  <a:cubicBezTo>
                    <a:pt x="309" y="49063"/>
                    <a:pt x="148" y="49710"/>
                    <a:pt x="71" y="50358"/>
                  </a:cubicBezTo>
                  <a:cubicBezTo>
                    <a:pt x="-24" y="50891"/>
                    <a:pt x="-24" y="51443"/>
                    <a:pt x="71" y="51976"/>
                  </a:cubicBezTo>
                  <a:cubicBezTo>
                    <a:pt x="186" y="52690"/>
                    <a:pt x="443" y="53366"/>
                    <a:pt x="833" y="53975"/>
                  </a:cubicBezTo>
                  <a:cubicBezTo>
                    <a:pt x="2109" y="55679"/>
                    <a:pt x="4051" y="56755"/>
                    <a:pt x="6164" y="56926"/>
                  </a:cubicBezTo>
                  <a:lnTo>
                    <a:pt x="8163" y="56926"/>
                  </a:lnTo>
                  <a:lnTo>
                    <a:pt x="9591" y="56260"/>
                  </a:lnTo>
                  <a:lnTo>
                    <a:pt x="11209" y="55308"/>
                  </a:lnTo>
                  <a:lnTo>
                    <a:pt x="15683" y="51690"/>
                  </a:lnTo>
                  <a:lnTo>
                    <a:pt x="15683" y="51690"/>
                  </a:lnTo>
                  <a:cubicBezTo>
                    <a:pt x="16587" y="51071"/>
                    <a:pt x="17549" y="50538"/>
                    <a:pt x="18539" y="50072"/>
                  </a:cubicBezTo>
                  <a:lnTo>
                    <a:pt x="19967" y="50072"/>
                  </a:lnTo>
                  <a:lnTo>
                    <a:pt x="21395" y="50072"/>
                  </a:lnTo>
                  <a:cubicBezTo>
                    <a:pt x="21966" y="50158"/>
                    <a:pt x="22518" y="50358"/>
                    <a:pt x="23013" y="50643"/>
                  </a:cubicBezTo>
                  <a:cubicBezTo>
                    <a:pt x="23956" y="51157"/>
                    <a:pt x="24850" y="51766"/>
                    <a:pt x="25679" y="52452"/>
                  </a:cubicBezTo>
                  <a:lnTo>
                    <a:pt x="26631" y="53404"/>
                  </a:lnTo>
                  <a:cubicBezTo>
                    <a:pt x="27030" y="53804"/>
                    <a:pt x="27383" y="54251"/>
                    <a:pt x="27678" y="54737"/>
                  </a:cubicBezTo>
                  <a:lnTo>
                    <a:pt x="28439" y="55879"/>
                  </a:lnTo>
                  <a:lnTo>
                    <a:pt x="29011" y="57307"/>
                  </a:lnTo>
                  <a:cubicBezTo>
                    <a:pt x="29058" y="58040"/>
                    <a:pt x="29058" y="58763"/>
                    <a:pt x="29011" y="59496"/>
                  </a:cubicBezTo>
                  <a:cubicBezTo>
                    <a:pt x="29058" y="60191"/>
                    <a:pt x="29058" y="60896"/>
                    <a:pt x="29011" y="61591"/>
                  </a:cubicBezTo>
                  <a:cubicBezTo>
                    <a:pt x="29058" y="62257"/>
                    <a:pt x="29058" y="62923"/>
                    <a:pt x="29011" y="63590"/>
                  </a:cubicBezTo>
                  <a:cubicBezTo>
                    <a:pt x="28906" y="64189"/>
                    <a:pt x="28715" y="64761"/>
                    <a:pt x="28439" y="65303"/>
                  </a:cubicBezTo>
                  <a:cubicBezTo>
                    <a:pt x="28001" y="66103"/>
                    <a:pt x="27487" y="66874"/>
                    <a:pt x="26916" y="67588"/>
                  </a:cubicBezTo>
                  <a:lnTo>
                    <a:pt x="26059" y="68635"/>
                  </a:lnTo>
                  <a:cubicBezTo>
                    <a:pt x="25479" y="69320"/>
                    <a:pt x="24993" y="70091"/>
                    <a:pt x="24631" y="70919"/>
                  </a:cubicBezTo>
                  <a:lnTo>
                    <a:pt x="24060" y="72062"/>
                  </a:lnTo>
                  <a:cubicBezTo>
                    <a:pt x="23860" y="72719"/>
                    <a:pt x="23699" y="73385"/>
                    <a:pt x="23584" y="74061"/>
                  </a:cubicBezTo>
                  <a:cubicBezTo>
                    <a:pt x="23289" y="76041"/>
                    <a:pt x="23584" y="78059"/>
                    <a:pt x="24441" y="79868"/>
                  </a:cubicBezTo>
                  <a:cubicBezTo>
                    <a:pt x="25384" y="81696"/>
                    <a:pt x="26602" y="83361"/>
                    <a:pt x="28059" y="84818"/>
                  </a:cubicBezTo>
                  <a:lnTo>
                    <a:pt x="29962" y="86912"/>
                  </a:lnTo>
                  <a:cubicBezTo>
                    <a:pt x="30553" y="87569"/>
                    <a:pt x="31095" y="88264"/>
                    <a:pt x="31581" y="89006"/>
                  </a:cubicBezTo>
                  <a:lnTo>
                    <a:pt x="32723" y="90720"/>
                  </a:lnTo>
                  <a:cubicBezTo>
                    <a:pt x="33542" y="92357"/>
                    <a:pt x="34056" y="94137"/>
                    <a:pt x="34246" y="95955"/>
                  </a:cubicBezTo>
                  <a:cubicBezTo>
                    <a:pt x="34341" y="96774"/>
                    <a:pt x="34341" y="97612"/>
                    <a:pt x="34246" y="98431"/>
                  </a:cubicBezTo>
                  <a:lnTo>
                    <a:pt x="34246" y="98431"/>
                  </a:lnTo>
                  <a:cubicBezTo>
                    <a:pt x="33970" y="99401"/>
                    <a:pt x="34465" y="100420"/>
                    <a:pt x="35388" y="100810"/>
                  </a:cubicBezTo>
                  <a:cubicBezTo>
                    <a:pt x="36359" y="101134"/>
                    <a:pt x="37407" y="100629"/>
                    <a:pt x="37768" y="99668"/>
                  </a:cubicBezTo>
                  <a:cubicBezTo>
                    <a:pt x="38197" y="97726"/>
                    <a:pt x="38197" y="95708"/>
                    <a:pt x="37768" y="93766"/>
                  </a:cubicBezTo>
                  <a:cubicBezTo>
                    <a:pt x="37492" y="91805"/>
                    <a:pt x="36807" y="89930"/>
                    <a:pt x="35769" y="88245"/>
                  </a:cubicBezTo>
                  <a:cubicBezTo>
                    <a:pt x="34760" y="86455"/>
                    <a:pt x="33542" y="84799"/>
                    <a:pt x="32152" y="83295"/>
                  </a:cubicBezTo>
                  <a:lnTo>
                    <a:pt x="30248" y="81200"/>
                  </a:lnTo>
                  <a:lnTo>
                    <a:pt x="28534" y="79106"/>
                  </a:lnTo>
                  <a:lnTo>
                    <a:pt x="27392" y="76917"/>
                  </a:lnTo>
                  <a:cubicBezTo>
                    <a:pt x="27344" y="76469"/>
                    <a:pt x="27344" y="76031"/>
                    <a:pt x="27392" y="75584"/>
                  </a:cubicBezTo>
                  <a:cubicBezTo>
                    <a:pt x="27297" y="75079"/>
                    <a:pt x="27297" y="74566"/>
                    <a:pt x="27392" y="74061"/>
                  </a:cubicBezTo>
                  <a:lnTo>
                    <a:pt x="27392" y="72823"/>
                  </a:lnTo>
                  <a:lnTo>
                    <a:pt x="27963" y="71681"/>
                  </a:lnTo>
                  <a:lnTo>
                    <a:pt x="27963" y="71681"/>
                  </a:lnTo>
                  <a:cubicBezTo>
                    <a:pt x="28639" y="70663"/>
                    <a:pt x="29372" y="69672"/>
                    <a:pt x="30153" y="68730"/>
                  </a:cubicBezTo>
                  <a:cubicBezTo>
                    <a:pt x="30876" y="67826"/>
                    <a:pt x="31485" y="66836"/>
                    <a:pt x="31962" y="65779"/>
                  </a:cubicBezTo>
                  <a:cubicBezTo>
                    <a:pt x="32466" y="64627"/>
                    <a:pt x="32789" y="63409"/>
                    <a:pt x="32913" y="62162"/>
                  </a:cubicBezTo>
                  <a:cubicBezTo>
                    <a:pt x="33009" y="61248"/>
                    <a:pt x="33009" y="60315"/>
                    <a:pt x="32913" y="59401"/>
                  </a:cubicBezTo>
                  <a:cubicBezTo>
                    <a:pt x="32961" y="58516"/>
                    <a:pt x="32961" y="57621"/>
                    <a:pt x="32913" y="56736"/>
                  </a:cubicBezTo>
                  <a:cubicBezTo>
                    <a:pt x="32771" y="55774"/>
                    <a:pt x="32485" y="54851"/>
                    <a:pt x="32057" y="53975"/>
                  </a:cubicBezTo>
                  <a:cubicBezTo>
                    <a:pt x="31447" y="52633"/>
                    <a:pt x="30648" y="51376"/>
                    <a:pt x="29677" y="50262"/>
                  </a:cubicBezTo>
                  <a:cubicBezTo>
                    <a:pt x="28953" y="49434"/>
                    <a:pt x="28163" y="48663"/>
                    <a:pt x="27297" y="47978"/>
                  </a:cubicBezTo>
                  <a:cubicBezTo>
                    <a:pt x="26307" y="47197"/>
                    <a:pt x="25222" y="46559"/>
                    <a:pt x="24060" y="46074"/>
                  </a:cubicBezTo>
                  <a:cubicBezTo>
                    <a:pt x="22613" y="45484"/>
                    <a:pt x="21043" y="45255"/>
                    <a:pt x="19491" y="45407"/>
                  </a:cubicBezTo>
                  <a:lnTo>
                    <a:pt x="18539" y="45407"/>
                  </a:lnTo>
                  <a:cubicBezTo>
                    <a:pt x="17187" y="45645"/>
                    <a:pt x="15921" y="46207"/>
                    <a:pt x="14826" y="47026"/>
                  </a:cubicBezTo>
                  <a:cubicBezTo>
                    <a:pt x="12542" y="48454"/>
                    <a:pt x="10543" y="50358"/>
                    <a:pt x="8353" y="51881"/>
                  </a:cubicBezTo>
                  <a:lnTo>
                    <a:pt x="7020" y="52642"/>
                  </a:lnTo>
                  <a:lnTo>
                    <a:pt x="6259" y="52642"/>
                  </a:lnTo>
                  <a:lnTo>
                    <a:pt x="5688" y="52642"/>
                  </a:lnTo>
                  <a:lnTo>
                    <a:pt x="4831" y="52642"/>
                  </a:lnTo>
                  <a:lnTo>
                    <a:pt x="3974" y="51976"/>
                  </a:lnTo>
                  <a:lnTo>
                    <a:pt x="3974" y="51500"/>
                  </a:lnTo>
                  <a:lnTo>
                    <a:pt x="3974" y="51500"/>
                  </a:lnTo>
                  <a:lnTo>
                    <a:pt x="3974" y="51500"/>
                  </a:lnTo>
                  <a:cubicBezTo>
                    <a:pt x="3936" y="51252"/>
                    <a:pt x="3936" y="50995"/>
                    <a:pt x="3974" y="50738"/>
                  </a:cubicBezTo>
                  <a:cubicBezTo>
                    <a:pt x="3936" y="50234"/>
                    <a:pt x="3936" y="49720"/>
                    <a:pt x="3974" y="49215"/>
                  </a:cubicBezTo>
                  <a:lnTo>
                    <a:pt x="4546" y="48358"/>
                  </a:lnTo>
                  <a:cubicBezTo>
                    <a:pt x="5288" y="47635"/>
                    <a:pt x="6088" y="46969"/>
                    <a:pt x="6925" y="46359"/>
                  </a:cubicBezTo>
                  <a:cubicBezTo>
                    <a:pt x="8639" y="45217"/>
                    <a:pt x="10257" y="44170"/>
                    <a:pt x="11780" y="43028"/>
                  </a:cubicBezTo>
                  <a:lnTo>
                    <a:pt x="14065" y="41219"/>
                  </a:lnTo>
                  <a:cubicBezTo>
                    <a:pt x="14855" y="40553"/>
                    <a:pt x="15559" y="39781"/>
                    <a:pt x="16159" y="38934"/>
                  </a:cubicBezTo>
                  <a:cubicBezTo>
                    <a:pt x="16664" y="38316"/>
                    <a:pt x="17111" y="37640"/>
                    <a:pt x="17492" y="36935"/>
                  </a:cubicBezTo>
                  <a:cubicBezTo>
                    <a:pt x="17768" y="36326"/>
                    <a:pt x="17958" y="35688"/>
                    <a:pt x="18063" y="35031"/>
                  </a:cubicBezTo>
                  <a:cubicBezTo>
                    <a:pt x="18358" y="33975"/>
                    <a:pt x="18520" y="32889"/>
                    <a:pt x="18539" y="31795"/>
                  </a:cubicBezTo>
                  <a:cubicBezTo>
                    <a:pt x="18539" y="30652"/>
                    <a:pt x="18539" y="29605"/>
                    <a:pt x="18539" y="28558"/>
                  </a:cubicBezTo>
                  <a:cubicBezTo>
                    <a:pt x="18377" y="27473"/>
                    <a:pt x="18063" y="26407"/>
                    <a:pt x="17587" y="25417"/>
                  </a:cubicBezTo>
                  <a:cubicBezTo>
                    <a:pt x="16150" y="22589"/>
                    <a:pt x="14055" y="20143"/>
                    <a:pt x="11495" y="18277"/>
                  </a:cubicBezTo>
                  <a:cubicBezTo>
                    <a:pt x="10562" y="17440"/>
                    <a:pt x="9667" y="16545"/>
                    <a:pt x="8829" y="15612"/>
                  </a:cubicBezTo>
                  <a:lnTo>
                    <a:pt x="7687" y="14279"/>
                  </a:lnTo>
                  <a:lnTo>
                    <a:pt x="6640" y="12946"/>
                  </a:lnTo>
                  <a:cubicBezTo>
                    <a:pt x="6116" y="12061"/>
                    <a:pt x="5669" y="11138"/>
                    <a:pt x="5307" y="10186"/>
                  </a:cubicBezTo>
                  <a:cubicBezTo>
                    <a:pt x="4993" y="9062"/>
                    <a:pt x="4774" y="7920"/>
                    <a:pt x="4641" y="6759"/>
                  </a:cubicBezTo>
                  <a:cubicBezTo>
                    <a:pt x="4593" y="5997"/>
                    <a:pt x="4593" y="5236"/>
                    <a:pt x="4641" y="4474"/>
                  </a:cubicBezTo>
                  <a:lnTo>
                    <a:pt x="4641" y="1999"/>
                  </a:lnTo>
                  <a:cubicBezTo>
                    <a:pt x="4831" y="1580"/>
                    <a:pt x="4831" y="1095"/>
                    <a:pt x="4641" y="666"/>
                  </a:cubicBezTo>
                  <a:cubicBezTo>
                    <a:pt x="4298" y="276"/>
                    <a:pt x="3822" y="38"/>
                    <a:pt x="3308" y="0"/>
                  </a:cubicBezTo>
                  <a:lnTo>
                    <a:pt x="3308" y="0"/>
                  </a:lnTo>
                  <a:cubicBezTo>
                    <a:pt x="2851" y="10"/>
                    <a:pt x="2413" y="181"/>
                    <a:pt x="2070" y="476"/>
                  </a:cubicBezTo>
                  <a:close/>
                  <a:moveTo>
                    <a:pt x="15017" y="30747"/>
                  </a:moveTo>
                  <a:lnTo>
                    <a:pt x="15017" y="30747"/>
                  </a:lnTo>
                  <a:close/>
                  <a:moveTo>
                    <a:pt x="8639" y="40933"/>
                  </a:moveTo>
                  <a:lnTo>
                    <a:pt x="8639" y="40933"/>
                  </a:lnTo>
                  <a:lnTo>
                    <a:pt x="8639" y="40933"/>
                  </a:lnTo>
                  <a:close/>
                  <a:moveTo>
                    <a:pt x="15778" y="51500"/>
                  </a:moveTo>
                  <a:lnTo>
                    <a:pt x="15778" y="51500"/>
                  </a:lnTo>
                  <a:close/>
                  <a:moveTo>
                    <a:pt x="4736" y="52833"/>
                  </a:moveTo>
                  <a:lnTo>
                    <a:pt x="4736" y="52833"/>
                  </a:lnTo>
                  <a:close/>
                </a:path>
              </a:pathLst>
            </a:custGeom>
            <a:solidFill>
              <a:srgbClr val="5C2D90"/>
            </a:solidFill>
            <a:ln w="9508"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BDD8D974-8EA7-47AF-0A46-EF540FC13BD5}"/>
                </a:ext>
              </a:extLst>
            </p:cNvPr>
            <p:cNvSpPr/>
            <p:nvPr/>
          </p:nvSpPr>
          <p:spPr>
            <a:xfrm>
              <a:off x="7435629" y="3973319"/>
              <a:ext cx="30473" cy="23186"/>
            </a:xfrm>
            <a:custGeom>
              <a:avLst/>
              <a:gdLst>
                <a:gd name="connsiteX0" fmla="*/ 23168 w 30473"/>
                <a:gd name="connsiteY0" fmla="*/ 0 h 23186"/>
                <a:gd name="connsiteX1" fmla="*/ 21454 w 30473"/>
                <a:gd name="connsiteY1" fmla="*/ 762 h 23186"/>
                <a:gd name="connsiteX2" fmla="*/ 16885 w 30473"/>
                <a:gd name="connsiteY2" fmla="*/ 4189 h 23186"/>
                <a:gd name="connsiteX3" fmla="*/ 15076 w 30473"/>
                <a:gd name="connsiteY3" fmla="*/ 5997 h 23186"/>
                <a:gd name="connsiteX4" fmla="*/ 12792 w 30473"/>
                <a:gd name="connsiteY4" fmla="*/ 7996 h 23186"/>
                <a:gd name="connsiteX5" fmla="*/ 12221 w 30473"/>
                <a:gd name="connsiteY5" fmla="*/ 7996 h 23186"/>
                <a:gd name="connsiteX6" fmla="*/ 9650 w 30473"/>
                <a:gd name="connsiteY6" fmla="*/ 9329 h 23186"/>
                <a:gd name="connsiteX7" fmla="*/ 7461 w 30473"/>
                <a:gd name="connsiteY7" fmla="*/ 9805 h 23186"/>
                <a:gd name="connsiteX8" fmla="*/ 5938 w 30473"/>
                <a:gd name="connsiteY8" fmla="*/ 9805 h 23186"/>
                <a:gd name="connsiteX9" fmla="*/ 4415 w 30473"/>
                <a:gd name="connsiteY9" fmla="*/ 9805 h 23186"/>
                <a:gd name="connsiteX10" fmla="*/ 2320 w 30473"/>
                <a:gd name="connsiteY10" fmla="*/ 10662 h 23186"/>
                <a:gd name="connsiteX11" fmla="*/ 702 w 30473"/>
                <a:gd name="connsiteY11" fmla="*/ 12280 h 23186"/>
                <a:gd name="connsiteX12" fmla="*/ 36 w 30473"/>
                <a:gd name="connsiteY12" fmla="*/ 13803 h 23186"/>
                <a:gd name="connsiteX13" fmla="*/ 36 w 30473"/>
                <a:gd name="connsiteY13" fmla="*/ 14850 h 23186"/>
                <a:gd name="connsiteX14" fmla="*/ 36 w 30473"/>
                <a:gd name="connsiteY14" fmla="*/ 16183 h 23186"/>
                <a:gd name="connsiteX15" fmla="*/ 36 w 30473"/>
                <a:gd name="connsiteY15" fmla="*/ 18182 h 23186"/>
                <a:gd name="connsiteX16" fmla="*/ 1083 w 30473"/>
                <a:gd name="connsiteY16" fmla="*/ 21704 h 23186"/>
                <a:gd name="connsiteX17" fmla="*/ 1844 w 30473"/>
                <a:gd name="connsiteY17" fmla="*/ 22847 h 23186"/>
                <a:gd name="connsiteX18" fmla="*/ 4367 w 30473"/>
                <a:gd name="connsiteY18" fmla="*/ 22437 h 23186"/>
                <a:gd name="connsiteX19" fmla="*/ 4415 w 30473"/>
                <a:gd name="connsiteY19" fmla="*/ 22371 h 23186"/>
                <a:gd name="connsiteX20" fmla="*/ 4415 w 30473"/>
                <a:gd name="connsiteY20" fmla="*/ 20943 h 23186"/>
                <a:gd name="connsiteX21" fmla="*/ 3463 w 30473"/>
                <a:gd name="connsiteY21" fmla="*/ 17992 h 23186"/>
                <a:gd name="connsiteX22" fmla="*/ 2891 w 30473"/>
                <a:gd name="connsiteY22" fmla="*/ 15421 h 23186"/>
                <a:gd name="connsiteX23" fmla="*/ 2891 w 30473"/>
                <a:gd name="connsiteY23" fmla="*/ 14755 h 23186"/>
                <a:gd name="connsiteX24" fmla="*/ 2891 w 30473"/>
                <a:gd name="connsiteY24" fmla="*/ 14755 h 23186"/>
                <a:gd name="connsiteX25" fmla="*/ 2891 w 30473"/>
                <a:gd name="connsiteY25" fmla="*/ 14755 h 23186"/>
                <a:gd name="connsiteX26" fmla="*/ 3939 w 30473"/>
                <a:gd name="connsiteY26" fmla="*/ 14279 h 23186"/>
                <a:gd name="connsiteX27" fmla="*/ 5747 w 30473"/>
                <a:gd name="connsiteY27" fmla="*/ 14279 h 23186"/>
                <a:gd name="connsiteX28" fmla="*/ 8127 w 30473"/>
                <a:gd name="connsiteY28" fmla="*/ 14279 h 23186"/>
                <a:gd name="connsiteX29" fmla="*/ 14600 w 30473"/>
                <a:gd name="connsiteY29" fmla="*/ 10852 h 23186"/>
                <a:gd name="connsiteX30" fmla="*/ 17551 w 30473"/>
                <a:gd name="connsiteY30" fmla="*/ 8092 h 23186"/>
                <a:gd name="connsiteX31" fmla="*/ 20693 w 30473"/>
                <a:gd name="connsiteY31" fmla="*/ 5331 h 23186"/>
                <a:gd name="connsiteX32" fmla="*/ 22692 w 30473"/>
                <a:gd name="connsiteY32" fmla="*/ 4284 h 23186"/>
                <a:gd name="connsiteX33" fmla="*/ 23929 w 30473"/>
                <a:gd name="connsiteY33" fmla="*/ 4284 h 23186"/>
                <a:gd name="connsiteX34" fmla="*/ 24500 w 30473"/>
                <a:gd name="connsiteY34" fmla="*/ 4284 h 23186"/>
                <a:gd name="connsiteX35" fmla="*/ 25643 w 30473"/>
                <a:gd name="connsiteY35" fmla="*/ 5616 h 23186"/>
                <a:gd name="connsiteX36" fmla="*/ 27071 w 30473"/>
                <a:gd name="connsiteY36" fmla="*/ 8758 h 23186"/>
                <a:gd name="connsiteX37" fmla="*/ 27071 w 30473"/>
                <a:gd name="connsiteY37" fmla="*/ 9234 h 23186"/>
                <a:gd name="connsiteX38" fmla="*/ 27832 w 30473"/>
                <a:gd name="connsiteY38" fmla="*/ 10471 h 23186"/>
                <a:gd name="connsiteX39" fmla="*/ 29260 w 30473"/>
                <a:gd name="connsiteY39" fmla="*/ 10471 h 23186"/>
                <a:gd name="connsiteX40" fmla="*/ 29260 w 30473"/>
                <a:gd name="connsiteY40" fmla="*/ 10471 h 23186"/>
                <a:gd name="connsiteX41" fmla="*/ 29831 w 30473"/>
                <a:gd name="connsiteY41" fmla="*/ 9900 h 23186"/>
                <a:gd name="connsiteX42" fmla="*/ 30403 w 30473"/>
                <a:gd name="connsiteY42" fmla="*/ 9329 h 23186"/>
                <a:gd name="connsiteX43" fmla="*/ 30403 w 30473"/>
                <a:gd name="connsiteY43" fmla="*/ 8282 h 23186"/>
                <a:gd name="connsiteX44" fmla="*/ 29355 w 30473"/>
                <a:gd name="connsiteY44" fmla="*/ 5521 h 23186"/>
                <a:gd name="connsiteX45" fmla="*/ 27928 w 30473"/>
                <a:gd name="connsiteY45" fmla="*/ 2856 h 23186"/>
                <a:gd name="connsiteX46" fmla="*/ 24596 w 30473"/>
                <a:gd name="connsiteY46" fmla="*/ 95 h 23186"/>
                <a:gd name="connsiteX47" fmla="*/ 23739 w 30473"/>
                <a:gd name="connsiteY47" fmla="*/ 95 h 23186"/>
                <a:gd name="connsiteX48" fmla="*/ 22882 w 30473"/>
                <a:gd name="connsiteY48" fmla="*/ 95 h 23186"/>
                <a:gd name="connsiteX49" fmla="*/ 21454 w 30473"/>
                <a:gd name="connsiteY49" fmla="*/ 95 h 2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473" h="23186">
                  <a:moveTo>
                    <a:pt x="23168" y="0"/>
                  </a:moveTo>
                  <a:lnTo>
                    <a:pt x="21454" y="762"/>
                  </a:lnTo>
                  <a:cubicBezTo>
                    <a:pt x="19769" y="1675"/>
                    <a:pt x="18237" y="2827"/>
                    <a:pt x="16885" y="4189"/>
                  </a:cubicBezTo>
                  <a:lnTo>
                    <a:pt x="15076" y="5997"/>
                  </a:lnTo>
                  <a:lnTo>
                    <a:pt x="12792" y="7996"/>
                  </a:lnTo>
                  <a:lnTo>
                    <a:pt x="12221" y="7996"/>
                  </a:lnTo>
                  <a:cubicBezTo>
                    <a:pt x="11411" y="8529"/>
                    <a:pt x="10554" y="8977"/>
                    <a:pt x="9650" y="9329"/>
                  </a:cubicBezTo>
                  <a:cubicBezTo>
                    <a:pt x="8946" y="9586"/>
                    <a:pt x="8213" y="9748"/>
                    <a:pt x="7461" y="9805"/>
                  </a:cubicBezTo>
                  <a:lnTo>
                    <a:pt x="5938" y="9805"/>
                  </a:lnTo>
                  <a:lnTo>
                    <a:pt x="4415" y="9805"/>
                  </a:lnTo>
                  <a:cubicBezTo>
                    <a:pt x="3682" y="10005"/>
                    <a:pt x="2977" y="10290"/>
                    <a:pt x="2320" y="10662"/>
                  </a:cubicBezTo>
                  <a:cubicBezTo>
                    <a:pt x="1663" y="11071"/>
                    <a:pt x="1111" y="11623"/>
                    <a:pt x="702" y="12280"/>
                  </a:cubicBezTo>
                  <a:cubicBezTo>
                    <a:pt x="359" y="12727"/>
                    <a:pt x="131" y="13251"/>
                    <a:pt x="36" y="13803"/>
                  </a:cubicBezTo>
                  <a:cubicBezTo>
                    <a:pt x="-12" y="14155"/>
                    <a:pt x="-12" y="14498"/>
                    <a:pt x="36" y="14850"/>
                  </a:cubicBezTo>
                  <a:cubicBezTo>
                    <a:pt x="-12" y="15298"/>
                    <a:pt x="-12" y="15736"/>
                    <a:pt x="36" y="16183"/>
                  </a:cubicBezTo>
                  <a:cubicBezTo>
                    <a:pt x="-12" y="16850"/>
                    <a:pt x="-12" y="17516"/>
                    <a:pt x="36" y="18182"/>
                  </a:cubicBezTo>
                  <a:cubicBezTo>
                    <a:pt x="36" y="19324"/>
                    <a:pt x="702" y="20467"/>
                    <a:pt x="1083" y="21704"/>
                  </a:cubicBezTo>
                  <a:cubicBezTo>
                    <a:pt x="1140" y="22180"/>
                    <a:pt x="1426" y="22609"/>
                    <a:pt x="1844" y="22847"/>
                  </a:cubicBezTo>
                  <a:cubicBezTo>
                    <a:pt x="2654" y="23427"/>
                    <a:pt x="3786" y="23247"/>
                    <a:pt x="4367" y="22437"/>
                  </a:cubicBezTo>
                  <a:cubicBezTo>
                    <a:pt x="4386" y="22418"/>
                    <a:pt x="4395" y="22390"/>
                    <a:pt x="4415" y="22371"/>
                  </a:cubicBezTo>
                  <a:cubicBezTo>
                    <a:pt x="4557" y="21904"/>
                    <a:pt x="4557" y="21409"/>
                    <a:pt x="4415" y="20943"/>
                  </a:cubicBezTo>
                  <a:cubicBezTo>
                    <a:pt x="4415" y="19991"/>
                    <a:pt x="3748" y="19039"/>
                    <a:pt x="3463" y="17992"/>
                  </a:cubicBezTo>
                  <a:cubicBezTo>
                    <a:pt x="3225" y="17144"/>
                    <a:pt x="3034" y="16288"/>
                    <a:pt x="2891" y="15421"/>
                  </a:cubicBezTo>
                  <a:cubicBezTo>
                    <a:pt x="2834" y="15203"/>
                    <a:pt x="2834" y="14974"/>
                    <a:pt x="2891" y="14755"/>
                  </a:cubicBezTo>
                  <a:lnTo>
                    <a:pt x="2891" y="14755"/>
                  </a:lnTo>
                  <a:lnTo>
                    <a:pt x="2891" y="14755"/>
                  </a:lnTo>
                  <a:lnTo>
                    <a:pt x="3939" y="14279"/>
                  </a:lnTo>
                  <a:lnTo>
                    <a:pt x="5747" y="14279"/>
                  </a:lnTo>
                  <a:lnTo>
                    <a:pt x="8127" y="14279"/>
                  </a:lnTo>
                  <a:cubicBezTo>
                    <a:pt x="10536" y="13679"/>
                    <a:pt x="12754" y="12508"/>
                    <a:pt x="14600" y="10852"/>
                  </a:cubicBezTo>
                  <a:cubicBezTo>
                    <a:pt x="15647" y="9996"/>
                    <a:pt x="16599" y="9044"/>
                    <a:pt x="17551" y="8092"/>
                  </a:cubicBezTo>
                  <a:cubicBezTo>
                    <a:pt x="18532" y="7101"/>
                    <a:pt x="19579" y="6178"/>
                    <a:pt x="20693" y="5331"/>
                  </a:cubicBezTo>
                  <a:lnTo>
                    <a:pt x="22692" y="4284"/>
                  </a:lnTo>
                  <a:lnTo>
                    <a:pt x="23929" y="4284"/>
                  </a:lnTo>
                  <a:lnTo>
                    <a:pt x="24500" y="4284"/>
                  </a:lnTo>
                  <a:lnTo>
                    <a:pt x="25643" y="5616"/>
                  </a:lnTo>
                  <a:cubicBezTo>
                    <a:pt x="26233" y="6606"/>
                    <a:pt x="26718" y="7663"/>
                    <a:pt x="27071" y="8758"/>
                  </a:cubicBezTo>
                  <a:lnTo>
                    <a:pt x="27071" y="9234"/>
                  </a:lnTo>
                  <a:cubicBezTo>
                    <a:pt x="27071" y="9710"/>
                    <a:pt x="27071" y="10186"/>
                    <a:pt x="27832" y="10471"/>
                  </a:cubicBezTo>
                  <a:cubicBezTo>
                    <a:pt x="28289" y="10652"/>
                    <a:pt x="28803" y="10652"/>
                    <a:pt x="29260" y="10471"/>
                  </a:cubicBezTo>
                  <a:lnTo>
                    <a:pt x="29260" y="10471"/>
                  </a:lnTo>
                  <a:lnTo>
                    <a:pt x="29831" y="9900"/>
                  </a:lnTo>
                  <a:lnTo>
                    <a:pt x="30403" y="9329"/>
                  </a:lnTo>
                  <a:cubicBezTo>
                    <a:pt x="30498" y="8986"/>
                    <a:pt x="30498" y="8625"/>
                    <a:pt x="30403" y="8282"/>
                  </a:cubicBezTo>
                  <a:cubicBezTo>
                    <a:pt x="30107" y="7339"/>
                    <a:pt x="29765" y="6416"/>
                    <a:pt x="29355" y="5521"/>
                  </a:cubicBezTo>
                  <a:cubicBezTo>
                    <a:pt x="28975" y="4588"/>
                    <a:pt x="28499" y="3694"/>
                    <a:pt x="27928" y="2856"/>
                  </a:cubicBezTo>
                  <a:cubicBezTo>
                    <a:pt x="27071" y="1666"/>
                    <a:pt x="25929" y="714"/>
                    <a:pt x="24596" y="95"/>
                  </a:cubicBezTo>
                  <a:lnTo>
                    <a:pt x="23739" y="95"/>
                  </a:lnTo>
                  <a:lnTo>
                    <a:pt x="22882" y="95"/>
                  </a:lnTo>
                  <a:lnTo>
                    <a:pt x="21454" y="95"/>
                  </a:lnTo>
                  <a:close/>
                </a:path>
              </a:pathLst>
            </a:custGeom>
            <a:solidFill>
              <a:srgbClr val="5C2D90"/>
            </a:solidFill>
            <a:ln w="9508"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48A18BA4-CDD7-6888-19EF-C958CB345AFF}"/>
                </a:ext>
              </a:extLst>
            </p:cNvPr>
            <p:cNvSpPr/>
            <p:nvPr/>
          </p:nvSpPr>
          <p:spPr>
            <a:xfrm>
              <a:off x="7404119" y="3882313"/>
              <a:ext cx="68535" cy="93806"/>
            </a:xfrm>
            <a:custGeom>
              <a:avLst/>
              <a:gdLst>
                <a:gd name="connsiteX0" fmla="*/ 6891 w 68535"/>
                <a:gd name="connsiteY0" fmla="*/ 0 h 93806"/>
                <a:gd name="connsiteX1" fmla="*/ 6024 w 68535"/>
                <a:gd name="connsiteY1" fmla="*/ 2551 h 93806"/>
                <a:gd name="connsiteX2" fmla="*/ 6034 w 68535"/>
                <a:gd name="connsiteY2" fmla="*/ 2570 h 93806"/>
                <a:gd name="connsiteX3" fmla="*/ 6034 w 68535"/>
                <a:gd name="connsiteY3" fmla="*/ 2570 h 93806"/>
                <a:gd name="connsiteX4" fmla="*/ 6034 w 68535"/>
                <a:gd name="connsiteY4" fmla="*/ 3237 h 93806"/>
                <a:gd name="connsiteX5" fmla="*/ 6034 w 68535"/>
                <a:gd name="connsiteY5" fmla="*/ 5902 h 93806"/>
                <a:gd name="connsiteX6" fmla="*/ 4987 w 68535"/>
                <a:gd name="connsiteY6" fmla="*/ 9044 h 93806"/>
                <a:gd name="connsiteX7" fmla="*/ 3939 w 68535"/>
                <a:gd name="connsiteY7" fmla="*/ 11709 h 93806"/>
                <a:gd name="connsiteX8" fmla="*/ 2797 w 68535"/>
                <a:gd name="connsiteY8" fmla="*/ 14374 h 93806"/>
                <a:gd name="connsiteX9" fmla="*/ 1560 w 68535"/>
                <a:gd name="connsiteY9" fmla="*/ 16850 h 93806"/>
                <a:gd name="connsiteX10" fmla="*/ 608 w 68535"/>
                <a:gd name="connsiteY10" fmla="*/ 19705 h 93806"/>
                <a:gd name="connsiteX11" fmla="*/ 132 w 68535"/>
                <a:gd name="connsiteY11" fmla="*/ 22942 h 93806"/>
                <a:gd name="connsiteX12" fmla="*/ 1845 w 68535"/>
                <a:gd name="connsiteY12" fmla="*/ 29320 h 93806"/>
                <a:gd name="connsiteX13" fmla="*/ 5272 w 68535"/>
                <a:gd name="connsiteY13" fmla="*/ 30748 h 93806"/>
                <a:gd name="connsiteX14" fmla="*/ 6224 w 68535"/>
                <a:gd name="connsiteY14" fmla="*/ 30748 h 93806"/>
                <a:gd name="connsiteX15" fmla="*/ 7176 w 68535"/>
                <a:gd name="connsiteY15" fmla="*/ 30748 h 93806"/>
                <a:gd name="connsiteX16" fmla="*/ 8509 w 68535"/>
                <a:gd name="connsiteY16" fmla="*/ 29891 h 93806"/>
                <a:gd name="connsiteX17" fmla="*/ 8985 w 68535"/>
                <a:gd name="connsiteY17" fmla="*/ 29891 h 93806"/>
                <a:gd name="connsiteX18" fmla="*/ 8985 w 68535"/>
                <a:gd name="connsiteY18" fmla="*/ 29891 h 93806"/>
                <a:gd name="connsiteX19" fmla="*/ 8985 w 68535"/>
                <a:gd name="connsiteY19" fmla="*/ 29891 h 93806"/>
                <a:gd name="connsiteX20" fmla="*/ 10127 w 68535"/>
                <a:gd name="connsiteY20" fmla="*/ 32366 h 93806"/>
                <a:gd name="connsiteX21" fmla="*/ 11364 w 68535"/>
                <a:gd name="connsiteY21" fmla="*/ 34270 h 93806"/>
                <a:gd name="connsiteX22" fmla="*/ 12412 w 68535"/>
                <a:gd name="connsiteY22" fmla="*/ 35127 h 93806"/>
                <a:gd name="connsiteX23" fmla="*/ 14220 w 68535"/>
                <a:gd name="connsiteY23" fmla="*/ 35698 h 93806"/>
                <a:gd name="connsiteX24" fmla="*/ 15553 w 68535"/>
                <a:gd name="connsiteY24" fmla="*/ 35698 h 93806"/>
                <a:gd name="connsiteX25" fmla="*/ 16219 w 68535"/>
                <a:gd name="connsiteY25" fmla="*/ 35698 h 93806"/>
                <a:gd name="connsiteX26" fmla="*/ 16981 w 68535"/>
                <a:gd name="connsiteY26" fmla="*/ 35698 h 93806"/>
                <a:gd name="connsiteX27" fmla="*/ 18599 w 68535"/>
                <a:gd name="connsiteY27" fmla="*/ 33699 h 93806"/>
                <a:gd name="connsiteX28" fmla="*/ 19932 w 68535"/>
                <a:gd name="connsiteY28" fmla="*/ 31319 h 93806"/>
                <a:gd name="connsiteX29" fmla="*/ 19932 w 68535"/>
                <a:gd name="connsiteY29" fmla="*/ 31319 h 93806"/>
                <a:gd name="connsiteX30" fmla="*/ 19932 w 68535"/>
                <a:gd name="connsiteY30" fmla="*/ 32271 h 93806"/>
                <a:gd name="connsiteX31" fmla="*/ 19932 w 68535"/>
                <a:gd name="connsiteY31" fmla="*/ 33508 h 93806"/>
                <a:gd name="connsiteX32" fmla="*/ 19361 w 68535"/>
                <a:gd name="connsiteY32" fmla="*/ 35317 h 93806"/>
                <a:gd name="connsiteX33" fmla="*/ 17743 w 68535"/>
                <a:gd name="connsiteY33" fmla="*/ 37982 h 93806"/>
                <a:gd name="connsiteX34" fmla="*/ 15648 w 68535"/>
                <a:gd name="connsiteY34" fmla="*/ 40743 h 93806"/>
                <a:gd name="connsiteX35" fmla="*/ 11841 w 68535"/>
                <a:gd name="connsiteY35" fmla="*/ 44646 h 93806"/>
                <a:gd name="connsiteX36" fmla="*/ 9842 w 68535"/>
                <a:gd name="connsiteY36" fmla="*/ 46645 h 93806"/>
                <a:gd name="connsiteX37" fmla="*/ 8890 w 68535"/>
                <a:gd name="connsiteY37" fmla="*/ 47692 h 93806"/>
                <a:gd name="connsiteX38" fmla="*/ 8033 w 68535"/>
                <a:gd name="connsiteY38" fmla="*/ 49406 h 93806"/>
                <a:gd name="connsiteX39" fmla="*/ 7462 w 68535"/>
                <a:gd name="connsiteY39" fmla="*/ 51214 h 93806"/>
                <a:gd name="connsiteX40" fmla="*/ 7462 w 68535"/>
                <a:gd name="connsiteY40" fmla="*/ 53690 h 93806"/>
                <a:gd name="connsiteX41" fmla="*/ 8223 w 68535"/>
                <a:gd name="connsiteY41" fmla="*/ 56641 h 93806"/>
                <a:gd name="connsiteX42" fmla="*/ 8794 w 68535"/>
                <a:gd name="connsiteY42" fmla="*/ 57973 h 93806"/>
                <a:gd name="connsiteX43" fmla="*/ 9461 w 68535"/>
                <a:gd name="connsiteY43" fmla="*/ 59211 h 93806"/>
                <a:gd name="connsiteX44" fmla="*/ 10317 w 68535"/>
                <a:gd name="connsiteY44" fmla="*/ 60353 h 93806"/>
                <a:gd name="connsiteX45" fmla="*/ 11269 w 68535"/>
                <a:gd name="connsiteY45" fmla="*/ 61305 h 93806"/>
                <a:gd name="connsiteX46" fmla="*/ 12412 w 68535"/>
                <a:gd name="connsiteY46" fmla="*/ 61971 h 93806"/>
                <a:gd name="connsiteX47" fmla="*/ 15744 w 68535"/>
                <a:gd name="connsiteY47" fmla="*/ 62828 h 93806"/>
                <a:gd name="connsiteX48" fmla="*/ 17457 w 68535"/>
                <a:gd name="connsiteY48" fmla="*/ 62828 h 93806"/>
                <a:gd name="connsiteX49" fmla="*/ 19361 w 68535"/>
                <a:gd name="connsiteY49" fmla="*/ 61781 h 93806"/>
                <a:gd name="connsiteX50" fmla="*/ 21455 w 68535"/>
                <a:gd name="connsiteY50" fmla="*/ 59687 h 93806"/>
                <a:gd name="connsiteX51" fmla="*/ 23740 w 68535"/>
                <a:gd name="connsiteY51" fmla="*/ 53309 h 93806"/>
                <a:gd name="connsiteX52" fmla="*/ 23740 w 68535"/>
                <a:gd name="connsiteY52" fmla="*/ 52547 h 93806"/>
                <a:gd name="connsiteX53" fmla="*/ 24216 w 68535"/>
                <a:gd name="connsiteY53" fmla="*/ 52071 h 93806"/>
                <a:gd name="connsiteX54" fmla="*/ 25168 w 68535"/>
                <a:gd name="connsiteY54" fmla="*/ 51595 h 93806"/>
                <a:gd name="connsiteX55" fmla="*/ 26120 w 68535"/>
                <a:gd name="connsiteY55" fmla="*/ 51595 h 93806"/>
                <a:gd name="connsiteX56" fmla="*/ 27357 w 68535"/>
                <a:gd name="connsiteY56" fmla="*/ 51595 h 93806"/>
                <a:gd name="connsiteX57" fmla="*/ 28785 w 68535"/>
                <a:gd name="connsiteY57" fmla="*/ 52071 h 93806"/>
                <a:gd name="connsiteX58" fmla="*/ 30213 w 68535"/>
                <a:gd name="connsiteY58" fmla="*/ 53023 h 93806"/>
                <a:gd name="connsiteX59" fmla="*/ 31165 w 68535"/>
                <a:gd name="connsiteY59" fmla="*/ 54070 h 93806"/>
                <a:gd name="connsiteX60" fmla="*/ 31165 w 68535"/>
                <a:gd name="connsiteY60" fmla="*/ 54927 h 93806"/>
                <a:gd name="connsiteX61" fmla="*/ 31165 w 68535"/>
                <a:gd name="connsiteY61" fmla="*/ 56164 h 93806"/>
                <a:gd name="connsiteX62" fmla="*/ 31165 w 68535"/>
                <a:gd name="connsiteY62" fmla="*/ 57783 h 93806"/>
                <a:gd name="connsiteX63" fmla="*/ 30308 w 68535"/>
                <a:gd name="connsiteY63" fmla="*/ 60544 h 93806"/>
                <a:gd name="connsiteX64" fmla="*/ 26596 w 68535"/>
                <a:gd name="connsiteY64" fmla="*/ 65398 h 93806"/>
                <a:gd name="connsiteX65" fmla="*/ 24787 w 68535"/>
                <a:gd name="connsiteY65" fmla="*/ 68730 h 93806"/>
                <a:gd name="connsiteX66" fmla="*/ 24787 w 68535"/>
                <a:gd name="connsiteY66" fmla="*/ 70349 h 93806"/>
                <a:gd name="connsiteX67" fmla="*/ 24787 w 68535"/>
                <a:gd name="connsiteY67" fmla="*/ 72728 h 93806"/>
                <a:gd name="connsiteX68" fmla="*/ 25263 w 68535"/>
                <a:gd name="connsiteY68" fmla="*/ 74346 h 93806"/>
                <a:gd name="connsiteX69" fmla="*/ 26405 w 68535"/>
                <a:gd name="connsiteY69" fmla="*/ 76536 h 93806"/>
                <a:gd name="connsiteX70" fmla="*/ 29166 w 68535"/>
                <a:gd name="connsiteY70" fmla="*/ 79297 h 93806"/>
                <a:gd name="connsiteX71" fmla="*/ 34497 w 68535"/>
                <a:gd name="connsiteY71" fmla="*/ 82343 h 93806"/>
                <a:gd name="connsiteX72" fmla="*/ 38305 w 68535"/>
                <a:gd name="connsiteY72" fmla="*/ 83390 h 93806"/>
                <a:gd name="connsiteX73" fmla="*/ 42112 w 68535"/>
                <a:gd name="connsiteY73" fmla="*/ 83961 h 93806"/>
                <a:gd name="connsiteX74" fmla="*/ 49252 w 68535"/>
                <a:gd name="connsiteY74" fmla="*/ 83961 h 93806"/>
                <a:gd name="connsiteX75" fmla="*/ 52203 w 68535"/>
                <a:gd name="connsiteY75" fmla="*/ 84818 h 93806"/>
                <a:gd name="connsiteX76" fmla="*/ 55154 w 68535"/>
                <a:gd name="connsiteY76" fmla="*/ 86151 h 93806"/>
                <a:gd name="connsiteX77" fmla="*/ 58200 w 68535"/>
                <a:gd name="connsiteY77" fmla="*/ 87959 h 93806"/>
                <a:gd name="connsiteX78" fmla="*/ 61341 w 68535"/>
                <a:gd name="connsiteY78" fmla="*/ 90149 h 93806"/>
                <a:gd name="connsiteX79" fmla="*/ 64007 w 68535"/>
                <a:gd name="connsiteY79" fmla="*/ 92338 h 93806"/>
                <a:gd name="connsiteX80" fmla="*/ 65625 w 68535"/>
                <a:gd name="connsiteY80" fmla="*/ 93671 h 93806"/>
                <a:gd name="connsiteX81" fmla="*/ 67053 w 68535"/>
                <a:gd name="connsiteY81" fmla="*/ 93671 h 93806"/>
                <a:gd name="connsiteX82" fmla="*/ 68195 w 68535"/>
                <a:gd name="connsiteY82" fmla="*/ 92814 h 93806"/>
                <a:gd name="connsiteX83" fmla="*/ 67786 w 68535"/>
                <a:gd name="connsiteY83" fmla="*/ 90292 h 93806"/>
                <a:gd name="connsiteX84" fmla="*/ 67719 w 68535"/>
                <a:gd name="connsiteY84" fmla="*/ 90244 h 93806"/>
                <a:gd name="connsiteX85" fmla="*/ 66672 w 68535"/>
                <a:gd name="connsiteY85" fmla="*/ 89482 h 93806"/>
                <a:gd name="connsiteX86" fmla="*/ 64673 w 68535"/>
                <a:gd name="connsiteY86" fmla="*/ 87864 h 93806"/>
                <a:gd name="connsiteX87" fmla="*/ 60199 w 68535"/>
                <a:gd name="connsiteY87" fmla="*/ 84437 h 93806"/>
                <a:gd name="connsiteX88" fmla="*/ 54773 w 68535"/>
                <a:gd name="connsiteY88" fmla="*/ 81581 h 93806"/>
                <a:gd name="connsiteX89" fmla="*/ 48966 w 68535"/>
                <a:gd name="connsiteY89" fmla="*/ 79868 h 93806"/>
                <a:gd name="connsiteX90" fmla="*/ 46491 w 68535"/>
                <a:gd name="connsiteY90" fmla="*/ 79868 h 93806"/>
                <a:gd name="connsiteX91" fmla="*/ 43826 w 68535"/>
                <a:gd name="connsiteY91" fmla="*/ 79868 h 93806"/>
                <a:gd name="connsiteX92" fmla="*/ 38780 w 68535"/>
                <a:gd name="connsiteY92" fmla="*/ 79297 h 93806"/>
                <a:gd name="connsiteX93" fmla="*/ 36496 w 68535"/>
                <a:gd name="connsiteY93" fmla="*/ 78726 h 93806"/>
                <a:gd name="connsiteX94" fmla="*/ 34116 w 68535"/>
                <a:gd name="connsiteY94" fmla="*/ 77678 h 93806"/>
                <a:gd name="connsiteX95" fmla="*/ 32403 w 68535"/>
                <a:gd name="connsiteY95" fmla="*/ 76726 h 93806"/>
                <a:gd name="connsiteX96" fmla="*/ 30784 w 68535"/>
                <a:gd name="connsiteY96" fmla="*/ 75394 h 93806"/>
                <a:gd name="connsiteX97" fmla="*/ 29356 w 68535"/>
                <a:gd name="connsiteY97" fmla="*/ 73871 h 93806"/>
                <a:gd name="connsiteX98" fmla="*/ 28690 w 68535"/>
                <a:gd name="connsiteY98" fmla="*/ 72443 h 93806"/>
                <a:gd name="connsiteX99" fmla="*/ 28690 w 68535"/>
                <a:gd name="connsiteY99" fmla="*/ 70729 h 93806"/>
                <a:gd name="connsiteX100" fmla="*/ 28690 w 68535"/>
                <a:gd name="connsiteY100" fmla="*/ 69777 h 93806"/>
                <a:gd name="connsiteX101" fmla="*/ 29166 w 68535"/>
                <a:gd name="connsiteY101" fmla="*/ 68540 h 93806"/>
                <a:gd name="connsiteX102" fmla="*/ 32307 w 68535"/>
                <a:gd name="connsiteY102" fmla="*/ 64351 h 93806"/>
                <a:gd name="connsiteX103" fmla="*/ 33355 w 68535"/>
                <a:gd name="connsiteY103" fmla="*/ 62923 h 93806"/>
                <a:gd name="connsiteX104" fmla="*/ 34687 w 68535"/>
                <a:gd name="connsiteY104" fmla="*/ 60353 h 93806"/>
                <a:gd name="connsiteX105" fmla="*/ 35163 w 68535"/>
                <a:gd name="connsiteY105" fmla="*/ 58640 h 93806"/>
                <a:gd name="connsiteX106" fmla="*/ 35163 w 68535"/>
                <a:gd name="connsiteY106" fmla="*/ 56641 h 93806"/>
                <a:gd name="connsiteX107" fmla="*/ 35163 w 68535"/>
                <a:gd name="connsiteY107" fmla="*/ 54451 h 93806"/>
                <a:gd name="connsiteX108" fmla="*/ 33355 w 68535"/>
                <a:gd name="connsiteY108" fmla="*/ 50739 h 93806"/>
                <a:gd name="connsiteX109" fmla="*/ 29737 w 68535"/>
                <a:gd name="connsiteY109" fmla="*/ 48073 h 93806"/>
                <a:gd name="connsiteX110" fmla="*/ 29356 w 68535"/>
                <a:gd name="connsiteY110" fmla="*/ 46455 h 93806"/>
                <a:gd name="connsiteX111" fmla="*/ 27262 w 68535"/>
                <a:gd name="connsiteY111" fmla="*/ 46455 h 93806"/>
                <a:gd name="connsiteX112" fmla="*/ 25263 w 68535"/>
                <a:gd name="connsiteY112" fmla="*/ 46931 h 93806"/>
                <a:gd name="connsiteX113" fmla="*/ 23264 w 68535"/>
                <a:gd name="connsiteY113" fmla="*/ 48073 h 93806"/>
                <a:gd name="connsiteX114" fmla="*/ 21931 w 68535"/>
                <a:gd name="connsiteY114" fmla="*/ 49501 h 93806"/>
                <a:gd name="connsiteX115" fmla="*/ 21170 w 68535"/>
                <a:gd name="connsiteY115" fmla="*/ 51119 h 93806"/>
                <a:gd name="connsiteX116" fmla="*/ 20694 w 68535"/>
                <a:gd name="connsiteY116" fmla="*/ 52452 h 93806"/>
                <a:gd name="connsiteX117" fmla="*/ 19742 w 68535"/>
                <a:gd name="connsiteY117" fmla="*/ 55689 h 93806"/>
                <a:gd name="connsiteX118" fmla="*/ 19742 w 68535"/>
                <a:gd name="connsiteY118" fmla="*/ 55689 h 93806"/>
                <a:gd name="connsiteX119" fmla="*/ 19170 w 68535"/>
                <a:gd name="connsiteY119" fmla="*/ 56641 h 93806"/>
                <a:gd name="connsiteX120" fmla="*/ 18123 w 68535"/>
                <a:gd name="connsiteY120" fmla="*/ 57497 h 93806"/>
                <a:gd name="connsiteX121" fmla="*/ 17457 w 68535"/>
                <a:gd name="connsiteY121" fmla="*/ 57497 h 93806"/>
                <a:gd name="connsiteX122" fmla="*/ 16696 w 68535"/>
                <a:gd name="connsiteY122" fmla="*/ 57497 h 93806"/>
                <a:gd name="connsiteX123" fmla="*/ 16124 w 68535"/>
                <a:gd name="connsiteY123" fmla="*/ 57497 h 93806"/>
                <a:gd name="connsiteX124" fmla="*/ 15458 w 68535"/>
                <a:gd name="connsiteY124" fmla="*/ 57497 h 93806"/>
                <a:gd name="connsiteX125" fmla="*/ 14316 w 68535"/>
                <a:gd name="connsiteY125" fmla="*/ 56736 h 93806"/>
                <a:gd name="connsiteX126" fmla="*/ 13744 w 68535"/>
                <a:gd name="connsiteY126" fmla="*/ 56069 h 93806"/>
                <a:gd name="connsiteX127" fmla="*/ 12507 w 68535"/>
                <a:gd name="connsiteY127" fmla="*/ 53499 h 93806"/>
                <a:gd name="connsiteX128" fmla="*/ 12507 w 68535"/>
                <a:gd name="connsiteY128" fmla="*/ 51690 h 93806"/>
                <a:gd name="connsiteX129" fmla="*/ 12507 w 68535"/>
                <a:gd name="connsiteY129" fmla="*/ 50453 h 93806"/>
                <a:gd name="connsiteX130" fmla="*/ 12507 w 68535"/>
                <a:gd name="connsiteY130" fmla="*/ 49310 h 93806"/>
                <a:gd name="connsiteX131" fmla="*/ 13268 w 68535"/>
                <a:gd name="connsiteY131" fmla="*/ 48168 h 93806"/>
                <a:gd name="connsiteX132" fmla="*/ 15077 w 68535"/>
                <a:gd name="connsiteY132" fmla="*/ 46264 h 93806"/>
                <a:gd name="connsiteX133" fmla="*/ 17171 w 68535"/>
                <a:gd name="connsiteY133" fmla="*/ 44265 h 93806"/>
                <a:gd name="connsiteX134" fmla="*/ 21074 w 68535"/>
                <a:gd name="connsiteY134" fmla="*/ 39791 h 93806"/>
                <a:gd name="connsiteX135" fmla="*/ 24501 w 68535"/>
                <a:gd name="connsiteY135" fmla="*/ 33128 h 93806"/>
                <a:gd name="connsiteX136" fmla="*/ 24501 w 68535"/>
                <a:gd name="connsiteY136" fmla="*/ 31129 h 93806"/>
                <a:gd name="connsiteX137" fmla="*/ 24501 w 68535"/>
                <a:gd name="connsiteY137" fmla="*/ 29129 h 93806"/>
                <a:gd name="connsiteX138" fmla="*/ 23550 w 68535"/>
                <a:gd name="connsiteY138" fmla="*/ 27226 h 93806"/>
                <a:gd name="connsiteX139" fmla="*/ 22883 w 68535"/>
                <a:gd name="connsiteY139" fmla="*/ 26559 h 93806"/>
                <a:gd name="connsiteX140" fmla="*/ 21836 w 68535"/>
                <a:gd name="connsiteY140" fmla="*/ 25893 h 93806"/>
                <a:gd name="connsiteX141" fmla="*/ 20979 w 68535"/>
                <a:gd name="connsiteY141" fmla="*/ 25893 h 93806"/>
                <a:gd name="connsiteX142" fmla="*/ 19742 w 68535"/>
                <a:gd name="connsiteY142" fmla="*/ 25893 h 93806"/>
                <a:gd name="connsiteX143" fmla="*/ 18218 w 68535"/>
                <a:gd name="connsiteY143" fmla="*/ 26845 h 93806"/>
                <a:gd name="connsiteX144" fmla="*/ 16886 w 68535"/>
                <a:gd name="connsiteY144" fmla="*/ 28844 h 93806"/>
                <a:gd name="connsiteX145" fmla="*/ 15648 w 68535"/>
                <a:gd name="connsiteY145" fmla="*/ 30938 h 93806"/>
                <a:gd name="connsiteX146" fmla="*/ 15648 w 68535"/>
                <a:gd name="connsiteY146" fmla="*/ 30938 h 93806"/>
                <a:gd name="connsiteX147" fmla="*/ 15172 w 68535"/>
                <a:gd name="connsiteY147" fmla="*/ 30938 h 93806"/>
                <a:gd name="connsiteX148" fmla="*/ 15172 w 68535"/>
                <a:gd name="connsiteY148" fmla="*/ 30938 h 93806"/>
                <a:gd name="connsiteX149" fmla="*/ 14411 w 68535"/>
                <a:gd name="connsiteY149" fmla="*/ 29320 h 93806"/>
                <a:gd name="connsiteX150" fmla="*/ 14411 w 68535"/>
                <a:gd name="connsiteY150" fmla="*/ 28653 h 93806"/>
                <a:gd name="connsiteX151" fmla="*/ 13364 w 68535"/>
                <a:gd name="connsiteY151" fmla="*/ 26749 h 93806"/>
                <a:gd name="connsiteX152" fmla="*/ 12602 w 68535"/>
                <a:gd name="connsiteY152" fmla="*/ 26083 h 93806"/>
                <a:gd name="connsiteX153" fmla="*/ 11555 w 68535"/>
                <a:gd name="connsiteY153" fmla="*/ 25512 h 93806"/>
                <a:gd name="connsiteX154" fmla="*/ 9365 w 68535"/>
                <a:gd name="connsiteY154" fmla="*/ 25512 h 93806"/>
                <a:gd name="connsiteX155" fmla="*/ 7176 w 68535"/>
                <a:gd name="connsiteY155" fmla="*/ 26845 h 93806"/>
                <a:gd name="connsiteX156" fmla="*/ 6510 w 68535"/>
                <a:gd name="connsiteY156" fmla="*/ 26845 h 93806"/>
                <a:gd name="connsiteX157" fmla="*/ 6034 w 68535"/>
                <a:gd name="connsiteY157" fmla="*/ 26845 h 93806"/>
                <a:gd name="connsiteX158" fmla="*/ 6034 w 68535"/>
                <a:gd name="connsiteY158" fmla="*/ 26845 h 93806"/>
                <a:gd name="connsiteX159" fmla="*/ 6034 w 68535"/>
                <a:gd name="connsiteY159" fmla="*/ 26845 h 93806"/>
                <a:gd name="connsiteX160" fmla="*/ 6034 w 68535"/>
                <a:gd name="connsiteY160" fmla="*/ 26274 h 93806"/>
                <a:gd name="connsiteX161" fmla="*/ 6034 w 68535"/>
                <a:gd name="connsiteY161" fmla="*/ 25322 h 93806"/>
                <a:gd name="connsiteX162" fmla="*/ 6034 w 68535"/>
                <a:gd name="connsiteY162" fmla="*/ 21990 h 93806"/>
                <a:gd name="connsiteX163" fmla="*/ 6034 w 68535"/>
                <a:gd name="connsiteY163" fmla="*/ 19991 h 93806"/>
                <a:gd name="connsiteX164" fmla="*/ 6891 w 68535"/>
                <a:gd name="connsiteY164" fmla="*/ 17992 h 93806"/>
                <a:gd name="connsiteX165" fmla="*/ 8794 w 68535"/>
                <a:gd name="connsiteY165" fmla="*/ 13898 h 93806"/>
                <a:gd name="connsiteX166" fmla="*/ 10413 w 68535"/>
                <a:gd name="connsiteY166" fmla="*/ 9615 h 93806"/>
                <a:gd name="connsiteX167" fmla="*/ 11364 w 68535"/>
                <a:gd name="connsiteY167" fmla="*/ 5712 h 93806"/>
                <a:gd name="connsiteX168" fmla="*/ 11364 w 68535"/>
                <a:gd name="connsiteY168" fmla="*/ 4093 h 93806"/>
                <a:gd name="connsiteX169" fmla="*/ 11364 w 68535"/>
                <a:gd name="connsiteY169" fmla="*/ 2380 h 93806"/>
                <a:gd name="connsiteX170" fmla="*/ 10889 w 68535"/>
                <a:gd name="connsiteY170" fmla="*/ 1047 h 93806"/>
                <a:gd name="connsiteX171" fmla="*/ 9175 w 68535"/>
                <a:gd name="connsiteY171" fmla="*/ 0 h 93806"/>
                <a:gd name="connsiteX172" fmla="*/ 8413 w 68535"/>
                <a:gd name="connsiteY172" fmla="*/ 0 h 93806"/>
                <a:gd name="connsiteX173" fmla="*/ 21074 w 68535"/>
                <a:gd name="connsiteY173" fmla="*/ 29415 h 93806"/>
                <a:gd name="connsiteX174" fmla="*/ 21074 w 68535"/>
                <a:gd name="connsiteY174" fmla="*/ 29415 h 93806"/>
                <a:gd name="connsiteX175" fmla="*/ 20122 w 68535"/>
                <a:gd name="connsiteY175" fmla="*/ 29415 h 93806"/>
                <a:gd name="connsiteX176" fmla="*/ 20122 w 68535"/>
                <a:gd name="connsiteY176" fmla="*/ 29415 h 93806"/>
                <a:gd name="connsiteX177" fmla="*/ 19266 w 68535"/>
                <a:gd name="connsiteY177" fmla="*/ 55593 h 93806"/>
                <a:gd name="connsiteX178" fmla="*/ 19266 w 68535"/>
                <a:gd name="connsiteY178" fmla="*/ 55593 h 9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68535" h="93806">
                  <a:moveTo>
                    <a:pt x="6891" y="0"/>
                  </a:moveTo>
                  <a:cubicBezTo>
                    <a:pt x="5948" y="467"/>
                    <a:pt x="5558" y="1609"/>
                    <a:pt x="6024" y="2551"/>
                  </a:cubicBezTo>
                  <a:cubicBezTo>
                    <a:pt x="6024" y="2561"/>
                    <a:pt x="6034" y="2561"/>
                    <a:pt x="6034" y="2570"/>
                  </a:cubicBezTo>
                  <a:lnTo>
                    <a:pt x="6034" y="2570"/>
                  </a:lnTo>
                  <a:cubicBezTo>
                    <a:pt x="6034" y="2570"/>
                    <a:pt x="6034" y="3046"/>
                    <a:pt x="6034" y="3237"/>
                  </a:cubicBezTo>
                  <a:cubicBezTo>
                    <a:pt x="6129" y="4122"/>
                    <a:pt x="6129" y="5017"/>
                    <a:pt x="6034" y="5902"/>
                  </a:cubicBezTo>
                  <a:cubicBezTo>
                    <a:pt x="5767" y="6978"/>
                    <a:pt x="5424" y="8025"/>
                    <a:pt x="4987" y="9044"/>
                  </a:cubicBezTo>
                  <a:cubicBezTo>
                    <a:pt x="4987" y="9900"/>
                    <a:pt x="4320" y="10852"/>
                    <a:pt x="3939" y="11709"/>
                  </a:cubicBezTo>
                  <a:lnTo>
                    <a:pt x="2797" y="14374"/>
                  </a:lnTo>
                  <a:cubicBezTo>
                    <a:pt x="2797" y="15231"/>
                    <a:pt x="1940" y="15993"/>
                    <a:pt x="1560" y="16850"/>
                  </a:cubicBezTo>
                  <a:cubicBezTo>
                    <a:pt x="1179" y="17706"/>
                    <a:pt x="893" y="18753"/>
                    <a:pt x="608" y="19705"/>
                  </a:cubicBezTo>
                  <a:cubicBezTo>
                    <a:pt x="322" y="20657"/>
                    <a:pt x="608" y="21800"/>
                    <a:pt x="132" y="22942"/>
                  </a:cubicBezTo>
                  <a:cubicBezTo>
                    <a:pt x="-297" y="25217"/>
                    <a:pt x="332" y="27568"/>
                    <a:pt x="1845" y="29320"/>
                  </a:cubicBezTo>
                  <a:cubicBezTo>
                    <a:pt x="2702" y="30300"/>
                    <a:pt x="3968" y="30833"/>
                    <a:pt x="5272" y="30748"/>
                  </a:cubicBezTo>
                  <a:lnTo>
                    <a:pt x="6224" y="30748"/>
                  </a:lnTo>
                  <a:lnTo>
                    <a:pt x="7176" y="30748"/>
                  </a:lnTo>
                  <a:cubicBezTo>
                    <a:pt x="7642" y="30500"/>
                    <a:pt x="8090" y="30205"/>
                    <a:pt x="8509" y="29891"/>
                  </a:cubicBezTo>
                  <a:lnTo>
                    <a:pt x="8985" y="29891"/>
                  </a:lnTo>
                  <a:lnTo>
                    <a:pt x="8985" y="29891"/>
                  </a:lnTo>
                  <a:lnTo>
                    <a:pt x="8985" y="29891"/>
                  </a:lnTo>
                  <a:cubicBezTo>
                    <a:pt x="8985" y="30652"/>
                    <a:pt x="9746" y="31604"/>
                    <a:pt x="10127" y="32366"/>
                  </a:cubicBezTo>
                  <a:cubicBezTo>
                    <a:pt x="10479" y="33032"/>
                    <a:pt x="10898" y="33670"/>
                    <a:pt x="11364" y="34270"/>
                  </a:cubicBezTo>
                  <a:cubicBezTo>
                    <a:pt x="11641" y="34632"/>
                    <a:pt x="12002" y="34927"/>
                    <a:pt x="12412" y="35127"/>
                  </a:cubicBezTo>
                  <a:cubicBezTo>
                    <a:pt x="12964" y="35460"/>
                    <a:pt x="13583" y="35660"/>
                    <a:pt x="14220" y="35698"/>
                  </a:cubicBezTo>
                  <a:cubicBezTo>
                    <a:pt x="14658" y="35831"/>
                    <a:pt x="15115" y="35831"/>
                    <a:pt x="15553" y="35698"/>
                  </a:cubicBezTo>
                  <a:cubicBezTo>
                    <a:pt x="15553" y="35698"/>
                    <a:pt x="15553" y="35698"/>
                    <a:pt x="16219" y="35698"/>
                  </a:cubicBezTo>
                  <a:lnTo>
                    <a:pt x="16981" y="35698"/>
                  </a:lnTo>
                  <a:cubicBezTo>
                    <a:pt x="17657" y="35146"/>
                    <a:pt x="18200" y="34470"/>
                    <a:pt x="18599" y="33699"/>
                  </a:cubicBezTo>
                  <a:cubicBezTo>
                    <a:pt x="18971" y="32861"/>
                    <a:pt x="19408" y="32071"/>
                    <a:pt x="19932" y="31319"/>
                  </a:cubicBezTo>
                  <a:lnTo>
                    <a:pt x="19932" y="31319"/>
                  </a:lnTo>
                  <a:cubicBezTo>
                    <a:pt x="19989" y="31633"/>
                    <a:pt x="19989" y="31957"/>
                    <a:pt x="19932" y="32271"/>
                  </a:cubicBezTo>
                  <a:cubicBezTo>
                    <a:pt x="19980" y="32680"/>
                    <a:pt x="19980" y="33099"/>
                    <a:pt x="19932" y="33508"/>
                  </a:cubicBezTo>
                  <a:cubicBezTo>
                    <a:pt x="19789" y="34127"/>
                    <a:pt x="19599" y="34727"/>
                    <a:pt x="19361" y="35317"/>
                  </a:cubicBezTo>
                  <a:cubicBezTo>
                    <a:pt x="18875" y="36240"/>
                    <a:pt x="18333" y="37126"/>
                    <a:pt x="17743" y="37982"/>
                  </a:cubicBezTo>
                  <a:lnTo>
                    <a:pt x="15648" y="40743"/>
                  </a:lnTo>
                  <a:lnTo>
                    <a:pt x="11841" y="44646"/>
                  </a:lnTo>
                  <a:lnTo>
                    <a:pt x="9842" y="46645"/>
                  </a:lnTo>
                  <a:lnTo>
                    <a:pt x="8890" y="47692"/>
                  </a:lnTo>
                  <a:cubicBezTo>
                    <a:pt x="8509" y="48216"/>
                    <a:pt x="8223" y="48787"/>
                    <a:pt x="8033" y="49406"/>
                  </a:cubicBezTo>
                  <a:cubicBezTo>
                    <a:pt x="7757" y="49977"/>
                    <a:pt x="7566" y="50586"/>
                    <a:pt x="7462" y="51214"/>
                  </a:cubicBezTo>
                  <a:cubicBezTo>
                    <a:pt x="7366" y="52033"/>
                    <a:pt x="7366" y="52871"/>
                    <a:pt x="7462" y="53690"/>
                  </a:cubicBezTo>
                  <a:cubicBezTo>
                    <a:pt x="7566" y="54708"/>
                    <a:pt x="7823" y="55698"/>
                    <a:pt x="8223" y="56641"/>
                  </a:cubicBezTo>
                  <a:lnTo>
                    <a:pt x="8794" y="57973"/>
                  </a:lnTo>
                  <a:lnTo>
                    <a:pt x="9461" y="59211"/>
                  </a:lnTo>
                  <a:lnTo>
                    <a:pt x="10317" y="60353"/>
                  </a:lnTo>
                  <a:lnTo>
                    <a:pt x="11269" y="61305"/>
                  </a:lnTo>
                  <a:lnTo>
                    <a:pt x="12412" y="61971"/>
                  </a:lnTo>
                  <a:cubicBezTo>
                    <a:pt x="13411" y="62590"/>
                    <a:pt x="14573" y="62885"/>
                    <a:pt x="15744" y="62828"/>
                  </a:cubicBezTo>
                  <a:lnTo>
                    <a:pt x="17457" y="62828"/>
                  </a:lnTo>
                  <a:cubicBezTo>
                    <a:pt x="18162" y="62609"/>
                    <a:pt x="18809" y="62257"/>
                    <a:pt x="19361" y="61781"/>
                  </a:cubicBezTo>
                  <a:cubicBezTo>
                    <a:pt x="20170" y="61210"/>
                    <a:pt x="20884" y="60496"/>
                    <a:pt x="21455" y="59687"/>
                  </a:cubicBezTo>
                  <a:cubicBezTo>
                    <a:pt x="22369" y="57621"/>
                    <a:pt x="23140" y="55489"/>
                    <a:pt x="23740" y="53309"/>
                  </a:cubicBezTo>
                  <a:cubicBezTo>
                    <a:pt x="23692" y="53061"/>
                    <a:pt x="23692" y="52795"/>
                    <a:pt x="23740" y="52547"/>
                  </a:cubicBezTo>
                  <a:lnTo>
                    <a:pt x="24216" y="52071"/>
                  </a:lnTo>
                  <a:lnTo>
                    <a:pt x="25168" y="51595"/>
                  </a:lnTo>
                  <a:lnTo>
                    <a:pt x="26120" y="51595"/>
                  </a:lnTo>
                  <a:lnTo>
                    <a:pt x="27357" y="51595"/>
                  </a:lnTo>
                  <a:lnTo>
                    <a:pt x="28785" y="52071"/>
                  </a:lnTo>
                  <a:lnTo>
                    <a:pt x="30213" y="53023"/>
                  </a:lnTo>
                  <a:lnTo>
                    <a:pt x="31165" y="54070"/>
                  </a:lnTo>
                  <a:lnTo>
                    <a:pt x="31165" y="54927"/>
                  </a:lnTo>
                  <a:cubicBezTo>
                    <a:pt x="31213" y="55336"/>
                    <a:pt x="31213" y="55755"/>
                    <a:pt x="31165" y="56164"/>
                  </a:cubicBezTo>
                  <a:cubicBezTo>
                    <a:pt x="31260" y="56697"/>
                    <a:pt x="31260" y="57250"/>
                    <a:pt x="31165" y="57783"/>
                  </a:cubicBezTo>
                  <a:cubicBezTo>
                    <a:pt x="30984" y="58735"/>
                    <a:pt x="30689" y="59658"/>
                    <a:pt x="30308" y="60544"/>
                  </a:cubicBezTo>
                  <a:cubicBezTo>
                    <a:pt x="29261" y="62352"/>
                    <a:pt x="27738" y="63780"/>
                    <a:pt x="26596" y="65398"/>
                  </a:cubicBezTo>
                  <a:cubicBezTo>
                    <a:pt x="25796" y="66388"/>
                    <a:pt x="25177" y="67521"/>
                    <a:pt x="24787" y="68730"/>
                  </a:cubicBezTo>
                  <a:lnTo>
                    <a:pt x="24787" y="70349"/>
                  </a:lnTo>
                  <a:cubicBezTo>
                    <a:pt x="24692" y="71138"/>
                    <a:pt x="24692" y="71938"/>
                    <a:pt x="24787" y="72728"/>
                  </a:cubicBezTo>
                  <a:cubicBezTo>
                    <a:pt x="24892" y="73280"/>
                    <a:pt x="25044" y="73823"/>
                    <a:pt x="25263" y="74346"/>
                  </a:cubicBezTo>
                  <a:cubicBezTo>
                    <a:pt x="25567" y="75118"/>
                    <a:pt x="25948" y="75851"/>
                    <a:pt x="26405" y="76536"/>
                  </a:cubicBezTo>
                  <a:cubicBezTo>
                    <a:pt x="27224" y="77545"/>
                    <a:pt x="28157" y="78478"/>
                    <a:pt x="29166" y="79297"/>
                  </a:cubicBezTo>
                  <a:cubicBezTo>
                    <a:pt x="30756" y="80601"/>
                    <a:pt x="32564" y="81629"/>
                    <a:pt x="34497" y="82343"/>
                  </a:cubicBezTo>
                  <a:cubicBezTo>
                    <a:pt x="35725" y="82838"/>
                    <a:pt x="37000" y="83190"/>
                    <a:pt x="38305" y="83390"/>
                  </a:cubicBezTo>
                  <a:cubicBezTo>
                    <a:pt x="39561" y="83676"/>
                    <a:pt x="40827" y="83866"/>
                    <a:pt x="42112" y="83961"/>
                  </a:cubicBezTo>
                  <a:cubicBezTo>
                    <a:pt x="44492" y="83961"/>
                    <a:pt x="46872" y="83961"/>
                    <a:pt x="49252" y="83961"/>
                  </a:cubicBezTo>
                  <a:lnTo>
                    <a:pt x="52203" y="84818"/>
                  </a:lnTo>
                  <a:lnTo>
                    <a:pt x="55154" y="86151"/>
                  </a:lnTo>
                  <a:cubicBezTo>
                    <a:pt x="56201" y="86693"/>
                    <a:pt x="57220" y="87302"/>
                    <a:pt x="58200" y="87959"/>
                  </a:cubicBezTo>
                  <a:lnTo>
                    <a:pt x="61341" y="90149"/>
                  </a:lnTo>
                  <a:cubicBezTo>
                    <a:pt x="62189" y="90929"/>
                    <a:pt x="63074" y="91662"/>
                    <a:pt x="64007" y="92338"/>
                  </a:cubicBezTo>
                  <a:lnTo>
                    <a:pt x="65625" y="93671"/>
                  </a:lnTo>
                  <a:cubicBezTo>
                    <a:pt x="66082" y="93852"/>
                    <a:pt x="66596" y="93852"/>
                    <a:pt x="67053" y="93671"/>
                  </a:cubicBezTo>
                  <a:cubicBezTo>
                    <a:pt x="67510" y="93499"/>
                    <a:pt x="67900" y="93205"/>
                    <a:pt x="68195" y="92814"/>
                  </a:cubicBezTo>
                  <a:cubicBezTo>
                    <a:pt x="68776" y="92005"/>
                    <a:pt x="68595" y="90872"/>
                    <a:pt x="67786" y="90292"/>
                  </a:cubicBezTo>
                  <a:cubicBezTo>
                    <a:pt x="67767" y="90272"/>
                    <a:pt x="67739" y="90263"/>
                    <a:pt x="67719" y="90244"/>
                  </a:cubicBezTo>
                  <a:lnTo>
                    <a:pt x="66672" y="89482"/>
                  </a:lnTo>
                  <a:lnTo>
                    <a:pt x="64673" y="87864"/>
                  </a:lnTo>
                  <a:cubicBezTo>
                    <a:pt x="63264" y="86617"/>
                    <a:pt x="61770" y="85475"/>
                    <a:pt x="60199" y="84437"/>
                  </a:cubicBezTo>
                  <a:cubicBezTo>
                    <a:pt x="58448" y="83371"/>
                    <a:pt x="56639" y="82419"/>
                    <a:pt x="54773" y="81581"/>
                  </a:cubicBezTo>
                  <a:cubicBezTo>
                    <a:pt x="52917" y="80772"/>
                    <a:pt x="50965" y="80192"/>
                    <a:pt x="48966" y="79868"/>
                  </a:cubicBezTo>
                  <a:lnTo>
                    <a:pt x="46491" y="79868"/>
                  </a:lnTo>
                  <a:lnTo>
                    <a:pt x="43826" y="79868"/>
                  </a:lnTo>
                  <a:cubicBezTo>
                    <a:pt x="42131" y="79868"/>
                    <a:pt x="40437" y="79677"/>
                    <a:pt x="38780" y="79297"/>
                  </a:cubicBezTo>
                  <a:lnTo>
                    <a:pt x="36496" y="78726"/>
                  </a:lnTo>
                  <a:lnTo>
                    <a:pt x="34116" y="77678"/>
                  </a:lnTo>
                  <a:lnTo>
                    <a:pt x="32403" y="76726"/>
                  </a:lnTo>
                  <a:lnTo>
                    <a:pt x="30784" y="75394"/>
                  </a:lnTo>
                  <a:cubicBezTo>
                    <a:pt x="30261" y="74937"/>
                    <a:pt x="29785" y="74423"/>
                    <a:pt x="29356" y="73871"/>
                  </a:cubicBezTo>
                  <a:cubicBezTo>
                    <a:pt x="29099" y="73414"/>
                    <a:pt x="28871" y="72938"/>
                    <a:pt x="28690" y="72443"/>
                  </a:cubicBezTo>
                  <a:cubicBezTo>
                    <a:pt x="28652" y="71872"/>
                    <a:pt x="28652" y="71300"/>
                    <a:pt x="28690" y="70729"/>
                  </a:cubicBezTo>
                  <a:cubicBezTo>
                    <a:pt x="28737" y="70415"/>
                    <a:pt x="28737" y="70091"/>
                    <a:pt x="28690" y="69777"/>
                  </a:cubicBezTo>
                  <a:cubicBezTo>
                    <a:pt x="28795" y="69349"/>
                    <a:pt x="28947" y="68930"/>
                    <a:pt x="29166" y="68540"/>
                  </a:cubicBezTo>
                  <a:cubicBezTo>
                    <a:pt x="30127" y="67083"/>
                    <a:pt x="31175" y="65684"/>
                    <a:pt x="32307" y="64351"/>
                  </a:cubicBezTo>
                  <a:cubicBezTo>
                    <a:pt x="32726" y="63932"/>
                    <a:pt x="33088" y="63456"/>
                    <a:pt x="33355" y="62923"/>
                  </a:cubicBezTo>
                  <a:cubicBezTo>
                    <a:pt x="33888" y="62114"/>
                    <a:pt x="34335" y="61257"/>
                    <a:pt x="34687" y="60353"/>
                  </a:cubicBezTo>
                  <a:cubicBezTo>
                    <a:pt x="34687" y="59782"/>
                    <a:pt x="34687" y="59211"/>
                    <a:pt x="35163" y="58640"/>
                  </a:cubicBezTo>
                  <a:cubicBezTo>
                    <a:pt x="35211" y="57973"/>
                    <a:pt x="35211" y="57307"/>
                    <a:pt x="35163" y="56641"/>
                  </a:cubicBezTo>
                  <a:cubicBezTo>
                    <a:pt x="35258" y="55917"/>
                    <a:pt x="35258" y="55174"/>
                    <a:pt x="35163" y="54451"/>
                  </a:cubicBezTo>
                  <a:cubicBezTo>
                    <a:pt x="34877" y="53080"/>
                    <a:pt x="34259" y="51805"/>
                    <a:pt x="33355" y="50739"/>
                  </a:cubicBezTo>
                  <a:cubicBezTo>
                    <a:pt x="32345" y="49615"/>
                    <a:pt x="31108" y="48711"/>
                    <a:pt x="29737" y="48073"/>
                  </a:cubicBezTo>
                  <a:cubicBezTo>
                    <a:pt x="29642" y="47530"/>
                    <a:pt x="29518" y="46988"/>
                    <a:pt x="29356" y="46455"/>
                  </a:cubicBezTo>
                  <a:cubicBezTo>
                    <a:pt x="28661" y="46359"/>
                    <a:pt x="27957" y="46359"/>
                    <a:pt x="27262" y="46455"/>
                  </a:cubicBezTo>
                  <a:cubicBezTo>
                    <a:pt x="26577" y="46512"/>
                    <a:pt x="25901" y="46674"/>
                    <a:pt x="25263" y="46931"/>
                  </a:cubicBezTo>
                  <a:cubicBezTo>
                    <a:pt x="24549" y="47216"/>
                    <a:pt x="23873" y="47597"/>
                    <a:pt x="23264" y="48073"/>
                  </a:cubicBezTo>
                  <a:cubicBezTo>
                    <a:pt x="22750" y="48473"/>
                    <a:pt x="22302" y="48958"/>
                    <a:pt x="21931" y="49501"/>
                  </a:cubicBezTo>
                  <a:cubicBezTo>
                    <a:pt x="21617" y="50015"/>
                    <a:pt x="21370" y="50558"/>
                    <a:pt x="21170" y="51119"/>
                  </a:cubicBezTo>
                  <a:lnTo>
                    <a:pt x="20694" y="52452"/>
                  </a:lnTo>
                  <a:cubicBezTo>
                    <a:pt x="20475" y="53556"/>
                    <a:pt x="20161" y="54641"/>
                    <a:pt x="19742" y="55689"/>
                  </a:cubicBezTo>
                  <a:lnTo>
                    <a:pt x="19742" y="55689"/>
                  </a:lnTo>
                  <a:lnTo>
                    <a:pt x="19170" y="56641"/>
                  </a:lnTo>
                  <a:lnTo>
                    <a:pt x="18123" y="57497"/>
                  </a:lnTo>
                  <a:lnTo>
                    <a:pt x="17457" y="57497"/>
                  </a:lnTo>
                  <a:lnTo>
                    <a:pt x="16696" y="57497"/>
                  </a:lnTo>
                  <a:lnTo>
                    <a:pt x="16124" y="57497"/>
                  </a:lnTo>
                  <a:lnTo>
                    <a:pt x="15458" y="57497"/>
                  </a:lnTo>
                  <a:lnTo>
                    <a:pt x="14316" y="56736"/>
                  </a:lnTo>
                  <a:lnTo>
                    <a:pt x="13744" y="56069"/>
                  </a:lnTo>
                  <a:cubicBezTo>
                    <a:pt x="13268" y="55213"/>
                    <a:pt x="12888" y="54356"/>
                    <a:pt x="12507" y="53499"/>
                  </a:cubicBezTo>
                  <a:cubicBezTo>
                    <a:pt x="12459" y="52899"/>
                    <a:pt x="12459" y="52290"/>
                    <a:pt x="12507" y="51690"/>
                  </a:cubicBezTo>
                  <a:cubicBezTo>
                    <a:pt x="12459" y="51281"/>
                    <a:pt x="12459" y="50862"/>
                    <a:pt x="12507" y="50453"/>
                  </a:cubicBezTo>
                  <a:cubicBezTo>
                    <a:pt x="12469" y="50072"/>
                    <a:pt x="12469" y="49691"/>
                    <a:pt x="12507" y="49310"/>
                  </a:cubicBezTo>
                  <a:lnTo>
                    <a:pt x="13268" y="48168"/>
                  </a:lnTo>
                  <a:lnTo>
                    <a:pt x="15077" y="46264"/>
                  </a:lnTo>
                  <a:lnTo>
                    <a:pt x="17171" y="44265"/>
                  </a:lnTo>
                  <a:cubicBezTo>
                    <a:pt x="18571" y="42866"/>
                    <a:pt x="19875" y="41371"/>
                    <a:pt x="21074" y="39791"/>
                  </a:cubicBezTo>
                  <a:cubicBezTo>
                    <a:pt x="22712" y="37859"/>
                    <a:pt x="23883" y="35584"/>
                    <a:pt x="24501" y="33128"/>
                  </a:cubicBezTo>
                  <a:cubicBezTo>
                    <a:pt x="24597" y="32461"/>
                    <a:pt x="24597" y="31795"/>
                    <a:pt x="24501" y="31129"/>
                  </a:cubicBezTo>
                  <a:cubicBezTo>
                    <a:pt x="24597" y="30462"/>
                    <a:pt x="24597" y="29796"/>
                    <a:pt x="24501" y="29129"/>
                  </a:cubicBezTo>
                  <a:cubicBezTo>
                    <a:pt x="24321" y="28434"/>
                    <a:pt x="23997" y="27787"/>
                    <a:pt x="23550" y="27226"/>
                  </a:cubicBezTo>
                  <a:lnTo>
                    <a:pt x="22883" y="26559"/>
                  </a:lnTo>
                  <a:cubicBezTo>
                    <a:pt x="22569" y="26283"/>
                    <a:pt x="22217" y="26055"/>
                    <a:pt x="21836" y="25893"/>
                  </a:cubicBezTo>
                  <a:lnTo>
                    <a:pt x="20979" y="25893"/>
                  </a:lnTo>
                  <a:cubicBezTo>
                    <a:pt x="20579" y="25750"/>
                    <a:pt x="20142" y="25750"/>
                    <a:pt x="19742" y="25893"/>
                  </a:cubicBezTo>
                  <a:cubicBezTo>
                    <a:pt x="19170" y="26093"/>
                    <a:pt x="18647" y="26416"/>
                    <a:pt x="18218" y="26845"/>
                  </a:cubicBezTo>
                  <a:cubicBezTo>
                    <a:pt x="17657" y="27426"/>
                    <a:pt x="17210" y="28101"/>
                    <a:pt x="16886" y="28844"/>
                  </a:cubicBezTo>
                  <a:cubicBezTo>
                    <a:pt x="16534" y="29577"/>
                    <a:pt x="16115" y="30272"/>
                    <a:pt x="15648" y="30938"/>
                  </a:cubicBezTo>
                  <a:lnTo>
                    <a:pt x="15648" y="30938"/>
                  </a:lnTo>
                  <a:lnTo>
                    <a:pt x="15172" y="30938"/>
                  </a:lnTo>
                  <a:lnTo>
                    <a:pt x="15172" y="30938"/>
                  </a:lnTo>
                  <a:cubicBezTo>
                    <a:pt x="14877" y="30415"/>
                    <a:pt x="14630" y="29881"/>
                    <a:pt x="14411" y="29320"/>
                  </a:cubicBezTo>
                  <a:lnTo>
                    <a:pt x="14411" y="28653"/>
                  </a:lnTo>
                  <a:cubicBezTo>
                    <a:pt x="14097" y="27997"/>
                    <a:pt x="13744" y="27368"/>
                    <a:pt x="13364" y="26749"/>
                  </a:cubicBezTo>
                  <a:lnTo>
                    <a:pt x="12602" y="26083"/>
                  </a:lnTo>
                  <a:cubicBezTo>
                    <a:pt x="12298" y="25817"/>
                    <a:pt x="11936" y="25626"/>
                    <a:pt x="11555" y="25512"/>
                  </a:cubicBezTo>
                  <a:cubicBezTo>
                    <a:pt x="10841" y="25322"/>
                    <a:pt x="10080" y="25322"/>
                    <a:pt x="9365" y="25512"/>
                  </a:cubicBezTo>
                  <a:cubicBezTo>
                    <a:pt x="8575" y="25845"/>
                    <a:pt x="7833" y="26293"/>
                    <a:pt x="7176" y="26845"/>
                  </a:cubicBezTo>
                  <a:lnTo>
                    <a:pt x="6510" y="26845"/>
                  </a:lnTo>
                  <a:lnTo>
                    <a:pt x="6034" y="26845"/>
                  </a:lnTo>
                  <a:lnTo>
                    <a:pt x="6034" y="26845"/>
                  </a:lnTo>
                  <a:lnTo>
                    <a:pt x="6034" y="26845"/>
                  </a:lnTo>
                  <a:cubicBezTo>
                    <a:pt x="5996" y="26654"/>
                    <a:pt x="5996" y="26464"/>
                    <a:pt x="6034" y="26274"/>
                  </a:cubicBezTo>
                  <a:cubicBezTo>
                    <a:pt x="5986" y="25959"/>
                    <a:pt x="5986" y="25636"/>
                    <a:pt x="6034" y="25322"/>
                  </a:cubicBezTo>
                  <a:cubicBezTo>
                    <a:pt x="5891" y="24217"/>
                    <a:pt x="5891" y="23094"/>
                    <a:pt x="6034" y="21990"/>
                  </a:cubicBezTo>
                  <a:cubicBezTo>
                    <a:pt x="5986" y="21323"/>
                    <a:pt x="5986" y="20657"/>
                    <a:pt x="6034" y="19991"/>
                  </a:cubicBezTo>
                  <a:cubicBezTo>
                    <a:pt x="6281" y="19305"/>
                    <a:pt x="6567" y="18639"/>
                    <a:pt x="6891" y="17992"/>
                  </a:cubicBezTo>
                  <a:cubicBezTo>
                    <a:pt x="7462" y="16659"/>
                    <a:pt x="8223" y="15231"/>
                    <a:pt x="8794" y="13898"/>
                  </a:cubicBezTo>
                  <a:cubicBezTo>
                    <a:pt x="9365" y="12566"/>
                    <a:pt x="9937" y="11043"/>
                    <a:pt x="10413" y="9615"/>
                  </a:cubicBezTo>
                  <a:cubicBezTo>
                    <a:pt x="10965" y="8387"/>
                    <a:pt x="11288" y="7063"/>
                    <a:pt x="11364" y="5712"/>
                  </a:cubicBezTo>
                  <a:cubicBezTo>
                    <a:pt x="11364" y="5141"/>
                    <a:pt x="11364" y="4664"/>
                    <a:pt x="11364" y="4093"/>
                  </a:cubicBezTo>
                  <a:cubicBezTo>
                    <a:pt x="11412" y="3522"/>
                    <a:pt x="11412" y="2951"/>
                    <a:pt x="11364" y="2380"/>
                  </a:cubicBezTo>
                  <a:cubicBezTo>
                    <a:pt x="11260" y="1914"/>
                    <a:pt x="11108" y="1466"/>
                    <a:pt x="10889" y="1047"/>
                  </a:cubicBezTo>
                  <a:cubicBezTo>
                    <a:pt x="10546" y="419"/>
                    <a:pt x="9889" y="19"/>
                    <a:pt x="9175" y="0"/>
                  </a:cubicBezTo>
                  <a:lnTo>
                    <a:pt x="8413" y="0"/>
                  </a:lnTo>
                  <a:close/>
                  <a:moveTo>
                    <a:pt x="21074" y="29415"/>
                  </a:moveTo>
                  <a:lnTo>
                    <a:pt x="21074" y="29415"/>
                  </a:lnTo>
                  <a:close/>
                  <a:moveTo>
                    <a:pt x="20122" y="29415"/>
                  </a:moveTo>
                  <a:lnTo>
                    <a:pt x="20122" y="29415"/>
                  </a:lnTo>
                  <a:close/>
                  <a:moveTo>
                    <a:pt x="19266" y="55593"/>
                  </a:moveTo>
                  <a:lnTo>
                    <a:pt x="19266" y="55593"/>
                  </a:lnTo>
                  <a:close/>
                </a:path>
              </a:pathLst>
            </a:custGeom>
            <a:solidFill>
              <a:srgbClr val="5C2D90"/>
            </a:solidFill>
            <a:ln w="9508" cap="flat">
              <a:noFill/>
              <a:prstDash val="solid"/>
              <a:miter/>
            </a:ln>
          </p:spPr>
          <p:txBody>
            <a:bodyPr rtlCol="0" anchor="ctr"/>
            <a:lstStyle/>
            <a:p>
              <a:endParaRPr lang="en-US"/>
            </a:p>
          </p:txBody>
        </p:sp>
        <p:sp>
          <p:nvSpPr>
            <p:cNvPr id="18" name="Graphic 2">
              <a:extLst>
                <a:ext uri="{FF2B5EF4-FFF2-40B4-BE49-F238E27FC236}">
                  <a16:creationId xmlns:a16="http://schemas.microsoft.com/office/drawing/2014/main" id="{7A6396D1-C22E-E8B4-DFC6-17847D27CC05}"/>
                </a:ext>
              </a:extLst>
            </p:cNvPr>
            <p:cNvSpPr/>
            <p:nvPr/>
          </p:nvSpPr>
          <p:spPr>
            <a:xfrm>
              <a:off x="7444696" y="3899448"/>
              <a:ext cx="35835" cy="65923"/>
            </a:xfrm>
            <a:custGeom>
              <a:avLst/>
              <a:gdLst>
                <a:gd name="connsiteX0" fmla="*/ 24287 w 35835"/>
                <a:gd name="connsiteY0" fmla="*/ 0 h 65923"/>
                <a:gd name="connsiteX1" fmla="*/ 23810 w 35835"/>
                <a:gd name="connsiteY1" fmla="*/ 0 h 65923"/>
                <a:gd name="connsiteX2" fmla="*/ 23144 w 35835"/>
                <a:gd name="connsiteY2" fmla="*/ 0 h 65923"/>
                <a:gd name="connsiteX3" fmla="*/ 23144 w 35835"/>
                <a:gd name="connsiteY3" fmla="*/ 0 h 65923"/>
                <a:gd name="connsiteX4" fmla="*/ 22383 w 35835"/>
                <a:gd name="connsiteY4" fmla="*/ 0 h 65923"/>
                <a:gd name="connsiteX5" fmla="*/ 18765 w 35835"/>
                <a:gd name="connsiteY5" fmla="*/ 761 h 65923"/>
                <a:gd name="connsiteX6" fmla="*/ 16861 w 35835"/>
                <a:gd name="connsiteY6" fmla="*/ 1237 h 65923"/>
                <a:gd name="connsiteX7" fmla="*/ 14862 w 35835"/>
                <a:gd name="connsiteY7" fmla="*/ 2094 h 65923"/>
                <a:gd name="connsiteX8" fmla="*/ 12863 w 35835"/>
                <a:gd name="connsiteY8" fmla="*/ 4093 h 65923"/>
                <a:gd name="connsiteX9" fmla="*/ 12197 w 35835"/>
                <a:gd name="connsiteY9" fmla="*/ 6568 h 65923"/>
                <a:gd name="connsiteX10" fmla="*/ 13053 w 35835"/>
                <a:gd name="connsiteY10" fmla="*/ 9710 h 65923"/>
                <a:gd name="connsiteX11" fmla="*/ 16861 w 35835"/>
                <a:gd name="connsiteY11" fmla="*/ 12851 h 65923"/>
                <a:gd name="connsiteX12" fmla="*/ 19051 w 35835"/>
                <a:gd name="connsiteY12" fmla="*/ 13613 h 65923"/>
                <a:gd name="connsiteX13" fmla="*/ 20955 w 35835"/>
                <a:gd name="connsiteY13" fmla="*/ 14469 h 65923"/>
                <a:gd name="connsiteX14" fmla="*/ 24572 w 35835"/>
                <a:gd name="connsiteY14" fmla="*/ 16754 h 65923"/>
                <a:gd name="connsiteX15" fmla="*/ 25619 w 35835"/>
                <a:gd name="connsiteY15" fmla="*/ 17992 h 65923"/>
                <a:gd name="connsiteX16" fmla="*/ 25619 w 35835"/>
                <a:gd name="connsiteY16" fmla="*/ 18848 h 65923"/>
                <a:gd name="connsiteX17" fmla="*/ 25619 w 35835"/>
                <a:gd name="connsiteY17" fmla="*/ 20371 h 65923"/>
                <a:gd name="connsiteX18" fmla="*/ 25619 w 35835"/>
                <a:gd name="connsiteY18" fmla="*/ 21895 h 65923"/>
                <a:gd name="connsiteX19" fmla="*/ 25619 w 35835"/>
                <a:gd name="connsiteY19" fmla="*/ 22847 h 65923"/>
                <a:gd name="connsiteX20" fmla="*/ 25619 w 35835"/>
                <a:gd name="connsiteY20" fmla="*/ 23322 h 65923"/>
                <a:gd name="connsiteX21" fmla="*/ 25048 w 35835"/>
                <a:gd name="connsiteY21" fmla="*/ 23322 h 65923"/>
                <a:gd name="connsiteX22" fmla="*/ 24287 w 35835"/>
                <a:gd name="connsiteY22" fmla="*/ 23322 h 65923"/>
                <a:gd name="connsiteX23" fmla="*/ 21907 w 35835"/>
                <a:gd name="connsiteY23" fmla="*/ 21419 h 65923"/>
                <a:gd name="connsiteX24" fmla="*/ 17337 w 35835"/>
                <a:gd name="connsiteY24" fmla="*/ 19800 h 65923"/>
                <a:gd name="connsiteX25" fmla="*/ 14196 w 35835"/>
                <a:gd name="connsiteY25" fmla="*/ 19134 h 65923"/>
                <a:gd name="connsiteX26" fmla="*/ 11245 w 35835"/>
                <a:gd name="connsiteY26" fmla="*/ 19134 h 65923"/>
                <a:gd name="connsiteX27" fmla="*/ 8484 w 35835"/>
                <a:gd name="connsiteY27" fmla="*/ 19134 h 65923"/>
                <a:gd name="connsiteX28" fmla="*/ 5152 w 35835"/>
                <a:gd name="connsiteY28" fmla="*/ 19134 h 65923"/>
                <a:gd name="connsiteX29" fmla="*/ 2106 w 35835"/>
                <a:gd name="connsiteY29" fmla="*/ 20562 h 65923"/>
                <a:gd name="connsiteX30" fmla="*/ 869 w 35835"/>
                <a:gd name="connsiteY30" fmla="*/ 21990 h 65923"/>
                <a:gd name="connsiteX31" fmla="*/ 107 w 35835"/>
                <a:gd name="connsiteY31" fmla="*/ 24084 h 65923"/>
                <a:gd name="connsiteX32" fmla="*/ 107 w 35835"/>
                <a:gd name="connsiteY32" fmla="*/ 25702 h 65923"/>
                <a:gd name="connsiteX33" fmla="*/ 678 w 35835"/>
                <a:gd name="connsiteY33" fmla="*/ 27130 h 65923"/>
                <a:gd name="connsiteX34" fmla="*/ 3534 w 35835"/>
                <a:gd name="connsiteY34" fmla="*/ 30176 h 65923"/>
                <a:gd name="connsiteX35" fmla="*/ 9246 w 35835"/>
                <a:gd name="connsiteY35" fmla="*/ 31890 h 65923"/>
                <a:gd name="connsiteX36" fmla="*/ 12197 w 35835"/>
                <a:gd name="connsiteY36" fmla="*/ 31890 h 65923"/>
                <a:gd name="connsiteX37" fmla="*/ 17433 w 35835"/>
                <a:gd name="connsiteY37" fmla="*/ 32461 h 65923"/>
                <a:gd name="connsiteX38" fmla="*/ 20003 w 35835"/>
                <a:gd name="connsiteY38" fmla="*/ 33318 h 65923"/>
                <a:gd name="connsiteX39" fmla="*/ 21145 w 35835"/>
                <a:gd name="connsiteY39" fmla="*/ 34079 h 65923"/>
                <a:gd name="connsiteX40" fmla="*/ 22287 w 35835"/>
                <a:gd name="connsiteY40" fmla="*/ 35222 h 65923"/>
                <a:gd name="connsiteX41" fmla="*/ 23239 w 35835"/>
                <a:gd name="connsiteY41" fmla="*/ 36554 h 65923"/>
                <a:gd name="connsiteX42" fmla="*/ 25334 w 35835"/>
                <a:gd name="connsiteY42" fmla="*/ 40362 h 65923"/>
                <a:gd name="connsiteX43" fmla="*/ 26761 w 35835"/>
                <a:gd name="connsiteY43" fmla="*/ 44265 h 65923"/>
                <a:gd name="connsiteX44" fmla="*/ 28570 w 35835"/>
                <a:gd name="connsiteY44" fmla="*/ 50548 h 65923"/>
                <a:gd name="connsiteX45" fmla="*/ 30379 w 35835"/>
                <a:gd name="connsiteY45" fmla="*/ 56355 h 65923"/>
                <a:gd name="connsiteX46" fmla="*/ 32188 w 35835"/>
                <a:gd name="connsiteY46" fmla="*/ 64446 h 65923"/>
                <a:gd name="connsiteX47" fmla="*/ 34301 w 35835"/>
                <a:gd name="connsiteY47" fmla="*/ 65893 h 65923"/>
                <a:gd name="connsiteX48" fmla="*/ 34377 w 35835"/>
                <a:gd name="connsiteY48" fmla="*/ 65874 h 65923"/>
                <a:gd name="connsiteX49" fmla="*/ 35805 w 35835"/>
                <a:gd name="connsiteY49" fmla="*/ 63685 h 65923"/>
                <a:gd name="connsiteX50" fmla="*/ 34853 w 35835"/>
                <a:gd name="connsiteY50" fmla="*/ 58925 h 65923"/>
                <a:gd name="connsiteX51" fmla="*/ 34377 w 35835"/>
                <a:gd name="connsiteY51" fmla="*/ 56736 h 65923"/>
                <a:gd name="connsiteX52" fmla="*/ 33615 w 35835"/>
                <a:gd name="connsiteY52" fmla="*/ 54356 h 65923"/>
                <a:gd name="connsiteX53" fmla="*/ 31997 w 35835"/>
                <a:gd name="connsiteY53" fmla="*/ 49215 h 65923"/>
                <a:gd name="connsiteX54" fmla="*/ 30284 w 35835"/>
                <a:gd name="connsiteY54" fmla="*/ 43028 h 65923"/>
                <a:gd name="connsiteX55" fmla="*/ 28190 w 35835"/>
                <a:gd name="connsiteY55" fmla="*/ 37697 h 65923"/>
                <a:gd name="connsiteX56" fmla="*/ 24762 w 35835"/>
                <a:gd name="connsiteY56" fmla="*/ 32461 h 65923"/>
                <a:gd name="connsiteX57" fmla="*/ 23049 w 35835"/>
                <a:gd name="connsiteY57" fmla="*/ 30843 h 65923"/>
                <a:gd name="connsiteX58" fmla="*/ 20003 w 35835"/>
                <a:gd name="connsiteY58" fmla="*/ 29320 h 65923"/>
                <a:gd name="connsiteX59" fmla="*/ 15814 w 35835"/>
                <a:gd name="connsiteY59" fmla="*/ 28463 h 65923"/>
                <a:gd name="connsiteX60" fmla="*/ 12102 w 35835"/>
                <a:gd name="connsiteY60" fmla="*/ 28463 h 65923"/>
                <a:gd name="connsiteX61" fmla="*/ 7818 w 35835"/>
                <a:gd name="connsiteY61" fmla="*/ 28463 h 65923"/>
                <a:gd name="connsiteX62" fmla="*/ 6295 w 35835"/>
                <a:gd name="connsiteY62" fmla="*/ 27892 h 65923"/>
                <a:gd name="connsiteX63" fmla="*/ 4772 w 35835"/>
                <a:gd name="connsiteY63" fmla="*/ 26844 h 65923"/>
                <a:gd name="connsiteX64" fmla="*/ 4010 w 35835"/>
                <a:gd name="connsiteY64" fmla="*/ 25893 h 65923"/>
                <a:gd name="connsiteX65" fmla="*/ 4010 w 35835"/>
                <a:gd name="connsiteY65" fmla="*/ 25321 h 65923"/>
                <a:gd name="connsiteX66" fmla="*/ 4010 w 35835"/>
                <a:gd name="connsiteY66" fmla="*/ 24560 h 65923"/>
                <a:gd name="connsiteX67" fmla="*/ 4010 w 35835"/>
                <a:gd name="connsiteY67" fmla="*/ 24560 h 65923"/>
                <a:gd name="connsiteX68" fmla="*/ 4010 w 35835"/>
                <a:gd name="connsiteY68" fmla="*/ 24560 h 65923"/>
                <a:gd name="connsiteX69" fmla="*/ 4867 w 35835"/>
                <a:gd name="connsiteY69" fmla="*/ 24084 h 65923"/>
                <a:gd name="connsiteX70" fmla="*/ 7151 w 35835"/>
                <a:gd name="connsiteY70" fmla="*/ 24084 h 65923"/>
                <a:gd name="connsiteX71" fmla="*/ 10864 w 35835"/>
                <a:gd name="connsiteY71" fmla="*/ 24084 h 65923"/>
                <a:gd name="connsiteX72" fmla="*/ 14577 w 35835"/>
                <a:gd name="connsiteY72" fmla="*/ 24084 h 65923"/>
                <a:gd name="connsiteX73" fmla="*/ 16766 w 35835"/>
                <a:gd name="connsiteY73" fmla="*/ 24750 h 65923"/>
                <a:gd name="connsiteX74" fmla="*/ 19432 w 35835"/>
                <a:gd name="connsiteY74" fmla="*/ 26749 h 65923"/>
                <a:gd name="connsiteX75" fmla="*/ 20479 w 35835"/>
                <a:gd name="connsiteY75" fmla="*/ 27606 h 65923"/>
                <a:gd name="connsiteX76" fmla="*/ 23049 w 35835"/>
                <a:gd name="connsiteY76" fmla="*/ 28939 h 65923"/>
                <a:gd name="connsiteX77" fmla="*/ 26571 w 35835"/>
                <a:gd name="connsiteY77" fmla="*/ 28463 h 65923"/>
                <a:gd name="connsiteX78" fmla="*/ 27333 w 35835"/>
                <a:gd name="connsiteY78" fmla="*/ 27892 h 65923"/>
                <a:gd name="connsiteX79" fmla="*/ 27904 w 35835"/>
                <a:gd name="connsiteY79" fmla="*/ 27130 h 65923"/>
                <a:gd name="connsiteX80" fmla="*/ 27904 w 35835"/>
                <a:gd name="connsiteY80" fmla="*/ 26464 h 65923"/>
                <a:gd name="connsiteX81" fmla="*/ 28380 w 35835"/>
                <a:gd name="connsiteY81" fmla="*/ 25417 h 65923"/>
                <a:gd name="connsiteX82" fmla="*/ 28380 w 35835"/>
                <a:gd name="connsiteY82" fmla="*/ 22370 h 65923"/>
                <a:gd name="connsiteX83" fmla="*/ 28380 w 35835"/>
                <a:gd name="connsiteY83" fmla="*/ 19800 h 65923"/>
                <a:gd name="connsiteX84" fmla="*/ 27523 w 35835"/>
                <a:gd name="connsiteY84" fmla="*/ 17896 h 65923"/>
                <a:gd name="connsiteX85" fmla="*/ 26571 w 35835"/>
                <a:gd name="connsiteY85" fmla="*/ 16564 h 65923"/>
                <a:gd name="connsiteX86" fmla="*/ 24477 w 35835"/>
                <a:gd name="connsiteY86" fmla="*/ 14755 h 65923"/>
                <a:gd name="connsiteX87" fmla="*/ 22097 w 35835"/>
                <a:gd name="connsiteY87" fmla="*/ 13327 h 65923"/>
                <a:gd name="connsiteX88" fmla="*/ 19146 w 35835"/>
                <a:gd name="connsiteY88" fmla="*/ 11994 h 65923"/>
                <a:gd name="connsiteX89" fmla="*/ 17337 w 35835"/>
                <a:gd name="connsiteY89" fmla="*/ 10281 h 65923"/>
                <a:gd name="connsiteX90" fmla="*/ 16195 w 35835"/>
                <a:gd name="connsiteY90" fmla="*/ 9614 h 65923"/>
                <a:gd name="connsiteX91" fmla="*/ 16195 w 35835"/>
                <a:gd name="connsiteY91" fmla="*/ 9614 h 65923"/>
                <a:gd name="connsiteX92" fmla="*/ 16195 w 35835"/>
                <a:gd name="connsiteY92" fmla="*/ 8853 h 65923"/>
                <a:gd name="connsiteX93" fmla="*/ 16195 w 35835"/>
                <a:gd name="connsiteY93" fmla="*/ 8282 h 65923"/>
                <a:gd name="connsiteX94" fmla="*/ 16195 w 35835"/>
                <a:gd name="connsiteY94" fmla="*/ 8282 h 65923"/>
                <a:gd name="connsiteX95" fmla="*/ 16195 w 35835"/>
                <a:gd name="connsiteY95" fmla="*/ 8282 h 65923"/>
                <a:gd name="connsiteX96" fmla="*/ 16195 w 35835"/>
                <a:gd name="connsiteY96" fmla="*/ 8282 h 65923"/>
                <a:gd name="connsiteX97" fmla="*/ 16195 w 35835"/>
                <a:gd name="connsiteY97" fmla="*/ 8282 h 65923"/>
                <a:gd name="connsiteX98" fmla="*/ 17433 w 35835"/>
                <a:gd name="connsiteY98" fmla="*/ 7711 h 65923"/>
                <a:gd name="connsiteX99" fmla="*/ 21621 w 35835"/>
                <a:gd name="connsiteY99" fmla="*/ 6854 h 65923"/>
                <a:gd name="connsiteX100" fmla="*/ 24001 w 35835"/>
                <a:gd name="connsiteY100" fmla="*/ 6092 h 65923"/>
                <a:gd name="connsiteX101" fmla="*/ 24667 w 35835"/>
                <a:gd name="connsiteY101" fmla="*/ 6092 h 65923"/>
                <a:gd name="connsiteX102" fmla="*/ 25429 w 35835"/>
                <a:gd name="connsiteY102" fmla="*/ 6092 h 65923"/>
                <a:gd name="connsiteX103" fmla="*/ 26000 w 35835"/>
                <a:gd name="connsiteY103" fmla="*/ 4855 h 65923"/>
                <a:gd name="connsiteX104" fmla="*/ 26000 w 35835"/>
                <a:gd name="connsiteY104" fmla="*/ 3427 h 65923"/>
                <a:gd name="connsiteX105" fmla="*/ 24762 w 35835"/>
                <a:gd name="connsiteY105" fmla="*/ 2856 h 65923"/>
                <a:gd name="connsiteX106" fmla="*/ 4105 w 35835"/>
                <a:gd name="connsiteY106" fmla="*/ 23418 h 65923"/>
                <a:gd name="connsiteX107" fmla="*/ 4105 w 35835"/>
                <a:gd name="connsiteY107" fmla="*/ 23418 h 65923"/>
                <a:gd name="connsiteX108" fmla="*/ 33615 w 35835"/>
                <a:gd name="connsiteY108" fmla="*/ 54356 h 65923"/>
                <a:gd name="connsiteX109" fmla="*/ 33615 w 35835"/>
                <a:gd name="connsiteY109" fmla="*/ 54356 h 6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5835" h="65923">
                  <a:moveTo>
                    <a:pt x="24287" y="0"/>
                  </a:moveTo>
                  <a:lnTo>
                    <a:pt x="23810" y="0"/>
                  </a:lnTo>
                  <a:lnTo>
                    <a:pt x="23144" y="0"/>
                  </a:lnTo>
                  <a:lnTo>
                    <a:pt x="23144" y="0"/>
                  </a:lnTo>
                  <a:lnTo>
                    <a:pt x="22383" y="0"/>
                  </a:lnTo>
                  <a:cubicBezTo>
                    <a:pt x="21202" y="343"/>
                    <a:pt x="19993" y="600"/>
                    <a:pt x="18765" y="761"/>
                  </a:cubicBezTo>
                  <a:lnTo>
                    <a:pt x="16861" y="1237"/>
                  </a:lnTo>
                  <a:cubicBezTo>
                    <a:pt x="16167" y="1447"/>
                    <a:pt x="15491" y="1732"/>
                    <a:pt x="14862" y="2094"/>
                  </a:cubicBezTo>
                  <a:cubicBezTo>
                    <a:pt x="14015" y="2561"/>
                    <a:pt x="13330" y="3246"/>
                    <a:pt x="12863" y="4093"/>
                  </a:cubicBezTo>
                  <a:cubicBezTo>
                    <a:pt x="12454" y="4855"/>
                    <a:pt x="12225" y="5702"/>
                    <a:pt x="12197" y="6568"/>
                  </a:cubicBezTo>
                  <a:cubicBezTo>
                    <a:pt x="12235" y="7663"/>
                    <a:pt x="12530" y="8748"/>
                    <a:pt x="13053" y="9710"/>
                  </a:cubicBezTo>
                  <a:cubicBezTo>
                    <a:pt x="13949" y="11147"/>
                    <a:pt x="15281" y="12251"/>
                    <a:pt x="16861" y="12851"/>
                  </a:cubicBezTo>
                  <a:lnTo>
                    <a:pt x="19051" y="13613"/>
                  </a:lnTo>
                  <a:lnTo>
                    <a:pt x="20955" y="14469"/>
                  </a:lnTo>
                  <a:cubicBezTo>
                    <a:pt x="22211" y="15136"/>
                    <a:pt x="23430" y="15907"/>
                    <a:pt x="24572" y="16754"/>
                  </a:cubicBezTo>
                  <a:lnTo>
                    <a:pt x="25619" y="17992"/>
                  </a:lnTo>
                  <a:cubicBezTo>
                    <a:pt x="25657" y="18277"/>
                    <a:pt x="25657" y="18563"/>
                    <a:pt x="25619" y="18848"/>
                  </a:cubicBezTo>
                  <a:cubicBezTo>
                    <a:pt x="25705" y="19353"/>
                    <a:pt x="25705" y="19867"/>
                    <a:pt x="25619" y="20371"/>
                  </a:cubicBezTo>
                  <a:lnTo>
                    <a:pt x="25619" y="21895"/>
                  </a:lnTo>
                  <a:cubicBezTo>
                    <a:pt x="25676" y="22209"/>
                    <a:pt x="25676" y="22532"/>
                    <a:pt x="25619" y="22847"/>
                  </a:cubicBezTo>
                  <a:lnTo>
                    <a:pt x="25619" y="23322"/>
                  </a:lnTo>
                  <a:lnTo>
                    <a:pt x="25048" y="23322"/>
                  </a:lnTo>
                  <a:lnTo>
                    <a:pt x="24287" y="23322"/>
                  </a:lnTo>
                  <a:cubicBezTo>
                    <a:pt x="23449" y="22742"/>
                    <a:pt x="22659" y="22104"/>
                    <a:pt x="21907" y="21419"/>
                  </a:cubicBezTo>
                  <a:cubicBezTo>
                    <a:pt x="20517" y="20562"/>
                    <a:pt x="18956" y="20010"/>
                    <a:pt x="17337" y="19800"/>
                  </a:cubicBezTo>
                  <a:cubicBezTo>
                    <a:pt x="16309" y="19486"/>
                    <a:pt x="15262" y="19267"/>
                    <a:pt x="14196" y="19134"/>
                  </a:cubicBezTo>
                  <a:lnTo>
                    <a:pt x="11245" y="19134"/>
                  </a:lnTo>
                  <a:lnTo>
                    <a:pt x="8484" y="19134"/>
                  </a:lnTo>
                  <a:cubicBezTo>
                    <a:pt x="7380" y="18991"/>
                    <a:pt x="6257" y="18991"/>
                    <a:pt x="5152" y="19134"/>
                  </a:cubicBezTo>
                  <a:cubicBezTo>
                    <a:pt x="4048" y="19391"/>
                    <a:pt x="3011" y="19876"/>
                    <a:pt x="2106" y="20562"/>
                  </a:cubicBezTo>
                  <a:cubicBezTo>
                    <a:pt x="1621" y="20971"/>
                    <a:pt x="1202" y="21457"/>
                    <a:pt x="869" y="21990"/>
                  </a:cubicBezTo>
                  <a:cubicBezTo>
                    <a:pt x="459" y="22618"/>
                    <a:pt x="202" y="23342"/>
                    <a:pt x="107" y="24084"/>
                  </a:cubicBezTo>
                  <a:cubicBezTo>
                    <a:pt x="-36" y="24617"/>
                    <a:pt x="-36" y="25169"/>
                    <a:pt x="107" y="25702"/>
                  </a:cubicBezTo>
                  <a:cubicBezTo>
                    <a:pt x="193" y="26216"/>
                    <a:pt x="393" y="26702"/>
                    <a:pt x="678" y="27130"/>
                  </a:cubicBezTo>
                  <a:cubicBezTo>
                    <a:pt x="1421" y="28320"/>
                    <a:pt x="2392" y="29358"/>
                    <a:pt x="3534" y="30176"/>
                  </a:cubicBezTo>
                  <a:cubicBezTo>
                    <a:pt x="5248" y="31252"/>
                    <a:pt x="7218" y="31852"/>
                    <a:pt x="9246" y="31890"/>
                  </a:cubicBezTo>
                  <a:lnTo>
                    <a:pt x="12197" y="31890"/>
                  </a:lnTo>
                  <a:cubicBezTo>
                    <a:pt x="13949" y="31985"/>
                    <a:pt x="15700" y="32175"/>
                    <a:pt x="17433" y="32461"/>
                  </a:cubicBezTo>
                  <a:cubicBezTo>
                    <a:pt x="18327" y="32632"/>
                    <a:pt x="19184" y="32918"/>
                    <a:pt x="20003" y="33318"/>
                  </a:cubicBezTo>
                  <a:cubicBezTo>
                    <a:pt x="20422" y="33518"/>
                    <a:pt x="20802" y="33775"/>
                    <a:pt x="21145" y="34079"/>
                  </a:cubicBezTo>
                  <a:lnTo>
                    <a:pt x="22287" y="35222"/>
                  </a:lnTo>
                  <a:lnTo>
                    <a:pt x="23239" y="36554"/>
                  </a:lnTo>
                  <a:cubicBezTo>
                    <a:pt x="24029" y="37773"/>
                    <a:pt x="24734" y="39039"/>
                    <a:pt x="25334" y="40362"/>
                  </a:cubicBezTo>
                  <a:cubicBezTo>
                    <a:pt x="25905" y="41628"/>
                    <a:pt x="26390" y="42932"/>
                    <a:pt x="26761" y="44265"/>
                  </a:cubicBezTo>
                  <a:cubicBezTo>
                    <a:pt x="27428" y="46359"/>
                    <a:pt x="27904" y="48454"/>
                    <a:pt x="28570" y="50548"/>
                  </a:cubicBezTo>
                  <a:cubicBezTo>
                    <a:pt x="29237" y="52642"/>
                    <a:pt x="29712" y="54451"/>
                    <a:pt x="30379" y="56355"/>
                  </a:cubicBezTo>
                  <a:cubicBezTo>
                    <a:pt x="31159" y="59011"/>
                    <a:pt x="31769" y="61714"/>
                    <a:pt x="32188" y="64446"/>
                  </a:cubicBezTo>
                  <a:cubicBezTo>
                    <a:pt x="32369" y="65427"/>
                    <a:pt x="33320" y="66074"/>
                    <a:pt x="34301" y="65893"/>
                  </a:cubicBezTo>
                  <a:cubicBezTo>
                    <a:pt x="34329" y="65884"/>
                    <a:pt x="34348" y="65884"/>
                    <a:pt x="34377" y="65874"/>
                  </a:cubicBezTo>
                  <a:cubicBezTo>
                    <a:pt x="35358" y="65636"/>
                    <a:pt x="35986" y="64675"/>
                    <a:pt x="35805" y="63685"/>
                  </a:cubicBezTo>
                  <a:cubicBezTo>
                    <a:pt x="35805" y="62066"/>
                    <a:pt x="35234" y="60448"/>
                    <a:pt x="34853" y="58925"/>
                  </a:cubicBezTo>
                  <a:cubicBezTo>
                    <a:pt x="34748" y="58183"/>
                    <a:pt x="34587" y="57449"/>
                    <a:pt x="34377" y="56736"/>
                  </a:cubicBezTo>
                  <a:cubicBezTo>
                    <a:pt x="34377" y="55879"/>
                    <a:pt x="33806" y="55117"/>
                    <a:pt x="33615" y="54356"/>
                  </a:cubicBezTo>
                  <a:cubicBezTo>
                    <a:pt x="33425" y="53594"/>
                    <a:pt x="32473" y="50929"/>
                    <a:pt x="31997" y="49215"/>
                  </a:cubicBezTo>
                  <a:cubicBezTo>
                    <a:pt x="31521" y="47502"/>
                    <a:pt x="30950" y="45027"/>
                    <a:pt x="30284" y="43028"/>
                  </a:cubicBezTo>
                  <a:cubicBezTo>
                    <a:pt x="29617" y="41029"/>
                    <a:pt x="28951" y="39410"/>
                    <a:pt x="28190" y="37697"/>
                  </a:cubicBezTo>
                  <a:cubicBezTo>
                    <a:pt x="27276" y="35812"/>
                    <a:pt x="26124" y="34051"/>
                    <a:pt x="24762" y="32461"/>
                  </a:cubicBezTo>
                  <a:cubicBezTo>
                    <a:pt x="24239" y="31871"/>
                    <a:pt x="23668" y="31338"/>
                    <a:pt x="23049" y="30843"/>
                  </a:cubicBezTo>
                  <a:cubicBezTo>
                    <a:pt x="22173" y="30091"/>
                    <a:pt x="21126" y="29567"/>
                    <a:pt x="20003" y="29320"/>
                  </a:cubicBezTo>
                  <a:cubicBezTo>
                    <a:pt x="18641" y="28891"/>
                    <a:pt x="17233" y="28606"/>
                    <a:pt x="15814" y="28463"/>
                  </a:cubicBezTo>
                  <a:lnTo>
                    <a:pt x="12102" y="28463"/>
                  </a:lnTo>
                  <a:cubicBezTo>
                    <a:pt x="10674" y="28558"/>
                    <a:pt x="9246" y="28558"/>
                    <a:pt x="7818" y="28463"/>
                  </a:cubicBezTo>
                  <a:lnTo>
                    <a:pt x="6295" y="27892"/>
                  </a:lnTo>
                  <a:cubicBezTo>
                    <a:pt x="5752" y="27597"/>
                    <a:pt x="5238" y="27245"/>
                    <a:pt x="4772" y="26844"/>
                  </a:cubicBezTo>
                  <a:cubicBezTo>
                    <a:pt x="4467" y="26569"/>
                    <a:pt x="4210" y="26254"/>
                    <a:pt x="4010" y="25893"/>
                  </a:cubicBezTo>
                  <a:lnTo>
                    <a:pt x="4010" y="25321"/>
                  </a:lnTo>
                  <a:lnTo>
                    <a:pt x="4010" y="24560"/>
                  </a:lnTo>
                  <a:cubicBezTo>
                    <a:pt x="4010" y="24560"/>
                    <a:pt x="4010" y="24560"/>
                    <a:pt x="4010" y="24560"/>
                  </a:cubicBezTo>
                  <a:lnTo>
                    <a:pt x="4010" y="24560"/>
                  </a:lnTo>
                  <a:lnTo>
                    <a:pt x="4867" y="24084"/>
                  </a:lnTo>
                  <a:lnTo>
                    <a:pt x="7151" y="24084"/>
                  </a:lnTo>
                  <a:cubicBezTo>
                    <a:pt x="8389" y="23941"/>
                    <a:pt x="9627" y="23941"/>
                    <a:pt x="10864" y="24084"/>
                  </a:cubicBezTo>
                  <a:lnTo>
                    <a:pt x="14577" y="24084"/>
                  </a:lnTo>
                  <a:lnTo>
                    <a:pt x="16766" y="24750"/>
                  </a:lnTo>
                  <a:cubicBezTo>
                    <a:pt x="17689" y="25360"/>
                    <a:pt x="18584" y="26026"/>
                    <a:pt x="19432" y="26749"/>
                  </a:cubicBezTo>
                  <a:lnTo>
                    <a:pt x="20479" y="27606"/>
                  </a:lnTo>
                  <a:cubicBezTo>
                    <a:pt x="21250" y="28196"/>
                    <a:pt x="22116" y="28653"/>
                    <a:pt x="23049" y="28939"/>
                  </a:cubicBezTo>
                  <a:cubicBezTo>
                    <a:pt x="24239" y="29310"/>
                    <a:pt x="25524" y="29139"/>
                    <a:pt x="26571" y="28463"/>
                  </a:cubicBezTo>
                  <a:lnTo>
                    <a:pt x="27333" y="27892"/>
                  </a:lnTo>
                  <a:lnTo>
                    <a:pt x="27904" y="27130"/>
                  </a:lnTo>
                  <a:cubicBezTo>
                    <a:pt x="27951" y="26911"/>
                    <a:pt x="27951" y="26683"/>
                    <a:pt x="27904" y="26464"/>
                  </a:cubicBezTo>
                  <a:cubicBezTo>
                    <a:pt x="28123" y="26140"/>
                    <a:pt x="28275" y="25788"/>
                    <a:pt x="28380" y="25417"/>
                  </a:cubicBezTo>
                  <a:cubicBezTo>
                    <a:pt x="28522" y="24408"/>
                    <a:pt x="28522" y="23380"/>
                    <a:pt x="28380" y="22370"/>
                  </a:cubicBezTo>
                  <a:cubicBezTo>
                    <a:pt x="28475" y="21514"/>
                    <a:pt x="28475" y="20657"/>
                    <a:pt x="28380" y="19800"/>
                  </a:cubicBezTo>
                  <a:cubicBezTo>
                    <a:pt x="28190" y="19124"/>
                    <a:pt x="27904" y="18487"/>
                    <a:pt x="27523" y="17896"/>
                  </a:cubicBezTo>
                  <a:lnTo>
                    <a:pt x="26571" y="16564"/>
                  </a:lnTo>
                  <a:lnTo>
                    <a:pt x="24477" y="14755"/>
                  </a:lnTo>
                  <a:cubicBezTo>
                    <a:pt x="23715" y="14184"/>
                    <a:pt x="22858" y="13803"/>
                    <a:pt x="22097" y="13327"/>
                  </a:cubicBezTo>
                  <a:cubicBezTo>
                    <a:pt x="21164" y="12784"/>
                    <a:pt x="20174" y="12337"/>
                    <a:pt x="19146" y="11994"/>
                  </a:cubicBezTo>
                  <a:lnTo>
                    <a:pt x="17337" y="10281"/>
                  </a:lnTo>
                  <a:cubicBezTo>
                    <a:pt x="16918" y="10138"/>
                    <a:pt x="16528" y="9910"/>
                    <a:pt x="16195" y="9614"/>
                  </a:cubicBezTo>
                  <a:lnTo>
                    <a:pt x="16195" y="9614"/>
                  </a:lnTo>
                  <a:cubicBezTo>
                    <a:pt x="16233" y="9358"/>
                    <a:pt x="16233" y="9110"/>
                    <a:pt x="16195" y="8853"/>
                  </a:cubicBezTo>
                  <a:cubicBezTo>
                    <a:pt x="16195" y="8853"/>
                    <a:pt x="16195" y="8853"/>
                    <a:pt x="16195" y="8282"/>
                  </a:cubicBezTo>
                  <a:lnTo>
                    <a:pt x="16195" y="8282"/>
                  </a:lnTo>
                  <a:cubicBezTo>
                    <a:pt x="16195" y="8282"/>
                    <a:pt x="16195" y="8282"/>
                    <a:pt x="16195" y="8282"/>
                  </a:cubicBezTo>
                  <a:lnTo>
                    <a:pt x="16195" y="8282"/>
                  </a:lnTo>
                  <a:lnTo>
                    <a:pt x="16195" y="8282"/>
                  </a:lnTo>
                  <a:lnTo>
                    <a:pt x="17433" y="7711"/>
                  </a:lnTo>
                  <a:cubicBezTo>
                    <a:pt x="18765" y="7711"/>
                    <a:pt x="20193" y="7140"/>
                    <a:pt x="21621" y="6854"/>
                  </a:cubicBezTo>
                  <a:cubicBezTo>
                    <a:pt x="22440" y="6683"/>
                    <a:pt x="23239" y="6435"/>
                    <a:pt x="24001" y="6092"/>
                  </a:cubicBezTo>
                  <a:lnTo>
                    <a:pt x="24667" y="6092"/>
                  </a:lnTo>
                  <a:cubicBezTo>
                    <a:pt x="24915" y="6178"/>
                    <a:pt x="25181" y="6178"/>
                    <a:pt x="25429" y="6092"/>
                  </a:cubicBezTo>
                  <a:cubicBezTo>
                    <a:pt x="25800" y="5797"/>
                    <a:pt x="26019" y="5331"/>
                    <a:pt x="26000" y="4855"/>
                  </a:cubicBezTo>
                  <a:cubicBezTo>
                    <a:pt x="26181" y="4398"/>
                    <a:pt x="26181" y="3884"/>
                    <a:pt x="26000" y="3427"/>
                  </a:cubicBezTo>
                  <a:cubicBezTo>
                    <a:pt x="25667" y="3103"/>
                    <a:pt x="25229" y="2903"/>
                    <a:pt x="24762" y="2856"/>
                  </a:cubicBezTo>
                  <a:close/>
                  <a:moveTo>
                    <a:pt x="4105" y="23418"/>
                  </a:moveTo>
                  <a:lnTo>
                    <a:pt x="4105" y="23418"/>
                  </a:lnTo>
                  <a:close/>
                  <a:moveTo>
                    <a:pt x="33615" y="54356"/>
                  </a:moveTo>
                  <a:lnTo>
                    <a:pt x="33615" y="54356"/>
                  </a:lnTo>
                  <a:close/>
                </a:path>
              </a:pathLst>
            </a:custGeom>
            <a:solidFill>
              <a:srgbClr val="5C2D90"/>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4126427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D903D04E-8D7E-E846-76A5-37C7E676513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66" b="1666"/>
          <a:stretch>
            <a:fillRect/>
          </a:stretch>
        </p:blipFill>
        <p:spPr/>
      </p:pic>
      <p:sp>
        <p:nvSpPr>
          <p:cNvPr id="3" name="Tijdelijke aanduiding voor tekst 2">
            <a:extLst>
              <a:ext uri="{FF2B5EF4-FFF2-40B4-BE49-F238E27FC236}">
                <a16:creationId xmlns:a16="http://schemas.microsoft.com/office/drawing/2014/main" id="{37A207B8-5D7B-7EF8-851D-A31AE6F8C20F}"/>
              </a:ext>
            </a:extLst>
          </p:cNvPr>
          <p:cNvSpPr>
            <a:spLocks noGrp="1"/>
          </p:cNvSpPr>
          <p:nvPr>
            <p:ph type="body" sz="quarter" idx="11"/>
          </p:nvPr>
        </p:nvSpPr>
        <p:spPr>
          <a:xfrm>
            <a:off x="7060946" y="1013791"/>
            <a:ext cx="4449834" cy="5049079"/>
          </a:xfrm>
        </p:spPr>
        <p:txBody>
          <a:bodyPr>
            <a:normAutofit fontScale="40000" lnSpcReduction="20000"/>
          </a:bodyPr>
          <a:lstStyle/>
          <a:p>
            <a:pPr>
              <a:lnSpc>
                <a:spcPct val="160000"/>
              </a:lnSpc>
            </a:pPr>
            <a:r>
              <a:rPr lang="nl-NL" sz="5000" dirty="0"/>
              <a:t>Extra opdracht:</a:t>
            </a:r>
          </a:p>
          <a:p>
            <a:pPr marL="457200" indent="-457200">
              <a:lnSpc>
                <a:spcPct val="160000"/>
              </a:lnSpc>
              <a:buFont typeface="Arial" panose="020B0604020202020204" pitchFamily="34" charset="0"/>
              <a:buChar char="•"/>
            </a:pPr>
            <a:r>
              <a:rPr lang="nl-NL" b="0" dirty="0"/>
              <a:t>Welk </a:t>
            </a:r>
            <a:r>
              <a:rPr lang="nl-NL" dirty="0"/>
              <a:t>gevoel</a:t>
            </a:r>
            <a:r>
              <a:rPr lang="nl-NL" b="0" dirty="0"/>
              <a:t> geeft het verhaal jou? Is het vrolijk, gaat het om liefde, heeft iemand verdriet of is iedereen boos? </a:t>
            </a:r>
          </a:p>
          <a:p>
            <a:pPr marL="457200" indent="-457200">
              <a:lnSpc>
                <a:spcPct val="160000"/>
              </a:lnSpc>
              <a:buFont typeface="Arial" panose="020B0604020202020204" pitchFamily="34" charset="0"/>
              <a:buChar char="•"/>
            </a:pPr>
            <a:r>
              <a:rPr lang="nl-NL" b="0" dirty="0"/>
              <a:t>Leg uit waarom je dat vindt?</a:t>
            </a:r>
          </a:p>
          <a:p>
            <a:pPr>
              <a:lnSpc>
                <a:spcPct val="160000"/>
              </a:lnSpc>
            </a:pPr>
            <a:r>
              <a:rPr lang="nl-NL" b="0" dirty="0">
                <a:solidFill>
                  <a:schemeClr val="tx1"/>
                </a:solidFill>
                <a:hlinkClick r:id="rId3">
                  <a:extLst>
                    <a:ext uri="{A12FA001-AC4F-418D-AE19-62706E023703}">
                      <ahyp:hlinkClr xmlns:ahyp="http://schemas.microsoft.com/office/drawing/2018/hyperlinkcolor" val="tx"/>
                    </a:ext>
                  </a:extLst>
                </a:hlinkClick>
              </a:rPr>
              <a:t>https://studio.youtube.com/channel/UCViClqsiEeOBwcHdiLp1YgA/music</a:t>
            </a:r>
            <a:r>
              <a:rPr lang="nl-NL" b="0" dirty="0">
                <a:solidFill>
                  <a:schemeClr val="tx1"/>
                </a:solidFill>
              </a:rPr>
              <a:t> </a:t>
            </a:r>
            <a:r>
              <a:rPr lang="nl-NL" b="0" dirty="0"/>
              <a:t>staan verschillende muziekgenres. </a:t>
            </a:r>
          </a:p>
          <a:p>
            <a:pPr marL="457200" indent="-457200">
              <a:lnSpc>
                <a:spcPct val="160000"/>
              </a:lnSpc>
              <a:buFont typeface="Arial" panose="020B0604020202020204" pitchFamily="34" charset="0"/>
              <a:buChar char="•"/>
            </a:pPr>
            <a:r>
              <a:rPr lang="nl-NL" b="0" dirty="0"/>
              <a:t>Kies de muziek waarvan jullie vinden dat het goed past bij het verhaal. </a:t>
            </a:r>
          </a:p>
          <a:p>
            <a:pPr>
              <a:lnSpc>
                <a:spcPct val="160000"/>
              </a:lnSpc>
            </a:pPr>
            <a:endParaRPr lang="nl-NL" b="0" dirty="0"/>
          </a:p>
          <a:p>
            <a:pPr>
              <a:lnSpc>
                <a:spcPct val="160000"/>
              </a:lnSpc>
            </a:pPr>
            <a:r>
              <a:rPr lang="nl-NL" b="0" dirty="0"/>
              <a:t>Tip: Je kunt de muziek toevoegen aan de opname.</a:t>
            </a:r>
          </a:p>
          <a:p>
            <a:pPr>
              <a:lnSpc>
                <a:spcPct val="160000"/>
              </a:lnSpc>
            </a:pPr>
            <a:endParaRPr lang="nl-NL" b="0" dirty="0"/>
          </a:p>
        </p:txBody>
      </p:sp>
    </p:spTree>
    <p:extLst>
      <p:ext uri="{BB962C8B-B14F-4D97-AF65-F5344CB8AC3E}">
        <p14:creationId xmlns:p14="http://schemas.microsoft.com/office/powerpoint/2010/main" val="3507728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AF37DB2-0F64-544A-CC6D-C0C3BD040FBF}"/>
              </a:ext>
            </a:extLst>
          </p:cNvPr>
          <p:cNvSpPr>
            <a:spLocks noGrp="1"/>
          </p:cNvSpPr>
          <p:nvPr>
            <p:ph type="body" sz="quarter" idx="11"/>
          </p:nvPr>
        </p:nvSpPr>
        <p:spPr>
          <a:xfrm>
            <a:off x="606173" y="587070"/>
            <a:ext cx="4089253" cy="5008660"/>
          </a:xfrm>
        </p:spPr>
        <p:txBody>
          <a:bodyPr>
            <a:normAutofit fontScale="32500" lnSpcReduction="20000"/>
          </a:bodyPr>
          <a:lstStyle/>
          <a:p>
            <a:pPr>
              <a:lnSpc>
                <a:spcPct val="170000"/>
              </a:lnSpc>
            </a:pPr>
            <a:endParaRPr lang="nl-NL" b="0" dirty="0"/>
          </a:p>
          <a:p>
            <a:pPr>
              <a:lnSpc>
                <a:spcPct val="170000"/>
              </a:lnSpc>
            </a:pPr>
            <a:r>
              <a:rPr lang="nl-NL" sz="4200" dirty="0"/>
              <a:t>Meivakantie tip:</a:t>
            </a:r>
          </a:p>
          <a:p>
            <a:pPr>
              <a:lnSpc>
                <a:spcPct val="170000"/>
              </a:lnSpc>
            </a:pPr>
            <a:r>
              <a:rPr lang="nl-NL" sz="4000" b="0" dirty="0"/>
              <a:t>Ben je nu helemaal enthousiast geworden over podcasts maken? En wil jij je skills verder ontwikkelen?</a:t>
            </a:r>
          </a:p>
          <a:p>
            <a:pPr>
              <a:lnSpc>
                <a:spcPct val="170000"/>
              </a:lnSpc>
            </a:pPr>
            <a:r>
              <a:rPr lang="nl-NL" sz="4000" b="0" dirty="0"/>
              <a:t>In de meivakantie organiseert Beeld en Geluid in Den Haag de </a:t>
            </a:r>
            <a:r>
              <a:rPr lang="nl-NL" sz="4000" dirty="0" err="1">
                <a:solidFill>
                  <a:schemeClr val="tx1"/>
                </a:solidFill>
              </a:rPr>
              <a:t>Kinder</a:t>
            </a:r>
            <a:r>
              <a:rPr lang="nl-NL" sz="4000" dirty="0">
                <a:solidFill>
                  <a:schemeClr val="tx1"/>
                </a:solidFill>
              </a:rPr>
              <a:t> Podcast Dagen</a:t>
            </a:r>
            <a:r>
              <a:rPr lang="nl-NL" sz="4000" b="0" dirty="0"/>
              <a:t>. Elke dag worden er workshops gegeven over verschillende vormen van podcasts.</a:t>
            </a:r>
          </a:p>
          <a:p>
            <a:pPr>
              <a:lnSpc>
                <a:spcPct val="170000"/>
              </a:lnSpc>
            </a:pPr>
            <a:r>
              <a:rPr lang="nl-NL" sz="4000" b="0" dirty="0"/>
              <a:t>Kijk op : </a:t>
            </a:r>
          </a:p>
          <a:p>
            <a:pPr>
              <a:lnSpc>
                <a:spcPct val="170000"/>
              </a:lnSpc>
            </a:pPr>
            <a:r>
              <a:rPr lang="nl-NL" sz="4000" b="0" dirty="0" err="1"/>
              <a:t>https</a:t>
            </a:r>
            <a:r>
              <a:rPr lang="nl-NL" sz="4000" b="0" dirty="0"/>
              <a:t>://</a:t>
            </a:r>
            <a:r>
              <a:rPr lang="nl-NL" sz="4000" b="0" dirty="0" err="1"/>
              <a:t>denhaag.beeldengeluid.nl</a:t>
            </a:r>
            <a:r>
              <a:rPr lang="nl-NL" sz="4000" b="0" dirty="0"/>
              <a:t>/agenda/meivakantie-kinderpodcastdagen</a:t>
            </a:r>
            <a:r>
              <a:rPr lang="nl-NL" sz="4000" dirty="0"/>
              <a:t>/</a:t>
            </a:r>
          </a:p>
          <a:p>
            <a:endParaRPr lang="nl-NL" dirty="0"/>
          </a:p>
        </p:txBody>
      </p:sp>
      <p:pic>
        <p:nvPicPr>
          <p:cNvPr id="5" name="Tijdelijke aanduiding voor afbeelding 4">
            <a:extLst>
              <a:ext uri="{FF2B5EF4-FFF2-40B4-BE49-F238E27FC236}">
                <a16:creationId xmlns:a16="http://schemas.microsoft.com/office/drawing/2014/main" id="{1A3B3F4A-1561-04C4-686C-3D7FF73222E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4036" r="14036"/>
          <a:stretch>
            <a:fillRect/>
          </a:stretch>
        </p:blipFill>
        <p:spPr/>
      </p:pic>
      <p:grpSp>
        <p:nvGrpSpPr>
          <p:cNvPr id="6" name="Group 6">
            <a:extLst>
              <a:ext uri="{FF2B5EF4-FFF2-40B4-BE49-F238E27FC236}">
                <a16:creationId xmlns:a16="http://schemas.microsoft.com/office/drawing/2014/main" id="{BE657728-55A0-A28C-151C-FDFE5BBFE5A2}"/>
              </a:ext>
            </a:extLst>
          </p:cNvPr>
          <p:cNvGrpSpPr/>
          <p:nvPr/>
        </p:nvGrpSpPr>
        <p:grpSpPr>
          <a:xfrm>
            <a:off x="4910297" y="281286"/>
            <a:ext cx="1185703" cy="1330397"/>
            <a:chOff x="6996311" y="4681388"/>
            <a:chExt cx="654617" cy="734501"/>
          </a:xfrm>
        </p:grpSpPr>
        <p:sp>
          <p:nvSpPr>
            <p:cNvPr id="7" name="Graphic 2">
              <a:extLst>
                <a:ext uri="{FF2B5EF4-FFF2-40B4-BE49-F238E27FC236}">
                  <a16:creationId xmlns:a16="http://schemas.microsoft.com/office/drawing/2014/main" id="{C9855472-BB70-6613-2E8E-EA2A39A5BE4E}"/>
                </a:ext>
              </a:extLst>
            </p:cNvPr>
            <p:cNvSpPr/>
            <p:nvPr/>
          </p:nvSpPr>
          <p:spPr>
            <a:xfrm>
              <a:off x="6996311" y="4681388"/>
              <a:ext cx="654617" cy="734501"/>
            </a:xfrm>
            <a:custGeom>
              <a:avLst/>
              <a:gdLst>
                <a:gd name="connsiteX0" fmla="*/ 631550 w 654617"/>
                <a:gd name="connsiteY0" fmla="*/ 191229 h 734501"/>
                <a:gd name="connsiteX1" fmla="*/ 482000 w 654617"/>
                <a:gd name="connsiteY1" fmla="*/ 26829 h 734501"/>
                <a:gd name="connsiteX2" fmla="*/ 117788 w 654617"/>
                <a:gd name="connsiteY2" fmla="*/ 75568 h 734501"/>
                <a:gd name="connsiteX3" fmla="*/ 32780 w 654617"/>
                <a:gd name="connsiteY3" fmla="*/ 193133 h 734501"/>
                <a:gd name="connsiteX4" fmla="*/ 128 w 654617"/>
                <a:gd name="connsiteY4" fmla="*/ 377428 h 734501"/>
                <a:gd name="connsiteX5" fmla="*/ 83042 w 654617"/>
                <a:gd name="connsiteY5" fmla="*/ 644543 h 734501"/>
                <a:gd name="connsiteX6" fmla="*/ 314745 w 654617"/>
                <a:gd name="connsiteY6" fmla="*/ 734501 h 734501"/>
                <a:gd name="connsiteX7" fmla="*/ 559298 w 654617"/>
                <a:gd name="connsiteY7" fmla="*/ 636071 h 734501"/>
                <a:gd name="connsiteX8" fmla="*/ 654492 w 654617"/>
                <a:gd name="connsiteY8" fmla="*/ 347633 h 734501"/>
                <a:gd name="connsiteX9" fmla="*/ 631550 w 654617"/>
                <a:gd name="connsiteY9" fmla="*/ 191229 h 73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617" h="734501">
                  <a:moveTo>
                    <a:pt x="631550" y="191229"/>
                  </a:moveTo>
                  <a:cubicBezTo>
                    <a:pt x="610931" y="115626"/>
                    <a:pt x="555319" y="54492"/>
                    <a:pt x="482000" y="26829"/>
                  </a:cubicBezTo>
                  <a:cubicBezTo>
                    <a:pt x="360447" y="-21910"/>
                    <a:pt x="222245" y="-3414"/>
                    <a:pt x="117788" y="75568"/>
                  </a:cubicBezTo>
                  <a:cubicBezTo>
                    <a:pt x="82824" y="102032"/>
                    <a:pt x="54484" y="141224"/>
                    <a:pt x="32780" y="193133"/>
                  </a:cubicBezTo>
                  <a:cubicBezTo>
                    <a:pt x="9762" y="251791"/>
                    <a:pt x="-1338" y="314438"/>
                    <a:pt x="128" y="377428"/>
                  </a:cubicBezTo>
                  <a:cubicBezTo>
                    <a:pt x="128" y="495469"/>
                    <a:pt x="27763" y="584504"/>
                    <a:pt x="83042" y="644543"/>
                  </a:cubicBezTo>
                  <a:cubicBezTo>
                    <a:pt x="138322" y="704582"/>
                    <a:pt x="215552" y="734568"/>
                    <a:pt x="314745" y="734501"/>
                  </a:cubicBezTo>
                  <a:cubicBezTo>
                    <a:pt x="414003" y="734501"/>
                    <a:pt x="495518" y="701688"/>
                    <a:pt x="559298" y="636071"/>
                  </a:cubicBezTo>
                  <a:cubicBezTo>
                    <a:pt x="623078" y="570453"/>
                    <a:pt x="654806" y="474307"/>
                    <a:pt x="654492" y="347633"/>
                  </a:cubicBezTo>
                  <a:cubicBezTo>
                    <a:pt x="655720" y="294581"/>
                    <a:pt x="647962" y="241701"/>
                    <a:pt x="631550" y="191229"/>
                  </a:cubicBezTo>
                  <a:close/>
                </a:path>
              </a:pathLst>
            </a:custGeom>
            <a:solidFill>
              <a:srgbClr val="8A888B"/>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1C4B463F-0D0C-F58E-C1A8-FC77E99718B3}"/>
                </a:ext>
              </a:extLst>
            </p:cNvPr>
            <p:cNvSpPr/>
            <p:nvPr/>
          </p:nvSpPr>
          <p:spPr>
            <a:xfrm>
              <a:off x="7233568" y="4990657"/>
              <a:ext cx="292721" cy="291674"/>
            </a:xfrm>
            <a:custGeom>
              <a:avLst/>
              <a:gdLst>
                <a:gd name="connsiteX0" fmla="*/ 0 w 292721"/>
                <a:gd name="connsiteY0" fmla="*/ 145837 h 291674"/>
                <a:gd name="connsiteX1" fmla="*/ 0 w 292721"/>
                <a:gd name="connsiteY1" fmla="*/ 162401 h 291674"/>
                <a:gd name="connsiteX2" fmla="*/ 60924 w 292721"/>
                <a:gd name="connsiteY2" fmla="*/ 230370 h 291674"/>
                <a:gd name="connsiteX3" fmla="*/ 240650 w 292721"/>
                <a:gd name="connsiteY3" fmla="*/ 230370 h 291674"/>
                <a:gd name="connsiteX4" fmla="*/ 292722 w 292721"/>
                <a:gd name="connsiteY4" fmla="*/ 291675 h 291674"/>
                <a:gd name="connsiteX5" fmla="*/ 292722 w 292721"/>
                <a:gd name="connsiteY5" fmla="*/ 67969 h 291674"/>
                <a:gd name="connsiteX6" fmla="*/ 231797 w 292721"/>
                <a:gd name="connsiteY6" fmla="*/ 0 h 291674"/>
                <a:gd name="connsiteX7" fmla="*/ 191626 w 292721"/>
                <a:gd name="connsiteY7" fmla="*/ 0 h 2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21" h="291674">
                  <a:moveTo>
                    <a:pt x="0" y="145837"/>
                  </a:moveTo>
                  <a:lnTo>
                    <a:pt x="0" y="162401"/>
                  </a:lnTo>
                  <a:cubicBezTo>
                    <a:pt x="0" y="199907"/>
                    <a:pt x="27321" y="230370"/>
                    <a:pt x="60924" y="230370"/>
                  </a:cubicBezTo>
                  <a:lnTo>
                    <a:pt x="240650" y="230370"/>
                  </a:lnTo>
                  <a:lnTo>
                    <a:pt x="292722" y="291675"/>
                  </a:lnTo>
                  <a:lnTo>
                    <a:pt x="292722" y="67969"/>
                  </a:lnTo>
                  <a:cubicBezTo>
                    <a:pt x="292722" y="30367"/>
                    <a:pt x="265401" y="0"/>
                    <a:pt x="231797" y="0"/>
                  </a:cubicBezTo>
                  <a:lnTo>
                    <a:pt x="191626" y="0"/>
                  </a:lnTo>
                </a:path>
              </a:pathLst>
            </a:custGeom>
            <a:noFill/>
            <a:ln w="9223" cap="rnd">
              <a:solidFill>
                <a:srgbClr val="FFFFFF"/>
              </a:solidFill>
              <a:prstDash val="solid"/>
              <a:round/>
            </a:ln>
          </p:spPr>
          <p:txBody>
            <a:bodyPr rtlCol="0" anchor="ctr"/>
            <a:lstStyle/>
            <a:p>
              <a:endParaRPr lang="en-US"/>
            </a:p>
          </p:txBody>
        </p:sp>
        <p:sp>
          <p:nvSpPr>
            <p:cNvPr id="9" name="Graphic 2">
              <a:extLst>
                <a:ext uri="{FF2B5EF4-FFF2-40B4-BE49-F238E27FC236}">
                  <a16:creationId xmlns:a16="http://schemas.microsoft.com/office/drawing/2014/main" id="{12162E39-C914-3917-7952-7DE0BC2A5668}"/>
                </a:ext>
              </a:extLst>
            </p:cNvPr>
            <p:cNvSpPr/>
            <p:nvPr/>
          </p:nvSpPr>
          <p:spPr>
            <a:xfrm>
              <a:off x="7261436" y="5049654"/>
              <a:ext cx="55285" cy="103655"/>
            </a:xfrm>
            <a:custGeom>
              <a:avLst/>
              <a:gdLst>
                <a:gd name="connsiteX0" fmla="*/ 30390 w 55285"/>
                <a:gd name="connsiteY0" fmla="*/ 36483 h 103655"/>
                <a:gd name="connsiteX1" fmla="*/ 30390 w 55285"/>
                <a:gd name="connsiteY1" fmla="*/ 76083 h 103655"/>
                <a:gd name="connsiteX2" fmla="*/ 32294 w 55285"/>
                <a:gd name="connsiteY2" fmla="*/ 86840 h 103655"/>
                <a:gd name="connsiteX3" fmla="*/ 39529 w 55285"/>
                <a:gd name="connsiteY3" fmla="*/ 90172 h 103655"/>
                <a:gd name="connsiteX4" fmla="*/ 49810 w 55285"/>
                <a:gd name="connsiteY4" fmla="*/ 87888 h 103655"/>
                <a:gd name="connsiteX5" fmla="*/ 52380 w 55285"/>
                <a:gd name="connsiteY5" fmla="*/ 89220 h 103655"/>
                <a:gd name="connsiteX6" fmla="*/ 55236 w 55285"/>
                <a:gd name="connsiteY6" fmla="*/ 96455 h 103655"/>
                <a:gd name="connsiteX7" fmla="*/ 55236 w 55285"/>
                <a:gd name="connsiteY7" fmla="*/ 97788 h 103655"/>
                <a:gd name="connsiteX8" fmla="*/ 53618 w 55285"/>
                <a:gd name="connsiteY8" fmla="*/ 99596 h 103655"/>
                <a:gd name="connsiteX9" fmla="*/ 35341 w 55285"/>
                <a:gd name="connsiteY9" fmla="*/ 103404 h 103655"/>
                <a:gd name="connsiteX10" fmla="*/ 16302 w 55285"/>
                <a:gd name="connsiteY10" fmla="*/ 96074 h 103655"/>
                <a:gd name="connsiteX11" fmla="*/ 12589 w 55285"/>
                <a:gd name="connsiteY11" fmla="*/ 87031 h 103655"/>
                <a:gd name="connsiteX12" fmla="*/ 11923 w 55285"/>
                <a:gd name="connsiteY12" fmla="*/ 74370 h 103655"/>
                <a:gd name="connsiteX13" fmla="*/ 11923 w 55285"/>
                <a:gd name="connsiteY13" fmla="*/ 36292 h 103655"/>
                <a:gd name="connsiteX14" fmla="*/ 2403 w 55285"/>
                <a:gd name="connsiteY14" fmla="*/ 36292 h 103655"/>
                <a:gd name="connsiteX15" fmla="*/ 23 w 55285"/>
                <a:gd name="connsiteY15" fmla="*/ 34531 h 103655"/>
                <a:gd name="connsiteX16" fmla="*/ 23 w 55285"/>
                <a:gd name="connsiteY16" fmla="*/ 33912 h 103655"/>
                <a:gd name="connsiteX17" fmla="*/ 23 w 55285"/>
                <a:gd name="connsiteY17" fmla="*/ 25726 h 103655"/>
                <a:gd name="connsiteX18" fmla="*/ 1784 w 55285"/>
                <a:gd name="connsiteY18" fmla="*/ 23346 h 103655"/>
                <a:gd name="connsiteX19" fmla="*/ 2403 w 55285"/>
                <a:gd name="connsiteY19" fmla="*/ 23346 h 103655"/>
                <a:gd name="connsiteX20" fmla="*/ 11923 w 55285"/>
                <a:gd name="connsiteY20" fmla="*/ 23346 h 103655"/>
                <a:gd name="connsiteX21" fmla="*/ 11923 w 55285"/>
                <a:gd name="connsiteY21" fmla="*/ 2403 h 103655"/>
                <a:gd name="connsiteX22" fmla="*/ 13684 w 55285"/>
                <a:gd name="connsiteY22" fmla="*/ 23 h 103655"/>
                <a:gd name="connsiteX23" fmla="*/ 14302 w 55285"/>
                <a:gd name="connsiteY23" fmla="*/ 23 h 103655"/>
                <a:gd name="connsiteX24" fmla="*/ 27535 w 55285"/>
                <a:gd name="connsiteY24" fmla="*/ 23 h 103655"/>
                <a:gd name="connsiteX25" fmla="*/ 29914 w 55285"/>
                <a:gd name="connsiteY25" fmla="*/ 1784 h 103655"/>
                <a:gd name="connsiteX26" fmla="*/ 29914 w 55285"/>
                <a:gd name="connsiteY26" fmla="*/ 2403 h 103655"/>
                <a:gd name="connsiteX27" fmla="*/ 29914 w 55285"/>
                <a:gd name="connsiteY27" fmla="*/ 23632 h 103655"/>
                <a:gd name="connsiteX28" fmla="*/ 46097 w 55285"/>
                <a:gd name="connsiteY28" fmla="*/ 23632 h 103655"/>
                <a:gd name="connsiteX29" fmla="*/ 48572 w 55285"/>
                <a:gd name="connsiteY29" fmla="*/ 26011 h 103655"/>
                <a:gd name="connsiteX30" fmla="*/ 48572 w 55285"/>
                <a:gd name="connsiteY30" fmla="*/ 34198 h 103655"/>
                <a:gd name="connsiteX31" fmla="*/ 46602 w 55285"/>
                <a:gd name="connsiteY31" fmla="*/ 36587 h 103655"/>
                <a:gd name="connsiteX32" fmla="*/ 46097 w 55285"/>
                <a:gd name="connsiteY32" fmla="*/ 36578 h 10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285" h="103655">
                  <a:moveTo>
                    <a:pt x="30390" y="36483"/>
                  </a:moveTo>
                  <a:lnTo>
                    <a:pt x="30390" y="76083"/>
                  </a:lnTo>
                  <a:cubicBezTo>
                    <a:pt x="30152" y="79768"/>
                    <a:pt x="30809" y="83461"/>
                    <a:pt x="32294" y="86840"/>
                  </a:cubicBezTo>
                  <a:cubicBezTo>
                    <a:pt x="33912" y="89192"/>
                    <a:pt x="36692" y="90467"/>
                    <a:pt x="39529" y="90172"/>
                  </a:cubicBezTo>
                  <a:cubicBezTo>
                    <a:pt x="43080" y="90163"/>
                    <a:pt x="46592" y="89382"/>
                    <a:pt x="49810" y="87888"/>
                  </a:cubicBezTo>
                  <a:cubicBezTo>
                    <a:pt x="50952" y="87888"/>
                    <a:pt x="51809" y="87888"/>
                    <a:pt x="52380" y="89220"/>
                  </a:cubicBezTo>
                  <a:lnTo>
                    <a:pt x="55236" y="96455"/>
                  </a:lnTo>
                  <a:cubicBezTo>
                    <a:pt x="55303" y="96893"/>
                    <a:pt x="55303" y="97350"/>
                    <a:pt x="55236" y="97788"/>
                  </a:cubicBezTo>
                  <a:cubicBezTo>
                    <a:pt x="55236" y="98359"/>
                    <a:pt x="54665" y="98930"/>
                    <a:pt x="53618" y="99596"/>
                  </a:cubicBezTo>
                  <a:cubicBezTo>
                    <a:pt x="47887" y="102233"/>
                    <a:pt x="41642" y="103537"/>
                    <a:pt x="35341" y="103404"/>
                  </a:cubicBezTo>
                  <a:cubicBezTo>
                    <a:pt x="28144" y="104546"/>
                    <a:pt x="20880" y="101748"/>
                    <a:pt x="16302" y="96074"/>
                  </a:cubicBezTo>
                  <a:cubicBezTo>
                    <a:pt x="14302" y="93437"/>
                    <a:pt x="13018" y="90315"/>
                    <a:pt x="12589" y="87031"/>
                  </a:cubicBezTo>
                  <a:cubicBezTo>
                    <a:pt x="12113" y="82823"/>
                    <a:pt x="11894" y="78596"/>
                    <a:pt x="11923" y="74370"/>
                  </a:cubicBezTo>
                  <a:lnTo>
                    <a:pt x="11923" y="36292"/>
                  </a:lnTo>
                  <a:lnTo>
                    <a:pt x="2403" y="36292"/>
                  </a:lnTo>
                  <a:cubicBezTo>
                    <a:pt x="1261" y="36464"/>
                    <a:pt x="195" y="35673"/>
                    <a:pt x="23" y="34531"/>
                  </a:cubicBezTo>
                  <a:cubicBezTo>
                    <a:pt x="-5" y="34322"/>
                    <a:pt x="-5" y="34112"/>
                    <a:pt x="23" y="33912"/>
                  </a:cubicBezTo>
                  <a:lnTo>
                    <a:pt x="23" y="25726"/>
                  </a:lnTo>
                  <a:cubicBezTo>
                    <a:pt x="-148" y="24583"/>
                    <a:pt x="642" y="23517"/>
                    <a:pt x="1784" y="23346"/>
                  </a:cubicBezTo>
                  <a:cubicBezTo>
                    <a:pt x="1994" y="23317"/>
                    <a:pt x="2203" y="23317"/>
                    <a:pt x="2403" y="23346"/>
                  </a:cubicBezTo>
                  <a:lnTo>
                    <a:pt x="11923" y="23346"/>
                  </a:lnTo>
                  <a:lnTo>
                    <a:pt x="11923" y="2403"/>
                  </a:lnTo>
                  <a:cubicBezTo>
                    <a:pt x="11751" y="1261"/>
                    <a:pt x="12541" y="195"/>
                    <a:pt x="13684" y="23"/>
                  </a:cubicBezTo>
                  <a:cubicBezTo>
                    <a:pt x="13893" y="-5"/>
                    <a:pt x="14103" y="-5"/>
                    <a:pt x="14302" y="23"/>
                  </a:cubicBezTo>
                  <a:lnTo>
                    <a:pt x="27535" y="23"/>
                  </a:lnTo>
                  <a:cubicBezTo>
                    <a:pt x="28677" y="-148"/>
                    <a:pt x="29743" y="642"/>
                    <a:pt x="29914" y="1784"/>
                  </a:cubicBezTo>
                  <a:cubicBezTo>
                    <a:pt x="29943" y="1994"/>
                    <a:pt x="29943" y="2203"/>
                    <a:pt x="29914" y="2403"/>
                  </a:cubicBezTo>
                  <a:lnTo>
                    <a:pt x="29914" y="23632"/>
                  </a:lnTo>
                  <a:lnTo>
                    <a:pt x="46097" y="23632"/>
                  </a:lnTo>
                  <a:cubicBezTo>
                    <a:pt x="47716" y="23632"/>
                    <a:pt x="48572" y="24393"/>
                    <a:pt x="48572" y="26011"/>
                  </a:cubicBezTo>
                  <a:lnTo>
                    <a:pt x="48572" y="34198"/>
                  </a:lnTo>
                  <a:cubicBezTo>
                    <a:pt x="48687" y="35397"/>
                    <a:pt x="47811" y="36473"/>
                    <a:pt x="46602" y="36587"/>
                  </a:cubicBezTo>
                  <a:cubicBezTo>
                    <a:pt x="46430" y="36606"/>
                    <a:pt x="46269" y="36597"/>
                    <a:pt x="46097" y="36578"/>
                  </a:cubicBezTo>
                  <a:close/>
                </a:path>
              </a:pathLst>
            </a:custGeom>
            <a:solidFill>
              <a:srgbClr val="FFFFFF"/>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53EAF10A-4CF3-05C4-8FA8-FAF76E3523D1}"/>
                </a:ext>
              </a:extLst>
            </p:cNvPr>
            <p:cNvSpPr/>
            <p:nvPr/>
          </p:nvSpPr>
          <p:spPr>
            <a:xfrm>
              <a:off x="7324621" y="5071470"/>
              <a:ext cx="74217" cy="81646"/>
            </a:xfrm>
            <a:custGeom>
              <a:avLst/>
              <a:gdLst>
                <a:gd name="connsiteX0" fmla="*/ 142 w 74217"/>
                <a:gd name="connsiteY0" fmla="*/ 41893 h 81646"/>
                <a:gd name="connsiteX1" fmla="*/ 3760 w 74217"/>
                <a:gd name="connsiteY1" fmla="*/ 21426 h 81646"/>
                <a:gd name="connsiteX2" fmla="*/ 13279 w 74217"/>
                <a:gd name="connsiteY2" fmla="*/ 8289 h 81646"/>
                <a:gd name="connsiteX3" fmla="*/ 54498 w 74217"/>
                <a:gd name="connsiteY3" fmla="*/ 2958 h 81646"/>
                <a:gd name="connsiteX4" fmla="*/ 71443 w 74217"/>
                <a:gd name="connsiteY4" fmla="*/ 21235 h 81646"/>
                <a:gd name="connsiteX5" fmla="*/ 74108 w 74217"/>
                <a:gd name="connsiteY5" fmla="*/ 38561 h 81646"/>
                <a:gd name="connsiteX6" fmla="*/ 63256 w 74217"/>
                <a:gd name="connsiteY6" fmla="*/ 70641 h 81646"/>
                <a:gd name="connsiteX7" fmla="*/ 35554 w 74217"/>
                <a:gd name="connsiteY7" fmla="*/ 81588 h 81646"/>
                <a:gd name="connsiteX8" fmla="*/ 9281 w 74217"/>
                <a:gd name="connsiteY8" fmla="*/ 71593 h 81646"/>
                <a:gd name="connsiteX9" fmla="*/ 142 w 74217"/>
                <a:gd name="connsiteY9" fmla="*/ 41893 h 81646"/>
                <a:gd name="connsiteX10" fmla="*/ 36982 w 74217"/>
                <a:gd name="connsiteY10" fmla="*/ 68642 h 81646"/>
                <a:gd name="connsiteX11" fmla="*/ 51071 w 74217"/>
                <a:gd name="connsiteY11" fmla="*/ 61598 h 81646"/>
                <a:gd name="connsiteX12" fmla="*/ 51071 w 74217"/>
                <a:gd name="connsiteY12" fmla="*/ 19903 h 81646"/>
                <a:gd name="connsiteX13" fmla="*/ 36697 w 74217"/>
                <a:gd name="connsiteY13" fmla="*/ 12859 h 81646"/>
                <a:gd name="connsiteX14" fmla="*/ 18229 w 74217"/>
                <a:gd name="connsiteY14" fmla="*/ 38370 h 81646"/>
                <a:gd name="connsiteX15" fmla="*/ 36982 w 74217"/>
                <a:gd name="connsiteY15" fmla="*/ 68642 h 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17" h="81646">
                  <a:moveTo>
                    <a:pt x="142" y="41893"/>
                  </a:moveTo>
                  <a:cubicBezTo>
                    <a:pt x="-10" y="34896"/>
                    <a:pt x="1218" y="27947"/>
                    <a:pt x="3760" y="21426"/>
                  </a:cubicBezTo>
                  <a:cubicBezTo>
                    <a:pt x="5702" y="16276"/>
                    <a:pt x="8986" y="11745"/>
                    <a:pt x="13279" y="8289"/>
                  </a:cubicBezTo>
                  <a:cubicBezTo>
                    <a:pt x="25216" y="-393"/>
                    <a:pt x="40752" y="-2401"/>
                    <a:pt x="54498" y="2958"/>
                  </a:cubicBezTo>
                  <a:cubicBezTo>
                    <a:pt x="62723" y="6023"/>
                    <a:pt x="69006" y="12801"/>
                    <a:pt x="71443" y="21235"/>
                  </a:cubicBezTo>
                  <a:cubicBezTo>
                    <a:pt x="73289" y="26823"/>
                    <a:pt x="74184" y="32678"/>
                    <a:pt x="74108" y="38561"/>
                  </a:cubicBezTo>
                  <a:cubicBezTo>
                    <a:pt x="74936" y="50279"/>
                    <a:pt x="71033" y="61836"/>
                    <a:pt x="63256" y="70641"/>
                  </a:cubicBezTo>
                  <a:cubicBezTo>
                    <a:pt x="55888" y="77904"/>
                    <a:pt x="45892" y="81855"/>
                    <a:pt x="35554" y="81588"/>
                  </a:cubicBezTo>
                  <a:cubicBezTo>
                    <a:pt x="25768" y="82160"/>
                    <a:pt x="16211" y="78523"/>
                    <a:pt x="9281" y="71593"/>
                  </a:cubicBezTo>
                  <a:cubicBezTo>
                    <a:pt x="2532" y="63235"/>
                    <a:pt x="-743" y="52602"/>
                    <a:pt x="142" y="41893"/>
                  </a:cubicBezTo>
                  <a:close/>
                  <a:moveTo>
                    <a:pt x="36982" y="68642"/>
                  </a:moveTo>
                  <a:cubicBezTo>
                    <a:pt x="42618" y="69051"/>
                    <a:pt x="48015" y="66348"/>
                    <a:pt x="51071" y="61598"/>
                  </a:cubicBezTo>
                  <a:cubicBezTo>
                    <a:pt x="56916" y="48318"/>
                    <a:pt x="56916" y="33192"/>
                    <a:pt x="51071" y="19903"/>
                  </a:cubicBezTo>
                  <a:cubicBezTo>
                    <a:pt x="47930" y="15105"/>
                    <a:pt x="42418" y="12402"/>
                    <a:pt x="36697" y="12859"/>
                  </a:cubicBezTo>
                  <a:cubicBezTo>
                    <a:pt x="24417" y="12859"/>
                    <a:pt x="18229" y="21426"/>
                    <a:pt x="18229" y="38370"/>
                  </a:cubicBezTo>
                  <a:cubicBezTo>
                    <a:pt x="18229" y="58552"/>
                    <a:pt x="24512" y="68642"/>
                    <a:pt x="36982" y="68642"/>
                  </a:cubicBezTo>
                  <a:close/>
                </a:path>
              </a:pathLst>
            </a:custGeom>
            <a:solidFill>
              <a:srgbClr val="FFFFFF"/>
            </a:solidFill>
            <a:ln w="950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5DD4C62B-665E-61F7-9F97-223CEB5EC12E}"/>
                </a:ext>
              </a:extLst>
            </p:cNvPr>
            <p:cNvSpPr/>
            <p:nvPr/>
          </p:nvSpPr>
          <p:spPr>
            <a:xfrm>
              <a:off x="7407667" y="5071527"/>
              <a:ext cx="85106" cy="116205"/>
            </a:xfrm>
            <a:custGeom>
              <a:avLst/>
              <a:gdLst>
                <a:gd name="connsiteX0" fmla="*/ 11148 w 85106"/>
                <a:gd name="connsiteY0" fmla="*/ 103331 h 116205"/>
                <a:gd name="connsiteX1" fmla="*/ 11148 w 85106"/>
                <a:gd name="connsiteY1" fmla="*/ 14610 h 116205"/>
                <a:gd name="connsiteX2" fmla="*/ 2485 w 85106"/>
                <a:gd name="connsiteY2" fmla="*/ 14610 h 116205"/>
                <a:gd name="connsiteX3" fmla="*/ 20 w 85106"/>
                <a:gd name="connsiteY3" fmla="*/ 12735 h 116205"/>
                <a:gd name="connsiteX4" fmla="*/ 10 w 85106"/>
                <a:gd name="connsiteY4" fmla="*/ 12230 h 116205"/>
                <a:gd name="connsiteX5" fmla="*/ 10 w 85106"/>
                <a:gd name="connsiteY5" fmla="*/ 4043 h 116205"/>
                <a:gd name="connsiteX6" fmla="*/ 2485 w 85106"/>
                <a:gd name="connsiteY6" fmla="*/ 1664 h 116205"/>
                <a:gd name="connsiteX7" fmla="*/ 24285 w 85106"/>
                <a:gd name="connsiteY7" fmla="*/ 1664 h 116205"/>
                <a:gd name="connsiteX8" fmla="*/ 26665 w 85106"/>
                <a:gd name="connsiteY8" fmla="*/ 4043 h 116205"/>
                <a:gd name="connsiteX9" fmla="*/ 28283 w 85106"/>
                <a:gd name="connsiteY9" fmla="*/ 13563 h 116205"/>
                <a:gd name="connsiteX10" fmla="*/ 53509 w 85106"/>
                <a:gd name="connsiteY10" fmla="*/ 45 h 116205"/>
                <a:gd name="connsiteX11" fmla="*/ 76642 w 85106"/>
                <a:gd name="connsiteY11" fmla="*/ 9565 h 116205"/>
                <a:gd name="connsiteX12" fmla="*/ 84923 w 85106"/>
                <a:gd name="connsiteY12" fmla="*/ 37647 h 116205"/>
                <a:gd name="connsiteX13" fmla="*/ 75404 w 85106"/>
                <a:gd name="connsiteY13" fmla="*/ 70870 h 116205"/>
                <a:gd name="connsiteX14" fmla="*/ 50178 w 85106"/>
                <a:gd name="connsiteY14" fmla="*/ 81627 h 116205"/>
                <a:gd name="connsiteX15" fmla="*/ 29330 w 85106"/>
                <a:gd name="connsiteY15" fmla="*/ 74963 h 116205"/>
                <a:gd name="connsiteX16" fmla="*/ 29330 w 85106"/>
                <a:gd name="connsiteY16" fmla="*/ 103521 h 116205"/>
                <a:gd name="connsiteX17" fmla="*/ 46275 w 85106"/>
                <a:gd name="connsiteY17" fmla="*/ 103521 h 116205"/>
                <a:gd name="connsiteX18" fmla="*/ 48750 w 85106"/>
                <a:gd name="connsiteY18" fmla="*/ 105901 h 116205"/>
                <a:gd name="connsiteX19" fmla="*/ 48750 w 85106"/>
                <a:gd name="connsiteY19" fmla="*/ 113802 h 116205"/>
                <a:gd name="connsiteX20" fmla="*/ 46275 w 85106"/>
                <a:gd name="connsiteY20" fmla="*/ 116182 h 116205"/>
                <a:gd name="connsiteX21" fmla="*/ 2771 w 85106"/>
                <a:gd name="connsiteY21" fmla="*/ 116182 h 116205"/>
                <a:gd name="connsiteX22" fmla="*/ 391 w 85106"/>
                <a:gd name="connsiteY22" fmla="*/ 114421 h 116205"/>
                <a:gd name="connsiteX23" fmla="*/ 391 w 85106"/>
                <a:gd name="connsiteY23" fmla="*/ 113802 h 116205"/>
                <a:gd name="connsiteX24" fmla="*/ 391 w 85106"/>
                <a:gd name="connsiteY24" fmla="*/ 106091 h 116205"/>
                <a:gd name="connsiteX25" fmla="*/ 2152 w 85106"/>
                <a:gd name="connsiteY25" fmla="*/ 103712 h 116205"/>
                <a:gd name="connsiteX26" fmla="*/ 2771 w 85106"/>
                <a:gd name="connsiteY26" fmla="*/ 103712 h 116205"/>
                <a:gd name="connsiteX27" fmla="*/ 29140 w 85106"/>
                <a:gd name="connsiteY27" fmla="*/ 31745 h 116205"/>
                <a:gd name="connsiteX28" fmla="*/ 29140 w 85106"/>
                <a:gd name="connsiteY28" fmla="*/ 61826 h 116205"/>
                <a:gd name="connsiteX29" fmla="*/ 36946 w 85106"/>
                <a:gd name="connsiteY29" fmla="*/ 66395 h 116205"/>
                <a:gd name="connsiteX30" fmla="*/ 47417 w 85106"/>
                <a:gd name="connsiteY30" fmla="*/ 68395 h 116205"/>
                <a:gd name="connsiteX31" fmla="*/ 61791 w 85106"/>
                <a:gd name="connsiteY31" fmla="*/ 62207 h 116205"/>
                <a:gd name="connsiteX32" fmla="*/ 66837 w 85106"/>
                <a:gd name="connsiteY32" fmla="*/ 41169 h 116205"/>
                <a:gd name="connsiteX33" fmla="*/ 57793 w 85106"/>
                <a:gd name="connsiteY33" fmla="*/ 16419 h 116205"/>
                <a:gd name="connsiteX34" fmla="*/ 47227 w 85106"/>
                <a:gd name="connsiteY34" fmla="*/ 14420 h 116205"/>
                <a:gd name="connsiteX35" fmla="*/ 34756 w 85106"/>
                <a:gd name="connsiteY35" fmla="*/ 19084 h 116205"/>
                <a:gd name="connsiteX36" fmla="*/ 29140 w 85106"/>
                <a:gd name="connsiteY36" fmla="*/ 31745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5106" h="116205">
                  <a:moveTo>
                    <a:pt x="11148" y="103331"/>
                  </a:moveTo>
                  <a:lnTo>
                    <a:pt x="11148" y="14610"/>
                  </a:lnTo>
                  <a:lnTo>
                    <a:pt x="2485" y="14610"/>
                  </a:lnTo>
                  <a:cubicBezTo>
                    <a:pt x="1286" y="14772"/>
                    <a:pt x="182" y="13934"/>
                    <a:pt x="20" y="12735"/>
                  </a:cubicBezTo>
                  <a:cubicBezTo>
                    <a:pt x="1" y="12573"/>
                    <a:pt x="-9" y="12401"/>
                    <a:pt x="10" y="12230"/>
                  </a:cubicBezTo>
                  <a:lnTo>
                    <a:pt x="10" y="4043"/>
                  </a:lnTo>
                  <a:cubicBezTo>
                    <a:pt x="10" y="2425"/>
                    <a:pt x="867" y="1664"/>
                    <a:pt x="2485" y="1664"/>
                  </a:cubicBezTo>
                  <a:lnTo>
                    <a:pt x="24285" y="1664"/>
                  </a:lnTo>
                  <a:cubicBezTo>
                    <a:pt x="25522" y="1664"/>
                    <a:pt x="26379" y="2425"/>
                    <a:pt x="26665" y="4043"/>
                  </a:cubicBezTo>
                  <a:lnTo>
                    <a:pt x="28283" y="13563"/>
                  </a:lnTo>
                  <a:cubicBezTo>
                    <a:pt x="33490" y="4681"/>
                    <a:pt x="43228" y="-545"/>
                    <a:pt x="53509" y="45"/>
                  </a:cubicBezTo>
                  <a:cubicBezTo>
                    <a:pt x="62258" y="-412"/>
                    <a:pt x="70749" y="3082"/>
                    <a:pt x="76642" y="9565"/>
                  </a:cubicBezTo>
                  <a:cubicBezTo>
                    <a:pt x="82705" y="17618"/>
                    <a:pt x="85647" y="27594"/>
                    <a:pt x="84923" y="37647"/>
                  </a:cubicBezTo>
                  <a:cubicBezTo>
                    <a:pt x="85961" y="49518"/>
                    <a:pt x="82572" y="61350"/>
                    <a:pt x="75404" y="70870"/>
                  </a:cubicBezTo>
                  <a:cubicBezTo>
                    <a:pt x="68978" y="77971"/>
                    <a:pt x="59754" y="81902"/>
                    <a:pt x="50178" y="81627"/>
                  </a:cubicBezTo>
                  <a:cubicBezTo>
                    <a:pt x="42667" y="81912"/>
                    <a:pt x="35289" y="79551"/>
                    <a:pt x="29330" y="74963"/>
                  </a:cubicBezTo>
                  <a:lnTo>
                    <a:pt x="29330" y="103521"/>
                  </a:lnTo>
                  <a:lnTo>
                    <a:pt x="46275" y="103521"/>
                  </a:lnTo>
                  <a:cubicBezTo>
                    <a:pt x="47893" y="103521"/>
                    <a:pt x="48750" y="104283"/>
                    <a:pt x="48750" y="105901"/>
                  </a:cubicBezTo>
                  <a:lnTo>
                    <a:pt x="48750" y="113802"/>
                  </a:lnTo>
                  <a:cubicBezTo>
                    <a:pt x="48750" y="115421"/>
                    <a:pt x="47893" y="116182"/>
                    <a:pt x="46275" y="116182"/>
                  </a:cubicBezTo>
                  <a:lnTo>
                    <a:pt x="2771" y="116182"/>
                  </a:lnTo>
                  <a:cubicBezTo>
                    <a:pt x="1629" y="116353"/>
                    <a:pt x="562" y="115563"/>
                    <a:pt x="391" y="114421"/>
                  </a:cubicBezTo>
                  <a:cubicBezTo>
                    <a:pt x="363" y="114211"/>
                    <a:pt x="363" y="114002"/>
                    <a:pt x="391" y="113802"/>
                  </a:cubicBezTo>
                  <a:lnTo>
                    <a:pt x="391" y="106091"/>
                  </a:lnTo>
                  <a:cubicBezTo>
                    <a:pt x="220" y="104949"/>
                    <a:pt x="1010" y="103883"/>
                    <a:pt x="2152" y="103712"/>
                  </a:cubicBezTo>
                  <a:cubicBezTo>
                    <a:pt x="2362" y="103683"/>
                    <a:pt x="2571" y="103683"/>
                    <a:pt x="2771" y="103712"/>
                  </a:cubicBezTo>
                  <a:close/>
                  <a:moveTo>
                    <a:pt x="29140" y="31745"/>
                  </a:moveTo>
                  <a:lnTo>
                    <a:pt x="29140" y="61826"/>
                  </a:lnTo>
                  <a:cubicBezTo>
                    <a:pt x="31424" y="63844"/>
                    <a:pt x="34071" y="65396"/>
                    <a:pt x="36946" y="66395"/>
                  </a:cubicBezTo>
                  <a:cubicBezTo>
                    <a:pt x="40287" y="67690"/>
                    <a:pt x="43838" y="68366"/>
                    <a:pt x="47417" y="68395"/>
                  </a:cubicBezTo>
                  <a:cubicBezTo>
                    <a:pt x="52919" y="68718"/>
                    <a:pt x="58250" y="66424"/>
                    <a:pt x="61791" y="62207"/>
                  </a:cubicBezTo>
                  <a:cubicBezTo>
                    <a:pt x="65713" y="55924"/>
                    <a:pt x="67484" y="48547"/>
                    <a:pt x="66837" y="41169"/>
                  </a:cubicBezTo>
                  <a:cubicBezTo>
                    <a:pt x="66837" y="27747"/>
                    <a:pt x="63790" y="19465"/>
                    <a:pt x="57793" y="16419"/>
                  </a:cubicBezTo>
                  <a:cubicBezTo>
                    <a:pt x="54480" y="14934"/>
                    <a:pt x="50854" y="14248"/>
                    <a:pt x="47227" y="14420"/>
                  </a:cubicBezTo>
                  <a:cubicBezTo>
                    <a:pt x="42648" y="14420"/>
                    <a:pt x="38212" y="16076"/>
                    <a:pt x="34756" y="19084"/>
                  </a:cubicBezTo>
                  <a:cubicBezTo>
                    <a:pt x="31015" y="22197"/>
                    <a:pt x="28930" y="26880"/>
                    <a:pt x="29140" y="31745"/>
                  </a:cubicBezTo>
                  <a:close/>
                </a:path>
              </a:pathLst>
            </a:custGeom>
            <a:solidFill>
              <a:srgbClr val="FFFFFF"/>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DD8BC00E-9338-40E2-565B-E1C65A45F1B0}"/>
                </a:ext>
              </a:extLst>
            </p:cNvPr>
            <p:cNvSpPr/>
            <p:nvPr/>
          </p:nvSpPr>
          <p:spPr>
            <a:xfrm>
              <a:off x="7113528" y="4816071"/>
              <a:ext cx="292721" cy="291769"/>
            </a:xfrm>
            <a:custGeom>
              <a:avLst/>
              <a:gdLst>
                <a:gd name="connsiteX0" fmla="*/ 231797 w 292721"/>
                <a:gd name="connsiteY0" fmla="*/ 230370 h 291769"/>
                <a:gd name="connsiteX1" fmla="*/ 51976 w 292721"/>
                <a:gd name="connsiteY1" fmla="*/ 230370 h 291769"/>
                <a:gd name="connsiteX2" fmla="*/ 0 w 292721"/>
                <a:gd name="connsiteY2" fmla="*/ 291770 h 291769"/>
                <a:gd name="connsiteX3" fmla="*/ 0 w 292721"/>
                <a:gd name="connsiteY3" fmla="*/ 67969 h 291769"/>
                <a:gd name="connsiteX4" fmla="*/ 60924 w 292721"/>
                <a:gd name="connsiteY4" fmla="*/ 0 h 291769"/>
                <a:gd name="connsiteX5" fmla="*/ 231797 w 292721"/>
                <a:gd name="connsiteY5" fmla="*/ 0 h 291769"/>
                <a:gd name="connsiteX6" fmla="*/ 292722 w 292721"/>
                <a:gd name="connsiteY6" fmla="*/ 67969 h 291769"/>
                <a:gd name="connsiteX7" fmla="*/ 292722 w 292721"/>
                <a:gd name="connsiteY7" fmla="*/ 162401 h 291769"/>
                <a:gd name="connsiteX8" fmla="*/ 231797 w 292721"/>
                <a:gd name="connsiteY8" fmla="*/ 230370 h 29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721" h="291769">
                  <a:moveTo>
                    <a:pt x="231797" y="230370"/>
                  </a:moveTo>
                  <a:lnTo>
                    <a:pt x="51976" y="230370"/>
                  </a:lnTo>
                  <a:lnTo>
                    <a:pt x="0" y="291770"/>
                  </a:lnTo>
                  <a:lnTo>
                    <a:pt x="0" y="67969"/>
                  </a:lnTo>
                  <a:cubicBezTo>
                    <a:pt x="0" y="30462"/>
                    <a:pt x="27321" y="0"/>
                    <a:pt x="60924" y="0"/>
                  </a:cubicBezTo>
                  <a:lnTo>
                    <a:pt x="231797" y="0"/>
                  </a:lnTo>
                  <a:cubicBezTo>
                    <a:pt x="265401" y="0"/>
                    <a:pt x="292722" y="30462"/>
                    <a:pt x="292722" y="67969"/>
                  </a:cubicBezTo>
                  <a:lnTo>
                    <a:pt x="292722" y="162401"/>
                  </a:lnTo>
                  <a:cubicBezTo>
                    <a:pt x="292722" y="200003"/>
                    <a:pt x="265401" y="230370"/>
                    <a:pt x="231797" y="230370"/>
                  </a:cubicBezTo>
                  <a:close/>
                </a:path>
              </a:pathLst>
            </a:custGeom>
            <a:solidFill>
              <a:srgbClr val="8A888B"/>
            </a:solidFill>
            <a:ln w="9223" cap="flat">
              <a:solidFill>
                <a:srgbClr val="FFFFFF"/>
              </a:solid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306AF048-0B09-FAD4-9AA4-1013FC7A442D}"/>
                </a:ext>
              </a:extLst>
            </p:cNvPr>
            <p:cNvSpPr/>
            <p:nvPr/>
          </p:nvSpPr>
          <p:spPr>
            <a:xfrm>
              <a:off x="7157486" y="4864882"/>
              <a:ext cx="55181" cy="104236"/>
            </a:xfrm>
            <a:custGeom>
              <a:avLst/>
              <a:gdLst>
                <a:gd name="connsiteX0" fmla="*/ 30198 w 55181"/>
                <a:gd name="connsiteY0" fmla="*/ 37054 h 104236"/>
                <a:gd name="connsiteX1" fmla="*/ 30198 w 55181"/>
                <a:gd name="connsiteY1" fmla="*/ 76750 h 104236"/>
                <a:gd name="connsiteX2" fmla="*/ 32197 w 55181"/>
                <a:gd name="connsiteY2" fmla="*/ 87411 h 104236"/>
                <a:gd name="connsiteX3" fmla="*/ 39337 w 55181"/>
                <a:gd name="connsiteY3" fmla="*/ 90743 h 104236"/>
                <a:gd name="connsiteX4" fmla="*/ 49618 w 55181"/>
                <a:gd name="connsiteY4" fmla="*/ 88554 h 104236"/>
                <a:gd name="connsiteX5" fmla="*/ 52045 w 55181"/>
                <a:gd name="connsiteY5" fmla="*/ 89373 h 104236"/>
                <a:gd name="connsiteX6" fmla="*/ 52188 w 55181"/>
                <a:gd name="connsiteY6" fmla="*/ 89791 h 104236"/>
                <a:gd name="connsiteX7" fmla="*/ 55139 w 55181"/>
                <a:gd name="connsiteY7" fmla="*/ 97026 h 104236"/>
                <a:gd name="connsiteX8" fmla="*/ 55139 w 55181"/>
                <a:gd name="connsiteY8" fmla="*/ 98359 h 104236"/>
                <a:gd name="connsiteX9" fmla="*/ 53616 w 55181"/>
                <a:gd name="connsiteY9" fmla="*/ 100167 h 104236"/>
                <a:gd name="connsiteX10" fmla="*/ 35243 w 55181"/>
                <a:gd name="connsiteY10" fmla="*/ 103975 h 104236"/>
                <a:gd name="connsiteX11" fmla="*/ 16204 w 55181"/>
                <a:gd name="connsiteY11" fmla="*/ 96741 h 104236"/>
                <a:gd name="connsiteX12" fmla="*/ 12492 w 55181"/>
                <a:gd name="connsiteY12" fmla="*/ 87221 h 104236"/>
                <a:gd name="connsiteX13" fmla="*/ 11921 w 55181"/>
                <a:gd name="connsiteY13" fmla="*/ 74655 h 104236"/>
                <a:gd name="connsiteX14" fmla="*/ 11921 w 55181"/>
                <a:gd name="connsiteY14" fmla="*/ 36578 h 104236"/>
                <a:gd name="connsiteX15" fmla="*/ 2401 w 55181"/>
                <a:gd name="connsiteY15" fmla="*/ 36578 h 104236"/>
                <a:gd name="connsiteX16" fmla="*/ 22 w 55181"/>
                <a:gd name="connsiteY16" fmla="*/ 34817 h 104236"/>
                <a:gd name="connsiteX17" fmla="*/ 22 w 55181"/>
                <a:gd name="connsiteY17" fmla="*/ 34198 h 104236"/>
                <a:gd name="connsiteX18" fmla="*/ 22 w 55181"/>
                <a:gd name="connsiteY18" fmla="*/ 26011 h 104236"/>
                <a:gd name="connsiteX19" fmla="*/ 2001 w 55181"/>
                <a:gd name="connsiteY19" fmla="*/ 23632 h 104236"/>
                <a:gd name="connsiteX20" fmla="*/ 2401 w 55181"/>
                <a:gd name="connsiteY20" fmla="*/ 23632 h 104236"/>
                <a:gd name="connsiteX21" fmla="*/ 11921 w 55181"/>
                <a:gd name="connsiteY21" fmla="*/ 23632 h 104236"/>
                <a:gd name="connsiteX22" fmla="*/ 11921 w 55181"/>
                <a:gd name="connsiteY22" fmla="*/ 2403 h 104236"/>
                <a:gd name="connsiteX23" fmla="*/ 13682 w 55181"/>
                <a:gd name="connsiteY23" fmla="*/ 23 h 104236"/>
                <a:gd name="connsiteX24" fmla="*/ 14301 w 55181"/>
                <a:gd name="connsiteY24" fmla="*/ 23 h 104236"/>
                <a:gd name="connsiteX25" fmla="*/ 27437 w 55181"/>
                <a:gd name="connsiteY25" fmla="*/ 23 h 104236"/>
                <a:gd name="connsiteX26" fmla="*/ 29817 w 55181"/>
                <a:gd name="connsiteY26" fmla="*/ 1784 h 104236"/>
                <a:gd name="connsiteX27" fmla="*/ 29817 w 55181"/>
                <a:gd name="connsiteY27" fmla="*/ 2403 h 104236"/>
                <a:gd name="connsiteX28" fmla="*/ 29817 w 55181"/>
                <a:gd name="connsiteY28" fmla="*/ 23632 h 104236"/>
                <a:gd name="connsiteX29" fmla="*/ 46095 w 55181"/>
                <a:gd name="connsiteY29" fmla="*/ 23632 h 104236"/>
                <a:gd name="connsiteX30" fmla="*/ 48475 w 55181"/>
                <a:gd name="connsiteY30" fmla="*/ 25393 h 104236"/>
                <a:gd name="connsiteX31" fmla="*/ 48475 w 55181"/>
                <a:gd name="connsiteY31" fmla="*/ 26011 h 104236"/>
                <a:gd name="connsiteX32" fmla="*/ 48475 w 55181"/>
                <a:gd name="connsiteY32" fmla="*/ 34864 h 104236"/>
                <a:gd name="connsiteX33" fmla="*/ 46714 w 55181"/>
                <a:gd name="connsiteY33" fmla="*/ 37244 h 104236"/>
                <a:gd name="connsiteX34" fmla="*/ 46095 w 55181"/>
                <a:gd name="connsiteY34" fmla="*/ 37244 h 10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181" h="104236">
                  <a:moveTo>
                    <a:pt x="30198" y="37054"/>
                  </a:moveTo>
                  <a:lnTo>
                    <a:pt x="30198" y="76750"/>
                  </a:lnTo>
                  <a:cubicBezTo>
                    <a:pt x="29932" y="80415"/>
                    <a:pt x="30626" y="84089"/>
                    <a:pt x="32197" y="87411"/>
                  </a:cubicBezTo>
                  <a:cubicBezTo>
                    <a:pt x="33758" y="89782"/>
                    <a:pt x="36519" y="91067"/>
                    <a:pt x="39337" y="90743"/>
                  </a:cubicBezTo>
                  <a:cubicBezTo>
                    <a:pt x="42878" y="90743"/>
                    <a:pt x="46381" y="90001"/>
                    <a:pt x="49618" y="88554"/>
                  </a:cubicBezTo>
                  <a:cubicBezTo>
                    <a:pt x="50512" y="88106"/>
                    <a:pt x="51598" y="88478"/>
                    <a:pt x="52045" y="89373"/>
                  </a:cubicBezTo>
                  <a:cubicBezTo>
                    <a:pt x="52102" y="89506"/>
                    <a:pt x="52159" y="89649"/>
                    <a:pt x="52188" y="89791"/>
                  </a:cubicBezTo>
                  <a:lnTo>
                    <a:pt x="55139" y="97026"/>
                  </a:lnTo>
                  <a:cubicBezTo>
                    <a:pt x="55196" y="97464"/>
                    <a:pt x="55196" y="97921"/>
                    <a:pt x="55139" y="98359"/>
                  </a:cubicBezTo>
                  <a:cubicBezTo>
                    <a:pt x="55139" y="98930"/>
                    <a:pt x="54663" y="99596"/>
                    <a:pt x="53616" y="100167"/>
                  </a:cubicBezTo>
                  <a:cubicBezTo>
                    <a:pt x="47875" y="102852"/>
                    <a:pt x="41583" y="104156"/>
                    <a:pt x="35243" y="103975"/>
                  </a:cubicBezTo>
                  <a:cubicBezTo>
                    <a:pt x="28056" y="105137"/>
                    <a:pt x="20802" y="102376"/>
                    <a:pt x="16204" y="96741"/>
                  </a:cubicBezTo>
                  <a:cubicBezTo>
                    <a:pt x="14225" y="93913"/>
                    <a:pt x="12949" y="90648"/>
                    <a:pt x="12492" y="87221"/>
                  </a:cubicBezTo>
                  <a:cubicBezTo>
                    <a:pt x="12111" y="83223"/>
                    <a:pt x="11921" y="79035"/>
                    <a:pt x="11921" y="74655"/>
                  </a:cubicBezTo>
                  <a:lnTo>
                    <a:pt x="11921" y="36578"/>
                  </a:lnTo>
                  <a:lnTo>
                    <a:pt x="2401" y="36578"/>
                  </a:lnTo>
                  <a:cubicBezTo>
                    <a:pt x="1259" y="36749"/>
                    <a:pt x="193" y="35959"/>
                    <a:pt x="22" y="34817"/>
                  </a:cubicBezTo>
                  <a:cubicBezTo>
                    <a:pt x="-7" y="34607"/>
                    <a:pt x="-7" y="34398"/>
                    <a:pt x="22" y="34198"/>
                  </a:cubicBezTo>
                  <a:lnTo>
                    <a:pt x="22" y="26011"/>
                  </a:lnTo>
                  <a:cubicBezTo>
                    <a:pt x="-93" y="24812"/>
                    <a:pt x="802" y="23746"/>
                    <a:pt x="2001" y="23632"/>
                  </a:cubicBezTo>
                  <a:cubicBezTo>
                    <a:pt x="2135" y="23622"/>
                    <a:pt x="2268" y="23622"/>
                    <a:pt x="2401" y="23632"/>
                  </a:cubicBezTo>
                  <a:lnTo>
                    <a:pt x="11921" y="23632"/>
                  </a:lnTo>
                  <a:lnTo>
                    <a:pt x="11921" y="2403"/>
                  </a:lnTo>
                  <a:cubicBezTo>
                    <a:pt x="11749" y="1261"/>
                    <a:pt x="12540" y="195"/>
                    <a:pt x="13682" y="23"/>
                  </a:cubicBezTo>
                  <a:cubicBezTo>
                    <a:pt x="13891" y="-5"/>
                    <a:pt x="14101" y="-5"/>
                    <a:pt x="14301" y="23"/>
                  </a:cubicBezTo>
                  <a:lnTo>
                    <a:pt x="27437" y="23"/>
                  </a:lnTo>
                  <a:cubicBezTo>
                    <a:pt x="28580" y="-148"/>
                    <a:pt x="29646" y="642"/>
                    <a:pt x="29817" y="1784"/>
                  </a:cubicBezTo>
                  <a:cubicBezTo>
                    <a:pt x="29846" y="1994"/>
                    <a:pt x="29846" y="2203"/>
                    <a:pt x="29817" y="2403"/>
                  </a:cubicBezTo>
                  <a:lnTo>
                    <a:pt x="29817" y="23632"/>
                  </a:lnTo>
                  <a:lnTo>
                    <a:pt x="46095" y="23632"/>
                  </a:lnTo>
                  <a:cubicBezTo>
                    <a:pt x="47238" y="23460"/>
                    <a:pt x="48304" y="24250"/>
                    <a:pt x="48475" y="25393"/>
                  </a:cubicBezTo>
                  <a:cubicBezTo>
                    <a:pt x="48504" y="25602"/>
                    <a:pt x="48504" y="25812"/>
                    <a:pt x="48475" y="26011"/>
                  </a:cubicBezTo>
                  <a:lnTo>
                    <a:pt x="48475" y="34864"/>
                  </a:lnTo>
                  <a:cubicBezTo>
                    <a:pt x="48647" y="36007"/>
                    <a:pt x="47857" y="37073"/>
                    <a:pt x="46714" y="37244"/>
                  </a:cubicBezTo>
                  <a:cubicBezTo>
                    <a:pt x="46505" y="37273"/>
                    <a:pt x="46295" y="37273"/>
                    <a:pt x="46095" y="37244"/>
                  </a:cubicBezTo>
                  <a:close/>
                </a:path>
              </a:pathLst>
            </a:custGeom>
            <a:solidFill>
              <a:srgbClr val="FFFFFF"/>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FE406F31-827C-AAB0-A7F8-CA6ABB71BA6B}"/>
                </a:ext>
              </a:extLst>
            </p:cNvPr>
            <p:cNvSpPr/>
            <p:nvPr/>
          </p:nvSpPr>
          <p:spPr>
            <a:xfrm>
              <a:off x="7217742" y="4855656"/>
              <a:ext cx="42884" cy="111321"/>
            </a:xfrm>
            <a:custGeom>
              <a:avLst/>
              <a:gdLst>
                <a:gd name="connsiteX0" fmla="*/ 30295 w 42884"/>
                <a:gd name="connsiteY0" fmla="*/ 98828 h 111321"/>
                <a:gd name="connsiteX1" fmla="*/ 40481 w 42884"/>
                <a:gd name="connsiteY1" fmla="*/ 98828 h 111321"/>
                <a:gd name="connsiteX2" fmla="*/ 42861 w 42884"/>
                <a:gd name="connsiteY2" fmla="*/ 100589 h 111321"/>
                <a:gd name="connsiteX3" fmla="*/ 42861 w 42884"/>
                <a:gd name="connsiteY3" fmla="*/ 101208 h 111321"/>
                <a:gd name="connsiteX4" fmla="*/ 42861 w 42884"/>
                <a:gd name="connsiteY4" fmla="*/ 108918 h 111321"/>
                <a:gd name="connsiteX5" fmla="*/ 41100 w 42884"/>
                <a:gd name="connsiteY5" fmla="*/ 111298 h 111321"/>
                <a:gd name="connsiteX6" fmla="*/ 40481 w 42884"/>
                <a:gd name="connsiteY6" fmla="*/ 111298 h 111321"/>
                <a:gd name="connsiteX7" fmla="*/ 2403 w 42884"/>
                <a:gd name="connsiteY7" fmla="*/ 111298 h 111321"/>
                <a:gd name="connsiteX8" fmla="*/ 23 w 42884"/>
                <a:gd name="connsiteY8" fmla="*/ 109537 h 111321"/>
                <a:gd name="connsiteX9" fmla="*/ 23 w 42884"/>
                <a:gd name="connsiteY9" fmla="*/ 108918 h 111321"/>
                <a:gd name="connsiteX10" fmla="*/ 23 w 42884"/>
                <a:gd name="connsiteY10" fmla="*/ 101208 h 111321"/>
                <a:gd name="connsiteX11" fmla="*/ 1784 w 42884"/>
                <a:gd name="connsiteY11" fmla="*/ 98828 h 111321"/>
                <a:gd name="connsiteX12" fmla="*/ 2403 w 42884"/>
                <a:gd name="connsiteY12" fmla="*/ 98828 h 111321"/>
                <a:gd name="connsiteX13" fmla="*/ 12589 w 42884"/>
                <a:gd name="connsiteY13" fmla="*/ 98828 h 111321"/>
                <a:gd name="connsiteX14" fmla="*/ 12589 w 42884"/>
                <a:gd name="connsiteY14" fmla="*/ 46281 h 111321"/>
                <a:gd name="connsiteX15" fmla="*/ 3831 w 42884"/>
                <a:gd name="connsiteY15" fmla="*/ 46281 h 111321"/>
                <a:gd name="connsiteX16" fmla="*/ 1451 w 42884"/>
                <a:gd name="connsiteY16" fmla="*/ 44520 h 111321"/>
                <a:gd name="connsiteX17" fmla="*/ 1451 w 42884"/>
                <a:gd name="connsiteY17" fmla="*/ 43901 h 111321"/>
                <a:gd name="connsiteX18" fmla="*/ 1451 w 42884"/>
                <a:gd name="connsiteY18" fmla="*/ 35714 h 111321"/>
                <a:gd name="connsiteX19" fmla="*/ 3431 w 42884"/>
                <a:gd name="connsiteY19" fmla="*/ 33334 h 111321"/>
                <a:gd name="connsiteX20" fmla="*/ 3831 w 42884"/>
                <a:gd name="connsiteY20" fmla="*/ 33334 h 111321"/>
                <a:gd name="connsiteX21" fmla="*/ 28106 w 42884"/>
                <a:gd name="connsiteY21" fmla="*/ 33334 h 111321"/>
                <a:gd name="connsiteX22" fmla="*/ 30486 w 42884"/>
                <a:gd name="connsiteY22" fmla="*/ 35095 h 111321"/>
                <a:gd name="connsiteX23" fmla="*/ 30486 w 42884"/>
                <a:gd name="connsiteY23" fmla="*/ 35714 h 111321"/>
                <a:gd name="connsiteX24" fmla="*/ 11256 w 42884"/>
                <a:gd name="connsiteY24" fmla="*/ 19341 h 111321"/>
                <a:gd name="connsiteX25" fmla="*/ 11256 w 42884"/>
                <a:gd name="connsiteY25" fmla="*/ 3253 h 111321"/>
                <a:gd name="connsiteX26" fmla="*/ 19633 w 42884"/>
                <a:gd name="connsiteY26" fmla="*/ 16 h 111321"/>
                <a:gd name="connsiteX27" fmla="*/ 28010 w 42884"/>
                <a:gd name="connsiteY27" fmla="*/ 3253 h 111321"/>
                <a:gd name="connsiteX28" fmla="*/ 31057 w 42884"/>
                <a:gd name="connsiteY28" fmla="*/ 11344 h 111321"/>
                <a:gd name="connsiteX29" fmla="*/ 27915 w 42884"/>
                <a:gd name="connsiteY29" fmla="*/ 19341 h 111321"/>
                <a:gd name="connsiteX30" fmla="*/ 19443 w 42884"/>
                <a:gd name="connsiteY30" fmla="*/ 22482 h 111321"/>
                <a:gd name="connsiteX31" fmla="*/ 10876 w 42884"/>
                <a:gd name="connsiteY31" fmla="*/ 19341 h 11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2884" h="111321">
                  <a:moveTo>
                    <a:pt x="30295" y="98828"/>
                  </a:moveTo>
                  <a:lnTo>
                    <a:pt x="40481" y="98828"/>
                  </a:lnTo>
                  <a:cubicBezTo>
                    <a:pt x="41623" y="98656"/>
                    <a:pt x="42689" y="99447"/>
                    <a:pt x="42861" y="100589"/>
                  </a:cubicBezTo>
                  <a:cubicBezTo>
                    <a:pt x="42889" y="100798"/>
                    <a:pt x="42889" y="101008"/>
                    <a:pt x="42861" y="101208"/>
                  </a:cubicBezTo>
                  <a:lnTo>
                    <a:pt x="42861" y="108918"/>
                  </a:lnTo>
                  <a:cubicBezTo>
                    <a:pt x="43032" y="110061"/>
                    <a:pt x="42242" y="111127"/>
                    <a:pt x="41100" y="111298"/>
                  </a:cubicBezTo>
                  <a:cubicBezTo>
                    <a:pt x="40890" y="111327"/>
                    <a:pt x="40681" y="111327"/>
                    <a:pt x="40481" y="111298"/>
                  </a:cubicBezTo>
                  <a:lnTo>
                    <a:pt x="2403" y="111298"/>
                  </a:lnTo>
                  <a:cubicBezTo>
                    <a:pt x="1261" y="111470"/>
                    <a:pt x="195" y="110679"/>
                    <a:pt x="23" y="109537"/>
                  </a:cubicBezTo>
                  <a:cubicBezTo>
                    <a:pt x="-5" y="109328"/>
                    <a:pt x="-5" y="109118"/>
                    <a:pt x="23" y="108918"/>
                  </a:cubicBezTo>
                  <a:lnTo>
                    <a:pt x="23" y="101208"/>
                  </a:lnTo>
                  <a:cubicBezTo>
                    <a:pt x="-148" y="100065"/>
                    <a:pt x="642" y="98999"/>
                    <a:pt x="1784" y="98828"/>
                  </a:cubicBezTo>
                  <a:cubicBezTo>
                    <a:pt x="1994" y="98799"/>
                    <a:pt x="2203" y="98799"/>
                    <a:pt x="2403" y="98828"/>
                  </a:cubicBezTo>
                  <a:lnTo>
                    <a:pt x="12589" y="98828"/>
                  </a:lnTo>
                  <a:lnTo>
                    <a:pt x="12589" y="46281"/>
                  </a:lnTo>
                  <a:lnTo>
                    <a:pt x="3831" y="46281"/>
                  </a:lnTo>
                  <a:cubicBezTo>
                    <a:pt x="2689" y="46452"/>
                    <a:pt x="1623" y="45662"/>
                    <a:pt x="1451" y="44520"/>
                  </a:cubicBezTo>
                  <a:cubicBezTo>
                    <a:pt x="1423" y="44310"/>
                    <a:pt x="1423" y="44101"/>
                    <a:pt x="1451" y="43901"/>
                  </a:cubicBezTo>
                  <a:lnTo>
                    <a:pt x="1451" y="35714"/>
                  </a:lnTo>
                  <a:cubicBezTo>
                    <a:pt x="1337" y="34505"/>
                    <a:pt x="2232" y="33448"/>
                    <a:pt x="3431" y="33334"/>
                  </a:cubicBezTo>
                  <a:cubicBezTo>
                    <a:pt x="3565" y="33325"/>
                    <a:pt x="3698" y="33325"/>
                    <a:pt x="3831" y="33334"/>
                  </a:cubicBezTo>
                  <a:lnTo>
                    <a:pt x="28106" y="33334"/>
                  </a:lnTo>
                  <a:cubicBezTo>
                    <a:pt x="29248" y="33163"/>
                    <a:pt x="30314" y="33953"/>
                    <a:pt x="30486" y="35095"/>
                  </a:cubicBezTo>
                  <a:cubicBezTo>
                    <a:pt x="30514" y="35305"/>
                    <a:pt x="30514" y="35514"/>
                    <a:pt x="30486" y="35714"/>
                  </a:cubicBezTo>
                  <a:close/>
                  <a:moveTo>
                    <a:pt x="11256" y="19341"/>
                  </a:moveTo>
                  <a:cubicBezTo>
                    <a:pt x="7125" y="14772"/>
                    <a:pt x="7125" y="7822"/>
                    <a:pt x="11256" y="3253"/>
                  </a:cubicBezTo>
                  <a:cubicBezTo>
                    <a:pt x="13455" y="1026"/>
                    <a:pt x="16511" y="-155"/>
                    <a:pt x="19633" y="16"/>
                  </a:cubicBezTo>
                  <a:cubicBezTo>
                    <a:pt x="22756" y="-126"/>
                    <a:pt x="25792" y="1044"/>
                    <a:pt x="28010" y="3253"/>
                  </a:cubicBezTo>
                  <a:cubicBezTo>
                    <a:pt x="30047" y="5443"/>
                    <a:pt x="31142" y="8355"/>
                    <a:pt x="31057" y="11344"/>
                  </a:cubicBezTo>
                  <a:cubicBezTo>
                    <a:pt x="31152" y="14324"/>
                    <a:pt x="30019" y="17218"/>
                    <a:pt x="27915" y="19341"/>
                  </a:cubicBezTo>
                  <a:cubicBezTo>
                    <a:pt x="25631" y="21492"/>
                    <a:pt x="22575" y="22625"/>
                    <a:pt x="19443" y="22482"/>
                  </a:cubicBezTo>
                  <a:cubicBezTo>
                    <a:pt x="16273" y="22692"/>
                    <a:pt x="13160" y="21549"/>
                    <a:pt x="10876" y="19341"/>
                  </a:cubicBezTo>
                  <a:close/>
                </a:path>
              </a:pathLst>
            </a:custGeom>
            <a:solidFill>
              <a:srgbClr val="FFFFFF"/>
            </a:solidFill>
            <a:ln w="950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92E29708-6981-46C8-449F-AA74224D2047}"/>
                </a:ext>
              </a:extLst>
            </p:cNvPr>
            <p:cNvSpPr/>
            <p:nvPr/>
          </p:nvSpPr>
          <p:spPr>
            <a:xfrm>
              <a:off x="7265353" y="4887332"/>
              <a:ext cx="85207" cy="116196"/>
            </a:xfrm>
            <a:custGeom>
              <a:avLst/>
              <a:gdLst>
                <a:gd name="connsiteX0" fmla="*/ 11148 w 85207"/>
                <a:gd name="connsiteY0" fmla="*/ 103420 h 116196"/>
                <a:gd name="connsiteX1" fmla="*/ 11148 w 85207"/>
                <a:gd name="connsiteY1" fmla="*/ 14605 h 116196"/>
                <a:gd name="connsiteX2" fmla="*/ 2485 w 85207"/>
                <a:gd name="connsiteY2" fmla="*/ 14605 h 116196"/>
                <a:gd name="connsiteX3" fmla="*/ 10 w 85207"/>
                <a:gd name="connsiteY3" fmla="*/ 12225 h 116196"/>
                <a:gd name="connsiteX4" fmla="*/ 10 w 85207"/>
                <a:gd name="connsiteY4" fmla="*/ 4038 h 116196"/>
                <a:gd name="connsiteX5" fmla="*/ 1981 w 85207"/>
                <a:gd name="connsiteY5" fmla="*/ 1648 h 116196"/>
                <a:gd name="connsiteX6" fmla="*/ 2485 w 85207"/>
                <a:gd name="connsiteY6" fmla="*/ 1658 h 116196"/>
                <a:gd name="connsiteX7" fmla="*/ 24285 w 85207"/>
                <a:gd name="connsiteY7" fmla="*/ 1658 h 116196"/>
                <a:gd name="connsiteX8" fmla="*/ 26665 w 85207"/>
                <a:gd name="connsiteY8" fmla="*/ 4038 h 116196"/>
                <a:gd name="connsiteX9" fmla="*/ 28283 w 85207"/>
                <a:gd name="connsiteY9" fmla="*/ 13557 h 116196"/>
                <a:gd name="connsiteX10" fmla="*/ 53509 w 85207"/>
                <a:gd name="connsiteY10" fmla="*/ 40 h 116196"/>
                <a:gd name="connsiteX11" fmla="*/ 76641 w 85207"/>
                <a:gd name="connsiteY11" fmla="*/ 9559 h 116196"/>
                <a:gd name="connsiteX12" fmla="*/ 85018 w 85207"/>
                <a:gd name="connsiteY12" fmla="*/ 37641 h 116196"/>
                <a:gd name="connsiteX13" fmla="*/ 75499 w 85207"/>
                <a:gd name="connsiteY13" fmla="*/ 70864 h 116196"/>
                <a:gd name="connsiteX14" fmla="*/ 50272 w 85207"/>
                <a:gd name="connsiteY14" fmla="*/ 81621 h 116196"/>
                <a:gd name="connsiteX15" fmla="*/ 29425 w 85207"/>
                <a:gd name="connsiteY15" fmla="*/ 74957 h 116196"/>
                <a:gd name="connsiteX16" fmla="*/ 29425 w 85207"/>
                <a:gd name="connsiteY16" fmla="*/ 103516 h 116196"/>
                <a:gd name="connsiteX17" fmla="*/ 46369 w 85207"/>
                <a:gd name="connsiteY17" fmla="*/ 103516 h 116196"/>
                <a:gd name="connsiteX18" fmla="*/ 48845 w 85207"/>
                <a:gd name="connsiteY18" fmla="*/ 105896 h 116196"/>
                <a:gd name="connsiteX19" fmla="*/ 48845 w 85207"/>
                <a:gd name="connsiteY19" fmla="*/ 113796 h 116196"/>
                <a:gd name="connsiteX20" fmla="*/ 46874 w 85207"/>
                <a:gd name="connsiteY20" fmla="*/ 116186 h 116196"/>
                <a:gd name="connsiteX21" fmla="*/ 46369 w 85207"/>
                <a:gd name="connsiteY21" fmla="*/ 116176 h 116196"/>
                <a:gd name="connsiteX22" fmla="*/ 2866 w 85207"/>
                <a:gd name="connsiteY22" fmla="*/ 116176 h 116196"/>
                <a:gd name="connsiteX23" fmla="*/ 486 w 85207"/>
                <a:gd name="connsiteY23" fmla="*/ 114196 h 116196"/>
                <a:gd name="connsiteX24" fmla="*/ 486 w 85207"/>
                <a:gd name="connsiteY24" fmla="*/ 113796 h 116196"/>
                <a:gd name="connsiteX25" fmla="*/ 486 w 85207"/>
                <a:gd name="connsiteY25" fmla="*/ 106086 h 116196"/>
                <a:gd name="connsiteX26" fmla="*/ 2247 w 85207"/>
                <a:gd name="connsiteY26" fmla="*/ 103706 h 116196"/>
                <a:gd name="connsiteX27" fmla="*/ 2866 w 85207"/>
                <a:gd name="connsiteY27" fmla="*/ 103706 h 116196"/>
                <a:gd name="connsiteX28" fmla="*/ 29139 w 85207"/>
                <a:gd name="connsiteY28" fmla="*/ 31454 h 116196"/>
                <a:gd name="connsiteX29" fmla="*/ 29139 w 85207"/>
                <a:gd name="connsiteY29" fmla="*/ 61535 h 116196"/>
                <a:gd name="connsiteX30" fmla="*/ 36945 w 85207"/>
                <a:gd name="connsiteY30" fmla="*/ 66104 h 116196"/>
                <a:gd name="connsiteX31" fmla="*/ 47417 w 85207"/>
                <a:gd name="connsiteY31" fmla="*/ 68198 h 116196"/>
                <a:gd name="connsiteX32" fmla="*/ 61791 w 85207"/>
                <a:gd name="connsiteY32" fmla="*/ 61916 h 116196"/>
                <a:gd name="connsiteX33" fmla="*/ 66836 w 85207"/>
                <a:gd name="connsiteY33" fmla="*/ 40878 h 116196"/>
                <a:gd name="connsiteX34" fmla="*/ 57888 w 85207"/>
                <a:gd name="connsiteY34" fmla="*/ 16223 h 116196"/>
                <a:gd name="connsiteX35" fmla="*/ 47226 w 85207"/>
                <a:gd name="connsiteY35" fmla="*/ 14128 h 116196"/>
                <a:gd name="connsiteX36" fmla="*/ 34851 w 85207"/>
                <a:gd name="connsiteY36" fmla="*/ 18793 h 116196"/>
                <a:gd name="connsiteX37" fmla="*/ 29139 w 85207"/>
                <a:gd name="connsiteY37" fmla="*/ 31454 h 11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207" h="116196">
                  <a:moveTo>
                    <a:pt x="11148" y="103420"/>
                  </a:moveTo>
                  <a:lnTo>
                    <a:pt x="11148" y="14605"/>
                  </a:lnTo>
                  <a:lnTo>
                    <a:pt x="2485" y="14605"/>
                  </a:lnTo>
                  <a:cubicBezTo>
                    <a:pt x="867" y="14605"/>
                    <a:pt x="10" y="13843"/>
                    <a:pt x="10" y="12225"/>
                  </a:cubicBezTo>
                  <a:lnTo>
                    <a:pt x="10" y="4038"/>
                  </a:lnTo>
                  <a:cubicBezTo>
                    <a:pt x="-104" y="2838"/>
                    <a:pt x="772" y="1763"/>
                    <a:pt x="1981" y="1648"/>
                  </a:cubicBezTo>
                  <a:cubicBezTo>
                    <a:pt x="2152" y="1629"/>
                    <a:pt x="2314" y="1639"/>
                    <a:pt x="2485" y="1658"/>
                  </a:cubicBezTo>
                  <a:lnTo>
                    <a:pt x="24285" y="1658"/>
                  </a:lnTo>
                  <a:cubicBezTo>
                    <a:pt x="25617" y="1658"/>
                    <a:pt x="26379" y="2515"/>
                    <a:pt x="26665" y="4038"/>
                  </a:cubicBezTo>
                  <a:lnTo>
                    <a:pt x="28283" y="13557"/>
                  </a:lnTo>
                  <a:cubicBezTo>
                    <a:pt x="33528" y="4723"/>
                    <a:pt x="43247" y="-484"/>
                    <a:pt x="53509" y="40"/>
                  </a:cubicBezTo>
                  <a:cubicBezTo>
                    <a:pt x="62257" y="-417"/>
                    <a:pt x="70749" y="3077"/>
                    <a:pt x="76641" y="9559"/>
                  </a:cubicBezTo>
                  <a:cubicBezTo>
                    <a:pt x="82743" y="17594"/>
                    <a:pt x="85713" y="27579"/>
                    <a:pt x="85018" y="37641"/>
                  </a:cubicBezTo>
                  <a:cubicBezTo>
                    <a:pt x="86075" y="49512"/>
                    <a:pt x="82676" y="61354"/>
                    <a:pt x="75499" y="70864"/>
                  </a:cubicBezTo>
                  <a:cubicBezTo>
                    <a:pt x="69073" y="77965"/>
                    <a:pt x="59849" y="81897"/>
                    <a:pt x="50272" y="81621"/>
                  </a:cubicBezTo>
                  <a:cubicBezTo>
                    <a:pt x="42752" y="81945"/>
                    <a:pt x="35365" y="79584"/>
                    <a:pt x="29425" y="74957"/>
                  </a:cubicBezTo>
                  <a:lnTo>
                    <a:pt x="29425" y="103516"/>
                  </a:lnTo>
                  <a:lnTo>
                    <a:pt x="46369" y="103516"/>
                  </a:lnTo>
                  <a:cubicBezTo>
                    <a:pt x="47988" y="103516"/>
                    <a:pt x="48845" y="104277"/>
                    <a:pt x="48845" y="105896"/>
                  </a:cubicBezTo>
                  <a:lnTo>
                    <a:pt x="48845" y="113796"/>
                  </a:lnTo>
                  <a:cubicBezTo>
                    <a:pt x="48959" y="114996"/>
                    <a:pt x="48083" y="116072"/>
                    <a:pt x="46874" y="116186"/>
                  </a:cubicBezTo>
                  <a:cubicBezTo>
                    <a:pt x="46703" y="116205"/>
                    <a:pt x="46541" y="116196"/>
                    <a:pt x="46369" y="116176"/>
                  </a:cubicBezTo>
                  <a:lnTo>
                    <a:pt x="2866" y="116176"/>
                  </a:lnTo>
                  <a:cubicBezTo>
                    <a:pt x="1666" y="116291"/>
                    <a:pt x="600" y="115396"/>
                    <a:pt x="486" y="114196"/>
                  </a:cubicBezTo>
                  <a:cubicBezTo>
                    <a:pt x="477" y="114063"/>
                    <a:pt x="477" y="113930"/>
                    <a:pt x="486" y="113796"/>
                  </a:cubicBezTo>
                  <a:lnTo>
                    <a:pt x="486" y="106086"/>
                  </a:lnTo>
                  <a:cubicBezTo>
                    <a:pt x="315" y="104944"/>
                    <a:pt x="1105" y="103877"/>
                    <a:pt x="2247" y="103706"/>
                  </a:cubicBezTo>
                  <a:cubicBezTo>
                    <a:pt x="2456" y="103677"/>
                    <a:pt x="2666" y="103677"/>
                    <a:pt x="2866" y="103706"/>
                  </a:cubicBezTo>
                  <a:close/>
                  <a:moveTo>
                    <a:pt x="29139" y="31454"/>
                  </a:moveTo>
                  <a:lnTo>
                    <a:pt x="29139" y="61535"/>
                  </a:lnTo>
                  <a:cubicBezTo>
                    <a:pt x="31395" y="63582"/>
                    <a:pt x="34051" y="65143"/>
                    <a:pt x="36945" y="66104"/>
                  </a:cubicBezTo>
                  <a:cubicBezTo>
                    <a:pt x="40277" y="67427"/>
                    <a:pt x="43828" y="68142"/>
                    <a:pt x="47417" y="68198"/>
                  </a:cubicBezTo>
                  <a:cubicBezTo>
                    <a:pt x="52928" y="68484"/>
                    <a:pt x="58259" y="66161"/>
                    <a:pt x="61791" y="61916"/>
                  </a:cubicBezTo>
                  <a:cubicBezTo>
                    <a:pt x="65723" y="55642"/>
                    <a:pt x="67503" y="48256"/>
                    <a:pt x="66836" y="40878"/>
                  </a:cubicBezTo>
                  <a:cubicBezTo>
                    <a:pt x="66836" y="27455"/>
                    <a:pt x="63885" y="19269"/>
                    <a:pt x="57888" y="16223"/>
                  </a:cubicBezTo>
                  <a:cubicBezTo>
                    <a:pt x="54556" y="14661"/>
                    <a:pt x="50901" y="13938"/>
                    <a:pt x="47226" y="14128"/>
                  </a:cubicBezTo>
                  <a:cubicBezTo>
                    <a:pt x="42676" y="14157"/>
                    <a:pt x="38287" y="15813"/>
                    <a:pt x="34851" y="18793"/>
                  </a:cubicBezTo>
                  <a:cubicBezTo>
                    <a:pt x="31062" y="21877"/>
                    <a:pt x="28939" y="26570"/>
                    <a:pt x="29139" y="31454"/>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1288732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C01B28D-8177-705D-AA3A-6E4383635B3D}"/>
              </a:ext>
            </a:extLst>
          </p:cNvPr>
          <p:cNvSpPr>
            <a:spLocks noGrp="1"/>
          </p:cNvSpPr>
          <p:nvPr>
            <p:ph type="body" sz="quarter" idx="11"/>
          </p:nvPr>
        </p:nvSpPr>
        <p:spPr/>
        <p:txBody>
          <a:bodyPr/>
          <a:lstStyle/>
          <a:p>
            <a:r>
              <a:rPr lang="nl-NL" dirty="0"/>
              <a:t>Bespreek in de klas</a:t>
            </a:r>
          </a:p>
        </p:txBody>
      </p:sp>
      <p:sp>
        <p:nvSpPr>
          <p:cNvPr id="3" name="Tijdelijke aanduiding voor tekst 2">
            <a:extLst>
              <a:ext uri="{FF2B5EF4-FFF2-40B4-BE49-F238E27FC236}">
                <a16:creationId xmlns:a16="http://schemas.microsoft.com/office/drawing/2014/main" id="{99C7C837-A73B-4BF4-953A-A634A6EFF092}"/>
              </a:ext>
            </a:extLst>
          </p:cNvPr>
          <p:cNvSpPr>
            <a:spLocks noGrp="1"/>
          </p:cNvSpPr>
          <p:nvPr>
            <p:ph type="body" sz="quarter" idx="12"/>
          </p:nvPr>
        </p:nvSpPr>
        <p:spPr/>
        <p:txBody>
          <a:bodyPr/>
          <a:lstStyle/>
          <a:p>
            <a:r>
              <a:rPr lang="nl-NL" dirty="0"/>
              <a:t>Vandaag gaan we het hebben over podcasts. </a:t>
            </a:r>
          </a:p>
          <a:p>
            <a:endParaRPr lang="nl-NL" dirty="0"/>
          </a:p>
          <a:p>
            <a:pPr marL="342900" indent="-342900">
              <a:buFont typeface="Arial" panose="020B0604020202020204" pitchFamily="34" charset="0"/>
              <a:buChar char="•"/>
            </a:pPr>
            <a:r>
              <a:rPr lang="nl-NL" dirty="0"/>
              <a:t>Wie luistert er wel eens naar een podcast?</a:t>
            </a:r>
          </a:p>
          <a:p>
            <a:pPr marL="342900" indent="-342900">
              <a:buFont typeface="Arial" panose="020B0604020202020204" pitchFamily="34" charset="0"/>
              <a:buChar char="•"/>
            </a:pPr>
            <a:r>
              <a:rPr lang="nl-NL" dirty="0"/>
              <a:t>Wat vind je leuk aan een podcast?</a:t>
            </a:r>
          </a:p>
          <a:p>
            <a:pPr marL="342900" indent="-342900">
              <a:buFont typeface="Arial" panose="020B0604020202020204" pitchFamily="34" charset="0"/>
              <a:buChar char="•"/>
            </a:pPr>
            <a:r>
              <a:rPr lang="nl-NL" dirty="0"/>
              <a:t>Welke podcast ken jij?</a:t>
            </a:r>
          </a:p>
        </p:txBody>
      </p:sp>
    </p:spTree>
    <p:extLst>
      <p:ext uri="{BB962C8B-B14F-4D97-AF65-F5344CB8AC3E}">
        <p14:creationId xmlns:p14="http://schemas.microsoft.com/office/powerpoint/2010/main" val="876492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persoon&#10;&#10;Automatisch gegenereerde beschrijving">
            <a:extLst>
              <a:ext uri="{FF2B5EF4-FFF2-40B4-BE49-F238E27FC236}">
                <a16:creationId xmlns:a16="http://schemas.microsoft.com/office/drawing/2014/main" id="{FD113DFF-8C54-6234-51B6-C0E6761C31B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293" r="20293"/>
          <a:stretch>
            <a:fillRect/>
          </a:stretch>
        </p:blipFill>
        <p:spPr/>
      </p:pic>
      <p:sp>
        <p:nvSpPr>
          <p:cNvPr id="3" name="Tijdelijke aanduiding voor tekst 2">
            <a:extLst>
              <a:ext uri="{FF2B5EF4-FFF2-40B4-BE49-F238E27FC236}">
                <a16:creationId xmlns:a16="http://schemas.microsoft.com/office/drawing/2014/main" id="{F0499A96-9150-CD35-BCFE-4C7C9AC408FF}"/>
              </a:ext>
            </a:extLst>
          </p:cNvPr>
          <p:cNvSpPr>
            <a:spLocks noGrp="1"/>
          </p:cNvSpPr>
          <p:nvPr>
            <p:ph type="body" sz="quarter" idx="11"/>
          </p:nvPr>
        </p:nvSpPr>
        <p:spPr>
          <a:xfrm>
            <a:off x="591060" y="495393"/>
            <a:ext cx="5504940" cy="1452562"/>
          </a:xfrm>
        </p:spPr>
        <p:txBody>
          <a:bodyPr>
            <a:normAutofit/>
          </a:bodyPr>
          <a:lstStyle/>
          <a:p>
            <a:r>
              <a:rPr lang="nl-NL" sz="2400" dirty="0"/>
              <a:t>Waar gaan we het over hebben? </a:t>
            </a:r>
          </a:p>
        </p:txBody>
      </p:sp>
      <p:sp>
        <p:nvSpPr>
          <p:cNvPr id="4" name="Tijdelijke aanduiding voor tekst 3">
            <a:extLst>
              <a:ext uri="{FF2B5EF4-FFF2-40B4-BE49-F238E27FC236}">
                <a16:creationId xmlns:a16="http://schemas.microsoft.com/office/drawing/2014/main" id="{77038945-76BD-DBC1-A141-0021A5B80757}"/>
              </a:ext>
            </a:extLst>
          </p:cNvPr>
          <p:cNvSpPr>
            <a:spLocks noGrp="1"/>
          </p:cNvSpPr>
          <p:nvPr>
            <p:ph type="body" sz="quarter" idx="12"/>
          </p:nvPr>
        </p:nvSpPr>
        <p:spPr/>
        <p:txBody>
          <a:bodyPr>
            <a:normAutofit fontScale="85000" lnSpcReduction="10000"/>
          </a:bodyPr>
          <a:lstStyle/>
          <a:p>
            <a:r>
              <a:rPr lang="nl-NL" dirty="0"/>
              <a:t>Vandaag gaan we samen een podcast maken. Heel veel grote mensen luisteren naar podcasts. Maar podcasts worden ook voor kinderen gemaakt. Je kan alleen </a:t>
            </a:r>
            <a:r>
              <a:rPr lang="nl-NL" b="1" dirty="0"/>
              <a:t>luisteren</a:t>
            </a:r>
            <a:r>
              <a:rPr lang="nl-NL" dirty="0"/>
              <a:t> naar podcasts. Er is geen beeld bij. Een podcast lijkt een beetje op een luisterboek. Of op een radioprogramma. </a:t>
            </a:r>
          </a:p>
          <a:p>
            <a:r>
              <a:rPr lang="nl-NL" dirty="0"/>
              <a:t>Ben je al nieuwsgierig? Om te snappen wat een podcast is, gaan we een stukje van een podcast luisteren.</a:t>
            </a:r>
          </a:p>
        </p:txBody>
      </p:sp>
    </p:spTree>
    <p:extLst>
      <p:ext uri="{BB962C8B-B14F-4D97-AF65-F5344CB8AC3E}">
        <p14:creationId xmlns:p14="http://schemas.microsoft.com/office/powerpoint/2010/main" val="832727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D01C86F-E6B3-58D6-E19B-E7ABE527BA83}"/>
              </a:ext>
            </a:extLst>
          </p:cNvPr>
          <p:cNvSpPr>
            <a:spLocks noGrp="1"/>
          </p:cNvSpPr>
          <p:nvPr>
            <p:ph type="body" sz="quarter" idx="11"/>
          </p:nvPr>
        </p:nvSpPr>
        <p:spPr>
          <a:xfrm>
            <a:off x="611405" y="1123123"/>
            <a:ext cx="4089253" cy="3826564"/>
          </a:xfrm>
        </p:spPr>
        <p:txBody>
          <a:bodyPr>
            <a:normAutofit fontScale="85000" lnSpcReduction="20000"/>
          </a:bodyPr>
          <a:lstStyle/>
          <a:p>
            <a:pPr>
              <a:lnSpc>
                <a:spcPct val="170000"/>
              </a:lnSpc>
            </a:pPr>
            <a:r>
              <a:rPr lang="nl-NL" sz="1800" b="0" dirty="0"/>
              <a:t>Op de site </a:t>
            </a:r>
            <a:r>
              <a:rPr lang="nl-NL" sz="1800" b="0" dirty="0">
                <a:solidFill>
                  <a:schemeClr val="tx1"/>
                </a:solidFill>
                <a:hlinkClick r:id="rId2">
                  <a:extLst>
                    <a:ext uri="{A12FA001-AC4F-418D-AE19-62706E023703}">
                      <ahyp:hlinkClr xmlns:ahyp="http://schemas.microsoft.com/office/drawing/2018/hyperlinkcolor" val="tx"/>
                    </a:ext>
                  </a:extLst>
                </a:hlinkClick>
              </a:rPr>
              <a:t>https://kinderpodcasts.nl/</a:t>
            </a:r>
            <a:r>
              <a:rPr lang="nl-NL" sz="1800" b="0" dirty="0">
                <a:solidFill>
                  <a:schemeClr val="tx1"/>
                </a:solidFill>
              </a:rPr>
              <a:t> </a:t>
            </a:r>
            <a:r>
              <a:rPr lang="nl-NL" sz="1800" b="0" dirty="0"/>
              <a:t>kun je allerlei podcasts vinden voor kinderen.</a:t>
            </a:r>
          </a:p>
          <a:p>
            <a:pPr>
              <a:lnSpc>
                <a:spcPct val="170000"/>
              </a:lnSpc>
            </a:pPr>
            <a:r>
              <a:rPr lang="nl-NL" sz="1800" b="0" dirty="0"/>
              <a:t>Je klikt eerst op de juiste leeftijd en dan zie je een lijst met voorbeelden.</a:t>
            </a:r>
          </a:p>
          <a:p>
            <a:pPr>
              <a:lnSpc>
                <a:spcPct val="170000"/>
              </a:lnSpc>
            </a:pPr>
            <a:endParaRPr lang="nl-NL" sz="1800" b="0" dirty="0"/>
          </a:p>
          <a:p>
            <a:pPr marL="285750" indent="-285750">
              <a:lnSpc>
                <a:spcPct val="170000"/>
              </a:lnSpc>
              <a:buFont typeface="Arial" panose="020B0604020202020204" pitchFamily="34" charset="0"/>
              <a:buChar char="•"/>
            </a:pPr>
            <a:r>
              <a:rPr lang="nl-NL" sz="1800" b="0" dirty="0"/>
              <a:t>Welke podcast lijkt jou leuk?</a:t>
            </a:r>
          </a:p>
          <a:p>
            <a:pPr marL="285750" indent="-285750">
              <a:lnSpc>
                <a:spcPct val="170000"/>
              </a:lnSpc>
              <a:buFont typeface="Arial" panose="020B0604020202020204" pitchFamily="34" charset="0"/>
              <a:buChar char="•"/>
            </a:pPr>
            <a:r>
              <a:rPr lang="nl-NL" sz="1800" b="0" dirty="0"/>
              <a:t>Beluister klassikaal of alleen met een hoofdtelefoon naar een podcast die jou leuk lijkt.</a:t>
            </a:r>
          </a:p>
        </p:txBody>
      </p:sp>
      <p:pic>
        <p:nvPicPr>
          <p:cNvPr id="5" name="Tijdelijke aanduiding voor afbeelding 4">
            <a:extLst>
              <a:ext uri="{FF2B5EF4-FFF2-40B4-BE49-F238E27FC236}">
                <a16:creationId xmlns:a16="http://schemas.microsoft.com/office/drawing/2014/main" id="{30380CC1-C257-57C7-72F5-D571D6399D0F}"/>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983" r="1983"/>
          <a:stretch>
            <a:fillRect/>
          </a:stretch>
        </p:blipFill>
        <p:spPr/>
      </p:pic>
    </p:spTree>
    <p:extLst>
      <p:ext uri="{BB962C8B-B14F-4D97-AF65-F5344CB8AC3E}">
        <p14:creationId xmlns:p14="http://schemas.microsoft.com/office/powerpoint/2010/main" val="276989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99BC319-5A50-4495-10E9-62AB2EA69BB0}"/>
              </a:ext>
            </a:extLst>
          </p:cNvPr>
          <p:cNvSpPr>
            <a:spLocks noGrp="1"/>
          </p:cNvSpPr>
          <p:nvPr>
            <p:ph type="body" sz="quarter" idx="11"/>
          </p:nvPr>
        </p:nvSpPr>
        <p:spPr>
          <a:xfrm>
            <a:off x="8093254" y="2312043"/>
            <a:ext cx="3417526" cy="2985514"/>
          </a:xfrm>
        </p:spPr>
        <p:txBody>
          <a:bodyPr>
            <a:normAutofit fontScale="85000" lnSpcReduction="10000"/>
          </a:bodyPr>
          <a:lstStyle/>
          <a:p>
            <a:r>
              <a:rPr lang="nl-NL" dirty="0"/>
              <a:t>In het nieuws: </a:t>
            </a:r>
          </a:p>
          <a:p>
            <a:pPr>
              <a:lnSpc>
                <a:spcPct val="150000"/>
              </a:lnSpc>
            </a:pPr>
            <a:r>
              <a:rPr lang="nl-NL" sz="1800" b="0" dirty="0"/>
              <a:t>Podcasts waren in Nederland tot vorige week gratis te beluisteren. Vanaf 15 april moeten luisteraars er soms voor betalen. </a:t>
            </a:r>
          </a:p>
          <a:p>
            <a:pPr>
              <a:lnSpc>
                <a:spcPct val="150000"/>
              </a:lnSpc>
            </a:pPr>
            <a:r>
              <a:rPr lang="nl-NL" sz="1800" b="0" dirty="0"/>
              <a:t>Eigenlijk net als films op </a:t>
            </a:r>
            <a:r>
              <a:rPr lang="nl-NL" sz="1800" b="0" dirty="0" err="1"/>
              <a:t>Netflix</a:t>
            </a:r>
            <a:r>
              <a:rPr lang="nl-NL" sz="1800" b="0" dirty="0"/>
              <a:t> of muziek op </a:t>
            </a:r>
            <a:r>
              <a:rPr lang="nl-NL" sz="1800" b="0" dirty="0" err="1"/>
              <a:t>Spotify</a:t>
            </a:r>
            <a:r>
              <a:rPr lang="nl-NL" sz="1800" b="0" dirty="0"/>
              <a:t>. </a:t>
            </a:r>
          </a:p>
        </p:txBody>
      </p:sp>
      <p:pic>
        <p:nvPicPr>
          <p:cNvPr id="5" name="Tijdelijke aanduiding voor afbeelding 4">
            <a:extLst>
              <a:ext uri="{FF2B5EF4-FFF2-40B4-BE49-F238E27FC236}">
                <a16:creationId xmlns:a16="http://schemas.microsoft.com/office/drawing/2014/main" id="{368021D3-F708-17E8-DDA1-A41D1B1BFDC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819" r="5819"/>
          <a:stretch>
            <a:fillRect/>
          </a:stretch>
        </p:blipFill>
        <p:spPr/>
      </p:pic>
    </p:spTree>
    <p:extLst>
      <p:ext uri="{BB962C8B-B14F-4D97-AF65-F5344CB8AC3E}">
        <p14:creationId xmlns:p14="http://schemas.microsoft.com/office/powerpoint/2010/main" val="4123192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FD62E33-A3AB-EDC2-1D02-EED35044149E}"/>
              </a:ext>
            </a:extLst>
          </p:cNvPr>
          <p:cNvSpPr>
            <a:spLocks noGrp="1"/>
          </p:cNvSpPr>
          <p:nvPr>
            <p:ph type="body" sz="quarter" idx="11"/>
          </p:nvPr>
        </p:nvSpPr>
        <p:spPr/>
        <p:txBody>
          <a:bodyPr/>
          <a:lstStyle/>
          <a:p>
            <a:r>
              <a:rPr lang="nl-NL" dirty="0"/>
              <a:t>Podcast voor kinderen</a:t>
            </a:r>
          </a:p>
        </p:txBody>
      </p:sp>
      <p:sp>
        <p:nvSpPr>
          <p:cNvPr id="3" name="Tijdelijke aanduiding voor tekst 2">
            <a:extLst>
              <a:ext uri="{FF2B5EF4-FFF2-40B4-BE49-F238E27FC236}">
                <a16:creationId xmlns:a16="http://schemas.microsoft.com/office/drawing/2014/main" id="{605D4726-0A8F-FFF5-3960-E20405D3BE97}"/>
              </a:ext>
            </a:extLst>
          </p:cNvPr>
          <p:cNvSpPr>
            <a:spLocks noGrp="1"/>
          </p:cNvSpPr>
          <p:nvPr>
            <p:ph type="body" sz="quarter" idx="12"/>
          </p:nvPr>
        </p:nvSpPr>
        <p:spPr/>
        <p:txBody>
          <a:bodyPr>
            <a:normAutofit fontScale="85000" lnSpcReduction="20000"/>
          </a:bodyPr>
          <a:lstStyle/>
          <a:p>
            <a:pPr>
              <a:lnSpc>
                <a:spcPct val="160000"/>
              </a:lnSpc>
            </a:pPr>
            <a:r>
              <a:rPr lang="nl-NL" dirty="0"/>
              <a:t>Er zijn steeds meer podcasts te vinden speciaal voor kinderen. Veel televisieprogramma’s hebben naast hun uitzending ook een podcast.</a:t>
            </a:r>
          </a:p>
          <a:p>
            <a:pPr>
              <a:lnSpc>
                <a:spcPct val="160000"/>
              </a:lnSpc>
            </a:pPr>
            <a:r>
              <a:rPr lang="nl-NL" dirty="0"/>
              <a:t>Bijvoorbeeld de podcast van het Jeugdjournaal.</a:t>
            </a:r>
          </a:p>
          <a:p>
            <a:pPr>
              <a:lnSpc>
                <a:spcPct val="160000"/>
              </a:lnSpc>
            </a:pPr>
            <a:endParaRPr lang="nl-NL" dirty="0"/>
          </a:p>
          <a:p>
            <a:pPr>
              <a:lnSpc>
                <a:spcPct val="160000"/>
              </a:lnSpc>
            </a:pPr>
            <a:r>
              <a:rPr lang="nl-NL" dirty="0"/>
              <a:t>Malou van der Starre en Bart Tuinman van de </a:t>
            </a:r>
            <a:r>
              <a:rPr lang="nl-NL" dirty="0">
                <a:solidFill>
                  <a:schemeClr val="accent1"/>
                </a:solidFill>
              </a:rPr>
              <a:t>Jeugdjournaalpodcast</a:t>
            </a:r>
            <a:r>
              <a:rPr lang="nl-NL" dirty="0"/>
              <a:t> leggen zelf uit wat een podcast is.</a:t>
            </a:r>
          </a:p>
        </p:txBody>
      </p:sp>
      <p:pic>
        <p:nvPicPr>
          <p:cNvPr id="5" name="Onlinemedia 4" descr="We hebben iets nieuws: de Jeugdjournaal Podcast!">
            <a:hlinkClick r:id="" action="ppaction://media"/>
            <a:extLst>
              <a:ext uri="{FF2B5EF4-FFF2-40B4-BE49-F238E27FC236}">
                <a16:creationId xmlns:a16="http://schemas.microsoft.com/office/drawing/2014/main" id="{36D95B5A-A7D7-5B0C-F380-FA7D81CFE747}"/>
              </a:ext>
            </a:extLst>
          </p:cNvPr>
          <p:cNvPicPr>
            <a:picLocks noGrp="1" noRot="1" noChangeAspect="1"/>
          </p:cNvPicPr>
          <p:nvPr>
            <p:ph type="media" sz="quarter" idx="13"/>
            <a:videoFile r:link="rId1"/>
          </p:nvPr>
        </p:nvPicPr>
        <p:blipFill>
          <a:blip r:embed="rId3"/>
          <a:stretch>
            <a:fillRect/>
          </a:stretch>
        </p:blipFill>
        <p:spPr>
          <a:xfrm>
            <a:off x="6543675" y="2586038"/>
            <a:ext cx="5267325" cy="2976562"/>
          </a:xfrm>
          <a:prstGeom prst="rect">
            <a:avLst/>
          </a:prstGeom>
        </p:spPr>
      </p:pic>
    </p:spTree>
    <p:extLst>
      <p:ext uri="{BB962C8B-B14F-4D97-AF65-F5344CB8AC3E}">
        <p14:creationId xmlns:p14="http://schemas.microsoft.com/office/powerpoint/2010/main" val="34164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31EC8BB-5974-EA2B-6689-09B7350540C9}"/>
              </a:ext>
            </a:extLst>
          </p:cNvPr>
          <p:cNvSpPr>
            <a:spLocks noGrp="1"/>
          </p:cNvSpPr>
          <p:nvPr>
            <p:ph type="body" sz="quarter" idx="11"/>
          </p:nvPr>
        </p:nvSpPr>
        <p:spPr>
          <a:xfrm>
            <a:off x="8112180" y="775252"/>
            <a:ext cx="3884350" cy="5247861"/>
          </a:xfrm>
        </p:spPr>
        <p:txBody>
          <a:bodyPr>
            <a:normAutofit fontScale="25000" lnSpcReduction="20000"/>
          </a:bodyPr>
          <a:lstStyle/>
          <a:p>
            <a:pPr>
              <a:lnSpc>
                <a:spcPct val="170000"/>
              </a:lnSpc>
            </a:pPr>
            <a:r>
              <a:rPr lang="nl-NL" sz="8000" dirty="0"/>
              <a:t>Welke podcasts zijn er?</a:t>
            </a:r>
          </a:p>
          <a:p>
            <a:pPr>
              <a:lnSpc>
                <a:spcPct val="170000"/>
              </a:lnSpc>
            </a:pPr>
            <a:r>
              <a:rPr lang="nl-NL" sz="6400" b="0" dirty="0"/>
              <a:t>Je hebt podcasts die informatie geven over een onderwerp, zoals de podcast van het Jeugdjournaal. </a:t>
            </a:r>
          </a:p>
          <a:p>
            <a:pPr>
              <a:lnSpc>
                <a:spcPct val="170000"/>
              </a:lnSpc>
            </a:pPr>
            <a:r>
              <a:rPr lang="nl-NL" sz="6400" b="0" dirty="0"/>
              <a:t>Soms is een podcast ook een gesprek, zoals jij dat met je klasgenoten kunt hebben. En dat gaat dan over een onderwerp waar de makers veel van weten en een mening over hebben. Over mode of over voetbal of over sieraden maken.</a:t>
            </a:r>
          </a:p>
          <a:p>
            <a:pPr>
              <a:lnSpc>
                <a:spcPct val="170000"/>
              </a:lnSpc>
            </a:pPr>
            <a:r>
              <a:rPr lang="nl-NL" sz="6400" b="0" dirty="0"/>
              <a:t>Podcasts kunnen heel veel verschillende vormen hebben. </a:t>
            </a:r>
          </a:p>
          <a:p>
            <a:endParaRPr lang="nl-NL" dirty="0"/>
          </a:p>
        </p:txBody>
      </p:sp>
      <p:pic>
        <p:nvPicPr>
          <p:cNvPr id="5" name="Tijdelijke aanduiding voor afbeelding 4" descr="Afbeelding met persoon&#10;&#10;Automatisch gegenereerde beschrijving">
            <a:extLst>
              <a:ext uri="{FF2B5EF4-FFF2-40B4-BE49-F238E27FC236}">
                <a16:creationId xmlns:a16="http://schemas.microsoft.com/office/drawing/2014/main" id="{EE413E61-D517-BF0B-8514-7E5ABBB9405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799" r="13799"/>
          <a:stretch>
            <a:fillRect/>
          </a:stretch>
        </p:blipFill>
        <p:spPr/>
      </p:pic>
    </p:spTree>
    <p:extLst>
      <p:ext uri="{BB962C8B-B14F-4D97-AF65-F5344CB8AC3E}">
        <p14:creationId xmlns:p14="http://schemas.microsoft.com/office/powerpoint/2010/main" val="3696068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ADBB39D-DC5B-B482-F24F-CF5B73585C15}"/>
              </a:ext>
            </a:extLst>
          </p:cNvPr>
          <p:cNvSpPr>
            <a:spLocks noGrp="1"/>
          </p:cNvSpPr>
          <p:nvPr>
            <p:ph type="body" sz="quarter" idx="11"/>
          </p:nvPr>
        </p:nvSpPr>
        <p:spPr/>
        <p:txBody>
          <a:bodyPr/>
          <a:lstStyle/>
          <a:p>
            <a:r>
              <a:rPr lang="nl-NL" dirty="0"/>
              <a:t>Het hoorspel</a:t>
            </a:r>
          </a:p>
        </p:txBody>
      </p:sp>
      <p:sp>
        <p:nvSpPr>
          <p:cNvPr id="3" name="Tijdelijke aanduiding voor tekst 2">
            <a:extLst>
              <a:ext uri="{FF2B5EF4-FFF2-40B4-BE49-F238E27FC236}">
                <a16:creationId xmlns:a16="http://schemas.microsoft.com/office/drawing/2014/main" id="{58C4AB89-B399-2192-D619-E297EF34FF8A}"/>
              </a:ext>
            </a:extLst>
          </p:cNvPr>
          <p:cNvSpPr>
            <a:spLocks noGrp="1"/>
          </p:cNvSpPr>
          <p:nvPr>
            <p:ph type="body" sz="quarter" idx="12"/>
          </p:nvPr>
        </p:nvSpPr>
        <p:spPr/>
        <p:txBody>
          <a:bodyPr/>
          <a:lstStyle/>
          <a:p>
            <a:r>
              <a:rPr lang="nl-NL" dirty="0"/>
              <a:t>Een podcast kan ook een </a:t>
            </a:r>
            <a:r>
              <a:rPr lang="nl-NL" i="1" dirty="0"/>
              <a:t>hoorspel</a:t>
            </a:r>
            <a:r>
              <a:rPr lang="nl-NL" dirty="0"/>
              <a:t> zijn. Een hoorspel lijkt het meest op een luisterboek. Het is een verhaal dat verteld wordt met geluiden en muziekjes. Door deze </a:t>
            </a:r>
            <a:r>
              <a:rPr lang="nl-NL" i="1" dirty="0"/>
              <a:t>geluidseffecten</a:t>
            </a:r>
            <a:r>
              <a:rPr lang="nl-NL" dirty="0"/>
              <a:t> wordt het verhaal heel echt en extra spannend, grappig of droevig. Het lijkt wel een film die in jouw hoofd afspeelt.</a:t>
            </a:r>
          </a:p>
          <a:p>
            <a:r>
              <a:rPr lang="nl-NL" dirty="0">
                <a:solidFill>
                  <a:schemeClr val="tx1"/>
                </a:solidFill>
              </a:rPr>
              <a:t>Op </a:t>
            </a:r>
            <a:r>
              <a:rPr lang="nl-NL" dirty="0">
                <a:solidFill>
                  <a:schemeClr val="tx1"/>
                </a:solidFill>
                <a:hlinkClick r:id="rId2">
                  <a:extLst>
                    <a:ext uri="{A12FA001-AC4F-418D-AE19-62706E023703}">
                      <ahyp:hlinkClr xmlns:ahyp="http://schemas.microsoft.com/office/drawing/2018/hyperlinkcolor" val="tx"/>
                    </a:ext>
                  </a:extLst>
                </a:hlinkClick>
              </a:rPr>
              <a:t>https://kinderpodcasts.nl/project/het-nationaal-hoorspel/</a:t>
            </a:r>
            <a:r>
              <a:rPr lang="nl-NL" dirty="0">
                <a:solidFill>
                  <a:schemeClr val="tx1"/>
                </a:solidFill>
              </a:rPr>
              <a:t> </a:t>
            </a:r>
            <a:r>
              <a:rPr lang="nl-NL" dirty="0"/>
              <a:t>kun je luisteren naar een fragment van een hoorspel.</a:t>
            </a:r>
          </a:p>
        </p:txBody>
      </p:sp>
      <p:grpSp>
        <p:nvGrpSpPr>
          <p:cNvPr id="4" name="Group 82">
            <a:extLst>
              <a:ext uri="{FF2B5EF4-FFF2-40B4-BE49-F238E27FC236}">
                <a16:creationId xmlns:a16="http://schemas.microsoft.com/office/drawing/2014/main" id="{FF40B09A-167C-6FC2-C6DF-55A5DF109C52}"/>
              </a:ext>
            </a:extLst>
          </p:cNvPr>
          <p:cNvGrpSpPr/>
          <p:nvPr/>
        </p:nvGrpSpPr>
        <p:grpSpPr>
          <a:xfrm>
            <a:off x="8450395" y="4647720"/>
            <a:ext cx="1186319" cy="1330000"/>
            <a:chOff x="6153371" y="4681130"/>
            <a:chExt cx="654957" cy="734282"/>
          </a:xfrm>
        </p:grpSpPr>
        <p:sp>
          <p:nvSpPr>
            <p:cNvPr id="5" name="Graphic 2">
              <a:extLst>
                <a:ext uri="{FF2B5EF4-FFF2-40B4-BE49-F238E27FC236}">
                  <a16:creationId xmlns:a16="http://schemas.microsoft.com/office/drawing/2014/main" id="{FD6AC262-D5A0-9DC0-556F-0DFAA69AF89F}"/>
                </a:ext>
              </a:extLst>
            </p:cNvPr>
            <p:cNvSpPr/>
            <p:nvPr/>
          </p:nvSpPr>
          <p:spPr>
            <a:xfrm>
              <a:off x="6153371" y="4681130"/>
              <a:ext cx="654957" cy="734282"/>
            </a:xfrm>
            <a:custGeom>
              <a:avLst/>
              <a:gdLst>
                <a:gd name="connsiteX0" fmla="*/ 631452 w 654957"/>
                <a:gd name="connsiteY0" fmla="*/ 191486 h 734282"/>
                <a:gd name="connsiteX1" fmla="*/ 574812 w 654957"/>
                <a:gd name="connsiteY1" fmla="*/ 89438 h 734282"/>
                <a:gd name="connsiteX2" fmla="*/ 481902 w 654957"/>
                <a:gd name="connsiteY2" fmla="*/ 27086 h 734282"/>
                <a:gd name="connsiteX3" fmla="*/ 335970 w 654957"/>
                <a:gd name="connsiteY3" fmla="*/ 146 h 734282"/>
                <a:gd name="connsiteX4" fmla="*/ 117690 w 654957"/>
                <a:gd name="connsiteY4" fmla="*/ 75350 h 734282"/>
                <a:gd name="connsiteX5" fmla="*/ 32682 w 654957"/>
                <a:gd name="connsiteY5" fmla="*/ 192914 h 734282"/>
                <a:gd name="connsiteX6" fmla="*/ 126 w 654957"/>
                <a:gd name="connsiteY6" fmla="*/ 377210 h 734282"/>
                <a:gd name="connsiteX7" fmla="*/ 82944 w 654957"/>
                <a:gd name="connsiteY7" fmla="*/ 644324 h 734282"/>
                <a:gd name="connsiteX8" fmla="*/ 314742 w 654957"/>
                <a:gd name="connsiteY8" fmla="*/ 734282 h 734282"/>
                <a:gd name="connsiteX9" fmla="*/ 559200 w 654957"/>
                <a:gd name="connsiteY9" fmla="*/ 635852 h 734282"/>
                <a:gd name="connsiteX10" fmla="*/ 654870 w 654957"/>
                <a:gd name="connsiteY10" fmla="*/ 347414 h 734282"/>
                <a:gd name="connsiteX11" fmla="*/ 631452 w 654957"/>
                <a:gd name="connsiteY11" fmla="*/ 191486 h 73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957" h="734282">
                  <a:moveTo>
                    <a:pt x="631452" y="191486"/>
                  </a:moveTo>
                  <a:cubicBezTo>
                    <a:pt x="619724" y="153961"/>
                    <a:pt x="600448" y="119234"/>
                    <a:pt x="574812" y="89438"/>
                  </a:cubicBezTo>
                  <a:cubicBezTo>
                    <a:pt x="548157" y="62850"/>
                    <a:pt x="516610" y="41679"/>
                    <a:pt x="481902" y="27086"/>
                  </a:cubicBezTo>
                  <a:cubicBezTo>
                    <a:pt x="435705" y="7895"/>
                    <a:pt x="385975" y="-1291"/>
                    <a:pt x="335970" y="146"/>
                  </a:cubicBezTo>
                  <a:cubicBezTo>
                    <a:pt x="256892" y="394"/>
                    <a:pt x="180138" y="26839"/>
                    <a:pt x="117690" y="75350"/>
                  </a:cubicBezTo>
                  <a:cubicBezTo>
                    <a:pt x="82782" y="101813"/>
                    <a:pt x="54453" y="141005"/>
                    <a:pt x="32682" y="192914"/>
                  </a:cubicBezTo>
                  <a:cubicBezTo>
                    <a:pt x="9740" y="251582"/>
                    <a:pt x="-1321" y="314229"/>
                    <a:pt x="126" y="377210"/>
                  </a:cubicBezTo>
                  <a:cubicBezTo>
                    <a:pt x="126" y="495250"/>
                    <a:pt x="27732" y="584285"/>
                    <a:pt x="82944" y="644324"/>
                  </a:cubicBezTo>
                  <a:cubicBezTo>
                    <a:pt x="138157" y="704363"/>
                    <a:pt x="215426" y="734349"/>
                    <a:pt x="314742" y="734282"/>
                  </a:cubicBezTo>
                  <a:cubicBezTo>
                    <a:pt x="413934" y="734282"/>
                    <a:pt x="495420" y="701469"/>
                    <a:pt x="559200" y="635852"/>
                  </a:cubicBezTo>
                  <a:cubicBezTo>
                    <a:pt x="622980" y="570235"/>
                    <a:pt x="654870" y="474089"/>
                    <a:pt x="654870" y="347414"/>
                  </a:cubicBezTo>
                  <a:cubicBezTo>
                    <a:pt x="655889" y="294496"/>
                    <a:pt x="647968" y="241777"/>
                    <a:pt x="631452" y="191486"/>
                  </a:cubicBezTo>
                  <a:close/>
                </a:path>
              </a:pathLst>
            </a:custGeom>
            <a:solidFill>
              <a:srgbClr val="9AA6B9"/>
            </a:solidFill>
            <a:ln w="950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FBEFD823-EE63-E502-122A-E57FA6A285DE}"/>
                </a:ext>
              </a:extLst>
            </p:cNvPr>
            <p:cNvSpPr/>
            <p:nvPr/>
          </p:nvSpPr>
          <p:spPr>
            <a:xfrm>
              <a:off x="6306569" y="5051201"/>
              <a:ext cx="370114" cy="286057"/>
            </a:xfrm>
            <a:custGeom>
              <a:avLst/>
              <a:gdLst>
                <a:gd name="connsiteX0" fmla="*/ 156594 w 370114"/>
                <a:gd name="connsiteY0" fmla="*/ 136889 h 286057"/>
                <a:gd name="connsiteX1" fmla="*/ 72633 w 370114"/>
                <a:gd name="connsiteY1" fmla="*/ 52928 h 286057"/>
                <a:gd name="connsiteX2" fmla="*/ 0 w 370114"/>
                <a:gd name="connsiteY2" fmla="*/ 125561 h 286057"/>
                <a:gd name="connsiteX3" fmla="*/ 160592 w 370114"/>
                <a:gd name="connsiteY3" fmla="*/ 286058 h 286057"/>
                <a:gd name="connsiteX4" fmla="*/ 370114 w 370114"/>
                <a:gd name="connsiteY4" fmla="*/ 76536 h 286057"/>
                <a:gd name="connsiteX5" fmla="*/ 293483 w 370114"/>
                <a:gd name="connsiteY5" fmla="*/ 0 h 286057"/>
                <a:gd name="connsiteX6" fmla="*/ 156594 w 370114"/>
                <a:gd name="connsiteY6" fmla="*/ 136889 h 28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14" h="286057">
                  <a:moveTo>
                    <a:pt x="156594" y="136889"/>
                  </a:moveTo>
                  <a:lnTo>
                    <a:pt x="72633" y="52928"/>
                  </a:lnTo>
                  <a:lnTo>
                    <a:pt x="0" y="125561"/>
                  </a:lnTo>
                  <a:lnTo>
                    <a:pt x="160592" y="286058"/>
                  </a:lnTo>
                  <a:lnTo>
                    <a:pt x="370114" y="76536"/>
                  </a:lnTo>
                  <a:lnTo>
                    <a:pt x="293483" y="0"/>
                  </a:lnTo>
                  <a:lnTo>
                    <a:pt x="156594" y="136889"/>
                  </a:lnTo>
                  <a:close/>
                </a:path>
              </a:pathLst>
            </a:custGeom>
            <a:noFill/>
            <a:ln w="9223" cap="rnd">
              <a:solidFill>
                <a:srgbClr val="FFFFFF"/>
              </a:solidFill>
              <a:prstDash val="solid"/>
              <a:round/>
            </a:ln>
          </p:spPr>
          <p:txBody>
            <a:bodyPr rtlCol="0" anchor="ctr"/>
            <a:lstStyle/>
            <a:p>
              <a:endParaRPr lang="en-US"/>
            </a:p>
          </p:txBody>
        </p:sp>
        <p:sp>
          <p:nvSpPr>
            <p:cNvPr id="7" name="Graphic 2">
              <a:extLst>
                <a:ext uri="{FF2B5EF4-FFF2-40B4-BE49-F238E27FC236}">
                  <a16:creationId xmlns:a16="http://schemas.microsoft.com/office/drawing/2014/main" id="{339A2BE1-CD8D-CF35-3E6D-863320C1AFEF}"/>
                </a:ext>
              </a:extLst>
            </p:cNvPr>
            <p:cNvSpPr/>
            <p:nvPr/>
          </p:nvSpPr>
          <p:spPr>
            <a:xfrm>
              <a:off x="6583107" y="4840546"/>
              <a:ext cx="31230" cy="95499"/>
            </a:xfrm>
            <a:custGeom>
              <a:avLst/>
              <a:gdLst>
                <a:gd name="connsiteX0" fmla="*/ 30843 w 31230"/>
                <a:gd name="connsiteY0" fmla="*/ 22837 h 95499"/>
                <a:gd name="connsiteX1" fmla="*/ 30843 w 31230"/>
                <a:gd name="connsiteY1" fmla="*/ 75384 h 95499"/>
                <a:gd name="connsiteX2" fmla="*/ 13042 w 31230"/>
                <a:gd name="connsiteY2" fmla="*/ 95470 h 95499"/>
                <a:gd name="connsiteX3" fmla="*/ 952 w 31230"/>
                <a:gd name="connsiteY3" fmla="*/ 93376 h 95499"/>
                <a:gd name="connsiteX4" fmla="*/ 0 w 31230"/>
                <a:gd name="connsiteY4" fmla="*/ 92329 h 95499"/>
                <a:gd name="connsiteX5" fmla="*/ 0 w 31230"/>
                <a:gd name="connsiteY5" fmla="*/ 91377 h 95499"/>
                <a:gd name="connsiteX6" fmla="*/ 1999 w 31230"/>
                <a:gd name="connsiteY6" fmla="*/ 85855 h 95499"/>
                <a:gd name="connsiteX7" fmla="*/ 3789 w 31230"/>
                <a:gd name="connsiteY7" fmla="*/ 84913 h 95499"/>
                <a:gd name="connsiteX8" fmla="*/ 3998 w 31230"/>
                <a:gd name="connsiteY8" fmla="*/ 84999 h 95499"/>
                <a:gd name="connsiteX9" fmla="*/ 11042 w 31230"/>
                <a:gd name="connsiteY9" fmla="*/ 86236 h 95499"/>
                <a:gd name="connsiteX10" fmla="*/ 19515 w 31230"/>
                <a:gd name="connsiteY10" fmla="*/ 74432 h 95499"/>
                <a:gd name="connsiteX11" fmla="*/ 19515 w 31230"/>
                <a:gd name="connsiteY11" fmla="*/ 29596 h 95499"/>
                <a:gd name="connsiteX12" fmla="*/ 14089 w 31230"/>
                <a:gd name="connsiteY12" fmla="*/ 29596 h 95499"/>
                <a:gd name="connsiteX13" fmla="*/ 12565 w 31230"/>
                <a:gd name="connsiteY13" fmla="*/ 28168 h 95499"/>
                <a:gd name="connsiteX14" fmla="*/ 12565 w 31230"/>
                <a:gd name="connsiteY14" fmla="*/ 22837 h 95499"/>
                <a:gd name="connsiteX15" fmla="*/ 14089 w 31230"/>
                <a:gd name="connsiteY15" fmla="*/ 21409 h 95499"/>
                <a:gd name="connsiteX16" fmla="*/ 29320 w 31230"/>
                <a:gd name="connsiteY16" fmla="*/ 21409 h 95499"/>
                <a:gd name="connsiteX17" fmla="*/ 30824 w 31230"/>
                <a:gd name="connsiteY17" fmla="*/ 22304 h 95499"/>
                <a:gd name="connsiteX18" fmla="*/ 30843 w 31230"/>
                <a:gd name="connsiteY18" fmla="*/ 22837 h 95499"/>
                <a:gd name="connsiteX19" fmla="*/ 18658 w 31230"/>
                <a:gd name="connsiteY19" fmla="*/ 12366 h 95499"/>
                <a:gd name="connsiteX20" fmla="*/ 16754 w 31230"/>
                <a:gd name="connsiteY20" fmla="*/ 7225 h 95499"/>
                <a:gd name="connsiteX21" fmla="*/ 18753 w 31230"/>
                <a:gd name="connsiteY21" fmla="*/ 2085 h 95499"/>
                <a:gd name="connsiteX22" fmla="*/ 29224 w 31230"/>
                <a:gd name="connsiteY22" fmla="*/ 2085 h 95499"/>
                <a:gd name="connsiteX23" fmla="*/ 31224 w 31230"/>
                <a:gd name="connsiteY23" fmla="*/ 7225 h 95499"/>
                <a:gd name="connsiteX24" fmla="*/ 29129 w 31230"/>
                <a:gd name="connsiteY24" fmla="*/ 12366 h 95499"/>
                <a:gd name="connsiteX25" fmla="*/ 18658 w 31230"/>
                <a:gd name="connsiteY25" fmla="*/ 12366 h 9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230" h="95499">
                  <a:moveTo>
                    <a:pt x="30843" y="22837"/>
                  </a:moveTo>
                  <a:lnTo>
                    <a:pt x="30843" y="75384"/>
                  </a:lnTo>
                  <a:cubicBezTo>
                    <a:pt x="30843" y="88806"/>
                    <a:pt x="24941" y="95470"/>
                    <a:pt x="13042" y="95470"/>
                  </a:cubicBezTo>
                  <a:cubicBezTo>
                    <a:pt x="8910" y="95660"/>
                    <a:pt x="4779" y="94937"/>
                    <a:pt x="952" y="93376"/>
                  </a:cubicBezTo>
                  <a:cubicBezTo>
                    <a:pt x="286" y="93376"/>
                    <a:pt x="0" y="92709"/>
                    <a:pt x="0" y="92329"/>
                  </a:cubicBezTo>
                  <a:cubicBezTo>
                    <a:pt x="0" y="91948"/>
                    <a:pt x="0" y="91662"/>
                    <a:pt x="0" y="91377"/>
                  </a:cubicBezTo>
                  <a:lnTo>
                    <a:pt x="1999" y="85855"/>
                  </a:lnTo>
                  <a:cubicBezTo>
                    <a:pt x="2237" y="85103"/>
                    <a:pt x="3037" y="84685"/>
                    <a:pt x="3789" y="84913"/>
                  </a:cubicBezTo>
                  <a:cubicBezTo>
                    <a:pt x="3855" y="84932"/>
                    <a:pt x="3931" y="84961"/>
                    <a:pt x="3998" y="84999"/>
                  </a:cubicBezTo>
                  <a:cubicBezTo>
                    <a:pt x="6244" y="85855"/>
                    <a:pt x="8634" y="86274"/>
                    <a:pt x="11042" y="86236"/>
                  </a:cubicBezTo>
                  <a:cubicBezTo>
                    <a:pt x="16659" y="86236"/>
                    <a:pt x="19515" y="82238"/>
                    <a:pt x="19515" y="74432"/>
                  </a:cubicBezTo>
                  <a:lnTo>
                    <a:pt x="19515" y="29596"/>
                  </a:lnTo>
                  <a:lnTo>
                    <a:pt x="14089" y="29596"/>
                  </a:lnTo>
                  <a:cubicBezTo>
                    <a:pt x="13042" y="29596"/>
                    <a:pt x="12565" y="29120"/>
                    <a:pt x="12565" y="28168"/>
                  </a:cubicBezTo>
                  <a:lnTo>
                    <a:pt x="12565" y="22837"/>
                  </a:lnTo>
                  <a:cubicBezTo>
                    <a:pt x="12565" y="21885"/>
                    <a:pt x="13042" y="21409"/>
                    <a:pt x="14089" y="21409"/>
                  </a:cubicBezTo>
                  <a:lnTo>
                    <a:pt x="29320" y="21409"/>
                  </a:lnTo>
                  <a:cubicBezTo>
                    <a:pt x="29986" y="21238"/>
                    <a:pt x="30652" y="21637"/>
                    <a:pt x="30824" y="22304"/>
                  </a:cubicBezTo>
                  <a:cubicBezTo>
                    <a:pt x="30871" y="22475"/>
                    <a:pt x="30881" y="22656"/>
                    <a:pt x="30843" y="22837"/>
                  </a:cubicBezTo>
                  <a:close/>
                  <a:moveTo>
                    <a:pt x="18658" y="12366"/>
                  </a:moveTo>
                  <a:cubicBezTo>
                    <a:pt x="17382" y="10966"/>
                    <a:pt x="16697" y="9120"/>
                    <a:pt x="16754" y="7225"/>
                  </a:cubicBezTo>
                  <a:cubicBezTo>
                    <a:pt x="16687" y="5312"/>
                    <a:pt x="17411" y="3446"/>
                    <a:pt x="18753" y="2085"/>
                  </a:cubicBezTo>
                  <a:cubicBezTo>
                    <a:pt x="21685" y="-695"/>
                    <a:pt x="26283" y="-695"/>
                    <a:pt x="29224" y="2085"/>
                  </a:cubicBezTo>
                  <a:cubicBezTo>
                    <a:pt x="30567" y="3446"/>
                    <a:pt x="31290" y="5312"/>
                    <a:pt x="31224" y="7225"/>
                  </a:cubicBezTo>
                  <a:cubicBezTo>
                    <a:pt x="31309" y="9158"/>
                    <a:pt x="30538" y="11043"/>
                    <a:pt x="29129" y="12366"/>
                  </a:cubicBezTo>
                  <a:cubicBezTo>
                    <a:pt x="26188" y="15145"/>
                    <a:pt x="21590" y="15145"/>
                    <a:pt x="18658" y="12366"/>
                  </a:cubicBezTo>
                  <a:close/>
                </a:path>
              </a:pathLst>
            </a:custGeom>
            <a:solidFill>
              <a:srgbClr val="FFFFFF"/>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EB8E0A84-B060-E65B-ABC5-9A1248581710}"/>
                </a:ext>
              </a:extLst>
            </p:cNvPr>
            <p:cNvSpPr/>
            <p:nvPr/>
          </p:nvSpPr>
          <p:spPr>
            <a:xfrm>
              <a:off x="6625783" y="4860396"/>
              <a:ext cx="42964" cy="52751"/>
            </a:xfrm>
            <a:custGeom>
              <a:avLst/>
              <a:gdLst>
                <a:gd name="connsiteX0" fmla="*/ 23294 w 42964"/>
                <a:gd name="connsiteY0" fmla="*/ 52678 h 52751"/>
                <a:gd name="connsiteX1" fmla="*/ 5683 w 42964"/>
                <a:gd name="connsiteY1" fmla="*/ 45634 h 52751"/>
                <a:gd name="connsiteX2" fmla="*/ 67 w 42964"/>
                <a:gd name="connsiteY2" fmla="*/ 26595 h 52751"/>
                <a:gd name="connsiteX3" fmla="*/ 6064 w 42964"/>
                <a:gd name="connsiteY3" fmla="*/ 7556 h 52751"/>
                <a:gd name="connsiteX4" fmla="*/ 23199 w 42964"/>
                <a:gd name="connsiteY4" fmla="*/ 36 h 52751"/>
                <a:gd name="connsiteX5" fmla="*/ 32718 w 42964"/>
                <a:gd name="connsiteY5" fmla="*/ 2130 h 52751"/>
                <a:gd name="connsiteX6" fmla="*/ 38811 w 42964"/>
                <a:gd name="connsiteY6" fmla="*/ 7652 h 52751"/>
                <a:gd name="connsiteX7" fmla="*/ 42904 w 42964"/>
                <a:gd name="connsiteY7" fmla="*/ 23549 h 52751"/>
                <a:gd name="connsiteX8" fmla="*/ 42428 w 42964"/>
                <a:gd name="connsiteY8" fmla="*/ 28213 h 52751"/>
                <a:gd name="connsiteX9" fmla="*/ 40905 w 42964"/>
                <a:gd name="connsiteY9" fmla="*/ 28213 h 52751"/>
                <a:gd name="connsiteX10" fmla="*/ 11299 w 42964"/>
                <a:gd name="connsiteY10" fmla="*/ 28213 h 52751"/>
                <a:gd name="connsiteX11" fmla="*/ 14917 w 42964"/>
                <a:gd name="connsiteY11" fmla="*/ 39446 h 52751"/>
                <a:gd name="connsiteX12" fmla="*/ 25483 w 42964"/>
                <a:gd name="connsiteY12" fmla="*/ 43444 h 52751"/>
                <a:gd name="connsiteX13" fmla="*/ 36907 w 42964"/>
                <a:gd name="connsiteY13" fmla="*/ 40779 h 52751"/>
                <a:gd name="connsiteX14" fmla="*/ 38906 w 42964"/>
                <a:gd name="connsiteY14" fmla="*/ 41636 h 52751"/>
                <a:gd name="connsiteX15" fmla="*/ 40810 w 42964"/>
                <a:gd name="connsiteY15" fmla="*/ 46205 h 52751"/>
                <a:gd name="connsiteX16" fmla="*/ 39953 w 42964"/>
                <a:gd name="connsiteY16" fmla="*/ 48299 h 52751"/>
                <a:gd name="connsiteX17" fmla="*/ 23294 w 42964"/>
                <a:gd name="connsiteY17" fmla="*/ 52678 h 52751"/>
                <a:gd name="connsiteX18" fmla="*/ 11299 w 42964"/>
                <a:gd name="connsiteY18" fmla="*/ 21455 h 52751"/>
                <a:gd name="connsiteX19" fmla="*/ 32242 w 42964"/>
                <a:gd name="connsiteY19" fmla="*/ 21455 h 52751"/>
                <a:gd name="connsiteX20" fmla="*/ 22723 w 42964"/>
                <a:gd name="connsiteY20" fmla="*/ 8889 h 52751"/>
                <a:gd name="connsiteX21" fmla="*/ 14250 w 42964"/>
                <a:gd name="connsiteY21" fmla="*/ 12697 h 52751"/>
                <a:gd name="connsiteX22" fmla="*/ 11299 w 42964"/>
                <a:gd name="connsiteY22" fmla="*/ 21455 h 5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64" h="52751">
                  <a:moveTo>
                    <a:pt x="23294" y="52678"/>
                  </a:moveTo>
                  <a:cubicBezTo>
                    <a:pt x="16640" y="53231"/>
                    <a:pt x="10119" y="50622"/>
                    <a:pt x="5683" y="45634"/>
                  </a:cubicBezTo>
                  <a:cubicBezTo>
                    <a:pt x="1599" y="40160"/>
                    <a:pt x="-400" y="33411"/>
                    <a:pt x="67" y="26595"/>
                  </a:cubicBezTo>
                  <a:cubicBezTo>
                    <a:pt x="-171" y="19751"/>
                    <a:pt x="1942" y="13030"/>
                    <a:pt x="6064" y="7556"/>
                  </a:cubicBezTo>
                  <a:cubicBezTo>
                    <a:pt x="10233" y="2444"/>
                    <a:pt x="16611" y="-354"/>
                    <a:pt x="23199" y="36"/>
                  </a:cubicBezTo>
                  <a:cubicBezTo>
                    <a:pt x="26492" y="-69"/>
                    <a:pt x="29767" y="645"/>
                    <a:pt x="32718" y="2130"/>
                  </a:cubicBezTo>
                  <a:cubicBezTo>
                    <a:pt x="35222" y="3368"/>
                    <a:pt x="37335" y="5281"/>
                    <a:pt x="38811" y="7652"/>
                  </a:cubicBezTo>
                  <a:cubicBezTo>
                    <a:pt x="41562" y="12497"/>
                    <a:pt x="42980" y="17980"/>
                    <a:pt x="42904" y="23549"/>
                  </a:cubicBezTo>
                  <a:cubicBezTo>
                    <a:pt x="43066" y="25120"/>
                    <a:pt x="42904" y="26709"/>
                    <a:pt x="42428" y="28213"/>
                  </a:cubicBezTo>
                  <a:cubicBezTo>
                    <a:pt x="41933" y="28375"/>
                    <a:pt x="41400" y="28375"/>
                    <a:pt x="40905" y="28213"/>
                  </a:cubicBezTo>
                  <a:lnTo>
                    <a:pt x="11299" y="28213"/>
                  </a:lnTo>
                  <a:cubicBezTo>
                    <a:pt x="11366" y="32231"/>
                    <a:pt x="12632" y="36143"/>
                    <a:pt x="14917" y="39446"/>
                  </a:cubicBezTo>
                  <a:cubicBezTo>
                    <a:pt x="17592" y="42407"/>
                    <a:pt x="21523" y="43892"/>
                    <a:pt x="25483" y="43444"/>
                  </a:cubicBezTo>
                  <a:cubicBezTo>
                    <a:pt x="29443" y="43406"/>
                    <a:pt x="33337" y="42492"/>
                    <a:pt x="36907" y="40779"/>
                  </a:cubicBezTo>
                  <a:cubicBezTo>
                    <a:pt x="37859" y="40274"/>
                    <a:pt x="38525" y="40560"/>
                    <a:pt x="38906" y="41636"/>
                  </a:cubicBezTo>
                  <a:lnTo>
                    <a:pt x="40810" y="46205"/>
                  </a:lnTo>
                  <a:cubicBezTo>
                    <a:pt x="40810" y="47062"/>
                    <a:pt x="40810" y="47728"/>
                    <a:pt x="39953" y="48299"/>
                  </a:cubicBezTo>
                  <a:cubicBezTo>
                    <a:pt x="34850" y="51127"/>
                    <a:pt x="29129" y="52631"/>
                    <a:pt x="23294" y="52678"/>
                  </a:cubicBezTo>
                  <a:close/>
                  <a:moveTo>
                    <a:pt x="11299" y="21455"/>
                  </a:moveTo>
                  <a:lnTo>
                    <a:pt x="32242" y="21455"/>
                  </a:lnTo>
                  <a:cubicBezTo>
                    <a:pt x="32242" y="13078"/>
                    <a:pt x="29101" y="8889"/>
                    <a:pt x="22723" y="8889"/>
                  </a:cubicBezTo>
                  <a:cubicBezTo>
                    <a:pt x="19429" y="8603"/>
                    <a:pt x="16221" y="10041"/>
                    <a:pt x="14250" y="12697"/>
                  </a:cubicBezTo>
                  <a:cubicBezTo>
                    <a:pt x="12461" y="15277"/>
                    <a:pt x="11433" y="18313"/>
                    <a:pt x="11299" y="21455"/>
                  </a:cubicBezTo>
                  <a:close/>
                </a:path>
              </a:pathLst>
            </a:custGeom>
            <a:solidFill>
              <a:srgbClr val="FFFFFF"/>
            </a:solidFill>
            <a:ln w="9508"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BEA08FDE-0A67-2337-AEEA-CB85D574B9CD}"/>
                </a:ext>
              </a:extLst>
            </p:cNvPr>
            <p:cNvSpPr/>
            <p:nvPr/>
          </p:nvSpPr>
          <p:spPr>
            <a:xfrm>
              <a:off x="6355490" y="4918295"/>
              <a:ext cx="62660" cy="91347"/>
            </a:xfrm>
            <a:custGeom>
              <a:avLst/>
              <a:gdLst>
                <a:gd name="connsiteX0" fmla="*/ 55601 w 62660"/>
                <a:gd name="connsiteY0" fmla="*/ 80263 h 91347"/>
                <a:gd name="connsiteX1" fmla="*/ 60837 w 62660"/>
                <a:gd name="connsiteY1" fmla="*/ 80263 h 91347"/>
                <a:gd name="connsiteX2" fmla="*/ 62646 w 62660"/>
                <a:gd name="connsiteY2" fmla="*/ 81662 h 91347"/>
                <a:gd name="connsiteX3" fmla="*/ 62646 w 62660"/>
                <a:gd name="connsiteY3" fmla="*/ 82072 h 91347"/>
                <a:gd name="connsiteX4" fmla="*/ 62646 w 62660"/>
                <a:gd name="connsiteY4" fmla="*/ 87974 h 91347"/>
                <a:gd name="connsiteX5" fmla="*/ 61246 w 62660"/>
                <a:gd name="connsiteY5" fmla="*/ 89782 h 91347"/>
                <a:gd name="connsiteX6" fmla="*/ 60837 w 62660"/>
                <a:gd name="connsiteY6" fmla="*/ 89782 h 91347"/>
                <a:gd name="connsiteX7" fmla="*/ 47129 w 62660"/>
                <a:gd name="connsiteY7" fmla="*/ 89782 h 91347"/>
                <a:gd name="connsiteX8" fmla="*/ 45320 w 62660"/>
                <a:gd name="connsiteY8" fmla="*/ 87974 h 91347"/>
                <a:gd name="connsiteX9" fmla="*/ 44369 w 62660"/>
                <a:gd name="connsiteY9" fmla="*/ 80929 h 91347"/>
                <a:gd name="connsiteX10" fmla="*/ 24758 w 62660"/>
                <a:gd name="connsiteY10" fmla="*/ 91305 h 91347"/>
                <a:gd name="connsiteX11" fmla="*/ 6481 w 62660"/>
                <a:gd name="connsiteY11" fmla="*/ 83880 h 91347"/>
                <a:gd name="connsiteX12" fmla="*/ 103 w 62660"/>
                <a:gd name="connsiteY12" fmla="*/ 60843 h 91347"/>
                <a:gd name="connsiteX13" fmla="*/ 7528 w 62660"/>
                <a:gd name="connsiteY13" fmla="*/ 36949 h 91347"/>
                <a:gd name="connsiteX14" fmla="*/ 26567 w 62660"/>
                <a:gd name="connsiteY14" fmla="*/ 28763 h 91347"/>
                <a:gd name="connsiteX15" fmla="*/ 36086 w 62660"/>
                <a:gd name="connsiteY15" fmla="*/ 30762 h 91347"/>
                <a:gd name="connsiteX16" fmla="*/ 42084 w 62660"/>
                <a:gd name="connsiteY16" fmla="*/ 35522 h 91347"/>
                <a:gd name="connsiteX17" fmla="*/ 42084 w 62660"/>
                <a:gd name="connsiteY17" fmla="*/ 10010 h 91347"/>
                <a:gd name="connsiteX18" fmla="*/ 35706 w 62660"/>
                <a:gd name="connsiteY18" fmla="*/ 10010 h 91347"/>
                <a:gd name="connsiteX19" fmla="*/ 33897 w 62660"/>
                <a:gd name="connsiteY19" fmla="*/ 8610 h 91347"/>
                <a:gd name="connsiteX20" fmla="*/ 33897 w 62660"/>
                <a:gd name="connsiteY20" fmla="*/ 8201 h 91347"/>
                <a:gd name="connsiteX21" fmla="*/ 33897 w 62660"/>
                <a:gd name="connsiteY21" fmla="*/ 1823 h 91347"/>
                <a:gd name="connsiteX22" fmla="*/ 35297 w 62660"/>
                <a:gd name="connsiteY22" fmla="*/ 14 h 91347"/>
                <a:gd name="connsiteX23" fmla="*/ 35706 w 62660"/>
                <a:gd name="connsiteY23" fmla="*/ 14 h 91347"/>
                <a:gd name="connsiteX24" fmla="*/ 53793 w 62660"/>
                <a:gd name="connsiteY24" fmla="*/ 14 h 91347"/>
                <a:gd name="connsiteX25" fmla="*/ 55601 w 62660"/>
                <a:gd name="connsiteY25" fmla="*/ 1413 h 91347"/>
                <a:gd name="connsiteX26" fmla="*/ 55601 w 62660"/>
                <a:gd name="connsiteY26" fmla="*/ 1823 h 91347"/>
                <a:gd name="connsiteX27" fmla="*/ 42084 w 62660"/>
                <a:gd name="connsiteY27" fmla="*/ 67126 h 91347"/>
                <a:gd name="connsiteX28" fmla="*/ 42084 w 62660"/>
                <a:gd name="connsiteY28" fmla="*/ 45898 h 91347"/>
                <a:gd name="connsiteX29" fmla="*/ 36658 w 62660"/>
                <a:gd name="connsiteY29" fmla="*/ 41424 h 91347"/>
                <a:gd name="connsiteX30" fmla="*/ 28757 w 62660"/>
                <a:gd name="connsiteY30" fmla="*/ 39425 h 91347"/>
                <a:gd name="connsiteX31" fmla="*/ 13716 w 62660"/>
                <a:gd name="connsiteY31" fmla="*/ 59701 h 91347"/>
                <a:gd name="connsiteX32" fmla="*/ 20475 w 62660"/>
                <a:gd name="connsiteY32" fmla="*/ 78740 h 91347"/>
                <a:gd name="connsiteX33" fmla="*/ 28471 w 62660"/>
                <a:gd name="connsiteY33" fmla="*/ 80358 h 91347"/>
                <a:gd name="connsiteX34" fmla="*/ 37990 w 62660"/>
                <a:gd name="connsiteY34" fmla="*/ 76645 h 91347"/>
                <a:gd name="connsiteX35" fmla="*/ 42084 w 62660"/>
                <a:gd name="connsiteY35" fmla="*/ 67126 h 9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660" h="91347">
                  <a:moveTo>
                    <a:pt x="55601" y="80263"/>
                  </a:moveTo>
                  <a:lnTo>
                    <a:pt x="60837" y="80263"/>
                  </a:lnTo>
                  <a:cubicBezTo>
                    <a:pt x="61722" y="80149"/>
                    <a:pt x="62531" y="80777"/>
                    <a:pt x="62646" y="81662"/>
                  </a:cubicBezTo>
                  <a:cubicBezTo>
                    <a:pt x="62665" y="81795"/>
                    <a:pt x="62665" y="81938"/>
                    <a:pt x="62646" y="82072"/>
                  </a:cubicBezTo>
                  <a:lnTo>
                    <a:pt x="62646" y="87974"/>
                  </a:lnTo>
                  <a:cubicBezTo>
                    <a:pt x="62760" y="88859"/>
                    <a:pt x="62132" y="89668"/>
                    <a:pt x="61246" y="89782"/>
                  </a:cubicBezTo>
                  <a:cubicBezTo>
                    <a:pt x="61113" y="89801"/>
                    <a:pt x="60970" y="89801"/>
                    <a:pt x="60837" y="89782"/>
                  </a:cubicBezTo>
                  <a:lnTo>
                    <a:pt x="47129" y="89782"/>
                  </a:lnTo>
                  <a:cubicBezTo>
                    <a:pt x="46082" y="89782"/>
                    <a:pt x="45511" y="89211"/>
                    <a:pt x="45320" y="87974"/>
                  </a:cubicBezTo>
                  <a:lnTo>
                    <a:pt x="44369" y="80929"/>
                  </a:lnTo>
                  <a:cubicBezTo>
                    <a:pt x="40304" y="87802"/>
                    <a:pt x="32726" y="91810"/>
                    <a:pt x="24758" y="91305"/>
                  </a:cubicBezTo>
                  <a:cubicBezTo>
                    <a:pt x="17857" y="91724"/>
                    <a:pt x="11136" y="88992"/>
                    <a:pt x="6481" y="83880"/>
                  </a:cubicBezTo>
                  <a:cubicBezTo>
                    <a:pt x="1731" y="77179"/>
                    <a:pt x="-525" y="69030"/>
                    <a:pt x="103" y="60843"/>
                  </a:cubicBezTo>
                  <a:cubicBezTo>
                    <a:pt x="-497" y="52228"/>
                    <a:pt x="2159" y="43708"/>
                    <a:pt x="7528" y="36949"/>
                  </a:cubicBezTo>
                  <a:cubicBezTo>
                    <a:pt x="12374" y="31571"/>
                    <a:pt x="19332" y="28573"/>
                    <a:pt x="26567" y="28763"/>
                  </a:cubicBezTo>
                  <a:cubicBezTo>
                    <a:pt x="29851" y="28687"/>
                    <a:pt x="33107" y="29372"/>
                    <a:pt x="36086" y="30762"/>
                  </a:cubicBezTo>
                  <a:cubicBezTo>
                    <a:pt x="38447" y="31828"/>
                    <a:pt x="40513" y="33465"/>
                    <a:pt x="42084" y="35522"/>
                  </a:cubicBezTo>
                  <a:lnTo>
                    <a:pt x="42084" y="10010"/>
                  </a:lnTo>
                  <a:lnTo>
                    <a:pt x="35706" y="10010"/>
                  </a:lnTo>
                  <a:cubicBezTo>
                    <a:pt x="34820" y="10124"/>
                    <a:pt x="34011" y="9496"/>
                    <a:pt x="33897" y="8610"/>
                  </a:cubicBezTo>
                  <a:cubicBezTo>
                    <a:pt x="33878" y="8477"/>
                    <a:pt x="33878" y="8334"/>
                    <a:pt x="33897" y="8201"/>
                  </a:cubicBezTo>
                  <a:lnTo>
                    <a:pt x="33897" y="1823"/>
                  </a:lnTo>
                  <a:cubicBezTo>
                    <a:pt x="33783" y="938"/>
                    <a:pt x="34411" y="129"/>
                    <a:pt x="35297" y="14"/>
                  </a:cubicBezTo>
                  <a:cubicBezTo>
                    <a:pt x="35430" y="-5"/>
                    <a:pt x="35573" y="-5"/>
                    <a:pt x="35706" y="14"/>
                  </a:cubicBezTo>
                  <a:lnTo>
                    <a:pt x="53793" y="14"/>
                  </a:lnTo>
                  <a:cubicBezTo>
                    <a:pt x="54678" y="-100"/>
                    <a:pt x="55487" y="528"/>
                    <a:pt x="55601" y="1413"/>
                  </a:cubicBezTo>
                  <a:cubicBezTo>
                    <a:pt x="55620" y="1547"/>
                    <a:pt x="55620" y="1690"/>
                    <a:pt x="55601" y="1823"/>
                  </a:cubicBezTo>
                  <a:close/>
                  <a:moveTo>
                    <a:pt x="42084" y="67126"/>
                  </a:moveTo>
                  <a:lnTo>
                    <a:pt x="42084" y="45898"/>
                  </a:lnTo>
                  <a:cubicBezTo>
                    <a:pt x="40665" y="43994"/>
                    <a:pt x="38799" y="42452"/>
                    <a:pt x="36658" y="41424"/>
                  </a:cubicBezTo>
                  <a:cubicBezTo>
                    <a:pt x="34211" y="40148"/>
                    <a:pt x="31508" y="39463"/>
                    <a:pt x="28757" y="39425"/>
                  </a:cubicBezTo>
                  <a:cubicBezTo>
                    <a:pt x="19237" y="39425"/>
                    <a:pt x="13716" y="46183"/>
                    <a:pt x="13716" y="59701"/>
                  </a:cubicBezTo>
                  <a:cubicBezTo>
                    <a:pt x="13716" y="70077"/>
                    <a:pt x="16001" y="76550"/>
                    <a:pt x="20475" y="78740"/>
                  </a:cubicBezTo>
                  <a:cubicBezTo>
                    <a:pt x="22969" y="79920"/>
                    <a:pt x="25710" y="80482"/>
                    <a:pt x="28471" y="80358"/>
                  </a:cubicBezTo>
                  <a:cubicBezTo>
                    <a:pt x="32003" y="80367"/>
                    <a:pt x="35401" y="79035"/>
                    <a:pt x="37990" y="76645"/>
                  </a:cubicBezTo>
                  <a:cubicBezTo>
                    <a:pt x="40675" y="74218"/>
                    <a:pt x="42169" y="70743"/>
                    <a:pt x="42084" y="67126"/>
                  </a:cubicBezTo>
                  <a:close/>
                </a:path>
              </a:pathLst>
            </a:custGeom>
            <a:solidFill>
              <a:srgbClr val="FFFFFF"/>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037A71E6-93DE-6ECB-1F5D-A2F92053979E}"/>
                </a:ext>
              </a:extLst>
            </p:cNvPr>
            <p:cNvSpPr/>
            <p:nvPr/>
          </p:nvSpPr>
          <p:spPr>
            <a:xfrm>
              <a:off x="6425882" y="4947310"/>
              <a:ext cx="55762" cy="62626"/>
            </a:xfrm>
            <a:custGeom>
              <a:avLst/>
              <a:gdLst>
                <a:gd name="connsiteX0" fmla="*/ 35377 w 55762"/>
                <a:gd name="connsiteY0" fmla="*/ 24975 h 62626"/>
                <a:gd name="connsiteX1" fmla="*/ 35377 w 55762"/>
                <a:gd name="connsiteY1" fmla="*/ 20786 h 62626"/>
                <a:gd name="connsiteX2" fmla="*/ 30617 w 55762"/>
                <a:gd name="connsiteY2" fmla="*/ 10029 h 62626"/>
                <a:gd name="connsiteX3" fmla="*/ 23954 w 55762"/>
                <a:gd name="connsiteY3" fmla="*/ 9077 h 62626"/>
                <a:gd name="connsiteX4" fmla="*/ 14434 w 55762"/>
                <a:gd name="connsiteY4" fmla="*/ 16788 h 62626"/>
                <a:gd name="connsiteX5" fmla="*/ 12625 w 55762"/>
                <a:gd name="connsiteY5" fmla="*/ 18597 h 62626"/>
                <a:gd name="connsiteX6" fmla="*/ 4915 w 55762"/>
                <a:gd name="connsiteY6" fmla="*/ 18597 h 62626"/>
                <a:gd name="connsiteX7" fmla="*/ 3201 w 55762"/>
                <a:gd name="connsiteY7" fmla="*/ 16788 h 62626"/>
                <a:gd name="connsiteX8" fmla="*/ 10341 w 55762"/>
                <a:gd name="connsiteY8" fmla="*/ 3842 h 62626"/>
                <a:gd name="connsiteX9" fmla="*/ 27095 w 55762"/>
                <a:gd name="connsiteY9" fmla="*/ 34 h 62626"/>
                <a:gd name="connsiteX10" fmla="*/ 48704 w 55762"/>
                <a:gd name="connsiteY10" fmla="*/ 19834 h 62626"/>
                <a:gd name="connsiteX11" fmla="*/ 48704 w 55762"/>
                <a:gd name="connsiteY11" fmla="*/ 51534 h 62626"/>
                <a:gd name="connsiteX12" fmla="*/ 53940 w 55762"/>
                <a:gd name="connsiteY12" fmla="*/ 51534 h 62626"/>
                <a:gd name="connsiteX13" fmla="*/ 55748 w 55762"/>
                <a:gd name="connsiteY13" fmla="*/ 52933 h 62626"/>
                <a:gd name="connsiteX14" fmla="*/ 55748 w 55762"/>
                <a:gd name="connsiteY14" fmla="*/ 53343 h 62626"/>
                <a:gd name="connsiteX15" fmla="*/ 55748 w 55762"/>
                <a:gd name="connsiteY15" fmla="*/ 59245 h 62626"/>
                <a:gd name="connsiteX16" fmla="*/ 54349 w 55762"/>
                <a:gd name="connsiteY16" fmla="*/ 61053 h 62626"/>
                <a:gd name="connsiteX17" fmla="*/ 53940 w 55762"/>
                <a:gd name="connsiteY17" fmla="*/ 61053 h 62626"/>
                <a:gd name="connsiteX18" fmla="*/ 39661 w 55762"/>
                <a:gd name="connsiteY18" fmla="*/ 61053 h 62626"/>
                <a:gd name="connsiteX19" fmla="*/ 37852 w 55762"/>
                <a:gd name="connsiteY19" fmla="*/ 59245 h 62626"/>
                <a:gd name="connsiteX20" fmla="*/ 36995 w 55762"/>
                <a:gd name="connsiteY20" fmla="*/ 53723 h 62626"/>
                <a:gd name="connsiteX21" fmla="*/ 17956 w 55762"/>
                <a:gd name="connsiteY21" fmla="*/ 62576 h 62626"/>
                <a:gd name="connsiteX22" fmla="*/ 5105 w 55762"/>
                <a:gd name="connsiteY22" fmla="*/ 58483 h 62626"/>
                <a:gd name="connsiteX23" fmla="*/ 60 w 55762"/>
                <a:gd name="connsiteY23" fmla="*/ 45537 h 62626"/>
                <a:gd name="connsiteX24" fmla="*/ 9579 w 55762"/>
                <a:gd name="connsiteY24" fmla="*/ 29449 h 62626"/>
                <a:gd name="connsiteX25" fmla="*/ 28618 w 55762"/>
                <a:gd name="connsiteY25" fmla="*/ 25355 h 62626"/>
                <a:gd name="connsiteX26" fmla="*/ 35377 w 55762"/>
                <a:gd name="connsiteY26" fmla="*/ 42586 h 62626"/>
                <a:gd name="connsiteX27" fmla="*/ 35377 w 55762"/>
                <a:gd name="connsiteY27" fmla="*/ 33066 h 62626"/>
                <a:gd name="connsiteX28" fmla="*/ 21098 w 55762"/>
                <a:gd name="connsiteY28" fmla="*/ 34113 h 62626"/>
                <a:gd name="connsiteX29" fmla="*/ 16433 w 55762"/>
                <a:gd name="connsiteY29" fmla="*/ 36303 h 62626"/>
                <a:gd name="connsiteX30" fmla="*/ 12530 w 55762"/>
                <a:gd name="connsiteY30" fmla="*/ 43728 h 62626"/>
                <a:gd name="connsiteX31" fmla="*/ 22050 w 55762"/>
                <a:gd name="connsiteY31" fmla="*/ 52105 h 62626"/>
                <a:gd name="connsiteX32" fmla="*/ 31569 w 55762"/>
                <a:gd name="connsiteY32" fmla="*/ 49154 h 62626"/>
                <a:gd name="connsiteX33" fmla="*/ 35662 w 55762"/>
                <a:gd name="connsiteY33" fmla="*/ 42586 h 6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762" h="62626">
                  <a:moveTo>
                    <a:pt x="35377" y="24975"/>
                  </a:moveTo>
                  <a:lnTo>
                    <a:pt x="35377" y="20786"/>
                  </a:lnTo>
                  <a:cubicBezTo>
                    <a:pt x="35377" y="15074"/>
                    <a:pt x="33759" y="11267"/>
                    <a:pt x="30617" y="10029"/>
                  </a:cubicBezTo>
                  <a:cubicBezTo>
                    <a:pt x="28475" y="9287"/>
                    <a:pt x="26219" y="8963"/>
                    <a:pt x="23954" y="9077"/>
                  </a:cubicBezTo>
                  <a:cubicBezTo>
                    <a:pt x="19327" y="8992"/>
                    <a:pt x="15310" y="12247"/>
                    <a:pt x="14434" y="16788"/>
                  </a:cubicBezTo>
                  <a:cubicBezTo>
                    <a:pt x="14434" y="18026"/>
                    <a:pt x="13577" y="18597"/>
                    <a:pt x="12625" y="18597"/>
                  </a:cubicBezTo>
                  <a:lnTo>
                    <a:pt x="4915" y="18597"/>
                  </a:lnTo>
                  <a:cubicBezTo>
                    <a:pt x="3582" y="18597"/>
                    <a:pt x="3011" y="18026"/>
                    <a:pt x="3201" y="16788"/>
                  </a:cubicBezTo>
                  <a:cubicBezTo>
                    <a:pt x="3153" y="11524"/>
                    <a:pt x="5857" y="6612"/>
                    <a:pt x="10341" y="3842"/>
                  </a:cubicBezTo>
                  <a:cubicBezTo>
                    <a:pt x="15481" y="1081"/>
                    <a:pt x="21269" y="-233"/>
                    <a:pt x="27095" y="34"/>
                  </a:cubicBezTo>
                  <a:cubicBezTo>
                    <a:pt x="41564" y="34"/>
                    <a:pt x="48704" y="6602"/>
                    <a:pt x="48704" y="19834"/>
                  </a:cubicBezTo>
                  <a:lnTo>
                    <a:pt x="48704" y="51534"/>
                  </a:lnTo>
                  <a:lnTo>
                    <a:pt x="53940" y="51534"/>
                  </a:lnTo>
                  <a:cubicBezTo>
                    <a:pt x="54825" y="51420"/>
                    <a:pt x="55634" y="52048"/>
                    <a:pt x="55748" y="52933"/>
                  </a:cubicBezTo>
                  <a:cubicBezTo>
                    <a:pt x="55767" y="53067"/>
                    <a:pt x="55767" y="53209"/>
                    <a:pt x="55748" y="53343"/>
                  </a:cubicBezTo>
                  <a:lnTo>
                    <a:pt x="55748" y="59245"/>
                  </a:lnTo>
                  <a:cubicBezTo>
                    <a:pt x="55862" y="60130"/>
                    <a:pt x="55234" y="60939"/>
                    <a:pt x="54349" y="61053"/>
                  </a:cubicBezTo>
                  <a:cubicBezTo>
                    <a:pt x="54216" y="61072"/>
                    <a:pt x="54073" y="61072"/>
                    <a:pt x="53940" y="61053"/>
                  </a:cubicBezTo>
                  <a:lnTo>
                    <a:pt x="39661" y="61053"/>
                  </a:lnTo>
                  <a:cubicBezTo>
                    <a:pt x="38613" y="61053"/>
                    <a:pt x="38042" y="60482"/>
                    <a:pt x="37852" y="59245"/>
                  </a:cubicBezTo>
                  <a:lnTo>
                    <a:pt x="36995" y="53723"/>
                  </a:lnTo>
                  <a:cubicBezTo>
                    <a:pt x="32578" y="59740"/>
                    <a:pt x="25400" y="63081"/>
                    <a:pt x="17956" y="62576"/>
                  </a:cubicBezTo>
                  <a:cubicBezTo>
                    <a:pt x="13330" y="62729"/>
                    <a:pt x="8789" y="61282"/>
                    <a:pt x="5105" y="58483"/>
                  </a:cubicBezTo>
                  <a:cubicBezTo>
                    <a:pt x="1507" y="55189"/>
                    <a:pt x="-359" y="50401"/>
                    <a:pt x="60" y="45537"/>
                  </a:cubicBezTo>
                  <a:cubicBezTo>
                    <a:pt x="-531" y="38692"/>
                    <a:pt x="3296" y="32228"/>
                    <a:pt x="9579" y="29449"/>
                  </a:cubicBezTo>
                  <a:cubicBezTo>
                    <a:pt x="15595" y="26859"/>
                    <a:pt x="22068" y="25470"/>
                    <a:pt x="28618" y="25355"/>
                  </a:cubicBezTo>
                  <a:close/>
                  <a:moveTo>
                    <a:pt x="35377" y="42586"/>
                  </a:moveTo>
                  <a:lnTo>
                    <a:pt x="35377" y="33066"/>
                  </a:lnTo>
                  <a:cubicBezTo>
                    <a:pt x="30588" y="32761"/>
                    <a:pt x="25791" y="33114"/>
                    <a:pt x="21098" y="34113"/>
                  </a:cubicBezTo>
                  <a:cubicBezTo>
                    <a:pt x="19489" y="34732"/>
                    <a:pt x="17937" y="35465"/>
                    <a:pt x="16433" y="36303"/>
                  </a:cubicBezTo>
                  <a:cubicBezTo>
                    <a:pt x="13768" y="37778"/>
                    <a:pt x="12225" y="40691"/>
                    <a:pt x="12530" y="43728"/>
                  </a:cubicBezTo>
                  <a:cubicBezTo>
                    <a:pt x="12530" y="49344"/>
                    <a:pt x="15767" y="52105"/>
                    <a:pt x="22050" y="52105"/>
                  </a:cubicBezTo>
                  <a:cubicBezTo>
                    <a:pt x="25467" y="52229"/>
                    <a:pt x="28827" y="51191"/>
                    <a:pt x="31569" y="49154"/>
                  </a:cubicBezTo>
                  <a:cubicBezTo>
                    <a:pt x="33882" y="47717"/>
                    <a:pt x="35396" y="45289"/>
                    <a:pt x="35662" y="42586"/>
                  </a:cubicBezTo>
                  <a:close/>
                </a:path>
              </a:pathLst>
            </a:custGeom>
            <a:solidFill>
              <a:srgbClr val="FFFFFF"/>
            </a:solidFill>
            <a:ln w="950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9685C361-CD92-A604-3E05-4BDD522CC8D4}"/>
                </a:ext>
              </a:extLst>
            </p:cNvPr>
            <p:cNvSpPr/>
            <p:nvPr/>
          </p:nvSpPr>
          <p:spPr>
            <a:xfrm>
              <a:off x="6484186" y="4930290"/>
              <a:ext cx="41092" cy="79463"/>
            </a:xfrm>
            <a:custGeom>
              <a:avLst/>
              <a:gdLst>
                <a:gd name="connsiteX0" fmla="*/ 22385 w 41092"/>
                <a:gd name="connsiteY0" fmla="*/ 28001 h 79463"/>
                <a:gd name="connsiteX1" fmla="*/ 22385 w 41092"/>
                <a:gd name="connsiteY1" fmla="*/ 58368 h 79463"/>
                <a:gd name="connsiteX2" fmla="*/ 23813 w 41092"/>
                <a:gd name="connsiteY2" fmla="*/ 66650 h 79463"/>
                <a:gd name="connsiteX3" fmla="*/ 29239 w 41092"/>
                <a:gd name="connsiteY3" fmla="*/ 69125 h 79463"/>
                <a:gd name="connsiteX4" fmla="*/ 36949 w 41092"/>
                <a:gd name="connsiteY4" fmla="*/ 67412 h 79463"/>
                <a:gd name="connsiteX5" fmla="*/ 38853 w 41092"/>
                <a:gd name="connsiteY5" fmla="*/ 68459 h 79463"/>
                <a:gd name="connsiteX6" fmla="*/ 41043 w 41092"/>
                <a:gd name="connsiteY6" fmla="*/ 73980 h 79463"/>
                <a:gd name="connsiteX7" fmla="*/ 41043 w 41092"/>
                <a:gd name="connsiteY7" fmla="*/ 75027 h 79463"/>
                <a:gd name="connsiteX8" fmla="*/ 39900 w 41092"/>
                <a:gd name="connsiteY8" fmla="*/ 76360 h 79463"/>
                <a:gd name="connsiteX9" fmla="*/ 26097 w 41092"/>
                <a:gd name="connsiteY9" fmla="*/ 79311 h 79463"/>
                <a:gd name="connsiteX10" fmla="*/ 12009 w 41092"/>
                <a:gd name="connsiteY10" fmla="*/ 73695 h 79463"/>
                <a:gd name="connsiteX11" fmla="*/ 9248 w 41092"/>
                <a:gd name="connsiteY11" fmla="*/ 66745 h 79463"/>
                <a:gd name="connsiteX12" fmla="*/ 8772 w 41092"/>
                <a:gd name="connsiteY12" fmla="*/ 57226 h 79463"/>
                <a:gd name="connsiteX13" fmla="*/ 8772 w 41092"/>
                <a:gd name="connsiteY13" fmla="*/ 28192 h 79463"/>
                <a:gd name="connsiteX14" fmla="*/ 1823 w 41092"/>
                <a:gd name="connsiteY14" fmla="*/ 28192 h 79463"/>
                <a:gd name="connsiteX15" fmla="*/ 14 w 41092"/>
                <a:gd name="connsiteY15" fmla="*/ 26792 h 79463"/>
                <a:gd name="connsiteX16" fmla="*/ 14 w 41092"/>
                <a:gd name="connsiteY16" fmla="*/ 26383 h 79463"/>
                <a:gd name="connsiteX17" fmla="*/ 14 w 41092"/>
                <a:gd name="connsiteY17" fmla="*/ 20100 h 79463"/>
                <a:gd name="connsiteX18" fmla="*/ 1414 w 41092"/>
                <a:gd name="connsiteY18" fmla="*/ 18292 h 79463"/>
                <a:gd name="connsiteX19" fmla="*/ 1823 w 41092"/>
                <a:gd name="connsiteY19" fmla="*/ 18292 h 79463"/>
                <a:gd name="connsiteX20" fmla="*/ 8772 w 41092"/>
                <a:gd name="connsiteY20" fmla="*/ 18292 h 79463"/>
                <a:gd name="connsiteX21" fmla="*/ 8772 w 41092"/>
                <a:gd name="connsiteY21" fmla="*/ 1823 h 79463"/>
                <a:gd name="connsiteX22" fmla="*/ 10171 w 41092"/>
                <a:gd name="connsiteY22" fmla="*/ 14 h 79463"/>
                <a:gd name="connsiteX23" fmla="*/ 10581 w 41092"/>
                <a:gd name="connsiteY23" fmla="*/ 14 h 79463"/>
                <a:gd name="connsiteX24" fmla="*/ 20100 w 41092"/>
                <a:gd name="connsiteY24" fmla="*/ 14 h 79463"/>
                <a:gd name="connsiteX25" fmla="*/ 21909 w 41092"/>
                <a:gd name="connsiteY25" fmla="*/ 1414 h 79463"/>
                <a:gd name="connsiteX26" fmla="*/ 21909 w 41092"/>
                <a:gd name="connsiteY26" fmla="*/ 1823 h 79463"/>
                <a:gd name="connsiteX27" fmla="*/ 21909 w 41092"/>
                <a:gd name="connsiteY27" fmla="*/ 18101 h 79463"/>
                <a:gd name="connsiteX28" fmla="*/ 34093 w 41092"/>
                <a:gd name="connsiteY28" fmla="*/ 18101 h 79463"/>
                <a:gd name="connsiteX29" fmla="*/ 35902 w 41092"/>
                <a:gd name="connsiteY29" fmla="*/ 19500 h 79463"/>
                <a:gd name="connsiteX30" fmla="*/ 35902 w 41092"/>
                <a:gd name="connsiteY30" fmla="*/ 19910 h 79463"/>
                <a:gd name="connsiteX31" fmla="*/ 35902 w 41092"/>
                <a:gd name="connsiteY31" fmla="*/ 26573 h 79463"/>
                <a:gd name="connsiteX32" fmla="*/ 34503 w 41092"/>
                <a:gd name="connsiteY32" fmla="*/ 28382 h 79463"/>
                <a:gd name="connsiteX33" fmla="*/ 34093 w 41092"/>
                <a:gd name="connsiteY33" fmla="*/ 28382 h 7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92" h="79463">
                  <a:moveTo>
                    <a:pt x="22385" y="28001"/>
                  </a:moveTo>
                  <a:lnTo>
                    <a:pt x="22385" y="58368"/>
                  </a:lnTo>
                  <a:cubicBezTo>
                    <a:pt x="22194" y="61205"/>
                    <a:pt x="22689" y="64042"/>
                    <a:pt x="23813" y="66650"/>
                  </a:cubicBezTo>
                  <a:cubicBezTo>
                    <a:pt x="25031" y="68411"/>
                    <a:pt x="27116" y="69363"/>
                    <a:pt x="29239" y="69125"/>
                  </a:cubicBezTo>
                  <a:cubicBezTo>
                    <a:pt x="31904" y="69125"/>
                    <a:pt x="34532" y="68544"/>
                    <a:pt x="36949" y="67412"/>
                  </a:cubicBezTo>
                  <a:cubicBezTo>
                    <a:pt x="37806" y="67412"/>
                    <a:pt x="38473" y="67412"/>
                    <a:pt x="38853" y="68459"/>
                  </a:cubicBezTo>
                  <a:lnTo>
                    <a:pt x="41043" y="73980"/>
                  </a:lnTo>
                  <a:cubicBezTo>
                    <a:pt x="41109" y="74323"/>
                    <a:pt x="41109" y="74684"/>
                    <a:pt x="41043" y="75027"/>
                  </a:cubicBezTo>
                  <a:cubicBezTo>
                    <a:pt x="41043" y="75027"/>
                    <a:pt x="41043" y="75884"/>
                    <a:pt x="39900" y="76360"/>
                  </a:cubicBezTo>
                  <a:cubicBezTo>
                    <a:pt x="35598" y="78435"/>
                    <a:pt x="30867" y="79444"/>
                    <a:pt x="26097" y="79311"/>
                  </a:cubicBezTo>
                  <a:cubicBezTo>
                    <a:pt x="20738" y="80072"/>
                    <a:pt x="15369" y="77940"/>
                    <a:pt x="12009" y="73695"/>
                  </a:cubicBezTo>
                  <a:cubicBezTo>
                    <a:pt x="10504" y="71657"/>
                    <a:pt x="9553" y="69258"/>
                    <a:pt x="9248" y="66745"/>
                  </a:cubicBezTo>
                  <a:cubicBezTo>
                    <a:pt x="8896" y="63585"/>
                    <a:pt x="8743" y="60405"/>
                    <a:pt x="8772" y="57226"/>
                  </a:cubicBezTo>
                  <a:lnTo>
                    <a:pt x="8772" y="28192"/>
                  </a:lnTo>
                  <a:lnTo>
                    <a:pt x="1823" y="28192"/>
                  </a:lnTo>
                  <a:cubicBezTo>
                    <a:pt x="938" y="28306"/>
                    <a:pt x="128" y="27678"/>
                    <a:pt x="14" y="26792"/>
                  </a:cubicBezTo>
                  <a:cubicBezTo>
                    <a:pt x="-5" y="26659"/>
                    <a:pt x="-5" y="26516"/>
                    <a:pt x="14" y="26383"/>
                  </a:cubicBezTo>
                  <a:lnTo>
                    <a:pt x="14" y="20100"/>
                  </a:lnTo>
                  <a:cubicBezTo>
                    <a:pt x="-100" y="19215"/>
                    <a:pt x="528" y="18406"/>
                    <a:pt x="1414" y="18292"/>
                  </a:cubicBezTo>
                  <a:cubicBezTo>
                    <a:pt x="1547" y="18272"/>
                    <a:pt x="1690" y="18272"/>
                    <a:pt x="1823" y="18292"/>
                  </a:cubicBezTo>
                  <a:lnTo>
                    <a:pt x="8772" y="18292"/>
                  </a:lnTo>
                  <a:lnTo>
                    <a:pt x="8772" y="1823"/>
                  </a:lnTo>
                  <a:cubicBezTo>
                    <a:pt x="8658" y="938"/>
                    <a:pt x="9286" y="128"/>
                    <a:pt x="10171" y="14"/>
                  </a:cubicBezTo>
                  <a:cubicBezTo>
                    <a:pt x="10305" y="-5"/>
                    <a:pt x="10448" y="-5"/>
                    <a:pt x="10581" y="14"/>
                  </a:cubicBezTo>
                  <a:lnTo>
                    <a:pt x="20100" y="14"/>
                  </a:lnTo>
                  <a:cubicBezTo>
                    <a:pt x="20985" y="-100"/>
                    <a:pt x="21794" y="528"/>
                    <a:pt x="21909" y="1414"/>
                  </a:cubicBezTo>
                  <a:cubicBezTo>
                    <a:pt x="21928" y="1547"/>
                    <a:pt x="21928" y="1690"/>
                    <a:pt x="21909" y="1823"/>
                  </a:cubicBezTo>
                  <a:lnTo>
                    <a:pt x="21909" y="18101"/>
                  </a:lnTo>
                  <a:lnTo>
                    <a:pt x="34093" y="18101"/>
                  </a:lnTo>
                  <a:cubicBezTo>
                    <a:pt x="34979" y="17987"/>
                    <a:pt x="35788" y="18615"/>
                    <a:pt x="35902" y="19500"/>
                  </a:cubicBezTo>
                  <a:cubicBezTo>
                    <a:pt x="35921" y="19634"/>
                    <a:pt x="35921" y="19777"/>
                    <a:pt x="35902" y="19910"/>
                  </a:cubicBezTo>
                  <a:lnTo>
                    <a:pt x="35902" y="26573"/>
                  </a:lnTo>
                  <a:cubicBezTo>
                    <a:pt x="36017" y="27459"/>
                    <a:pt x="35388" y="28268"/>
                    <a:pt x="34503" y="28382"/>
                  </a:cubicBezTo>
                  <a:cubicBezTo>
                    <a:pt x="34370" y="28401"/>
                    <a:pt x="34227" y="28401"/>
                    <a:pt x="34093" y="28382"/>
                  </a:cubicBezTo>
                  <a:close/>
                </a:path>
              </a:pathLst>
            </a:custGeom>
            <a:solidFill>
              <a:srgbClr val="FFFFFF"/>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1E19D1E6-F3F6-D67E-8C0A-D9AFA30CB799}"/>
                </a:ext>
              </a:extLst>
            </p:cNvPr>
            <p:cNvSpPr/>
            <p:nvPr/>
          </p:nvSpPr>
          <p:spPr>
            <a:xfrm>
              <a:off x="6533164" y="4993795"/>
              <a:ext cx="18058" cy="16671"/>
            </a:xfrm>
            <a:custGeom>
              <a:avLst/>
              <a:gdLst>
                <a:gd name="connsiteX0" fmla="*/ 15674 w 18058"/>
                <a:gd name="connsiteY0" fmla="*/ 14188 h 16671"/>
                <a:gd name="connsiteX1" fmla="*/ 9105 w 18058"/>
                <a:gd name="connsiteY1" fmla="*/ 16663 h 16671"/>
                <a:gd name="connsiteX2" fmla="*/ 2442 w 18058"/>
                <a:gd name="connsiteY2" fmla="*/ 14283 h 16671"/>
                <a:gd name="connsiteX3" fmla="*/ 2442 w 18058"/>
                <a:gd name="connsiteY3" fmla="*/ 2384 h 16671"/>
                <a:gd name="connsiteX4" fmla="*/ 9010 w 18058"/>
                <a:gd name="connsiteY4" fmla="*/ 4 h 16671"/>
                <a:gd name="connsiteX5" fmla="*/ 15483 w 18058"/>
                <a:gd name="connsiteY5" fmla="*/ 2288 h 16671"/>
                <a:gd name="connsiteX6" fmla="*/ 18054 w 18058"/>
                <a:gd name="connsiteY6" fmla="*/ 8190 h 16671"/>
                <a:gd name="connsiteX7" fmla="*/ 15674 w 18058"/>
                <a:gd name="connsiteY7" fmla="*/ 14188 h 1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58" h="16671">
                  <a:moveTo>
                    <a:pt x="15674" y="14188"/>
                  </a:moveTo>
                  <a:cubicBezTo>
                    <a:pt x="13913" y="15873"/>
                    <a:pt x="11542" y="16767"/>
                    <a:pt x="9105" y="16663"/>
                  </a:cubicBezTo>
                  <a:cubicBezTo>
                    <a:pt x="6659" y="16758"/>
                    <a:pt x="4279" y="15901"/>
                    <a:pt x="2442" y="14283"/>
                  </a:cubicBezTo>
                  <a:cubicBezTo>
                    <a:pt x="-814" y="10980"/>
                    <a:pt x="-814" y="5687"/>
                    <a:pt x="2442" y="2384"/>
                  </a:cubicBezTo>
                  <a:cubicBezTo>
                    <a:pt x="4250" y="784"/>
                    <a:pt x="6602" y="-63"/>
                    <a:pt x="9010" y="4"/>
                  </a:cubicBezTo>
                  <a:cubicBezTo>
                    <a:pt x="11380" y="-63"/>
                    <a:pt x="13684" y="746"/>
                    <a:pt x="15483" y="2288"/>
                  </a:cubicBezTo>
                  <a:cubicBezTo>
                    <a:pt x="17197" y="3764"/>
                    <a:pt x="18139" y="5934"/>
                    <a:pt x="18054" y="8190"/>
                  </a:cubicBezTo>
                  <a:cubicBezTo>
                    <a:pt x="18110" y="10428"/>
                    <a:pt x="17254" y="12598"/>
                    <a:pt x="15674" y="14188"/>
                  </a:cubicBezTo>
                  <a:close/>
                </a:path>
              </a:pathLst>
            </a:custGeom>
            <a:solidFill>
              <a:srgbClr val="FFFFFF"/>
            </a:solidFill>
            <a:ln w="9508" cap="flat">
              <a:no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C465F8D5-C3CD-E3CB-7FE7-F4D42F841F3C}"/>
                </a:ext>
              </a:extLst>
            </p:cNvPr>
            <p:cNvSpPr/>
            <p:nvPr/>
          </p:nvSpPr>
          <p:spPr>
            <a:xfrm>
              <a:off x="6566827" y="4993790"/>
              <a:ext cx="18093" cy="16680"/>
            </a:xfrm>
            <a:custGeom>
              <a:avLst/>
              <a:gdLst>
                <a:gd name="connsiteX0" fmla="*/ 15709 w 18093"/>
                <a:gd name="connsiteY0" fmla="*/ 14192 h 16680"/>
                <a:gd name="connsiteX1" fmla="*/ 9045 w 18093"/>
                <a:gd name="connsiteY1" fmla="*/ 16668 h 16680"/>
                <a:gd name="connsiteX2" fmla="*/ 2382 w 18093"/>
                <a:gd name="connsiteY2" fmla="*/ 14288 h 16680"/>
                <a:gd name="connsiteX3" fmla="*/ 2 w 18093"/>
                <a:gd name="connsiteY3" fmla="*/ 8386 h 16680"/>
                <a:gd name="connsiteX4" fmla="*/ 2572 w 18093"/>
                <a:gd name="connsiteY4" fmla="*/ 2388 h 16680"/>
                <a:gd name="connsiteX5" fmla="*/ 9045 w 18093"/>
                <a:gd name="connsiteY5" fmla="*/ 9 h 16680"/>
                <a:gd name="connsiteX6" fmla="*/ 15614 w 18093"/>
                <a:gd name="connsiteY6" fmla="*/ 2293 h 16680"/>
                <a:gd name="connsiteX7" fmla="*/ 18089 w 18093"/>
                <a:gd name="connsiteY7" fmla="*/ 8195 h 16680"/>
                <a:gd name="connsiteX8" fmla="*/ 15709 w 18093"/>
                <a:gd name="connsiteY8" fmla="*/ 14192 h 1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3" h="16680">
                  <a:moveTo>
                    <a:pt x="15709" y="14192"/>
                  </a:moveTo>
                  <a:cubicBezTo>
                    <a:pt x="13929" y="15906"/>
                    <a:pt x="11511" y="16801"/>
                    <a:pt x="9045" y="16668"/>
                  </a:cubicBezTo>
                  <a:cubicBezTo>
                    <a:pt x="6599" y="16763"/>
                    <a:pt x="4219" y="15906"/>
                    <a:pt x="2382" y="14288"/>
                  </a:cubicBezTo>
                  <a:cubicBezTo>
                    <a:pt x="830" y="12717"/>
                    <a:pt x="-27" y="10594"/>
                    <a:pt x="2" y="8386"/>
                  </a:cubicBezTo>
                  <a:cubicBezTo>
                    <a:pt x="-46" y="6110"/>
                    <a:pt x="887" y="3921"/>
                    <a:pt x="2572" y="2388"/>
                  </a:cubicBezTo>
                  <a:cubicBezTo>
                    <a:pt x="4324" y="761"/>
                    <a:pt x="6656" y="-96"/>
                    <a:pt x="9045" y="9"/>
                  </a:cubicBezTo>
                  <a:cubicBezTo>
                    <a:pt x="11444" y="-87"/>
                    <a:pt x="13786" y="732"/>
                    <a:pt x="15614" y="2293"/>
                  </a:cubicBezTo>
                  <a:cubicBezTo>
                    <a:pt x="17251" y="3807"/>
                    <a:pt x="18155" y="5958"/>
                    <a:pt x="18089" y="8195"/>
                  </a:cubicBezTo>
                  <a:cubicBezTo>
                    <a:pt x="18165" y="10442"/>
                    <a:pt x="17299" y="12612"/>
                    <a:pt x="15709" y="14192"/>
                  </a:cubicBezTo>
                  <a:close/>
                </a:path>
              </a:pathLst>
            </a:custGeom>
            <a:solidFill>
              <a:srgbClr val="FFFFFF"/>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87CD14F5-AFE0-7DCA-0E9B-81B01CB902F2}"/>
                </a:ext>
              </a:extLst>
            </p:cNvPr>
            <p:cNvSpPr/>
            <p:nvPr/>
          </p:nvSpPr>
          <p:spPr>
            <a:xfrm>
              <a:off x="6600524" y="4993795"/>
              <a:ext cx="18095" cy="16674"/>
            </a:xfrm>
            <a:custGeom>
              <a:avLst/>
              <a:gdLst>
                <a:gd name="connsiteX0" fmla="*/ 15616 w 18095"/>
                <a:gd name="connsiteY0" fmla="*/ 14188 h 16674"/>
                <a:gd name="connsiteX1" fmla="*/ 9047 w 18095"/>
                <a:gd name="connsiteY1" fmla="*/ 16663 h 16674"/>
                <a:gd name="connsiteX2" fmla="*/ 2383 w 18095"/>
                <a:gd name="connsiteY2" fmla="*/ 14283 h 16674"/>
                <a:gd name="connsiteX3" fmla="*/ 4 w 18095"/>
                <a:gd name="connsiteY3" fmla="*/ 8381 h 16674"/>
                <a:gd name="connsiteX4" fmla="*/ 2479 w 18095"/>
                <a:gd name="connsiteY4" fmla="*/ 2384 h 16674"/>
                <a:gd name="connsiteX5" fmla="*/ 9047 w 18095"/>
                <a:gd name="connsiteY5" fmla="*/ 4 h 16674"/>
                <a:gd name="connsiteX6" fmla="*/ 15520 w 18095"/>
                <a:gd name="connsiteY6" fmla="*/ 2288 h 16674"/>
                <a:gd name="connsiteX7" fmla="*/ 18090 w 18095"/>
                <a:gd name="connsiteY7" fmla="*/ 8190 h 16674"/>
                <a:gd name="connsiteX8" fmla="*/ 15616 w 18095"/>
                <a:gd name="connsiteY8" fmla="*/ 14188 h 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5" h="16674">
                  <a:moveTo>
                    <a:pt x="15616" y="14188"/>
                  </a:moveTo>
                  <a:cubicBezTo>
                    <a:pt x="13864" y="15892"/>
                    <a:pt x="11484" y="16787"/>
                    <a:pt x="9047" y="16663"/>
                  </a:cubicBezTo>
                  <a:cubicBezTo>
                    <a:pt x="6600" y="16758"/>
                    <a:pt x="4221" y="15901"/>
                    <a:pt x="2383" y="14283"/>
                  </a:cubicBezTo>
                  <a:cubicBezTo>
                    <a:pt x="794" y="12741"/>
                    <a:pt x="-63" y="10599"/>
                    <a:pt x="4" y="8381"/>
                  </a:cubicBezTo>
                  <a:cubicBezTo>
                    <a:pt x="-34" y="6125"/>
                    <a:pt x="860" y="3954"/>
                    <a:pt x="2479" y="2384"/>
                  </a:cubicBezTo>
                  <a:cubicBezTo>
                    <a:pt x="4287" y="784"/>
                    <a:pt x="6639" y="-63"/>
                    <a:pt x="9047" y="4"/>
                  </a:cubicBezTo>
                  <a:cubicBezTo>
                    <a:pt x="11417" y="-63"/>
                    <a:pt x="13721" y="746"/>
                    <a:pt x="15520" y="2288"/>
                  </a:cubicBezTo>
                  <a:cubicBezTo>
                    <a:pt x="17234" y="3764"/>
                    <a:pt x="18176" y="5934"/>
                    <a:pt x="18090" y="8190"/>
                  </a:cubicBezTo>
                  <a:cubicBezTo>
                    <a:pt x="18128" y="10446"/>
                    <a:pt x="17234" y="12617"/>
                    <a:pt x="15616" y="14188"/>
                  </a:cubicBezTo>
                  <a:close/>
                </a:path>
              </a:pathLst>
            </a:custGeom>
            <a:solidFill>
              <a:srgbClr val="FFFFFF"/>
            </a:solidFill>
            <a:ln w="950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A1BB8C29-813E-5304-8C0A-BEA6C50E2333}"/>
                </a:ext>
              </a:extLst>
            </p:cNvPr>
            <p:cNvSpPr/>
            <p:nvPr/>
          </p:nvSpPr>
          <p:spPr>
            <a:xfrm>
              <a:off x="6286183" y="4802539"/>
              <a:ext cx="134061" cy="92171"/>
            </a:xfrm>
            <a:custGeom>
              <a:avLst/>
              <a:gdLst>
                <a:gd name="connsiteX0" fmla="*/ 28668 w 134061"/>
                <a:gd name="connsiteY0" fmla="*/ 90353 h 92171"/>
                <a:gd name="connsiteX1" fmla="*/ 9058 w 134061"/>
                <a:gd name="connsiteY1" fmla="*/ 11533 h 92171"/>
                <a:gd name="connsiteX2" fmla="*/ 2013 w 134061"/>
                <a:gd name="connsiteY2" fmla="*/ 11533 h 92171"/>
                <a:gd name="connsiteX3" fmla="*/ 14 w 134061"/>
                <a:gd name="connsiteY3" fmla="*/ 9934 h 92171"/>
                <a:gd name="connsiteX4" fmla="*/ 14 w 134061"/>
                <a:gd name="connsiteY4" fmla="*/ 9534 h 92171"/>
                <a:gd name="connsiteX5" fmla="*/ 14 w 134061"/>
                <a:gd name="connsiteY5" fmla="*/ 2013 h 92171"/>
                <a:gd name="connsiteX6" fmla="*/ 1614 w 134061"/>
                <a:gd name="connsiteY6" fmla="*/ 14 h 92171"/>
                <a:gd name="connsiteX7" fmla="*/ 2013 w 134061"/>
                <a:gd name="connsiteY7" fmla="*/ 14 h 92171"/>
                <a:gd name="connsiteX8" fmla="*/ 35998 w 134061"/>
                <a:gd name="connsiteY8" fmla="*/ 14 h 92171"/>
                <a:gd name="connsiteX9" fmla="*/ 37997 w 134061"/>
                <a:gd name="connsiteY9" fmla="*/ 1614 h 92171"/>
                <a:gd name="connsiteX10" fmla="*/ 37997 w 134061"/>
                <a:gd name="connsiteY10" fmla="*/ 2013 h 92171"/>
                <a:gd name="connsiteX11" fmla="*/ 37997 w 134061"/>
                <a:gd name="connsiteY11" fmla="*/ 8963 h 92171"/>
                <a:gd name="connsiteX12" fmla="*/ 36397 w 134061"/>
                <a:gd name="connsiteY12" fmla="*/ 10962 h 92171"/>
                <a:gd name="connsiteX13" fmla="*/ 35998 w 134061"/>
                <a:gd name="connsiteY13" fmla="*/ 10962 h 92171"/>
                <a:gd name="connsiteX14" fmla="*/ 26478 w 134061"/>
                <a:gd name="connsiteY14" fmla="*/ 10962 h 92171"/>
                <a:gd name="connsiteX15" fmla="*/ 41043 w 134061"/>
                <a:gd name="connsiteY15" fmla="*/ 74075 h 92171"/>
                <a:gd name="connsiteX16" fmla="*/ 60843 w 134061"/>
                <a:gd name="connsiteY16" fmla="*/ 1918 h 92171"/>
                <a:gd name="connsiteX17" fmla="*/ 63414 w 134061"/>
                <a:gd name="connsiteY17" fmla="*/ 14 h 92171"/>
                <a:gd name="connsiteX18" fmla="*/ 74551 w 134061"/>
                <a:gd name="connsiteY18" fmla="*/ 14 h 92171"/>
                <a:gd name="connsiteX19" fmla="*/ 77121 w 134061"/>
                <a:gd name="connsiteY19" fmla="*/ 1918 h 92171"/>
                <a:gd name="connsiteX20" fmla="*/ 96827 w 134061"/>
                <a:gd name="connsiteY20" fmla="*/ 74456 h 92171"/>
                <a:gd name="connsiteX21" fmla="*/ 112438 w 134061"/>
                <a:gd name="connsiteY21" fmla="*/ 10962 h 92171"/>
                <a:gd name="connsiteX22" fmla="*/ 103490 w 134061"/>
                <a:gd name="connsiteY22" fmla="*/ 10962 h 92171"/>
                <a:gd name="connsiteX23" fmla="*/ 101396 w 134061"/>
                <a:gd name="connsiteY23" fmla="*/ 8963 h 92171"/>
                <a:gd name="connsiteX24" fmla="*/ 101396 w 134061"/>
                <a:gd name="connsiteY24" fmla="*/ 2013 h 92171"/>
                <a:gd name="connsiteX25" fmla="*/ 103490 w 134061"/>
                <a:gd name="connsiteY25" fmla="*/ 14 h 92171"/>
                <a:gd name="connsiteX26" fmla="*/ 132048 w 134061"/>
                <a:gd name="connsiteY26" fmla="*/ 14 h 92171"/>
                <a:gd name="connsiteX27" fmla="*/ 134047 w 134061"/>
                <a:gd name="connsiteY27" fmla="*/ 1614 h 92171"/>
                <a:gd name="connsiteX28" fmla="*/ 134047 w 134061"/>
                <a:gd name="connsiteY28" fmla="*/ 2013 h 92171"/>
                <a:gd name="connsiteX29" fmla="*/ 134047 w 134061"/>
                <a:gd name="connsiteY29" fmla="*/ 8963 h 92171"/>
                <a:gd name="connsiteX30" fmla="*/ 132448 w 134061"/>
                <a:gd name="connsiteY30" fmla="*/ 10962 h 92171"/>
                <a:gd name="connsiteX31" fmla="*/ 132048 w 134061"/>
                <a:gd name="connsiteY31" fmla="*/ 10962 h 92171"/>
                <a:gd name="connsiteX32" fmla="*/ 124814 w 134061"/>
                <a:gd name="connsiteY32" fmla="*/ 10962 h 92171"/>
                <a:gd name="connsiteX33" fmla="*/ 103871 w 134061"/>
                <a:gd name="connsiteY33" fmla="*/ 90068 h 92171"/>
                <a:gd name="connsiteX34" fmla="*/ 101301 w 134061"/>
                <a:gd name="connsiteY34" fmla="*/ 92162 h 92171"/>
                <a:gd name="connsiteX35" fmla="*/ 88545 w 134061"/>
                <a:gd name="connsiteY35" fmla="*/ 92162 h 92171"/>
                <a:gd name="connsiteX36" fmla="*/ 85975 w 134061"/>
                <a:gd name="connsiteY36" fmla="*/ 90258 h 92171"/>
                <a:gd name="connsiteX37" fmla="*/ 66936 w 134061"/>
                <a:gd name="connsiteY37" fmla="*/ 22671 h 92171"/>
                <a:gd name="connsiteX38" fmla="*/ 48754 w 134061"/>
                <a:gd name="connsiteY38" fmla="*/ 90258 h 92171"/>
                <a:gd name="connsiteX39" fmla="*/ 46183 w 134061"/>
                <a:gd name="connsiteY39" fmla="*/ 92162 h 92171"/>
                <a:gd name="connsiteX40" fmla="*/ 31238 w 134061"/>
                <a:gd name="connsiteY40" fmla="*/ 92162 h 92171"/>
                <a:gd name="connsiteX41" fmla="*/ 28668 w 134061"/>
                <a:gd name="connsiteY41" fmla="*/ 90353 h 9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4061" h="92171">
                  <a:moveTo>
                    <a:pt x="28668" y="90353"/>
                  </a:moveTo>
                  <a:lnTo>
                    <a:pt x="9058" y="11533"/>
                  </a:lnTo>
                  <a:lnTo>
                    <a:pt x="2013" y="11533"/>
                  </a:lnTo>
                  <a:cubicBezTo>
                    <a:pt x="1023" y="11647"/>
                    <a:pt x="129" y="10933"/>
                    <a:pt x="14" y="9934"/>
                  </a:cubicBezTo>
                  <a:cubicBezTo>
                    <a:pt x="-5" y="9800"/>
                    <a:pt x="-5" y="9667"/>
                    <a:pt x="14" y="9534"/>
                  </a:cubicBezTo>
                  <a:lnTo>
                    <a:pt x="14" y="2013"/>
                  </a:lnTo>
                  <a:cubicBezTo>
                    <a:pt x="-100" y="1023"/>
                    <a:pt x="614" y="129"/>
                    <a:pt x="1614" y="14"/>
                  </a:cubicBezTo>
                  <a:cubicBezTo>
                    <a:pt x="1747" y="-5"/>
                    <a:pt x="1880" y="-5"/>
                    <a:pt x="2013" y="14"/>
                  </a:cubicBezTo>
                  <a:lnTo>
                    <a:pt x="35998" y="14"/>
                  </a:lnTo>
                  <a:cubicBezTo>
                    <a:pt x="36988" y="-100"/>
                    <a:pt x="37883" y="614"/>
                    <a:pt x="37997" y="1614"/>
                  </a:cubicBezTo>
                  <a:cubicBezTo>
                    <a:pt x="38016" y="1747"/>
                    <a:pt x="38016" y="1880"/>
                    <a:pt x="37997" y="2013"/>
                  </a:cubicBezTo>
                  <a:lnTo>
                    <a:pt x="37997" y="8963"/>
                  </a:lnTo>
                  <a:cubicBezTo>
                    <a:pt x="38111" y="9953"/>
                    <a:pt x="37397" y="10847"/>
                    <a:pt x="36397" y="10962"/>
                  </a:cubicBezTo>
                  <a:cubicBezTo>
                    <a:pt x="36264" y="10981"/>
                    <a:pt x="36131" y="10981"/>
                    <a:pt x="35998" y="10962"/>
                  </a:cubicBezTo>
                  <a:lnTo>
                    <a:pt x="26478" y="10962"/>
                  </a:lnTo>
                  <a:lnTo>
                    <a:pt x="41043" y="74075"/>
                  </a:lnTo>
                  <a:lnTo>
                    <a:pt x="60843" y="1918"/>
                  </a:lnTo>
                  <a:cubicBezTo>
                    <a:pt x="61119" y="738"/>
                    <a:pt x="62205" y="-62"/>
                    <a:pt x="63414" y="14"/>
                  </a:cubicBezTo>
                  <a:lnTo>
                    <a:pt x="74551" y="14"/>
                  </a:lnTo>
                  <a:cubicBezTo>
                    <a:pt x="75760" y="-62"/>
                    <a:pt x="76845" y="738"/>
                    <a:pt x="77121" y="1918"/>
                  </a:cubicBezTo>
                  <a:lnTo>
                    <a:pt x="96827" y="74456"/>
                  </a:lnTo>
                  <a:lnTo>
                    <a:pt x="112438" y="10962"/>
                  </a:lnTo>
                  <a:lnTo>
                    <a:pt x="103490" y="10962"/>
                  </a:lnTo>
                  <a:cubicBezTo>
                    <a:pt x="102062" y="10962"/>
                    <a:pt x="101396" y="10295"/>
                    <a:pt x="101396" y="8963"/>
                  </a:cubicBezTo>
                  <a:lnTo>
                    <a:pt x="101396" y="2013"/>
                  </a:lnTo>
                  <a:cubicBezTo>
                    <a:pt x="101396" y="681"/>
                    <a:pt x="102062" y="14"/>
                    <a:pt x="103490" y="14"/>
                  </a:cubicBezTo>
                  <a:lnTo>
                    <a:pt x="132048" y="14"/>
                  </a:lnTo>
                  <a:cubicBezTo>
                    <a:pt x="133038" y="-100"/>
                    <a:pt x="133933" y="614"/>
                    <a:pt x="134047" y="1614"/>
                  </a:cubicBezTo>
                  <a:cubicBezTo>
                    <a:pt x="134067" y="1747"/>
                    <a:pt x="134067" y="1880"/>
                    <a:pt x="134047" y="2013"/>
                  </a:cubicBezTo>
                  <a:lnTo>
                    <a:pt x="134047" y="8963"/>
                  </a:lnTo>
                  <a:cubicBezTo>
                    <a:pt x="134162" y="9953"/>
                    <a:pt x="133448" y="10847"/>
                    <a:pt x="132448" y="10962"/>
                  </a:cubicBezTo>
                  <a:cubicBezTo>
                    <a:pt x="132315" y="10981"/>
                    <a:pt x="132182" y="10981"/>
                    <a:pt x="132048" y="10962"/>
                  </a:cubicBezTo>
                  <a:lnTo>
                    <a:pt x="124814" y="10962"/>
                  </a:lnTo>
                  <a:lnTo>
                    <a:pt x="103871" y="90068"/>
                  </a:lnTo>
                  <a:cubicBezTo>
                    <a:pt x="103719" y="91343"/>
                    <a:pt x="102586" y="92276"/>
                    <a:pt x="101301" y="92162"/>
                  </a:cubicBezTo>
                  <a:lnTo>
                    <a:pt x="88545" y="92162"/>
                  </a:lnTo>
                  <a:cubicBezTo>
                    <a:pt x="87336" y="92238"/>
                    <a:pt x="86251" y="91439"/>
                    <a:pt x="85975" y="90258"/>
                  </a:cubicBezTo>
                  <a:lnTo>
                    <a:pt x="66936" y="22671"/>
                  </a:lnTo>
                  <a:lnTo>
                    <a:pt x="48754" y="90258"/>
                  </a:lnTo>
                  <a:cubicBezTo>
                    <a:pt x="48478" y="91439"/>
                    <a:pt x="47392" y="92238"/>
                    <a:pt x="46183" y="92162"/>
                  </a:cubicBezTo>
                  <a:lnTo>
                    <a:pt x="31238" y="92162"/>
                  </a:lnTo>
                  <a:cubicBezTo>
                    <a:pt x="30057" y="92248"/>
                    <a:pt x="28982" y="91496"/>
                    <a:pt x="28668" y="90353"/>
                  </a:cubicBezTo>
                  <a:close/>
                </a:path>
              </a:pathLst>
            </a:custGeom>
            <a:solidFill>
              <a:srgbClr val="FFFFFF"/>
            </a:solidFill>
            <a:ln w="9508"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52F66B6B-FDFE-3AD0-C882-5FBCF49BEC15}"/>
                </a:ext>
              </a:extLst>
            </p:cNvPr>
            <p:cNvSpPr/>
            <p:nvPr/>
          </p:nvSpPr>
          <p:spPr>
            <a:xfrm>
              <a:off x="6422991" y="4799036"/>
              <a:ext cx="36364" cy="95950"/>
            </a:xfrm>
            <a:custGeom>
              <a:avLst/>
              <a:gdLst>
                <a:gd name="connsiteX0" fmla="*/ 25797 w 36364"/>
                <a:gd name="connsiteY0" fmla="*/ 85194 h 95950"/>
                <a:gd name="connsiteX1" fmla="*/ 34365 w 36364"/>
                <a:gd name="connsiteY1" fmla="*/ 85194 h 95950"/>
                <a:gd name="connsiteX2" fmla="*/ 36364 w 36364"/>
                <a:gd name="connsiteY2" fmla="*/ 87288 h 95950"/>
                <a:gd name="connsiteX3" fmla="*/ 36364 w 36364"/>
                <a:gd name="connsiteY3" fmla="*/ 93857 h 95950"/>
                <a:gd name="connsiteX4" fmla="*/ 34365 w 36364"/>
                <a:gd name="connsiteY4" fmla="*/ 95951 h 95950"/>
                <a:gd name="connsiteX5" fmla="*/ 1999 w 36364"/>
                <a:gd name="connsiteY5" fmla="*/ 95951 h 95950"/>
                <a:gd name="connsiteX6" fmla="*/ 0 w 36364"/>
                <a:gd name="connsiteY6" fmla="*/ 93857 h 95950"/>
                <a:gd name="connsiteX7" fmla="*/ 0 w 36364"/>
                <a:gd name="connsiteY7" fmla="*/ 87288 h 95950"/>
                <a:gd name="connsiteX8" fmla="*/ 1999 w 36364"/>
                <a:gd name="connsiteY8" fmla="*/ 85194 h 95950"/>
                <a:gd name="connsiteX9" fmla="*/ 10566 w 36364"/>
                <a:gd name="connsiteY9" fmla="*/ 85194 h 95950"/>
                <a:gd name="connsiteX10" fmla="*/ 10566 w 36364"/>
                <a:gd name="connsiteY10" fmla="*/ 39881 h 95950"/>
                <a:gd name="connsiteX11" fmla="*/ 3237 w 36364"/>
                <a:gd name="connsiteY11" fmla="*/ 39881 h 95950"/>
                <a:gd name="connsiteX12" fmla="*/ 1238 w 36364"/>
                <a:gd name="connsiteY12" fmla="*/ 38282 h 95950"/>
                <a:gd name="connsiteX13" fmla="*/ 1238 w 36364"/>
                <a:gd name="connsiteY13" fmla="*/ 37882 h 95950"/>
                <a:gd name="connsiteX14" fmla="*/ 1238 w 36364"/>
                <a:gd name="connsiteY14" fmla="*/ 30838 h 95950"/>
                <a:gd name="connsiteX15" fmla="*/ 3237 w 36364"/>
                <a:gd name="connsiteY15" fmla="*/ 28744 h 95950"/>
                <a:gd name="connsiteX16" fmla="*/ 23703 w 36364"/>
                <a:gd name="connsiteY16" fmla="*/ 28744 h 95950"/>
                <a:gd name="connsiteX17" fmla="*/ 25797 w 36364"/>
                <a:gd name="connsiteY17" fmla="*/ 30210 h 95950"/>
                <a:gd name="connsiteX18" fmla="*/ 25797 w 36364"/>
                <a:gd name="connsiteY18" fmla="*/ 30838 h 95950"/>
                <a:gd name="connsiteX19" fmla="*/ 9329 w 36364"/>
                <a:gd name="connsiteY19" fmla="*/ 16654 h 95950"/>
                <a:gd name="connsiteX20" fmla="*/ 6759 w 36364"/>
                <a:gd name="connsiteY20" fmla="*/ 9800 h 95950"/>
                <a:gd name="connsiteX21" fmla="*/ 9424 w 36364"/>
                <a:gd name="connsiteY21" fmla="*/ 2756 h 95950"/>
                <a:gd name="connsiteX22" fmla="*/ 23513 w 36364"/>
                <a:gd name="connsiteY22" fmla="*/ 2756 h 95950"/>
                <a:gd name="connsiteX23" fmla="*/ 26178 w 36364"/>
                <a:gd name="connsiteY23" fmla="*/ 9800 h 95950"/>
                <a:gd name="connsiteX24" fmla="*/ 23418 w 36364"/>
                <a:gd name="connsiteY24" fmla="*/ 16654 h 95950"/>
                <a:gd name="connsiteX25" fmla="*/ 16373 w 36364"/>
                <a:gd name="connsiteY25" fmla="*/ 19415 h 95950"/>
                <a:gd name="connsiteX26" fmla="*/ 9329 w 36364"/>
                <a:gd name="connsiteY26" fmla="*/ 16654 h 9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364" h="95950">
                  <a:moveTo>
                    <a:pt x="25797" y="85194"/>
                  </a:moveTo>
                  <a:lnTo>
                    <a:pt x="34365" y="85194"/>
                  </a:lnTo>
                  <a:cubicBezTo>
                    <a:pt x="35698" y="85194"/>
                    <a:pt x="36364" y="85860"/>
                    <a:pt x="36364" y="87288"/>
                  </a:cubicBezTo>
                  <a:lnTo>
                    <a:pt x="36364" y="93857"/>
                  </a:lnTo>
                  <a:cubicBezTo>
                    <a:pt x="36364" y="95284"/>
                    <a:pt x="35698" y="95951"/>
                    <a:pt x="34365" y="95951"/>
                  </a:cubicBezTo>
                  <a:lnTo>
                    <a:pt x="1999" y="95951"/>
                  </a:lnTo>
                  <a:cubicBezTo>
                    <a:pt x="666" y="95951"/>
                    <a:pt x="0" y="95284"/>
                    <a:pt x="0" y="93857"/>
                  </a:cubicBezTo>
                  <a:lnTo>
                    <a:pt x="0" y="87288"/>
                  </a:lnTo>
                  <a:cubicBezTo>
                    <a:pt x="0" y="85860"/>
                    <a:pt x="666" y="85194"/>
                    <a:pt x="1999" y="85194"/>
                  </a:cubicBezTo>
                  <a:lnTo>
                    <a:pt x="10566" y="85194"/>
                  </a:lnTo>
                  <a:lnTo>
                    <a:pt x="10566" y="39881"/>
                  </a:lnTo>
                  <a:lnTo>
                    <a:pt x="3237" y="39881"/>
                  </a:lnTo>
                  <a:cubicBezTo>
                    <a:pt x="2247" y="39996"/>
                    <a:pt x="1352" y="39282"/>
                    <a:pt x="1238" y="38282"/>
                  </a:cubicBezTo>
                  <a:cubicBezTo>
                    <a:pt x="1218" y="38149"/>
                    <a:pt x="1218" y="38016"/>
                    <a:pt x="1238" y="37882"/>
                  </a:cubicBezTo>
                  <a:lnTo>
                    <a:pt x="1238" y="30838"/>
                  </a:lnTo>
                  <a:cubicBezTo>
                    <a:pt x="1238" y="29410"/>
                    <a:pt x="1904" y="28744"/>
                    <a:pt x="3237" y="28744"/>
                  </a:cubicBezTo>
                  <a:lnTo>
                    <a:pt x="23703" y="28744"/>
                  </a:lnTo>
                  <a:cubicBezTo>
                    <a:pt x="24684" y="28572"/>
                    <a:pt x="25626" y="29229"/>
                    <a:pt x="25797" y="30210"/>
                  </a:cubicBezTo>
                  <a:cubicBezTo>
                    <a:pt x="25836" y="30419"/>
                    <a:pt x="25836" y="30629"/>
                    <a:pt x="25797" y="30838"/>
                  </a:cubicBezTo>
                  <a:close/>
                  <a:moveTo>
                    <a:pt x="9329" y="16654"/>
                  </a:moveTo>
                  <a:cubicBezTo>
                    <a:pt x="7597" y="14808"/>
                    <a:pt x="6663" y="12332"/>
                    <a:pt x="6759" y="9800"/>
                  </a:cubicBezTo>
                  <a:cubicBezTo>
                    <a:pt x="6645" y="7182"/>
                    <a:pt x="7606" y="4641"/>
                    <a:pt x="9424" y="2756"/>
                  </a:cubicBezTo>
                  <a:cubicBezTo>
                    <a:pt x="13403" y="-919"/>
                    <a:pt x="19534" y="-919"/>
                    <a:pt x="23513" y="2756"/>
                  </a:cubicBezTo>
                  <a:cubicBezTo>
                    <a:pt x="25331" y="4641"/>
                    <a:pt x="26293" y="7182"/>
                    <a:pt x="26178" y="9800"/>
                  </a:cubicBezTo>
                  <a:cubicBezTo>
                    <a:pt x="26216" y="12361"/>
                    <a:pt x="25226" y="14836"/>
                    <a:pt x="23418" y="16654"/>
                  </a:cubicBezTo>
                  <a:cubicBezTo>
                    <a:pt x="21552" y="18510"/>
                    <a:pt x="19001" y="19510"/>
                    <a:pt x="16373" y="19415"/>
                  </a:cubicBezTo>
                  <a:cubicBezTo>
                    <a:pt x="13746" y="19510"/>
                    <a:pt x="11195" y="18510"/>
                    <a:pt x="9329" y="16654"/>
                  </a:cubicBezTo>
                  <a:close/>
                </a:path>
              </a:pathLst>
            </a:custGeom>
            <a:solidFill>
              <a:srgbClr val="FFFFFF"/>
            </a:solidFill>
            <a:ln w="9508"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72EE48E4-FD17-4D8B-350B-C432EBAF4C78}"/>
                </a:ext>
              </a:extLst>
            </p:cNvPr>
            <p:cNvSpPr/>
            <p:nvPr/>
          </p:nvSpPr>
          <p:spPr>
            <a:xfrm>
              <a:off x="6468276" y="4826236"/>
              <a:ext cx="48229" cy="70434"/>
            </a:xfrm>
            <a:custGeom>
              <a:avLst/>
              <a:gdLst>
                <a:gd name="connsiteX0" fmla="*/ 6976 w 48229"/>
                <a:gd name="connsiteY0" fmla="*/ 6018 h 70434"/>
                <a:gd name="connsiteX1" fmla="*/ 24492 w 48229"/>
                <a:gd name="connsiteY1" fmla="*/ 21 h 70434"/>
                <a:gd name="connsiteX2" fmla="*/ 42769 w 48229"/>
                <a:gd name="connsiteY2" fmla="*/ 2496 h 70434"/>
                <a:gd name="connsiteX3" fmla="*/ 44673 w 48229"/>
                <a:gd name="connsiteY3" fmla="*/ 4971 h 70434"/>
                <a:gd name="connsiteX4" fmla="*/ 44673 w 48229"/>
                <a:gd name="connsiteY4" fmla="*/ 19345 h 70434"/>
                <a:gd name="connsiteX5" fmla="*/ 43074 w 48229"/>
                <a:gd name="connsiteY5" fmla="*/ 21344 h 70434"/>
                <a:gd name="connsiteX6" fmla="*/ 42674 w 48229"/>
                <a:gd name="connsiteY6" fmla="*/ 21344 h 70434"/>
                <a:gd name="connsiteX7" fmla="*/ 34773 w 48229"/>
                <a:gd name="connsiteY7" fmla="*/ 21344 h 70434"/>
                <a:gd name="connsiteX8" fmla="*/ 32964 w 48229"/>
                <a:gd name="connsiteY8" fmla="*/ 19345 h 70434"/>
                <a:gd name="connsiteX9" fmla="*/ 33631 w 48229"/>
                <a:gd name="connsiteY9" fmla="*/ 12396 h 70434"/>
                <a:gd name="connsiteX10" fmla="*/ 24683 w 48229"/>
                <a:gd name="connsiteY10" fmla="*/ 10207 h 70434"/>
                <a:gd name="connsiteX11" fmla="*/ 13830 w 48229"/>
                <a:gd name="connsiteY11" fmla="*/ 17822 h 70434"/>
                <a:gd name="connsiteX12" fmla="*/ 17352 w 48229"/>
                <a:gd name="connsiteY12" fmla="*/ 24105 h 70434"/>
                <a:gd name="connsiteX13" fmla="*/ 25920 w 48229"/>
                <a:gd name="connsiteY13" fmla="*/ 27818 h 70434"/>
                <a:gd name="connsiteX14" fmla="*/ 36011 w 48229"/>
                <a:gd name="connsiteY14" fmla="*/ 31054 h 70434"/>
                <a:gd name="connsiteX15" fmla="*/ 44673 w 48229"/>
                <a:gd name="connsiteY15" fmla="*/ 37337 h 70434"/>
                <a:gd name="connsiteX16" fmla="*/ 48195 w 48229"/>
                <a:gd name="connsiteY16" fmla="*/ 48474 h 70434"/>
                <a:gd name="connsiteX17" fmla="*/ 40961 w 48229"/>
                <a:gd name="connsiteY17" fmla="*/ 64562 h 70434"/>
                <a:gd name="connsiteX18" fmla="*/ 20780 w 48229"/>
                <a:gd name="connsiteY18" fmla="*/ 70369 h 70434"/>
                <a:gd name="connsiteX19" fmla="*/ 1741 w 48229"/>
                <a:gd name="connsiteY19" fmla="*/ 67609 h 70434"/>
                <a:gd name="connsiteX20" fmla="*/ 27 w 48229"/>
                <a:gd name="connsiteY20" fmla="*/ 65038 h 70434"/>
                <a:gd name="connsiteX21" fmla="*/ 27 w 48229"/>
                <a:gd name="connsiteY21" fmla="*/ 50664 h 70434"/>
                <a:gd name="connsiteX22" fmla="*/ 1627 w 48229"/>
                <a:gd name="connsiteY22" fmla="*/ 48665 h 70434"/>
                <a:gd name="connsiteX23" fmla="*/ 2026 w 48229"/>
                <a:gd name="connsiteY23" fmla="*/ 48665 h 70434"/>
                <a:gd name="connsiteX24" fmla="*/ 9927 w 48229"/>
                <a:gd name="connsiteY24" fmla="*/ 48665 h 70434"/>
                <a:gd name="connsiteX25" fmla="*/ 11831 w 48229"/>
                <a:gd name="connsiteY25" fmla="*/ 50664 h 70434"/>
                <a:gd name="connsiteX26" fmla="*/ 11831 w 48229"/>
                <a:gd name="connsiteY26" fmla="*/ 57708 h 70434"/>
                <a:gd name="connsiteX27" fmla="*/ 22303 w 48229"/>
                <a:gd name="connsiteY27" fmla="*/ 60469 h 70434"/>
                <a:gd name="connsiteX28" fmla="*/ 34392 w 48229"/>
                <a:gd name="connsiteY28" fmla="*/ 51902 h 70434"/>
                <a:gd name="connsiteX29" fmla="*/ 30965 w 48229"/>
                <a:gd name="connsiteY29" fmla="*/ 45048 h 70434"/>
                <a:gd name="connsiteX30" fmla="*/ 22493 w 48229"/>
                <a:gd name="connsiteY30" fmla="*/ 41145 h 70434"/>
                <a:gd name="connsiteX31" fmla="*/ 12498 w 48229"/>
                <a:gd name="connsiteY31" fmla="*/ 38098 h 70434"/>
                <a:gd name="connsiteX32" fmla="*/ 4025 w 48229"/>
                <a:gd name="connsiteY32" fmla="*/ 32196 h 70434"/>
                <a:gd name="connsiteX33" fmla="*/ 598 w 48229"/>
                <a:gd name="connsiteY33" fmla="*/ 20964 h 70434"/>
                <a:gd name="connsiteX34" fmla="*/ 6976 w 48229"/>
                <a:gd name="connsiteY34" fmla="*/ 6018 h 7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229" h="70434">
                  <a:moveTo>
                    <a:pt x="6976" y="6018"/>
                  </a:moveTo>
                  <a:cubicBezTo>
                    <a:pt x="11860" y="1906"/>
                    <a:pt x="18114" y="-236"/>
                    <a:pt x="24492" y="21"/>
                  </a:cubicBezTo>
                  <a:cubicBezTo>
                    <a:pt x="30670" y="-84"/>
                    <a:pt x="36839" y="754"/>
                    <a:pt x="42769" y="2496"/>
                  </a:cubicBezTo>
                  <a:cubicBezTo>
                    <a:pt x="43930" y="2734"/>
                    <a:pt x="44740" y="3790"/>
                    <a:pt x="44673" y="4971"/>
                  </a:cubicBezTo>
                  <a:lnTo>
                    <a:pt x="44673" y="19345"/>
                  </a:lnTo>
                  <a:cubicBezTo>
                    <a:pt x="44788" y="20335"/>
                    <a:pt x="44073" y="21230"/>
                    <a:pt x="43074" y="21344"/>
                  </a:cubicBezTo>
                  <a:cubicBezTo>
                    <a:pt x="42941" y="21363"/>
                    <a:pt x="42807" y="21363"/>
                    <a:pt x="42674" y="21344"/>
                  </a:cubicBezTo>
                  <a:lnTo>
                    <a:pt x="34773" y="21344"/>
                  </a:lnTo>
                  <a:cubicBezTo>
                    <a:pt x="33345" y="21344"/>
                    <a:pt x="32679" y="20678"/>
                    <a:pt x="32964" y="19345"/>
                  </a:cubicBezTo>
                  <a:lnTo>
                    <a:pt x="33631" y="12396"/>
                  </a:lnTo>
                  <a:cubicBezTo>
                    <a:pt x="30870" y="10949"/>
                    <a:pt x="27795" y="10197"/>
                    <a:pt x="24683" y="10207"/>
                  </a:cubicBezTo>
                  <a:cubicBezTo>
                    <a:pt x="17448" y="10207"/>
                    <a:pt x="13830" y="12777"/>
                    <a:pt x="13830" y="17822"/>
                  </a:cubicBezTo>
                  <a:cubicBezTo>
                    <a:pt x="13802" y="20392"/>
                    <a:pt x="15144" y="22782"/>
                    <a:pt x="17352" y="24105"/>
                  </a:cubicBezTo>
                  <a:cubicBezTo>
                    <a:pt x="20018" y="25752"/>
                    <a:pt x="22902" y="26999"/>
                    <a:pt x="25920" y="27818"/>
                  </a:cubicBezTo>
                  <a:cubicBezTo>
                    <a:pt x="29252" y="28769"/>
                    <a:pt x="32679" y="29817"/>
                    <a:pt x="36011" y="31054"/>
                  </a:cubicBezTo>
                  <a:cubicBezTo>
                    <a:pt x="39437" y="32272"/>
                    <a:pt x="42446" y="34462"/>
                    <a:pt x="44673" y="37337"/>
                  </a:cubicBezTo>
                  <a:cubicBezTo>
                    <a:pt x="47120" y="40526"/>
                    <a:pt x="48367" y="44467"/>
                    <a:pt x="48195" y="48474"/>
                  </a:cubicBezTo>
                  <a:cubicBezTo>
                    <a:pt x="48567" y="54700"/>
                    <a:pt x="45863" y="60707"/>
                    <a:pt x="40961" y="64562"/>
                  </a:cubicBezTo>
                  <a:cubicBezTo>
                    <a:pt x="35116" y="68789"/>
                    <a:pt x="27976" y="70836"/>
                    <a:pt x="20780" y="70369"/>
                  </a:cubicBezTo>
                  <a:cubicBezTo>
                    <a:pt x="14335" y="70293"/>
                    <a:pt x="7938" y="69360"/>
                    <a:pt x="1741" y="67609"/>
                  </a:cubicBezTo>
                  <a:cubicBezTo>
                    <a:pt x="589" y="67323"/>
                    <a:pt x="-154" y="66209"/>
                    <a:pt x="27" y="65038"/>
                  </a:cubicBezTo>
                  <a:lnTo>
                    <a:pt x="27" y="50664"/>
                  </a:lnTo>
                  <a:cubicBezTo>
                    <a:pt x="-87" y="49674"/>
                    <a:pt x="627" y="48779"/>
                    <a:pt x="1627" y="48665"/>
                  </a:cubicBezTo>
                  <a:cubicBezTo>
                    <a:pt x="1760" y="48646"/>
                    <a:pt x="1893" y="48646"/>
                    <a:pt x="2026" y="48665"/>
                  </a:cubicBezTo>
                  <a:lnTo>
                    <a:pt x="9927" y="48665"/>
                  </a:lnTo>
                  <a:cubicBezTo>
                    <a:pt x="11260" y="48665"/>
                    <a:pt x="11831" y="49331"/>
                    <a:pt x="11831" y="50664"/>
                  </a:cubicBezTo>
                  <a:lnTo>
                    <a:pt x="11831" y="57708"/>
                  </a:lnTo>
                  <a:cubicBezTo>
                    <a:pt x="14934" y="59726"/>
                    <a:pt x="18609" y="60688"/>
                    <a:pt x="22303" y="60469"/>
                  </a:cubicBezTo>
                  <a:cubicBezTo>
                    <a:pt x="30394" y="60469"/>
                    <a:pt x="34392" y="57613"/>
                    <a:pt x="34392" y="51902"/>
                  </a:cubicBezTo>
                  <a:cubicBezTo>
                    <a:pt x="34459" y="49189"/>
                    <a:pt x="33174" y="46628"/>
                    <a:pt x="30965" y="45048"/>
                  </a:cubicBezTo>
                  <a:cubicBezTo>
                    <a:pt x="28395" y="43258"/>
                    <a:pt x="25520" y="41944"/>
                    <a:pt x="22493" y="41145"/>
                  </a:cubicBezTo>
                  <a:cubicBezTo>
                    <a:pt x="19161" y="40288"/>
                    <a:pt x="15925" y="39241"/>
                    <a:pt x="12498" y="38098"/>
                  </a:cubicBezTo>
                  <a:cubicBezTo>
                    <a:pt x="9185" y="36946"/>
                    <a:pt x="6253" y="34909"/>
                    <a:pt x="4025" y="32196"/>
                  </a:cubicBezTo>
                  <a:cubicBezTo>
                    <a:pt x="1627" y="28960"/>
                    <a:pt x="417" y="24990"/>
                    <a:pt x="598" y="20964"/>
                  </a:cubicBezTo>
                  <a:cubicBezTo>
                    <a:pt x="389" y="15280"/>
                    <a:pt x="2721" y="9797"/>
                    <a:pt x="6976" y="6018"/>
                  </a:cubicBezTo>
                  <a:close/>
                </a:path>
              </a:pathLst>
            </a:custGeom>
            <a:solidFill>
              <a:srgbClr val="FFFFFF"/>
            </a:solidFill>
            <a:ln w="9508" cap="flat">
              <a:noFill/>
              <a:prstDash val="solid"/>
              <a:miter/>
            </a:ln>
          </p:spPr>
          <p:txBody>
            <a:bodyPr rtlCol="0" anchor="ctr"/>
            <a:lstStyle/>
            <a:p>
              <a:endParaRPr lang="en-US"/>
            </a:p>
          </p:txBody>
        </p:sp>
        <p:sp>
          <p:nvSpPr>
            <p:cNvPr id="18" name="Graphic 2">
              <a:extLst>
                <a:ext uri="{FF2B5EF4-FFF2-40B4-BE49-F238E27FC236}">
                  <a16:creationId xmlns:a16="http://schemas.microsoft.com/office/drawing/2014/main" id="{26C46975-4DE4-059F-16C4-3A35886C1A38}"/>
                </a:ext>
              </a:extLst>
            </p:cNvPr>
            <p:cNvSpPr/>
            <p:nvPr/>
          </p:nvSpPr>
          <p:spPr>
            <a:xfrm>
              <a:off x="6521027" y="4807694"/>
              <a:ext cx="46233" cy="89371"/>
            </a:xfrm>
            <a:custGeom>
              <a:avLst/>
              <a:gdLst>
                <a:gd name="connsiteX0" fmla="*/ 25146 w 46233"/>
                <a:gd name="connsiteY0" fmla="*/ 31224 h 89371"/>
                <a:gd name="connsiteX1" fmla="*/ 25146 w 46233"/>
                <a:gd name="connsiteY1" fmla="*/ 65399 h 89371"/>
                <a:gd name="connsiteX2" fmla="*/ 26764 w 46233"/>
                <a:gd name="connsiteY2" fmla="*/ 74918 h 89371"/>
                <a:gd name="connsiteX3" fmla="*/ 32856 w 46233"/>
                <a:gd name="connsiteY3" fmla="*/ 77774 h 89371"/>
                <a:gd name="connsiteX4" fmla="*/ 41614 w 46233"/>
                <a:gd name="connsiteY4" fmla="*/ 75870 h 89371"/>
                <a:gd name="connsiteX5" fmla="*/ 43803 w 46233"/>
                <a:gd name="connsiteY5" fmla="*/ 77012 h 89371"/>
                <a:gd name="connsiteX6" fmla="*/ 46183 w 46233"/>
                <a:gd name="connsiteY6" fmla="*/ 83200 h 89371"/>
                <a:gd name="connsiteX7" fmla="*/ 46183 w 46233"/>
                <a:gd name="connsiteY7" fmla="*/ 84342 h 89371"/>
                <a:gd name="connsiteX8" fmla="*/ 44755 w 46233"/>
                <a:gd name="connsiteY8" fmla="*/ 85960 h 89371"/>
                <a:gd name="connsiteX9" fmla="*/ 29334 w 46233"/>
                <a:gd name="connsiteY9" fmla="*/ 89197 h 89371"/>
                <a:gd name="connsiteX10" fmla="*/ 13437 w 46233"/>
                <a:gd name="connsiteY10" fmla="*/ 82914 h 89371"/>
                <a:gd name="connsiteX11" fmla="*/ 10295 w 46233"/>
                <a:gd name="connsiteY11" fmla="*/ 75108 h 89371"/>
                <a:gd name="connsiteX12" fmla="*/ 9819 w 46233"/>
                <a:gd name="connsiteY12" fmla="*/ 64256 h 89371"/>
                <a:gd name="connsiteX13" fmla="*/ 9819 w 46233"/>
                <a:gd name="connsiteY13" fmla="*/ 31509 h 89371"/>
                <a:gd name="connsiteX14" fmla="*/ 2013 w 46233"/>
                <a:gd name="connsiteY14" fmla="*/ 31509 h 89371"/>
                <a:gd name="connsiteX15" fmla="*/ 14 w 46233"/>
                <a:gd name="connsiteY15" fmla="*/ 29910 h 89371"/>
                <a:gd name="connsiteX16" fmla="*/ 14 w 46233"/>
                <a:gd name="connsiteY16" fmla="*/ 29510 h 89371"/>
                <a:gd name="connsiteX17" fmla="*/ 14 w 46233"/>
                <a:gd name="connsiteY17" fmla="*/ 22466 h 89371"/>
                <a:gd name="connsiteX18" fmla="*/ 2013 w 46233"/>
                <a:gd name="connsiteY18" fmla="*/ 20372 h 89371"/>
                <a:gd name="connsiteX19" fmla="*/ 9819 w 46233"/>
                <a:gd name="connsiteY19" fmla="*/ 20372 h 89371"/>
                <a:gd name="connsiteX20" fmla="*/ 9819 w 46233"/>
                <a:gd name="connsiteY20" fmla="*/ 2094 h 89371"/>
                <a:gd name="connsiteX21" fmla="*/ 11818 w 46233"/>
                <a:gd name="connsiteY21" fmla="*/ 0 h 89371"/>
                <a:gd name="connsiteX22" fmla="*/ 22956 w 46233"/>
                <a:gd name="connsiteY22" fmla="*/ 0 h 89371"/>
                <a:gd name="connsiteX23" fmla="*/ 24955 w 46233"/>
                <a:gd name="connsiteY23" fmla="*/ 2094 h 89371"/>
                <a:gd name="connsiteX24" fmla="*/ 24955 w 46233"/>
                <a:gd name="connsiteY24" fmla="*/ 20372 h 89371"/>
                <a:gd name="connsiteX25" fmla="*/ 38663 w 46233"/>
                <a:gd name="connsiteY25" fmla="*/ 20372 h 89371"/>
                <a:gd name="connsiteX26" fmla="*/ 40757 w 46233"/>
                <a:gd name="connsiteY26" fmla="*/ 22066 h 89371"/>
                <a:gd name="connsiteX27" fmla="*/ 40757 w 46233"/>
                <a:gd name="connsiteY27" fmla="*/ 22466 h 89371"/>
                <a:gd name="connsiteX28" fmla="*/ 40757 w 46233"/>
                <a:gd name="connsiteY28" fmla="*/ 29510 h 89371"/>
                <a:gd name="connsiteX29" fmla="*/ 39177 w 46233"/>
                <a:gd name="connsiteY29" fmla="*/ 31519 h 89371"/>
                <a:gd name="connsiteX30" fmla="*/ 38663 w 46233"/>
                <a:gd name="connsiteY30" fmla="*/ 31509 h 8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233" h="89371">
                  <a:moveTo>
                    <a:pt x="25146" y="31224"/>
                  </a:moveTo>
                  <a:lnTo>
                    <a:pt x="25146" y="65399"/>
                  </a:lnTo>
                  <a:cubicBezTo>
                    <a:pt x="24898" y="68654"/>
                    <a:pt x="25450" y="71929"/>
                    <a:pt x="26764" y="74918"/>
                  </a:cubicBezTo>
                  <a:cubicBezTo>
                    <a:pt x="28106" y="76936"/>
                    <a:pt x="30448" y="78031"/>
                    <a:pt x="32856" y="77774"/>
                  </a:cubicBezTo>
                  <a:cubicBezTo>
                    <a:pt x="35883" y="77802"/>
                    <a:pt x="38872" y="77155"/>
                    <a:pt x="41614" y="75870"/>
                  </a:cubicBezTo>
                  <a:cubicBezTo>
                    <a:pt x="42566" y="75870"/>
                    <a:pt x="43328" y="75870"/>
                    <a:pt x="43803" y="77012"/>
                  </a:cubicBezTo>
                  <a:lnTo>
                    <a:pt x="46183" y="83200"/>
                  </a:lnTo>
                  <a:cubicBezTo>
                    <a:pt x="46250" y="83580"/>
                    <a:pt x="46250" y="83961"/>
                    <a:pt x="46183" y="84342"/>
                  </a:cubicBezTo>
                  <a:cubicBezTo>
                    <a:pt x="46183" y="84913"/>
                    <a:pt x="46183" y="85389"/>
                    <a:pt x="44755" y="85960"/>
                  </a:cubicBezTo>
                  <a:cubicBezTo>
                    <a:pt x="39929" y="88207"/>
                    <a:pt x="34655" y="89311"/>
                    <a:pt x="29334" y="89197"/>
                  </a:cubicBezTo>
                  <a:cubicBezTo>
                    <a:pt x="23299" y="90063"/>
                    <a:pt x="17254" y="87674"/>
                    <a:pt x="13437" y="82914"/>
                  </a:cubicBezTo>
                  <a:cubicBezTo>
                    <a:pt x="11780" y="80601"/>
                    <a:pt x="10705" y="77926"/>
                    <a:pt x="10295" y="75108"/>
                  </a:cubicBezTo>
                  <a:cubicBezTo>
                    <a:pt x="9943" y="71500"/>
                    <a:pt x="9781" y="67883"/>
                    <a:pt x="9819" y="64256"/>
                  </a:cubicBezTo>
                  <a:lnTo>
                    <a:pt x="9819" y="31509"/>
                  </a:lnTo>
                  <a:lnTo>
                    <a:pt x="2013" y="31509"/>
                  </a:lnTo>
                  <a:cubicBezTo>
                    <a:pt x="1023" y="31624"/>
                    <a:pt x="128" y="30910"/>
                    <a:pt x="14" y="29910"/>
                  </a:cubicBezTo>
                  <a:cubicBezTo>
                    <a:pt x="-5" y="29777"/>
                    <a:pt x="-5" y="29644"/>
                    <a:pt x="14" y="29510"/>
                  </a:cubicBezTo>
                  <a:lnTo>
                    <a:pt x="14" y="22466"/>
                  </a:lnTo>
                  <a:cubicBezTo>
                    <a:pt x="14" y="21038"/>
                    <a:pt x="681" y="20372"/>
                    <a:pt x="2013" y="20372"/>
                  </a:cubicBezTo>
                  <a:lnTo>
                    <a:pt x="9819" y="20372"/>
                  </a:lnTo>
                  <a:lnTo>
                    <a:pt x="9819" y="2094"/>
                  </a:lnTo>
                  <a:cubicBezTo>
                    <a:pt x="9819" y="666"/>
                    <a:pt x="10486" y="0"/>
                    <a:pt x="11818" y="0"/>
                  </a:cubicBezTo>
                  <a:lnTo>
                    <a:pt x="22956" y="0"/>
                  </a:lnTo>
                  <a:cubicBezTo>
                    <a:pt x="24289" y="0"/>
                    <a:pt x="24955" y="666"/>
                    <a:pt x="24955" y="2094"/>
                  </a:cubicBezTo>
                  <a:lnTo>
                    <a:pt x="24955" y="20372"/>
                  </a:lnTo>
                  <a:lnTo>
                    <a:pt x="38663" y="20372"/>
                  </a:lnTo>
                  <a:cubicBezTo>
                    <a:pt x="39710" y="20257"/>
                    <a:pt x="40643" y="21019"/>
                    <a:pt x="40757" y="22066"/>
                  </a:cubicBezTo>
                  <a:cubicBezTo>
                    <a:pt x="40767" y="22199"/>
                    <a:pt x="40767" y="22333"/>
                    <a:pt x="40757" y="22466"/>
                  </a:cubicBezTo>
                  <a:lnTo>
                    <a:pt x="40757" y="29510"/>
                  </a:lnTo>
                  <a:cubicBezTo>
                    <a:pt x="40871" y="30500"/>
                    <a:pt x="40167" y="31405"/>
                    <a:pt x="39177" y="31519"/>
                  </a:cubicBezTo>
                  <a:cubicBezTo>
                    <a:pt x="39006" y="31538"/>
                    <a:pt x="38834" y="31538"/>
                    <a:pt x="38663" y="31509"/>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4284318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10998A-FFDE-3B32-871C-4AA4AEF28635}"/>
              </a:ext>
            </a:extLst>
          </p:cNvPr>
          <p:cNvSpPr>
            <a:spLocks noGrp="1"/>
          </p:cNvSpPr>
          <p:nvPr>
            <p:ph type="body" sz="quarter" idx="11"/>
          </p:nvPr>
        </p:nvSpPr>
        <p:spPr/>
        <p:txBody>
          <a:bodyPr/>
          <a:lstStyle/>
          <a:p>
            <a:r>
              <a:rPr lang="nl-NL" dirty="0"/>
              <a:t>Opdracht</a:t>
            </a:r>
          </a:p>
        </p:txBody>
      </p:sp>
      <p:sp>
        <p:nvSpPr>
          <p:cNvPr id="3" name="Tijdelijke aanduiding voor tekst 2">
            <a:extLst>
              <a:ext uri="{FF2B5EF4-FFF2-40B4-BE49-F238E27FC236}">
                <a16:creationId xmlns:a16="http://schemas.microsoft.com/office/drawing/2014/main" id="{8D09AE16-C827-B21E-4C7A-4BBC6739C96D}"/>
              </a:ext>
            </a:extLst>
          </p:cNvPr>
          <p:cNvSpPr>
            <a:spLocks noGrp="1"/>
          </p:cNvSpPr>
          <p:nvPr>
            <p:ph type="body" sz="quarter" idx="12"/>
          </p:nvPr>
        </p:nvSpPr>
        <p:spPr>
          <a:xfrm>
            <a:off x="712770" y="1722050"/>
            <a:ext cx="8585458" cy="3569650"/>
          </a:xfrm>
        </p:spPr>
        <p:txBody>
          <a:bodyPr/>
          <a:lstStyle/>
          <a:p>
            <a:r>
              <a:rPr lang="nl-NL" dirty="0"/>
              <a:t>Jullie gaan met de klas een hoorspel maken.</a:t>
            </a:r>
          </a:p>
          <a:p>
            <a:r>
              <a:rPr lang="nl-NL" dirty="0"/>
              <a:t>Er is een </a:t>
            </a:r>
            <a:r>
              <a:rPr lang="nl-NL" b="1" dirty="0"/>
              <a:t>verteller</a:t>
            </a:r>
            <a:r>
              <a:rPr lang="nl-NL" dirty="0"/>
              <a:t> die het verhaal leest. Jullie gaan hem of haar begeleiden met geluiden die je zou kunnen horen bij het verhaal. </a:t>
            </a:r>
          </a:p>
          <a:p>
            <a:r>
              <a:rPr lang="nl-NL" dirty="0"/>
              <a:t>Denk aan voetstappen op een trap, een piepende deur, een huilende baby, het geluid van een auto of het hijgen als iemand net heeft hardgelopen. </a:t>
            </a:r>
          </a:p>
        </p:txBody>
      </p:sp>
      <p:grpSp>
        <p:nvGrpSpPr>
          <p:cNvPr id="4" name="Group 112">
            <a:extLst>
              <a:ext uri="{FF2B5EF4-FFF2-40B4-BE49-F238E27FC236}">
                <a16:creationId xmlns:a16="http://schemas.microsoft.com/office/drawing/2014/main" id="{9A1F8626-A503-FA81-9EE3-FFE5B8415764}"/>
              </a:ext>
            </a:extLst>
          </p:cNvPr>
          <p:cNvGrpSpPr/>
          <p:nvPr/>
        </p:nvGrpSpPr>
        <p:grpSpPr>
          <a:xfrm>
            <a:off x="7771870" y="5495614"/>
            <a:ext cx="1185526" cy="1330196"/>
            <a:chOff x="4467295" y="4681498"/>
            <a:chExt cx="654519" cy="734390"/>
          </a:xfrm>
        </p:grpSpPr>
        <p:sp>
          <p:nvSpPr>
            <p:cNvPr id="5" name="Graphic 2">
              <a:extLst>
                <a:ext uri="{FF2B5EF4-FFF2-40B4-BE49-F238E27FC236}">
                  <a16:creationId xmlns:a16="http://schemas.microsoft.com/office/drawing/2014/main" id="{C07F3630-064E-761E-7E42-06E3BC88289C}"/>
                </a:ext>
              </a:extLst>
            </p:cNvPr>
            <p:cNvSpPr/>
            <p:nvPr/>
          </p:nvSpPr>
          <p:spPr>
            <a:xfrm>
              <a:off x="4467295" y="4681498"/>
              <a:ext cx="654519" cy="734390"/>
            </a:xfrm>
            <a:custGeom>
              <a:avLst/>
              <a:gdLst>
                <a:gd name="connsiteX0" fmla="*/ 631452 w 654519"/>
                <a:gd name="connsiteY0" fmla="*/ 191118 h 734390"/>
                <a:gd name="connsiteX1" fmla="*/ 574336 w 654519"/>
                <a:gd name="connsiteY1" fmla="*/ 89070 h 734390"/>
                <a:gd name="connsiteX2" fmla="*/ 481522 w 654519"/>
                <a:gd name="connsiteY2" fmla="*/ 26718 h 734390"/>
                <a:gd name="connsiteX3" fmla="*/ 117785 w 654519"/>
                <a:gd name="connsiteY3" fmla="*/ 75458 h 734390"/>
                <a:gd name="connsiteX4" fmla="*/ 32682 w 654519"/>
                <a:gd name="connsiteY4" fmla="*/ 193022 h 734390"/>
                <a:gd name="connsiteX5" fmla="*/ 126 w 654519"/>
                <a:gd name="connsiteY5" fmla="*/ 377318 h 734390"/>
                <a:gd name="connsiteX6" fmla="*/ 83040 w 654519"/>
                <a:gd name="connsiteY6" fmla="*/ 644432 h 734390"/>
                <a:gd name="connsiteX7" fmla="*/ 314742 w 654519"/>
                <a:gd name="connsiteY7" fmla="*/ 734391 h 734390"/>
                <a:gd name="connsiteX8" fmla="*/ 559200 w 654519"/>
                <a:gd name="connsiteY8" fmla="*/ 635960 h 734390"/>
                <a:gd name="connsiteX9" fmla="*/ 654394 w 654519"/>
                <a:gd name="connsiteY9" fmla="*/ 347522 h 734390"/>
                <a:gd name="connsiteX10" fmla="*/ 631452 w 654519"/>
                <a:gd name="connsiteY10" fmla="*/ 191118 h 73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519" h="734390">
                  <a:moveTo>
                    <a:pt x="631452" y="191118"/>
                  </a:moveTo>
                  <a:cubicBezTo>
                    <a:pt x="619620" y="153545"/>
                    <a:pt x="600181" y="118809"/>
                    <a:pt x="574336" y="89070"/>
                  </a:cubicBezTo>
                  <a:cubicBezTo>
                    <a:pt x="547739" y="62464"/>
                    <a:pt x="516210" y="41283"/>
                    <a:pt x="481522" y="26718"/>
                  </a:cubicBezTo>
                  <a:cubicBezTo>
                    <a:pt x="360111" y="-21859"/>
                    <a:pt x="222128" y="-3373"/>
                    <a:pt x="117785" y="75458"/>
                  </a:cubicBezTo>
                  <a:cubicBezTo>
                    <a:pt x="82754" y="101922"/>
                    <a:pt x="54386" y="141113"/>
                    <a:pt x="32682" y="193022"/>
                  </a:cubicBezTo>
                  <a:cubicBezTo>
                    <a:pt x="9740" y="251690"/>
                    <a:pt x="-1321" y="314337"/>
                    <a:pt x="126" y="377318"/>
                  </a:cubicBezTo>
                  <a:cubicBezTo>
                    <a:pt x="126" y="495358"/>
                    <a:pt x="27760" y="584394"/>
                    <a:pt x="83040" y="644432"/>
                  </a:cubicBezTo>
                  <a:cubicBezTo>
                    <a:pt x="138319" y="704471"/>
                    <a:pt x="215550" y="734457"/>
                    <a:pt x="314742" y="734391"/>
                  </a:cubicBezTo>
                  <a:cubicBezTo>
                    <a:pt x="413934" y="734391"/>
                    <a:pt x="495420" y="701577"/>
                    <a:pt x="559200" y="635960"/>
                  </a:cubicBezTo>
                  <a:cubicBezTo>
                    <a:pt x="622980" y="570343"/>
                    <a:pt x="654708" y="474197"/>
                    <a:pt x="654394" y="347522"/>
                  </a:cubicBezTo>
                  <a:cubicBezTo>
                    <a:pt x="655622" y="294470"/>
                    <a:pt x="647864" y="241590"/>
                    <a:pt x="631452" y="191118"/>
                  </a:cubicBezTo>
                  <a:close/>
                </a:path>
              </a:pathLst>
            </a:custGeom>
            <a:solidFill>
              <a:srgbClr val="44B87B"/>
            </a:solidFill>
            <a:ln w="950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AF95E0DA-3140-42D2-8FD3-91D9683550DE}"/>
                </a:ext>
              </a:extLst>
            </p:cNvPr>
            <p:cNvSpPr/>
            <p:nvPr/>
          </p:nvSpPr>
          <p:spPr>
            <a:xfrm>
              <a:off x="4660891" y="4821718"/>
              <a:ext cx="272979" cy="330329"/>
            </a:xfrm>
            <a:custGeom>
              <a:avLst/>
              <a:gdLst>
                <a:gd name="connsiteX0" fmla="*/ 207201 w 272979"/>
                <a:gd name="connsiteY0" fmla="*/ 298688 h 330329"/>
                <a:gd name="connsiteX1" fmla="*/ 244422 w 272979"/>
                <a:gd name="connsiteY1" fmla="*/ 200734 h 330329"/>
                <a:gd name="connsiteX2" fmla="*/ 272980 w 272979"/>
                <a:gd name="connsiteY2" fmla="*/ 124579 h 330329"/>
                <a:gd name="connsiteX3" fmla="*/ 127619 w 272979"/>
                <a:gd name="connsiteY3" fmla="*/ 255 h 330329"/>
                <a:gd name="connsiteX4" fmla="*/ 59 w 272979"/>
                <a:gd name="connsiteY4" fmla="*/ 120580 h 330329"/>
                <a:gd name="connsiteX5" fmla="*/ 28141 w 272979"/>
                <a:gd name="connsiteY5" fmla="*/ 200448 h 330329"/>
                <a:gd name="connsiteX6" fmla="*/ 64981 w 272979"/>
                <a:gd name="connsiteY6" fmla="*/ 296975 h 330329"/>
                <a:gd name="connsiteX7" fmla="*/ 207201 w 272979"/>
                <a:gd name="connsiteY7" fmla="*/ 298688 h 33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979" h="330329">
                  <a:moveTo>
                    <a:pt x="207201" y="298688"/>
                  </a:moveTo>
                  <a:cubicBezTo>
                    <a:pt x="207629" y="262667"/>
                    <a:pt x="220823" y="227959"/>
                    <a:pt x="244422" y="200734"/>
                  </a:cubicBezTo>
                  <a:cubicBezTo>
                    <a:pt x="262727" y="179572"/>
                    <a:pt x="272856" y="152556"/>
                    <a:pt x="272980" y="124579"/>
                  </a:cubicBezTo>
                  <a:cubicBezTo>
                    <a:pt x="272980" y="53088"/>
                    <a:pt x="207010" y="-4314"/>
                    <a:pt x="127619" y="255"/>
                  </a:cubicBezTo>
                  <a:cubicBezTo>
                    <a:pt x="58032" y="4253"/>
                    <a:pt x="2248" y="57372"/>
                    <a:pt x="59" y="120580"/>
                  </a:cubicBezTo>
                  <a:cubicBezTo>
                    <a:pt x="-865" y="149776"/>
                    <a:pt x="9150" y="178258"/>
                    <a:pt x="28141" y="200448"/>
                  </a:cubicBezTo>
                  <a:cubicBezTo>
                    <a:pt x="51473" y="227245"/>
                    <a:pt x="64524" y="261449"/>
                    <a:pt x="64981" y="296975"/>
                  </a:cubicBezTo>
                  <a:cubicBezTo>
                    <a:pt x="64981" y="340288"/>
                    <a:pt x="207201" y="342002"/>
                    <a:pt x="207201" y="298688"/>
                  </a:cubicBezTo>
                  <a:close/>
                </a:path>
              </a:pathLst>
            </a:custGeom>
            <a:noFill/>
            <a:ln w="9223" cap="rnd">
              <a:solidFill>
                <a:srgbClr val="FFFFFF"/>
              </a:solidFill>
              <a:prstDash val="solid"/>
              <a:round/>
            </a:ln>
          </p:spPr>
          <p:txBody>
            <a:bodyPr rtlCol="0" anchor="ctr"/>
            <a:lstStyle/>
            <a:p>
              <a:endParaRPr lang="en-US"/>
            </a:p>
          </p:txBody>
        </p:sp>
        <p:sp>
          <p:nvSpPr>
            <p:cNvPr id="7" name="Graphic 2">
              <a:extLst>
                <a:ext uri="{FF2B5EF4-FFF2-40B4-BE49-F238E27FC236}">
                  <a16:creationId xmlns:a16="http://schemas.microsoft.com/office/drawing/2014/main" id="{A0BCAE5C-46A6-B4F7-6645-316B3E7B57EE}"/>
                </a:ext>
              </a:extLst>
            </p:cNvPr>
            <p:cNvSpPr/>
            <p:nvPr/>
          </p:nvSpPr>
          <p:spPr>
            <a:xfrm>
              <a:off x="4737581" y="5168194"/>
              <a:ext cx="118802" cy="18562"/>
            </a:xfrm>
            <a:custGeom>
              <a:avLst/>
              <a:gdLst>
                <a:gd name="connsiteX0" fmla="*/ 112519 w 118802"/>
                <a:gd name="connsiteY0" fmla="*/ 0 h 18562"/>
                <a:gd name="connsiteX1" fmla="*/ 118802 w 118802"/>
                <a:gd name="connsiteY1" fmla="*/ 0 h 18562"/>
                <a:gd name="connsiteX2" fmla="*/ 118802 w 118802"/>
                <a:gd name="connsiteY2" fmla="*/ 18563 h 18562"/>
                <a:gd name="connsiteX3" fmla="*/ 112519 w 118802"/>
                <a:gd name="connsiteY3" fmla="*/ 18563 h 18562"/>
                <a:gd name="connsiteX4" fmla="*/ 6283 w 118802"/>
                <a:gd name="connsiteY4" fmla="*/ 18563 h 18562"/>
                <a:gd name="connsiteX5" fmla="*/ 0 w 118802"/>
                <a:gd name="connsiteY5" fmla="*/ 18563 h 18562"/>
                <a:gd name="connsiteX6" fmla="*/ 0 w 118802"/>
                <a:gd name="connsiteY6" fmla="*/ 0 h 18562"/>
                <a:gd name="connsiteX7" fmla="*/ 6283 w 118802"/>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02" h="18562">
                  <a:moveTo>
                    <a:pt x="112519" y="0"/>
                  </a:moveTo>
                  <a:cubicBezTo>
                    <a:pt x="115989" y="0"/>
                    <a:pt x="118802" y="0"/>
                    <a:pt x="118802" y="0"/>
                  </a:cubicBezTo>
                  <a:lnTo>
                    <a:pt x="118802" y="18563"/>
                  </a:lnTo>
                  <a:cubicBezTo>
                    <a:pt x="118802" y="18563"/>
                    <a:pt x="115989" y="18563"/>
                    <a:pt x="112519"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8" name="Graphic 2">
              <a:extLst>
                <a:ext uri="{FF2B5EF4-FFF2-40B4-BE49-F238E27FC236}">
                  <a16:creationId xmlns:a16="http://schemas.microsoft.com/office/drawing/2014/main" id="{7BB725A3-A23B-A376-383F-A45F0681E739}"/>
                </a:ext>
              </a:extLst>
            </p:cNvPr>
            <p:cNvSpPr/>
            <p:nvPr/>
          </p:nvSpPr>
          <p:spPr>
            <a:xfrm>
              <a:off x="4737581" y="5202845"/>
              <a:ext cx="118802" cy="18562"/>
            </a:xfrm>
            <a:custGeom>
              <a:avLst/>
              <a:gdLst>
                <a:gd name="connsiteX0" fmla="*/ 112519 w 118802"/>
                <a:gd name="connsiteY0" fmla="*/ 0 h 18562"/>
                <a:gd name="connsiteX1" fmla="*/ 118802 w 118802"/>
                <a:gd name="connsiteY1" fmla="*/ 0 h 18562"/>
                <a:gd name="connsiteX2" fmla="*/ 118802 w 118802"/>
                <a:gd name="connsiteY2" fmla="*/ 18563 h 18562"/>
                <a:gd name="connsiteX3" fmla="*/ 112519 w 118802"/>
                <a:gd name="connsiteY3" fmla="*/ 18563 h 18562"/>
                <a:gd name="connsiteX4" fmla="*/ 6283 w 118802"/>
                <a:gd name="connsiteY4" fmla="*/ 18563 h 18562"/>
                <a:gd name="connsiteX5" fmla="*/ 0 w 118802"/>
                <a:gd name="connsiteY5" fmla="*/ 18563 h 18562"/>
                <a:gd name="connsiteX6" fmla="*/ 0 w 118802"/>
                <a:gd name="connsiteY6" fmla="*/ 0 h 18562"/>
                <a:gd name="connsiteX7" fmla="*/ 6283 w 118802"/>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02" h="18562">
                  <a:moveTo>
                    <a:pt x="112519" y="0"/>
                  </a:moveTo>
                  <a:cubicBezTo>
                    <a:pt x="115989" y="0"/>
                    <a:pt x="118802" y="0"/>
                    <a:pt x="118802" y="0"/>
                  </a:cubicBezTo>
                  <a:lnTo>
                    <a:pt x="118802" y="18563"/>
                  </a:lnTo>
                  <a:cubicBezTo>
                    <a:pt x="118802" y="18563"/>
                    <a:pt x="115989" y="18563"/>
                    <a:pt x="112519"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9" name="Graphic 2">
              <a:extLst>
                <a:ext uri="{FF2B5EF4-FFF2-40B4-BE49-F238E27FC236}">
                  <a16:creationId xmlns:a16="http://schemas.microsoft.com/office/drawing/2014/main" id="{CF5E1851-8363-4756-1C25-1357D5560E0E}"/>
                </a:ext>
              </a:extLst>
            </p:cNvPr>
            <p:cNvSpPr/>
            <p:nvPr/>
          </p:nvSpPr>
          <p:spPr>
            <a:xfrm>
              <a:off x="4755763" y="5237590"/>
              <a:ext cx="82438" cy="18562"/>
            </a:xfrm>
            <a:custGeom>
              <a:avLst/>
              <a:gdLst>
                <a:gd name="connsiteX0" fmla="*/ 76155 w 82438"/>
                <a:gd name="connsiteY0" fmla="*/ 0 h 18562"/>
                <a:gd name="connsiteX1" fmla="*/ 82438 w 82438"/>
                <a:gd name="connsiteY1" fmla="*/ 0 h 18562"/>
                <a:gd name="connsiteX2" fmla="*/ 82438 w 82438"/>
                <a:gd name="connsiteY2" fmla="*/ 18563 h 18562"/>
                <a:gd name="connsiteX3" fmla="*/ 76155 w 82438"/>
                <a:gd name="connsiteY3" fmla="*/ 18563 h 18562"/>
                <a:gd name="connsiteX4" fmla="*/ 6283 w 82438"/>
                <a:gd name="connsiteY4" fmla="*/ 18563 h 18562"/>
                <a:gd name="connsiteX5" fmla="*/ 0 w 82438"/>
                <a:gd name="connsiteY5" fmla="*/ 18563 h 18562"/>
                <a:gd name="connsiteX6" fmla="*/ 0 w 82438"/>
                <a:gd name="connsiteY6" fmla="*/ 0 h 18562"/>
                <a:gd name="connsiteX7" fmla="*/ 6283 w 82438"/>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438" h="18562">
                  <a:moveTo>
                    <a:pt x="76155" y="0"/>
                  </a:moveTo>
                  <a:cubicBezTo>
                    <a:pt x="79625" y="0"/>
                    <a:pt x="82438" y="0"/>
                    <a:pt x="82438" y="0"/>
                  </a:cubicBezTo>
                  <a:lnTo>
                    <a:pt x="82438" y="18563"/>
                  </a:lnTo>
                  <a:cubicBezTo>
                    <a:pt x="82438" y="18563"/>
                    <a:pt x="79625" y="18563"/>
                    <a:pt x="76155"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10" name="Graphic 2">
              <a:extLst>
                <a:ext uri="{FF2B5EF4-FFF2-40B4-BE49-F238E27FC236}">
                  <a16:creationId xmlns:a16="http://schemas.microsoft.com/office/drawing/2014/main" id="{E78C4F11-FF0E-0797-5727-E8BB8C9D4006}"/>
                </a:ext>
              </a:extLst>
            </p:cNvPr>
            <p:cNvSpPr/>
            <p:nvPr/>
          </p:nvSpPr>
          <p:spPr>
            <a:xfrm>
              <a:off x="4725777" y="4984089"/>
              <a:ext cx="138126" cy="32371"/>
            </a:xfrm>
            <a:custGeom>
              <a:avLst/>
              <a:gdLst>
                <a:gd name="connsiteX0" fmla="*/ 138127 w 138126"/>
                <a:gd name="connsiteY0" fmla="*/ 0 h 32371"/>
                <a:gd name="connsiteX1" fmla="*/ 11566 w 138126"/>
                <a:gd name="connsiteY1" fmla="*/ 11566 h 32371"/>
                <a:gd name="connsiteX2" fmla="*/ 0 w 138126"/>
                <a:gd name="connsiteY2" fmla="*/ 0 h 32371"/>
              </a:gdLst>
              <a:ahLst/>
              <a:cxnLst>
                <a:cxn ang="0">
                  <a:pos x="connsiteX0" y="connsiteY0"/>
                </a:cxn>
                <a:cxn ang="0">
                  <a:pos x="connsiteX1" y="connsiteY1"/>
                </a:cxn>
                <a:cxn ang="0">
                  <a:pos x="connsiteX2" y="connsiteY2"/>
                </a:cxn>
              </a:cxnLst>
              <a:rect l="l" t="t" r="r" b="b"/>
              <a:pathLst>
                <a:path w="138126" h="32371">
                  <a:moveTo>
                    <a:pt x="138127" y="0"/>
                  </a:moveTo>
                  <a:cubicBezTo>
                    <a:pt x="106370" y="38144"/>
                    <a:pt x="49710" y="43323"/>
                    <a:pt x="11566" y="11566"/>
                  </a:cubicBezTo>
                  <a:cubicBezTo>
                    <a:pt x="7368" y="8073"/>
                    <a:pt x="3494" y="4198"/>
                    <a:pt x="0" y="0"/>
                  </a:cubicBezTo>
                </a:path>
              </a:pathLst>
            </a:custGeom>
            <a:noFill/>
            <a:ln w="9223" cap="rnd">
              <a:solidFill>
                <a:srgbClr val="FFFFFF"/>
              </a:solidFill>
              <a:prstDash val="solid"/>
              <a:round/>
            </a:ln>
          </p:spPr>
          <p:txBody>
            <a:bodyPr rtlCol="0" anchor="ctr"/>
            <a:lstStyle/>
            <a:p>
              <a:endParaRPr lang="en-US"/>
            </a:p>
          </p:txBody>
        </p:sp>
        <p:sp>
          <p:nvSpPr>
            <p:cNvPr id="11" name="Graphic 2">
              <a:extLst>
                <a:ext uri="{FF2B5EF4-FFF2-40B4-BE49-F238E27FC236}">
                  <a16:creationId xmlns:a16="http://schemas.microsoft.com/office/drawing/2014/main" id="{DB53DB6D-E024-C76D-CE8B-72B70780CD34}"/>
                </a:ext>
              </a:extLst>
            </p:cNvPr>
            <p:cNvSpPr/>
            <p:nvPr/>
          </p:nvSpPr>
          <p:spPr>
            <a:xfrm>
              <a:off x="4738955" y="4902698"/>
              <a:ext cx="29860" cy="29888"/>
            </a:xfrm>
            <a:custGeom>
              <a:avLst/>
              <a:gdLst>
                <a:gd name="connsiteX0" fmla="*/ 29849 w 29860"/>
                <a:gd name="connsiteY0" fmla="*/ 16088 h 29888"/>
                <a:gd name="connsiteX1" fmla="*/ 13809 w 29860"/>
                <a:gd name="connsiteY1" fmla="*/ 29844 h 29888"/>
                <a:gd name="connsiteX2" fmla="*/ 44 w 29860"/>
                <a:gd name="connsiteY2" fmla="*/ 13803 h 29888"/>
                <a:gd name="connsiteX3" fmla="*/ 14999 w 29860"/>
                <a:gd name="connsiteY3" fmla="*/ 0 h 29888"/>
                <a:gd name="connsiteX4" fmla="*/ 29849 w 29860"/>
                <a:gd name="connsiteY4" fmla="*/ 16088 h 2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0" h="29888">
                  <a:moveTo>
                    <a:pt x="29849" y="16088"/>
                  </a:moveTo>
                  <a:cubicBezTo>
                    <a:pt x="29221" y="24322"/>
                    <a:pt x="22034" y="30481"/>
                    <a:pt x="13809" y="29844"/>
                  </a:cubicBezTo>
                  <a:cubicBezTo>
                    <a:pt x="5575" y="29215"/>
                    <a:pt x="-584" y="22038"/>
                    <a:pt x="44" y="13803"/>
                  </a:cubicBezTo>
                  <a:cubicBezTo>
                    <a:pt x="644" y="5997"/>
                    <a:pt x="7165" y="-28"/>
                    <a:pt x="14999" y="0"/>
                  </a:cubicBezTo>
                  <a:cubicBezTo>
                    <a:pt x="23538" y="362"/>
                    <a:pt x="30173" y="7549"/>
                    <a:pt x="29849" y="16088"/>
                  </a:cubicBezTo>
                  <a:close/>
                </a:path>
              </a:pathLst>
            </a:custGeom>
            <a:solidFill>
              <a:srgbClr val="FFFFFF"/>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51C4E8B1-2FE4-8232-EFF3-B254E4F2938B}"/>
                </a:ext>
              </a:extLst>
            </p:cNvPr>
            <p:cNvSpPr/>
            <p:nvPr/>
          </p:nvSpPr>
          <p:spPr>
            <a:xfrm>
              <a:off x="4823297" y="4902698"/>
              <a:ext cx="29859" cy="29888"/>
            </a:xfrm>
            <a:custGeom>
              <a:avLst/>
              <a:gdLst>
                <a:gd name="connsiteX0" fmla="*/ 29849 w 29859"/>
                <a:gd name="connsiteY0" fmla="*/ 16088 h 29888"/>
                <a:gd name="connsiteX1" fmla="*/ 13809 w 29859"/>
                <a:gd name="connsiteY1" fmla="*/ 29843 h 29888"/>
                <a:gd name="connsiteX2" fmla="*/ 44 w 29859"/>
                <a:gd name="connsiteY2" fmla="*/ 13803 h 29888"/>
                <a:gd name="connsiteX3" fmla="*/ 14904 w 29859"/>
                <a:gd name="connsiteY3" fmla="*/ 0 h 29888"/>
                <a:gd name="connsiteX4" fmla="*/ 29849 w 29859"/>
                <a:gd name="connsiteY4" fmla="*/ 16069 h 29888"/>
                <a:gd name="connsiteX5" fmla="*/ 29849 w 29859"/>
                <a:gd name="connsiteY5" fmla="*/ 16088 h 2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9" h="29888">
                  <a:moveTo>
                    <a:pt x="29849" y="16088"/>
                  </a:moveTo>
                  <a:cubicBezTo>
                    <a:pt x="29221" y="24322"/>
                    <a:pt x="22034" y="30481"/>
                    <a:pt x="13809" y="29843"/>
                  </a:cubicBezTo>
                  <a:cubicBezTo>
                    <a:pt x="5575" y="29215"/>
                    <a:pt x="-584" y="22037"/>
                    <a:pt x="44" y="13803"/>
                  </a:cubicBezTo>
                  <a:cubicBezTo>
                    <a:pt x="644" y="6035"/>
                    <a:pt x="7107" y="19"/>
                    <a:pt x="14904" y="0"/>
                  </a:cubicBezTo>
                  <a:cubicBezTo>
                    <a:pt x="23471" y="305"/>
                    <a:pt x="30164" y="7501"/>
                    <a:pt x="29849" y="16069"/>
                  </a:cubicBezTo>
                  <a:cubicBezTo>
                    <a:pt x="29849" y="16078"/>
                    <a:pt x="29849" y="16078"/>
                    <a:pt x="29849" y="16088"/>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2307604589"/>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2.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docProps/app.xml><?xml version="1.0" encoding="utf-8"?>
<Properties xmlns="http://schemas.openxmlformats.org/officeDocument/2006/extended-properties" xmlns:vt="http://schemas.openxmlformats.org/officeDocument/2006/docPropsVTypes">
  <Template>Kantoorthema</Template>
  <TotalTime>388</TotalTime>
  <Words>933</Words>
  <Application>Microsoft Macintosh PowerPoint</Application>
  <PresentationFormat>Breedbeeld</PresentationFormat>
  <Paragraphs>77</Paragraphs>
  <Slides>16</Slides>
  <Notes>0</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16</vt:i4>
      </vt:variant>
    </vt:vector>
  </HeadingPairs>
  <TitlesOfParts>
    <vt:vector size="20" baseType="lpstr">
      <vt:lpstr>Calibri</vt:lpstr>
      <vt:lpstr>Arial</vt:lpstr>
      <vt:lpstr>Poppins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Clare Brouwer</dc:creator>
  <cp:lastModifiedBy>Clare Brouwer</cp:lastModifiedBy>
  <cp:revision>2</cp:revision>
  <dcterms:created xsi:type="dcterms:W3CDTF">2022-04-19T11:32:04Z</dcterms:created>
  <dcterms:modified xsi:type="dcterms:W3CDTF">2022-04-19T18:10:48Z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