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9"/>
  </p:notesMasterIdLst>
  <p:sldIdLst>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Poppins" pitchFamily="2" charset="77"/>
      <p:regular r:id="rId24"/>
      <p:bold r:id="rId25"/>
      <p:italic r:id="rId26"/>
      <p:boldItalic r:id="rId27"/>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420BB4-02A8-8145-AF91-37DA7CD9BDD9}" v="27" dt="2022-04-12T07:02:56.5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05" d="100"/>
          <a:sy n="105" d="100"/>
        </p:scale>
        <p:origin x="216" y="6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2.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4/11/22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dirty="0"/>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11/04/22</a:t>
            </a:fld>
            <a:endParaRPr lang="en-US" dirty="0"/>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dirty="0"/>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dirty="0"/>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dirty="0"/>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dirty="0"/>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dirty="0"/>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Quiz Vraag</a:t>
              </a:r>
              <a:endParaRPr lang="en-US" sz="2000" b="1" dirty="0">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dirty="0">
                  <a:solidFill>
                    <a:schemeClr val="accent2"/>
                  </a:solidFill>
                </a:rPr>
              </a:br>
              <a:r>
                <a:rPr lang="nl-NL" sz="1600" noProof="0" dirty="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dirty="0"/>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dirty="0"/>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11/04/22</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11.xml"/><Relationship Id="rId1" Type="http://schemas.openxmlformats.org/officeDocument/2006/relationships/video" Target="https://www.youtube.com/embed/KTBQFQQJ3hA?feature=oembed"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13.xml"/><Relationship Id="rId1" Type="http://schemas.openxmlformats.org/officeDocument/2006/relationships/video" Target="https://www.youtube.com/embed/iESvxoH_rM4?start=4&amp;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hyperlink" Target="https://nos.nl/artikel/2424201-fries-vvd-statenlid-stapt-op-na-verspreiden-nepnieuws-via-twitter" TargetMode="Externa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afbeelding 6">
            <a:extLst>
              <a:ext uri="{FF2B5EF4-FFF2-40B4-BE49-F238E27FC236}">
                <a16:creationId xmlns:a16="http://schemas.microsoft.com/office/drawing/2014/main" id="{E73A6E90-97CE-C14E-B0EE-324C2D3D65E0}"/>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7230" r="17230"/>
          <a:stretch>
            <a:fillRect/>
          </a:stretch>
        </p:blipFill>
        <p:spPr/>
      </p:pic>
      <p:sp>
        <p:nvSpPr>
          <p:cNvPr id="3" name="Tijdelijke aanduiding voor datum 2">
            <a:extLst>
              <a:ext uri="{FF2B5EF4-FFF2-40B4-BE49-F238E27FC236}">
                <a16:creationId xmlns:a16="http://schemas.microsoft.com/office/drawing/2014/main" id="{95F6F8F4-D172-294C-B092-E6CB5276B576}"/>
              </a:ext>
            </a:extLst>
          </p:cNvPr>
          <p:cNvSpPr>
            <a:spLocks noGrp="1"/>
          </p:cNvSpPr>
          <p:nvPr>
            <p:ph type="dt" sz="half" idx="2"/>
          </p:nvPr>
        </p:nvSpPr>
        <p:spPr/>
        <p:txBody>
          <a:bodyPr/>
          <a:lstStyle/>
          <a:p>
            <a:fld id="{9AF70030-3449-D641-B9FE-4DB84E2FBB2D}" type="datetime1">
              <a:rPr lang="en-ID" smtClean="0"/>
              <a:t>11/04/22</a:t>
            </a:fld>
            <a:endParaRPr lang="en-US" dirty="0"/>
          </a:p>
        </p:txBody>
      </p:sp>
      <p:sp>
        <p:nvSpPr>
          <p:cNvPr id="4" name="Tijdelijke aanduiding voor tekst 3">
            <a:extLst>
              <a:ext uri="{FF2B5EF4-FFF2-40B4-BE49-F238E27FC236}">
                <a16:creationId xmlns:a16="http://schemas.microsoft.com/office/drawing/2014/main" id="{C786B25A-1D90-0342-8A63-0BD1EA71AA15}"/>
              </a:ext>
            </a:extLst>
          </p:cNvPr>
          <p:cNvSpPr>
            <a:spLocks noGrp="1"/>
          </p:cNvSpPr>
          <p:nvPr>
            <p:ph type="body" sz="quarter" idx="11"/>
          </p:nvPr>
        </p:nvSpPr>
        <p:spPr/>
        <p:txBody>
          <a:bodyPr/>
          <a:lstStyle/>
          <a:p>
            <a:r>
              <a:rPr lang="nl-NL" dirty="0"/>
              <a:t>Over nepprofielen en trollen</a:t>
            </a:r>
          </a:p>
        </p:txBody>
      </p:sp>
      <p:sp>
        <p:nvSpPr>
          <p:cNvPr id="5" name="Tijdelijke aanduiding voor tekst 4">
            <a:extLst>
              <a:ext uri="{FF2B5EF4-FFF2-40B4-BE49-F238E27FC236}">
                <a16:creationId xmlns:a16="http://schemas.microsoft.com/office/drawing/2014/main" id="{35A1150B-C9DC-ED40-88E0-565186C1B9A7}"/>
              </a:ext>
            </a:extLst>
          </p:cNvPr>
          <p:cNvSpPr>
            <a:spLocks noGrp="1"/>
          </p:cNvSpPr>
          <p:nvPr>
            <p:ph type="body" sz="quarter" idx="14"/>
          </p:nvPr>
        </p:nvSpPr>
        <p:spPr>
          <a:xfrm>
            <a:off x="612958" y="397035"/>
            <a:ext cx="4436119" cy="370376"/>
          </a:xfrm>
        </p:spPr>
        <p:txBody>
          <a:bodyPr>
            <a:normAutofit/>
          </a:bodyPr>
          <a:lstStyle/>
          <a:p>
            <a:r>
              <a:rPr lang="nl-NL" dirty="0"/>
              <a:t>Mediabegrip week 15 groep 7-8 klas 1-2</a:t>
            </a:r>
          </a:p>
        </p:txBody>
      </p:sp>
    </p:spTree>
    <p:extLst>
      <p:ext uri="{BB962C8B-B14F-4D97-AF65-F5344CB8AC3E}">
        <p14:creationId xmlns:p14="http://schemas.microsoft.com/office/powerpoint/2010/main" val="2067742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a:extLst>
              <a:ext uri="{FF2B5EF4-FFF2-40B4-BE49-F238E27FC236}">
                <a16:creationId xmlns:a16="http://schemas.microsoft.com/office/drawing/2014/main" id="{C465B021-C2C2-D047-90EC-8FADDEC4ABD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0162" b="20162"/>
          <a:stretch>
            <a:fillRect/>
          </a:stretch>
        </p:blipFill>
        <p:spPr/>
      </p:pic>
      <p:sp>
        <p:nvSpPr>
          <p:cNvPr id="3" name="Tijdelijke aanduiding voor tekst 2">
            <a:extLst>
              <a:ext uri="{FF2B5EF4-FFF2-40B4-BE49-F238E27FC236}">
                <a16:creationId xmlns:a16="http://schemas.microsoft.com/office/drawing/2014/main" id="{2503AA09-5E7A-4C4E-85BC-7DD0CF2500B6}"/>
              </a:ext>
            </a:extLst>
          </p:cNvPr>
          <p:cNvSpPr>
            <a:spLocks noGrp="1"/>
          </p:cNvSpPr>
          <p:nvPr>
            <p:ph type="body" sz="quarter" idx="11"/>
          </p:nvPr>
        </p:nvSpPr>
        <p:spPr>
          <a:xfrm>
            <a:off x="591060" y="495393"/>
            <a:ext cx="6041388" cy="1452562"/>
          </a:xfrm>
        </p:spPr>
        <p:txBody>
          <a:bodyPr/>
          <a:lstStyle/>
          <a:p>
            <a:r>
              <a:rPr lang="nl-NL" dirty="0"/>
              <a:t>Nepprofielen om te pesten</a:t>
            </a:r>
          </a:p>
        </p:txBody>
      </p:sp>
      <p:sp>
        <p:nvSpPr>
          <p:cNvPr id="4" name="Tijdelijke aanduiding voor tekst 3">
            <a:extLst>
              <a:ext uri="{FF2B5EF4-FFF2-40B4-BE49-F238E27FC236}">
                <a16:creationId xmlns:a16="http://schemas.microsoft.com/office/drawing/2014/main" id="{1CC566F3-7F41-3843-9561-B0425966FC58}"/>
              </a:ext>
            </a:extLst>
          </p:cNvPr>
          <p:cNvSpPr>
            <a:spLocks noGrp="1"/>
          </p:cNvSpPr>
          <p:nvPr>
            <p:ph type="body" sz="quarter" idx="12"/>
          </p:nvPr>
        </p:nvSpPr>
        <p:spPr/>
        <p:txBody>
          <a:bodyPr>
            <a:normAutofit fontScale="77500" lnSpcReduction="20000"/>
          </a:bodyPr>
          <a:lstStyle/>
          <a:p>
            <a:r>
              <a:rPr lang="nl-NL" dirty="0"/>
              <a:t>We hebben nu uitgelegd dat mensen bewust een nepprofiel van een politieke partij of een bekend iemand kunnen aanmaken om valse informatie te verspreiden. </a:t>
            </a:r>
          </a:p>
          <a:p>
            <a:r>
              <a:rPr lang="nl-NL" dirty="0"/>
              <a:t>Maar er zijn ook ander soort nepprofielen: profielen die worden ingezet om onrust te stoken of mensen op het verkeerde been te zetten. Zo’n profiel is anoniem, dat betekent dat je niet weet wie er achter zit.</a:t>
            </a:r>
          </a:p>
          <a:p>
            <a:r>
              <a:rPr lang="nl-NL" dirty="0"/>
              <a:t>Die profielen heten </a:t>
            </a:r>
            <a:r>
              <a:rPr lang="nl-NL" b="1" dirty="0"/>
              <a:t>trollen</a:t>
            </a:r>
            <a:r>
              <a:rPr lang="nl-NL" dirty="0"/>
              <a:t>. </a:t>
            </a:r>
          </a:p>
        </p:txBody>
      </p:sp>
      <p:grpSp>
        <p:nvGrpSpPr>
          <p:cNvPr id="22" name="Group 220">
            <a:extLst>
              <a:ext uri="{FF2B5EF4-FFF2-40B4-BE49-F238E27FC236}">
                <a16:creationId xmlns:a16="http://schemas.microsoft.com/office/drawing/2014/main" id="{3F1BAE4E-EC10-DB41-B828-D5B0E2948188}"/>
              </a:ext>
            </a:extLst>
          </p:cNvPr>
          <p:cNvGrpSpPr/>
          <p:nvPr/>
        </p:nvGrpSpPr>
        <p:grpSpPr>
          <a:xfrm>
            <a:off x="4779350" y="5357278"/>
            <a:ext cx="714226" cy="983154"/>
            <a:chOff x="6286183" y="2415664"/>
            <a:chExt cx="394318" cy="542791"/>
          </a:xfrm>
        </p:grpSpPr>
        <p:sp>
          <p:nvSpPr>
            <p:cNvPr id="23" name="Graphic 2">
              <a:extLst>
                <a:ext uri="{FF2B5EF4-FFF2-40B4-BE49-F238E27FC236}">
                  <a16:creationId xmlns:a16="http://schemas.microsoft.com/office/drawing/2014/main" id="{E802A225-753B-2C46-AB52-00346D68CAD5}"/>
                </a:ext>
              </a:extLst>
            </p:cNvPr>
            <p:cNvSpPr/>
            <p:nvPr/>
          </p:nvSpPr>
          <p:spPr>
            <a:xfrm>
              <a:off x="6301989" y="2663599"/>
              <a:ext cx="378512" cy="294856"/>
            </a:xfrm>
            <a:custGeom>
              <a:avLst/>
              <a:gdLst>
                <a:gd name="connsiteX0" fmla="*/ 165077 w 378512"/>
                <a:gd name="connsiteY0" fmla="*/ 294856 h 294856"/>
                <a:gd name="connsiteX1" fmla="*/ 161841 w 378512"/>
                <a:gd name="connsiteY1" fmla="*/ 293428 h 294856"/>
                <a:gd name="connsiteX2" fmla="*/ 1343 w 378512"/>
                <a:gd name="connsiteY2" fmla="*/ 132931 h 294856"/>
                <a:gd name="connsiteX3" fmla="*/ 1334 w 378512"/>
                <a:gd name="connsiteY3" fmla="*/ 126468 h 294856"/>
                <a:gd name="connsiteX4" fmla="*/ 1343 w 378512"/>
                <a:gd name="connsiteY4" fmla="*/ 126458 h 294856"/>
                <a:gd name="connsiteX5" fmla="*/ 73976 w 378512"/>
                <a:gd name="connsiteY5" fmla="*/ 53825 h 294856"/>
                <a:gd name="connsiteX6" fmla="*/ 80440 w 378512"/>
                <a:gd name="connsiteY6" fmla="*/ 53816 h 294856"/>
                <a:gd name="connsiteX7" fmla="*/ 80450 w 378512"/>
                <a:gd name="connsiteY7" fmla="*/ 53825 h 294856"/>
                <a:gd name="connsiteX8" fmla="*/ 161174 w 378512"/>
                <a:gd name="connsiteY8" fmla="*/ 134550 h 294856"/>
                <a:gd name="connsiteX9" fmla="*/ 294446 w 378512"/>
                <a:gd name="connsiteY9" fmla="*/ 1278 h 294856"/>
                <a:gd name="connsiteX10" fmla="*/ 301014 w 378512"/>
                <a:gd name="connsiteY10" fmla="*/ 1278 h 294856"/>
                <a:gd name="connsiteX11" fmla="*/ 377169 w 378512"/>
                <a:gd name="connsiteY11" fmla="*/ 77433 h 294856"/>
                <a:gd name="connsiteX12" fmla="*/ 377179 w 378512"/>
                <a:gd name="connsiteY12" fmla="*/ 83897 h 294856"/>
                <a:gd name="connsiteX13" fmla="*/ 377169 w 378512"/>
                <a:gd name="connsiteY13" fmla="*/ 83906 h 294856"/>
                <a:gd name="connsiteX14" fmla="*/ 167743 w 378512"/>
                <a:gd name="connsiteY14" fmla="*/ 293333 h 294856"/>
                <a:gd name="connsiteX15" fmla="*/ 165077 w 378512"/>
                <a:gd name="connsiteY15" fmla="*/ 294856 h 294856"/>
                <a:gd name="connsiteX16" fmla="*/ 11053 w 378512"/>
                <a:gd name="connsiteY16" fmla="*/ 129695 h 294856"/>
                <a:gd name="connsiteX17" fmla="*/ 165077 w 378512"/>
                <a:gd name="connsiteY17" fmla="*/ 283719 h 294856"/>
                <a:gd name="connsiteX18" fmla="*/ 368126 w 378512"/>
                <a:gd name="connsiteY18" fmla="*/ 80670 h 294856"/>
                <a:gd name="connsiteX19" fmla="*/ 298063 w 378512"/>
                <a:gd name="connsiteY19" fmla="*/ 10607 h 294856"/>
                <a:gd name="connsiteX20" fmla="*/ 164792 w 378512"/>
                <a:gd name="connsiteY20" fmla="*/ 143879 h 294856"/>
                <a:gd name="connsiteX21" fmla="*/ 158223 w 378512"/>
                <a:gd name="connsiteY21" fmla="*/ 143879 h 294856"/>
                <a:gd name="connsiteX22" fmla="*/ 77594 w 378512"/>
                <a:gd name="connsiteY22" fmla="*/ 63154 h 294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8512" h="294856">
                  <a:moveTo>
                    <a:pt x="165077" y="294856"/>
                  </a:moveTo>
                  <a:cubicBezTo>
                    <a:pt x="163849" y="294837"/>
                    <a:pt x="162688" y="294323"/>
                    <a:pt x="161841" y="293428"/>
                  </a:cubicBezTo>
                  <a:lnTo>
                    <a:pt x="1343" y="132931"/>
                  </a:lnTo>
                  <a:cubicBezTo>
                    <a:pt x="-446" y="131151"/>
                    <a:pt x="-446" y="128257"/>
                    <a:pt x="1334" y="126468"/>
                  </a:cubicBezTo>
                  <a:cubicBezTo>
                    <a:pt x="1334" y="126468"/>
                    <a:pt x="1343" y="126458"/>
                    <a:pt x="1343" y="126458"/>
                  </a:cubicBezTo>
                  <a:lnTo>
                    <a:pt x="73976" y="53825"/>
                  </a:lnTo>
                  <a:cubicBezTo>
                    <a:pt x="75756" y="52035"/>
                    <a:pt x="78650" y="52035"/>
                    <a:pt x="80440" y="53816"/>
                  </a:cubicBezTo>
                  <a:cubicBezTo>
                    <a:pt x="80440" y="53816"/>
                    <a:pt x="80450" y="53825"/>
                    <a:pt x="80450" y="53825"/>
                  </a:cubicBezTo>
                  <a:lnTo>
                    <a:pt x="161174" y="134550"/>
                  </a:lnTo>
                  <a:lnTo>
                    <a:pt x="294446" y="1278"/>
                  </a:lnTo>
                  <a:cubicBezTo>
                    <a:pt x="296302" y="-426"/>
                    <a:pt x="299158" y="-426"/>
                    <a:pt x="301014" y="1278"/>
                  </a:cubicBezTo>
                  <a:lnTo>
                    <a:pt x="377169" y="77433"/>
                  </a:lnTo>
                  <a:cubicBezTo>
                    <a:pt x="378959" y="79213"/>
                    <a:pt x="378959" y="82107"/>
                    <a:pt x="377179" y="83897"/>
                  </a:cubicBezTo>
                  <a:cubicBezTo>
                    <a:pt x="377179" y="83897"/>
                    <a:pt x="377169" y="83906"/>
                    <a:pt x="377169" y="83906"/>
                  </a:cubicBezTo>
                  <a:lnTo>
                    <a:pt x="167743" y="293333"/>
                  </a:lnTo>
                  <a:cubicBezTo>
                    <a:pt x="167048" y="294123"/>
                    <a:pt x="166115" y="294666"/>
                    <a:pt x="165077" y="294856"/>
                  </a:cubicBezTo>
                  <a:close/>
                  <a:moveTo>
                    <a:pt x="11053" y="129695"/>
                  </a:moveTo>
                  <a:lnTo>
                    <a:pt x="165077" y="283719"/>
                  </a:lnTo>
                  <a:lnTo>
                    <a:pt x="368126" y="80670"/>
                  </a:lnTo>
                  <a:lnTo>
                    <a:pt x="298063" y="10607"/>
                  </a:lnTo>
                  <a:lnTo>
                    <a:pt x="164792" y="143879"/>
                  </a:lnTo>
                  <a:cubicBezTo>
                    <a:pt x="162935" y="145583"/>
                    <a:pt x="160079" y="145583"/>
                    <a:pt x="158223" y="143879"/>
                  </a:cubicBezTo>
                  <a:lnTo>
                    <a:pt x="77594" y="63154"/>
                  </a:lnTo>
                  <a:close/>
                </a:path>
              </a:pathLst>
            </a:custGeom>
            <a:solidFill>
              <a:srgbClr val="9AA6B9"/>
            </a:solidFill>
            <a:ln w="9508" cap="flat">
              <a:noFill/>
              <a:prstDash val="solid"/>
              <a:miter/>
            </a:ln>
          </p:spPr>
          <p:txBody>
            <a:bodyPr rtlCol="0" anchor="ctr"/>
            <a:lstStyle/>
            <a:p>
              <a:endParaRPr lang="en-US"/>
            </a:p>
          </p:txBody>
        </p:sp>
        <p:sp>
          <p:nvSpPr>
            <p:cNvPr id="24" name="Graphic 2">
              <a:extLst>
                <a:ext uri="{FF2B5EF4-FFF2-40B4-BE49-F238E27FC236}">
                  <a16:creationId xmlns:a16="http://schemas.microsoft.com/office/drawing/2014/main" id="{9174658F-4DEB-4F4B-8434-CBD7697A51B4}"/>
                </a:ext>
              </a:extLst>
            </p:cNvPr>
            <p:cNvSpPr/>
            <p:nvPr/>
          </p:nvSpPr>
          <p:spPr>
            <a:xfrm>
              <a:off x="6583107" y="2457078"/>
              <a:ext cx="31230" cy="95499"/>
            </a:xfrm>
            <a:custGeom>
              <a:avLst/>
              <a:gdLst>
                <a:gd name="connsiteX0" fmla="*/ 30843 w 31230"/>
                <a:gd name="connsiteY0" fmla="*/ 22932 h 95499"/>
                <a:gd name="connsiteX1" fmla="*/ 30843 w 31230"/>
                <a:gd name="connsiteY1" fmla="*/ 75384 h 95499"/>
                <a:gd name="connsiteX2" fmla="*/ 13042 w 31230"/>
                <a:gd name="connsiteY2" fmla="*/ 95470 h 95499"/>
                <a:gd name="connsiteX3" fmla="*/ 952 w 31230"/>
                <a:gd name="connsiteY3" fmla="*/ 93376 h 95499"/>
                <a:gd name="connsiteX4" fmla="*/ 0 w 31230"/>
                <a:gd name="connsiteY4" fmla="*/ 92329 h 95499"/>
                <a:gd name="connsiteX5" fmla="*/ 0 w 31230"/>
                <a:gd name="connsiteY5" fmla="*/ 91377 h 95499"/>
                <a:gd name="connsiteX6" fmla="*/ 1999 w 31230"/>
                <a:gd name="connsiteY6" fmla="*/ 85855 h 95499"/>
                <a:gd name="connsiteX7" fmla="*/ 3789 w 31230"/>
                <a:gd name="connsiteY7" fmla="*/ 84913 h 95499"/>
                <a:gd name="connsiteX8" fmla="*/ 3998 w 31230"/>
                <a:gd name="connsiteY8" fmla="*/ 84999 h 95499"/>
                <a:gd name="connsiteX9" fmla="*/ 11042 w 31230"/>
                <a:gd name="connsiteY9" fmla="*/ 86236 h 95499"/>
                <a:gd name="connsiteX10" fmla="*/ 19515 w 31230"/>
                <a:gd name="connsiteY10" fmla="*/ 74432 h 95499"/>
                <a:gd name="connsiteX11" fmla="*/ 19515 w 31230"/>
                <a:gd name="connsiteY11" fmla="*/ 29691 h 95499"/>
                <a:gd name="connsiteX12" fmla="*/ 14089 w 31230"/>
                <a:gd name="connsiteY12" fmla="*/ 29691 h 95499"/>
                <a:gd name="connsiteX13" fmla="*/ 12565 w 31230"/>
                <a:gd name="connsiteY13" fmla="*/ 28577 h 95499"/>
                <a:gd name="connsiteX14" fmla="*/ 12565 w 31230"/>
                <a:gd name="connsiteY14" fmla="*/ 28168 h 95499"/>
                <a:gd name="connsiteX15" fmla="*/ 12565 w 31230"/>
                <a:gd name="connsiteY15" fmla="*/ 22932 h 95499"/>
                <a:gd name="connsiteX16" fmla="*/ 13679 w 31230"/>
                <a:gd name="connsiteY16" fmla="*/ 21409 h 95499"/>
                <a:gd name="connsiteX17" fmla="*/ 14089 w 31230"/>
                <a:gd name="connsiteY17" fmla="*/ 21409 h 95499"/>
                <a:gd name="connsiteX18" fmla="*/ 29320 w 31230"/>
                <a:gd name="connsiteY18" fmla="*/ 21409 h 95499"/>
                <a:gd name="connsiteX19" fmla="*/ 30843 w 31230"/>
                <a:gd name="connsiteY19" fmla="*/ 22932 h 95499"/>
                <a:gd name="connsiteX20" fmla="*/ 18658 w 31230"/>
                <a:gd name="connsiteY20" fmla="*/ 12366 h 95499"/>
                <a:gd name="connsiteX21" fmla="*/ 16754 w 31230"/>
                <a:gd name="connsiteY21" fmla="*/ 7225 h 95499"/>
                <a:gd name="connsiteX22" fmla="*/ 18753 w 31230"/>
                <a:gd name="connsiteY22" fmla="*/ 2085 h 95499"/>
                <a:gd name="connsiteX23" fmla="*/ 29224 w 31230"/>
                <a:gd name="connsiteY23" fmla="*/ 2085 h 95499"/>
                <a:gd name="connsiteX24" fmla="*/ 31224 w 31230"/>
                <a:gd name="connsiteY24" fmla="*/ 7225 h 95499"/>
                <a:gd name="connsiteX25" fmla="*/ 29129 w 31230"/>
                <a:gd name="connsiteY25" fmla="*/ 12366 h 95499"/>
                <a:gd name="connsiteX26" fmla="*/ 18658 w 31230"/>
                <a:gd name="connsiteY26" fmla="*/ 12366 h 9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1230" h="95499">
                  <a:moveTo>
                    <a:pt x="30843" y="22932"/>
                  </a:moveTo>
                  <a:lnTo>
                    <a:pt x="30843" y="75384"/>
                  </a:lnTo>
                  <a:cubicBezTo>
                    <a:pt x="30843" y="88806"/>
                    <a:pt x="24941" y="95470"/>
                    <a:pt x="13042" y="95470"/>
                  </a:cubicBezTo>
                  <a:cubicBezTo>
                    <a:pt x="8910" y="95660"/>
                    <a:pt x="4779" y="94937"/>
                    <a:pt x="952" y="93376"/>
                  </a:cubicBezTo>
                  <a:cubicBezTo>
                    <a:pt x="286" y="93376"/>
                    <a:pt x="0" y="92709"/>
                    <a:pt x="0" y="92329"/>
                  </a:cubicBezTo>
                  <a:cubicBezTo>
                    <a:pt x="0" y="91948"/>
                    <a:pt x="0" y="91662"/>
                    <a:pt x="0" y="91377"/>
                  </a:cubicBezTo>
                  <a:lnTo>
                    <a:pt x="1999" y="85855"/>
                  </a:lnTo>
                  <a:cubicBezTo>
                    <a:pt x="2237" y="85103"/>
                    <a:pt x="3037" y="84685"/>
                    <a:pt x="3789" y="84913"/>
                  </a:cubicBezTo>
                  <a:cubicBezTo>
                    <a:pt x="3855" y="84932"/>
                    <a:pt x="3931" y="84961"/>
                    <a:pt x="3998" y="84999"/>
                  </a:cubicBezTo>
                  <a:cubicBezTo>
                    <a:pt x="6244" y="85855"/>
                    <a:pt x="8634" y="86274"/>
                    <a:pt x="11042" y="86236"/>
                  </a:cubicBezTo>
                  <a:cubicBezTo>
                    <a:pt x="16659" y="86236"/>
                    <a:pt x="19515" y="82333"/>
                    <a:pt x="19515" y="74432"/>
                  </a:cubicBezTo>
                  <a:lnTo>
                    <a:pt x="19515" y="29691"/>
                  </a:lnTo>
                  <a:lnTo>
                    <a:pt x="14089" y="29691"/>
                  </a:lnTo>
                  <a:cubicBezTo>
                    <a:pt x="13365" y="29805"/>
                    <a:pt x="12680" y="29310"/>
                    <a:pt x="12565" y="28577"/>
                  </a:cubicBezTo>
                  <a:cubicBezTo>
                    <a:pt x="12547" y="28444"/>
                    <a:pt x="12547" y="28301"/>
                    <a:pt x="12565" y="28168"/>
                  </a:cubicBezTo>
                  <a:lnTo>
                    <a:pt x="12565" y="22932"/>
                  </a:lnTo>
                  <a:cubicBezTo>
                    <a:pt x="12451" y="22209"/>
                    <a:pt x="12946" y="21523"/>
                    <a:pt x="13679" y="21409"/>
                  </a:cubicBezTo>
                  <a:cubicBezTo>
                    <a:pt x="13813" y="21390"/>
                    <a:pt x="13955" y="21390"/>
                    <a:pt x="14089" y="21409"/>
                  </a:cubicBezTo>
                  <a:lnTo>
                    <a:pt x="29320" y="21409"/>
                  </a:lnTo>
                  <a:cubicBezTo>
                    <a:pt x="30367" y="21409"/>
                    <a:pt x="30843" y="21885"/>
                    <a:pt x="30843" y="22932"/>
                  </a:cubicBezTo>
                  <a:close/>
                  <a:moveTo>
                    <a:pt x="18658" y="12366"/>
                  </a:moveTo>
                  <a:cubicBezTo>
                    <a:pt x="17382" y="10966"/>
                    <a:pt x="16697" y="9120"/>
                    <a:pt x="16754" y="7225"/>
                  </a:cubicBezTo>
                  <a:cubicBezTo>
                    <a:pt x="16687" y="5312"/>
                    <a:pt x="17411" y="3446"/>
                    <a:pt x="18753" y="2085"/>
                  </a:cubicBezTo>
                  <a:cubicBezTo>
                    <a:pt x="21685" y="-695"/>
                    <a:pt x="26283" y="-695"/>
                    <a:pt x="29224" y="2085"/>
                  </a:cubicBezTo>
                  <a:cubicBezTo>
                    <a:pt x="30567" y="3446"/>
                    <a:pt x="31290" y="5312"/>
                    <a:pt x="31224" y="7225"/>
                  </a:cubicBezTo>
                  <a:cubicBezTo>
                    <a:pt x="31309" y="9158"/>
                    <a:pt x="30538" y="11043"/>
                    <a:pt x="29129" y="12366"/>
                  </a:cubicBezTo>
                  <a:cubicBezTo>
                    <a:pt x="26188" y="15145"/>
                    <a:pt x="21590" y="15145"/>
                    <a:pt x="18658" y="12366"/>
                  </a:cubicBezTo>
                  <a:close/>
                </a:path>
              </a:pathLst>
            </a:custGeom>
            <a:solidFill>
              <a:srgbClr val="9AA6B9"/>
            </a:solidFill>
            <a:ln w="9508" cap="flat">
              <a:noFill/>
              <a:prstDash val="solid"/>
              <a:miter/>
            </a:ln>
          </p:spPr>
          <p:txBody>
            <a:bodyPr rtlCol="0" anchor="ctr"/>
            <a:lstStyle/>
            <a:p>
              <a:endParaRPr lang="en-US"/>
            </a:p>
          </p:txBody>
        </p:sp>
        <p:sp>
          <p:nvSpPr>
            <p:cNvPr id="25" name="Graphic 2">
              <a:extLst>
                <a:ext uri="{FF2B5EF4-FFF2-40B4-BE49-F238E27FC236}">
                  <a16:creationId xmlns:a16="http://schemas.microsoft.com/office/drawing/2014/main" id="{9EDE5792-D4CA-9148-8A16-4DBF58DB56A8}"/>
                </a:ext>
              </a:extLst>
            </p:cNvPr>
            <p:cNvSpPr/>
            <p:nvPr/>
          </p:nvSpPr>
          <p:spPr>
            <a:xfrm>
              <a:off x="6625809" y="2477214"/>
              <a:ext cx="42938" cy="52275"/>
            </a:xfrm>
            <a:custGeom>
              <a:avLst/>
              <a:gdLst>
                <a:gd name="connsiteX0" fmla="*/ 23267 w 42938"/>
                <a:gd name="connsiteY0" fmla="*/ 52202 h 52275"/>
                <a:gd name="connsiteX1" fmla="*/ 5656 w 42938"/>
                <a:gd name="connsiteY1" fmla="*/ 45158 h 52275"/>
                <a:gd name="connsiteX2" fmla="*/ 40 w 42938"/>
                <a:gd name="connsiteY2" fmla="*/ 26595 h 52275"/>
                <a:gd name="connsiteX3" fmla="*/ 6037 w 42938"/>
                <a:gd name="connsiteY3" fmla="*/ 7556 h 52275"/>
                <a:gd name="connsiteX4" fmla="*/ 23172 w 42938"/>
                <a:gd name="connsiteY4" fmla="*/ 36 h 52275"/>
                <a:gd name="connsiteX5" fmla="*/ 32691 w 42938"/>
                <a:gd name="connsiteY5" fmla="*/ 2130 h 52275"/>
                <a:gd name="connsiteX6" fmla="*/ 38784 w 42938"/>
                <a:gd name="connsiteY6" fmla="*/ 7652 h 52275"/>
                <a:gd name="connsiteX7" fmla="*/ 42877 w 42938"/>
                <a:gd name="connsiteY7" fmla="*/ 23549 h 52275"/>
                <a:gd name="connsiteX8" fmla="*/ 42401 w 42938"/>
                <a:gd name="connsiteY8" fmla="*/ 28213 h 52275"/>
                <a:gd name="connsiteX9" fmla="*/ 40878 w 42938"/>
                <a:gd name="connsiteY9" fmla="*/ 28213 h 52275"/>
                <a:gd name="connsiteX10" fmla="*/ 11273 w 42938"/>
                <a:gd name="connsiteY10" fmla="*/ 28213 h 52275"/>
                <a:gd name="connsiteX11" fmla="*/ 14890 w 42938"/>
                <a:gd name="connsiteY11" fmla="*/ 39446 h 52275"/>
                <a:gd name="connsiteX12" fmla="*/ 25457 w 42938"/>
                <a:gd name="connsiteY12" fmla="*/ 43444 h 52275"/>
                <a:gd name="connsiteX13" fmla="*/ 36880 w 42938"/>
                <a:gd name="connsiteY13" fmla="*/ 40779 h 52275"/>
                <a:gd name="connsiteX14" fmla="*/ 38879 w 42938"/>
                <a:gd name="connsiteY14" fmla="*/ 41636 h 52275"/>
                <a:gd name="connsiteX15" fmla="*/ 40783 w 42938"/>
                <a:gd name="connsiteY15" fmla="*/ 46300 h 52275"/>
                <a:gd name="connsiteX16" fmla="*/ 39926 w 42938"/>
                <a:gd name="connsiteY16" fmla="*/ 48299 h 52275"/>
                <a:gd name="connsiteX17" fmla="*/ 23267 w 42938"/>
                <a:gd name="connsiteY17" fmla="*/ 52202 h 52275"/>
                <a:gd name="connsiteX18" fmla="*/ 11273 w 42938"/>
                <a:gd name="connsiteY18" fmla="*/ 20979 h 52275"/>
                <a:gd name="connsiteX19" fmla="*/ 32216 w 42938"/>
                <a:gd name="connsiteY19" fmla="*/ 20979 h 52275"/>
                <a:gd name="connsiteX20" fmla="*/ 22696 w 42938"/>
                <a:gd name="connsiteY20" fmla="*/ 8413 h 52275"/>
                <a:gd name="connsiteX21" fmla="*/ 14224 w 42938"/>
                <a:gd name="connsiteY21" fmla="*/ 12221 h 52275"/>
                <a:gd name="connsiteX22" fmla="*/ 11273 w 42938"/>
                <a:gd name="connsiteY22" fmla="*/ 21169 h 5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2938" h="52275">
                  <a:moveTo>
                    <a:pt x="23267" y="52202"/>
                  </a:moveTo>
                  <a:cubicBezTo>
                    <a:pt x="16613" y="52754"/>
                    <a:pt x="10092" y="50146"/>
                    <a:pt x="5656" y="45158"/>
                  </a:cubicBezTo>
                  <a:cubicBezTo>
                    <a:pt x="1677" y="39818"/>
                    <a:pt x="-312" y="33249"/>
                    <a:pt x="40" y="26595"/>
                  </a:cubicBezTo>
                  <a:cubicBezTo>
                    <a:pt x="-198" y="19751"/>
                    <a:pt x="1915" y="13030"/>
                    <a:pt x="6037" y="7556"/>
                  </a:cubicBezTo>
                  <a:cubicBezTo>
                    <a:pt x="10207" y="2444"/>
                    <a:pt x="16585" y="-354"/>
                    <a:pt x="23172" y="36"/>
                  </a:cubicBezTo>
                  <a:cubicBezTo>
                    <a:pt x="26466" y="-69"/>
                    <a:pt x="29740" y="645"/>
                    <a:pt x="32691" y="2130"/>
                  </a:cubicBezTo>
                  <a:cubicBezTo>
                    <a:pt x="35195" y="3368"/>
                    <a:pt x="37308" y="5281"/>
                    <a:pt x="38784" y="7652"/>
                  </a:cubicBezTo>
                  <a:cubicBezTo>
                    <a:pt x="41535" y="12497"/>
                    <a:pt x="42953" y="17980"/>
                    <a:pt x="42877" y="23549"/>
                  </a:cubicBezTo>
                  <a:cubicBezTo>
                    <a:pt x="43039" y="25120"/>
                    <a:pt x="42877" y="26709"/>
                    <a:pt x="42401" y="28213"/>
                  </a:cubicBezTo>
                  <a:cubicBezTo>
                    <a:pt x="41906" y="28375"/>
                    <a:pt x="41373" y="28375"/>
                    <a:pt x="40878" y="28213"/>
                  </a:cubicBezTo>
                  <a:lnTo>
                    <a:pt x="11273" y="28213"/>
                  </a:lnTo>
                  <a:cubicBezTo>
                    <a:pt x="11339" y="32231"/>
                    <a:pt x="12606" y="36143"/>
                    <a:pt x="14890" y="39446"/>
                  </a:cubicBezTo>
                  <a:cubicBezTo>
                    <a:pt x="17565" y="42407"/>
                    <a:pt x="21497" y="43892"/>
                    <a:pt x="25457" y="43444"/>
                  </a:cubicBezTo>
                  <a:cubicBezTo>
                    <a:pt x="29417" y="43406"/>
                    <a:pt x="33310" y="42492"/>
                    <a:pt x="36880" y="40779"/>
                  </a:cubicBezTo>
                  <a:cubicBezTo>
                    <a:pt x="37832" y="40332"/>
                    <a:pt x="38498" y="40617"/>
                    <a:pt x="38879" y="41636"/>
                  </a:cubicBezTo>
                  <a:lnTo>
                    <a:pt x="40783" y="46300"/>
                  </a:lnTo>
                  <a:cubicBezTo>
                    <a:pt x="41164" y="47062"/>
                    <a:pt x="40878" y="47728"/>
                    <a:pt x="39926" y="48299"/>
                  </a:cubicBezTo>
                  <a:cubicBezTo>
                    <a:pt x="34786" y="50955"/>
                    <a:pt x="29055" y="52297"/>
                    <a:pt x="23267" y="52202"/>
                  </a:cubicBezTo>
                  <a:close/>
                  <a:moveTo>
                    <a:pt x="11273" y="20979"/>
                  </a:moveTo>
                  <a:lnTo>
                    <a:pt x="32216" y="20979"/>
                  </a:lnTo>
                  <a:cubicBezTo>
                    <a:pt x="32216" y="12602"/>
                    <a:pt x="29074" y="8413"/>
                    <a:pt x="22696" y="8413"/>
                  </a:cubicBezTo>
                  <a:cubicBezTo>
                    <a:pt x="19402" y="8127"/>
                    <a:pt x="16194" y="9565"/>
                    <a:pt x="14224" y="12221"/>
                  </a:cubicBezTo>
                  <a:cubicBezTo>
                    <a:pt x="12396" y="14858"/>
                    <a:pt x="11378" y="17961"/>
                    <a:pt x="11273" y="21169"/>
                  </a:cubicBezTo>
                  <a:close/>
                </a:path>
              </a:pathLst>
            </a:custGeom>
            <a:solidFill>
              <a:srgbClr val="9AA6B9"/>
            </a:solidFill>
            <a:ln w="9508" cap="flat">
              <a:noFill/>
              <a:prstDash val="solid"/>
              <a:miter/>
            </a:ln>
          </p:spPr>
          <p:txBody>
            <a:bodyPr rtlCol="0" anchor="ctr"/>
            <a:lstStyle/>
            <a:p>
              <a:endParaRPr lang="en-US"/>
            </a:p>
          </p:txBody>
        </p:sp>
        <p:sp>
          <p:nvSpPr>
            <p:cNvPr id="26" name="Graphic 2">
              <a:extLst>
                <a:ext uri="{FF2B5EF4-FFF2-40B4-BE49-F238E27FC236}">
                  <a16:creationId xmlns:a16="http://schemas.microsoft.com/office/drawing/2014/main" id="{6BDB0CE1-F4F1-C645-8AE7-E07D664C135C}"/>
                </a:ext>
              </a:extLst>
            </p:cNvPr>
            <p:cNvSpPr/>
            <p:nvPr/>
          </p:nvSpPr>
          <p:spPr>
            <a:xfrm>
              <a:off x="6355490" y="2534638"/>
              <a:ext cx="62660" cy="91538"/>
            </a:xfrm>
            <a:custGeom>
              <a:avLst/>
              <a:gdLst>
                <a:gd name="connsiteX0" fmla="*/ 55601 w 62660"/>
                <a:gd name="connsiteY0" fmla="*/ 80453 h 91538"/>
                <a:gd name="connsiteX1" fmla="*/ 60837 w 62660"/>
                <a:gd name="connsiteY1" fmla="*/ 80453 h 91538"/>
                <a:gd name="connsiteX2" fmla="*/ 62646 w 62660"/>
                <a:gd name="connsiteY2" fmla="*/ 81853 h 91538"/>
                <a:gd name="connsiteX3" fmla="*/ 62646 w 62660"/>
                <a:gd name="connsiteY3" fmla="*/ 82262 h 91538"/>
                <a:gd name="connsiteX4" fmla="*/ 62646 w 62660"/>
                <a:gd name="connsiteY4" fmla="*/ 88164 h 91538"/>
                <a:gd name="connsiteX5" fmla="*/ 61246 w 62660"/>
                <a:gd name="connsiteY5" fmla="*/ 89973 h 91538"/>
                <a:gd name="connsiteX6" fmla="*/ 60837 w 62660"/>
                <a:gd name="connsiteY6" fmla="*/ 89973 h 91538"/>
                <a:gd name="connsiteX7" fmla="*/ 47129 w 62660"/>
                <a:gd name="connsiteY7" fmla="*/ 89973 h 91538"/>
                <a:gd name="connsiteX8" fmla="*/ 45320 w 62660"/>
                <a:gd name="connsiteY8" fmla="*/ 88164 h 91538"/>
                <a:gd name="connsiteX9" fmla="*/ 44369 w 62660"/>
                <a:gd name="connsiteY9" fmla="*/ 81120 h 91538"/>
                <a:gd name="connsiteX10" fmla="*/ 24758 w 62660"/>
                <a:gd name="connsiteY10" fmla="*/ 91496 h 91538"/>
                <a:gd name="connsiteX11" fmla="*/ 6481 w 62660"/>
                <a:gd name="connsiteY11" fmla="*/ 84071 h 91538"/>
                <a:gd name="connsiteX12" fmla="*/ 103 w 62660"/>
                <a:gd name="connsiteY12" fmla="*/ 61034 h 91538"/>
                <a:gd name="connsiteX13" fmla="*/ 7528 w 62660"/>
                <a:gd name="connsiteY13" fmla="*/ 37140 h 91538"/>
                <a:gd name="connsiteX14" fmla="*/ 26567 w 62660"/>
                <a:gd name="connsiteY14" fmla="*/ 28953 h 91538"/>
                <a:gd name="connsiteX15" fmla="*/ 36086 w 62660"/>
                <a:gd name="connsiteY15" fmla="*/ 30952 h 91538"/>
                <a:gd name="connsiteX16" fmla="*/ 42084 w 62660"/>
                <a:gd name="connsiteY16" fmla="*/ 35712 h 91538"/>
                <a:gd name="connsiteX17" fmla="*/ 42084 w 62660"/>
                <a:gd name="connsiteY17" fmla="*/ 10010 h 91538"/>
                <a:gd name="connsiteX18" fmla="*/ 35706 w 62660"/>
                <a:gd name="connsiteY18" fmla="*/ 10010 h 91538"/>
                <a:gd name="connsiteX19" fmla="*/ 33897 w 62660"/>
                <a:gd name="connsiteY19" fmla="*/ 8610 h 91538"/>
                <a:gd name="connsiteX20" fmla="*/ 33897 w 62660"/>
                <a:gd name="connsiteY20" fmla="*/ 8201 h 91538"/>
                <a:gd name="connsiteX21" fmla="*/ 33897 w 62660"/>
                <a:gd name="connsiteY21" fmla="*/ 1823 h 91538"/>
                <a:gd name="connsiteX22" fmla="*/ 35297 w 62660"/>
                <a:gd name="connsiteY22" fmla="*/ 14 h 91538"/>
                <a:gd name="connsiteX23" fmla="*/ 35706 w 62660"/>
                <a:gd name="connsiteY23" fmla="*/ 14 h 91538"/>
                <a:gd name="connsiteX24" fmla="*/ 53793 w 62660"/>
                <a:gd name="connsiteY24" fmla="*/ 14 h 91538"/>
                <a:gd name="connsiteX25" fmla="*/ 55601 w 62660"/>
                <a:gd name="connsiteY25" fmla="*/ 1414 h 91538"/>
                <a:gd name="connsiteX26" fmla="*/ 55601 w 62660"/>
                <a:gd name="connsiteY26" fmla="*/ 1823 h 91538"/>
                <a:gd name="connsiteX27" fmla="*/ 42084 w 62660"/>
                <a:gd name="connsiteY27" fmla="*/ 67316 h 91538"/>
                <a:gd name="connsiteX28" fmla="*/ 42084 w 62660"/>
                <a:gd name="connsiteY28" fmla="*/ 46088 h 91538"/>
                <a:gd name="connsiteX29" fmla="*/ 36658 w 62660"/>
                <a:gd name="connsiteY29" fmla="*/ 41614 h 91538"/>
                <a:gd name="connsiteX30" fmla="*/ 28757 w 62660"/>
                <a:gd name="connsiteY30" fmla="*/ 39615 h 91538"/>
                <a:gd name="connsiteX31" fmla="*/ 13716 w 62660"/>
                <a:gd name="connsiteY31" fmla="*/ 59891 h 91538"/>
                <a:gd name="connsiteX32" fmla="*/ 20475 w 62660"/>
                <a:gd name="connsiteY32" fmla="*/ 78930 h 91538"/>
                <a:gd name="connsiteX33" fmla="*/ 28471 w 62660"/>
                <a:gd name="connsiteY33" fmla="*/ 80548 h 91538"/>
                <a:gd name="connsiteX34" fmla="*/ 37990 w 62660"/>
                <a:gd name="connsiteY34" fmla="*/ 76836 h 91538"/>
                <a:gd name="connsiteX35" fmla="*/ 42084 w 62660"/>
                <a:gd name="connsiteY35" fmla="*/ 67316 h 91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2660" h="91538">
                  <a:moveTo>
                    <a:pt x="55601" y="80453"/>
                  </a:moveTo>
                  <a:lnTo>
                    <a:pt x="60837" y="80453"/>
                  </a:lnTo>
                  <a:cubicBezTo>
                    <a:pt x="61722" y="80339"/>
                    <a:pt x="62531" y="80967"/>
                    <a:pt x="62646" y="81853"/>
                  </a:cubicBezTo>
                  <a:cubicBezTo>
                    <a:pt x="62665" y="81986"/>
                    <a:pt x="62665" y="82129"/>
                    <a:pt x="62646" y="82262"/>
                  </a:cubicBezTo>
                  <a:lnTo>
                    <a:pt x="62646" y="88164"/>
                  </a:lnTo>
                  <a:cubicBezTo>
                    <a:pt x="62760" y="89049"/>
                    <a:pt x="62132" y="89858"/>
                    <a:pt x="61246" y="89973"/>
                  </a:cubicBezTo>
                  <a:cubicBezTo>
                    <a:pt x="61113" y="89992"/>
                    <a:pt x="60970" y="89992"/>
                    <a:pt x="60837" y="89973"/>
                  </a:cubicBezTo>
                  <a:lnTo>
                    <a:pt x="47129" y="89973"/>
                  </a:lnTo>
                  <a:cubicBezTo>
                    <a:pt x="46082" y="89973"/>
                    <a:pt x="45511" y="89401"/>
                    <a:pt x="45320" y="88164"/>
                  </a:cubicBezTo>
                  <a:lnTo>
                    <a:pt x="44369" y="81120"/>
                  </a:lnTo>
                  <a:cubicBezTo>
                    <a:pt x="40304" y="87993"/>
                    <a:pt x="32726" y="92000"/>
                    <a:pt x="24758" y="91496"/>
                  </a:cubicBezTo>
                  <a:cubicBezTo>
                    <a:pt x="17857" y="91914"/>
                    <a:pt x="11136" y="89183"/>
                    <a:pt x="6481" y="84071"/>
                  </a:cubicBezTo>
                  <a:cubicBezTo>
                    <a:pt x="1731" y="77369"/>
                    <a:pt x="-525" y="69220"/>
                    <a:pt x="103" y="61034"/>
                  </a:cubicBezTo>
                  <a:cubicBezTo>
                    <a:pt x="-497" y="52418"/>
                    <a:pt x="2159" y="43899"/>
                    <a:pt x="7528" y="37140"/>
                  </a:cubicBezTo>
                  <a:cubicBezTo>
                    <a:pt x="12374" y="31761"/>
                    <a:pt x="19332" y="28763"/>
                    <a:pt x="26567" y="28953"/>
                  </a:cubicBezTo>
                  <a:cubicBezTo>
                    <a:pt x="29851" y="28877"/>
                    <a:pt x="33107" y="29563"/>
                    <a:pt x="36086" y="30952"/>
                  </a:cubicBezTo>
                  <a:cubicBezTo>
                    <a:pt x="38447" y="32018"/>
                    <a:pt x="40513" y="33656"/>
                    <a:pt x="42084" y="35712"/>
                  </a:cubicBezTo>
                  <a:lnTo>
                    <a:pt x="42084" y="10010"/>
                  </a:lnTo>
                  <a:lnTo>
                    <a:pt x="35706" y="10010"/>
                  </a:lnTo>
                  <a:cubicBezTo>
                    <a:pt x="34820" y="10124"/>
                    <a:pt x="34011" y="9496"/>
                    <a:pt x="33897" y="8610"/>
                  </a:cubicBezTo>
                  <a:cubicBezTo>
                    <a:pt x="33878" y="8477"/>
                    <a:pt x="33878" y="8334"/>
                    <a:pt x="33897" y="8201"/>
                  </a:cubicBezTo>
                  <a:lnTo>
                    <a:pt x="33897" y="1823"/>
                  </a:lnTo>
                  <a:cubicBezTo>
                    <a:pt x="33783" y="938"/>
                    <a:pt x="34411" y="128"/>
                    <a:pt x="35297" y="14"/>
                  </a:cubicBezTo>
                  <a:cubicBezTo>
                    <a:pt x="35430" y="-5"/>
                    <a:pt x="35573" y="-5"/>
                    <a:pt x="35706" y="14"/>
                  </a:cubicBezTo>
                  <a:lnTo>
                    <a:pt x="53793" y="14"/>
                  </a:lnTo>
                  <a:cubicBezTo>
                    <a:pt x="54678" y="-100"/>
                    <a:pt x="55487" y="528"/>
                    <a:pt x="55601" y="1414"/>
                  </a:cubicBezTo>
                  <a:cubicBezTo>
                    <a:pt x="55620" y="1547"/>
                    <a:pt x="55620" y="1690"/>
                    <a:pt x="55601" y="1823"/>
                  </a:cubicBezTo>
                  <a:close/>
                  <a:moveTo>
                    <a:pt x="42084" y="67316"/>
                  </a:moveTo>
                  <a:lnTo>
                    <a:pt x="42084" y="46088"/>
                  </a:lnTo>
                  <a:cubicBezTo>
                    <a:pt x="40665" y="44184"/>
                    <a:pt x="38799" y="42642"/>
                    <a:pt x="36658" y="41614"/>
                  </a:cubicBezTo>
                  <a:cubicBezTo>
                    <a:pt x="34211" y="40338"/>
                    <a:pt x="31508" y="39663"/>
                    <a:pt x="28757" y="39615"/>
                  </a:cubicBezTo>
                  <a:cubicBezTo>
                    <a:pt x="19237" y="39615"/>
                    <a:pt x="13716" y="46374"/>
                    <a:pt x="13716" y="59891"/>
                  </a:cubicBezTo>
                  <a:cubicBezTo>
                    <a:pt x="13716" y="70267"/>
                    <a:pt x="16001" y="76741"/>
                    <a:pt x="20475" y="78930"/>
                  </a:cubicBezTo>
                  <a:cubicBezTo>
                    <a:pt x="22950" y="80158"/>
                    <a:pt x="25710" y="80710"/>
                    <a:pt x="28471" y="80548"/>
                  </a:cubicBezTo>
                  <a:cubicBezTo>
                    <a:pt x="32003" y="80558"/>
                    <a:pt x="35401" y="79225"/>
                    <a:pt x="37990" y="76836"/>
                  </a:cubicBezTo>
                  <a:cubicBezTo>
                    <a:pt x="40675" y="74408"/>
                    <a:pt x="42169" y="70934"/>
                    <a:pt x="42084" y="67316"/>
                  </a:cubicBezTo>
                  <a:close/>
                </a:path>
              </a:pathLst>
            </a:custGeom>
            <a:solidFill>
              <a:srgbClr val="9AA6B9"/>
            </a:solidFill>
            <a:ln w="9508" cap="flat">
              <a:noFill/>
              <a:prstDash val="solid"/>
              <a:miter/>
            </a:ln>
          </p:spPr>
          <p:txBody>
            <a:bodyPr rtlCol="0" anchor="ctr"/>
            <a:lstStyle/>
            <a:p>
              <a:endParaRPr lang="en-US"/>
            </a:p>
          </p:txBody>
        </p:sp>
        <p:sp>
          <p:nvSpPr>
            <p:cNvPr id="27" name="Graphic 2">
              <a:extLst>
                <a:ext uri="{FF2B5EF4-FFF2-40B4-BE49-F238E27FC236}">
                  <a16:creationId xmlns:a16="http://schemas.microsoft.com/office/drawing/2014/main" id="{043AE5D9-615F-964F-B412-9E0D91BAA62D}"/>
                </a:ext>
              </a:extLst>
            </p:cNvPr>
            <p:cNvSpPr/>
            <p:nvPr/>
          </p:nvSpPr>
          <p:spPr>
            <a:xfrm>
              <a:off x="6425974" y="2563572"/>
              <a:ext cx="55765" cy="62611"/>
            </a:xfrm>
            <a:custGeom>
              <a:avLst/>
              <a:gdLst>
                <a:gd name="connsiteX0" fmla="*/ 35285 w 55765"/>
                <a:gd name="connsiteY0" fmla="*/ 25245 h 62611"/>
                <a:gd name="connsiteX1" fmla="*/ 35285 w 55765"/>
                <a:gd name="connsiteY1" fmla="*/ 21056 h 62611"/>
                <a:gd name="connsiteX2" fmla="*/ 30525 w 55765"/>
                <a:gd name="connsiteY2" fmla="*/ 10300 h 62611"/>
                <a:gd name="connsiteX3" fmla="*/ 23861 w 55765"/>
                <a:gd name="connsiteY3" fmla="*/ 9348 h 62611"/>
                <a:gd name="connsiteX4" fmla="*/ 14342 w 55765"/>
                <a:gd name="connsiteY4" fmla="*/ 17058 h 62611"/>
                <a:gd name="connsiteX5" fmla="*/ 12533 w 55765"/>
                <a:gd name="connsiteY5" fmla="*/ 18867 h 62611"/>
                <a:gd name="connsiteX6" fmla="*/ 4823 w 55765"/>
                <a:gd name="connsiteY6" fmla="*/ 18867 h 62611"/>
                <a:gd name="connsiteX7" fmla="*/ 3109 w 55765"/>
                <a:gd name="connsiteY7" fmla="*/ 17058 h 62611"/>
                <a:gd name="connsiteX8" fmla="*/ 10248 w 55765"/>
                <a:gd name="connsiteY8" fmla="*/ 4112 h 62611"/>
                <a:gd name="connsiteX9" fmla="*/ 27098 w 55765"/>
                <a:gd name="connsiteY9" fmla="*/ 19 h 62611"/>
                <a:gd name="connsiteX10" fmla="*/ 48707 w 55765"/>
                <a:gd name="connsiteY10" fmla="*/ 19819 h 62611"/>
                <a:gd name="connsiteX11" fmla="*/ 48707 w 55765"/>
                <a:gd name="connsiteY11" fmla="*/ 51519 h 62611"/>
                <a:gd name="connsiteX12" fmla="*/ 53943 w 55765"/>
                <a:gd name="connsiteY12" fmla="*/ 51519 h 62611"/>
                <a:gd name="connsiteX13" fmla="*/ 55751 w 55765"/>
                <a:gd name="connsiteY13" fmla="*/ 52918 h 62611"/>
                <a:gd name="connsiteX14" fmla="*/ 55751 w 55765"/>
                <a:gd name="connsiteY14" fmla="*/ 53327 h 62611"/>
                <a:gd name="connsiteX15" fmla="*/ 55751 w 55765"/>
                <a:gd name="connsiteY15" fmla="*/ 59229 h 62611"/>
                <a:gd name="connsiteX16" fmla="*/ 54352 w 55765"/>
                <a:gd name="connsiteY16" fmla="*/ 61038 h 62611"/>
                <a:gd name="connsiteX17" fmla="*/ 53943 w 55765"/>
                <a:gd name="connsiteY17" fmla="*/ 61038 h 62611"/>
                <a:gd name="connsiteX18" fmla="*/ 39663 w 55765"/>
                <a:gd name="connsiteY18" fmla="*/ 61038 h 62611"/>
                <a:gd name="connsiteX19" fmla="*/ 37855 w 55765"/>
                <a:gd name="connsiteY19" fmla="*/ 59229 h 62611"/>
                <a:gd name="connsiteX20" fmla="*/ 36998 w 55765"/>
                <a:gd name="connsiteY20" fmla="*/ 53708 h 62611"/>
                <a:gd name="connsiteX21" fmla="*/ 17959 w 55765"/>
                <a:gd name="connsiteY21" fmla="*/ 62561 h 62611"/>
                <a:gd name="connsiteX22" fmla="*/ 5108 w 55765"/>
                <a:gd name="connsiteY22" fmla="*/ 58468 h 62611"/>
                <a:gd name="connsiteX23" fmla="*/ 63 w 55765"/>
                <a:gd name="connsiteY23" fmla="*/ 45521 h 62611"/>
                <a:gd name="connsiteX24" fmla="*/ 9582 w 55765"/>
                <a:gd name="connsiteY24" fmla="*/ 29433 h 62611"/>
                <a:gd name="connsiteX25" fmla="*/ 28621 w 55765"/>
                <a:gd name="connsiteY25" fmla="*/ 25340 h 62611"/>
                <a:gd name="connsiteX26" fmla="*/ 35285 w 55765"/>
                <a:gd name="connsiteY26" fmla="*/ 42856 h 62611"/>
                <a:gd name="connsiteX27" fmla="*/ 35285 w 55765"/>
                <a:gd name="connsiteY27" fmla="*/ 33336 h 62611"/>
                <a:gd name="connsiteX28" fmla="*/ 21005 w 55765"/>
                <a:gd name="connsiteY28" fmla="*/ 34384 h 62611"/>
                <a:gd name="connsiteX29" fmla="*/ 16341 w 55765"/>
                <a:gd name="connsiteY29" fmla="*/ 36573 h 62611"/>
                <a:gd name="connsiteX30" fmla="*/ 12438 w 55765"/>
                <a:gd name="connsiteY30" fmla="*/ 43998 h 62611"/>
                <a:gd name="connsiteX31" fmla="*/ 21957 w 55765"/>
                <a:gd name="connsiteY31" fmla="*/ 52375 h 62611"/>
                <a:gd name="connsiteX32" fmla="*/ 31477 w 55765"/>
                <a:gd name="connsiteY32" fmla="*/ 49424 h 62611"/>
                <a:gd name="connsiteX33" fmla="*/ 35570 w 55765"/>
                <a:gd name="connsiteY33" fmla="*/ 42856 h 6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765" h="62611">
                  <a:moveTo>
                    <a:pt x="35285" y="25245"/>
                  </a:moveTo>
                  <a:lnTo>
                    <a:pt x="35285" y="21056"/>
                  </a:lnTo>
                  <a:cubicBezTo>
                    <a:pt x="35285" y="15345"/>
                    <a:pt x="33666" y="11537"/>
                    <a:pt x="30525" y="10300"/>
                  </a:cubicBezTo>
                  <a:cubicBezTo>
                    <a:pt x="28383" y="9557"/>
                    <a:pt x="26127" y="9233"/>
                    <a:pt x="23861" y="9348"/>
                  </a:cubicBezTo>
                  <a:cubicBezTo>
                    <a:pt x="19235" y="9262"/>
                    <a:pt x="15218" y="12518"/>
                    <a:pt x="14342" y="17058"/>
                  </a:cubicBezTo>
                  <a:cubicBezTo>
                    <a:pt x="14342" y="18296"/>
                    <a:pt x="13485" y="18867"/>
                    <a:pt x="12533" y="18867"/>
                  </a:cubicBezTo>
                  <a:lnTo>
                    <a:pt x="4823" y="18867"/>
                  </a:lnTo>
                  <a:cubicBezTo>
                    <a:pt x="3490" y="18867"/>
                    <a:pt x="2919" y="18296"/>
                    <a:pt x="3109" y="17058"/>
                  </a:cubicBezTo>
                  <a:cubicBezTo>
                    <a:pt x="3061" y="11794"/>
                    <a:pt x="5765" y="6882"/>
                    <a:pt x="10248" y="4112"/>
                  </a:cubicBezTo>
                  <a:cubicBezTo>
                    <a:pt x="15389" y="1237"/>
                    <a:pt x="21215" y="-181"/>
                    <a:pt x="27098" y="19"/>
                  </a:cubicBezTo>
                  <a:cubicBezTo>
                    <a:pt x="41567" y="19"/>
                    <a:pt x="48707" y="6587"/>
                    <a:pt x="48707" y="19819"/>
                  </a:cubicBezTo>
                  <a:lnTo>
                    <a:pt x="48707" y="51519"/>
                  </a:lnTo>
                  <a:lnTo>
                    <a:pt x="53943" y="51519"/>
                  </a:lnTo>
                  <a:cubicBezTo>
                    <a:pt x="54828" y="51404"/>
                    <a:pt x="55637" y="52033"/>
                    <a:pt x="55751" y="52918"/>
                  </a:cubicBezTo>
                  <a:cubicBezTo>
                    <a:pt x="55770" y="53051"/>
                    <a:pt x="55770" y="53194"/>
                    <a:pt x="55751" y="53327"/>
                  </a:cubicBezTo>
                  <a:lnTo>
                    <a:pt x="55751" y="59229"/>
                  </a:lnTo>
                  <a:cubicBezTo>
                    <a:pt x="55866" y="60115"/>
                    <a:pt x="55237" y="60924"/>
                    <a:pt x="54352" y="61038"/>
                  </a:cubicBezTo>
                  <a:cubicBezTo>
                    <a:pt x="54219" y="61057"/>
                    <a:pt x="54076" y="61057"/>
                    <a:pt x="53943" y="61038"/>
                  </a:cubicBezTo>
                  <a:lnTo>
                    <a:pt x="39663" y="61038"/>
                  </a:lnTo>
                  <a:cubicBezTo>
                    <a:pt x="38616" y="61038"/>
                    <a:pt x="38045" y="60467"/>
                    <a:pt x="37855" y="59229"/>
                  </a:cubicBezTo>
                  <a:lnTo>
                    <a:pt x="36998" y="53708"/>
                  </a:lnTo>
                  <a:cubicBezTo>
                    <a:pt x="32581" y="59724"/>
                    <a:pt x="25403" y="63066"/>
                    <a:pt x="17959" y="62561"/>
                  </a:cubicBezTo>
                  <a:cubicBezTo>
                    <a:pt x="13323" y="62761"/>
                    <a:pt x="8773" y="61304"/>
                    <a:pt x="5108" y="58468"/>
                  </a:cubicBezTo>
                  <a:cubicBezTo>
                    <a:pt x="1491" y="55183"/>
                    <a:pt x="-375" y="50386"/>
                    <a:pt x="63" y="45521"/>
                  </a:cubicBezTo>
                  <a:cubicBezTo>
                    <a:pt x="-527" y="38677"/>
                    <a:pt x="3300" y="32213"/>
                    <a:pt x="9582" y="29433"/>
                  </a:cubicBezTo>
                  <a:cubicBezTo>
                    <a:pt x="15599" y="26844"/>
                    <a:pt x="22072" y="25454"/>
                    <a:pt x="28621" y="25340"/>
                  </a:cubicBezTo>
                  <a:close/>
                  <a:moveTo>
                    <a:pt x="35285" y="42856"/>
                  </a:moveTo>
                  <a:lnTo>
                    <a:pt x="35285" y="33336"/>
                  </a:lnTo>
                  <a:cubicBezTo>
                    <a:pt x="30496" y="33032"/>
                    <a:pt x="25699" y="33384"/>
                    <a:pt x="21005" y="34384"/>
                  </a:cubicBezTo>
                  <a:cubicBezTo>
                    <a:pt x="19292" y="35145"/>
                    <a:pt x="17674" y="35812"/>
                    <a:pt x="16341" y="36573"/>
                  </a:cubicBezTo>
                  <a:cubicBezTo>
                    <a:pt x="13676" y="38049"/>
                    <a:pt x="12133" y="40962"/>
                    <a:pt x="12438" y="43998"/>
                  </a:cubicBezTo>
                  <a:cubicBezTo>
                    <a:pt x="12438" y="49615"/>
                    <a:pt x="15675" y="52375"/>
                    <a:pt x="21957" y="52375"/>
                  </a:cubicBezTo>
                  <a:cubicBezTo>
                    <a:pt x="25375" y="52499"/>
                    <a:pt x="28735" y="51461"/>
                    <a:pt x="31477" y="49424"/>
                  </a:cubicBezTo>
                  <a:cubicBezTo>
                    <a:pt x="33790" y="47987"/>
                    <a:pt x="35304" y="45559"/>
                    <a:pt x="35570" y="42856"/>
                  </a:cubicBezTo>
                  <a:close/>
                </a:path>
              </a:pathLst>
            </a:custGeom>
            <a:solidFill>
              <a:srgbClr val="9AA6B9"/>
            </a:solidFill>
            <a:ln w="9508" cap="flat">
              <a:noFill/>
              <a:prstDash val="solid"/>
              <a:miter/>
            </a:ln>
          </p:spPr>
          <p:txBody>
            <a:bodyPr rtlCol="0" anchor="ctr"/>
            <a:lstStyle/>
            <a:p>
              <a:endParaRPr lang="en-US"/>
            </a:p>
          </p:txBody>
        </p:sp>
        <p:sp>
          <p:nvSpPr>
            <p:cNvPr id="28" name="Graphic 2">
              <a:extLst>
                <a:ext uri="{FF2B5EF4-FFF2-40B4-BE49-F238E27FC236}">
                  <a16:creationId xmlns:a16="http://schemas.microsoft.com/office/drawing/2014/main" id="{1DFE6E12-1236-6342-879E-471564A312C8}"/>
                </a:ext>
              </a:extLst>
            </p:cNvPr>
            <p:cNvSpPr/>
            <p:nvPr/>
          </p:nvSpPr>
          <p:spPr>
            <a:xfrm>
              <a:off x="6484186" y="2546632"/>
              <a:ext cx="41092" cy="80034"/>
            </a:xfrm>
            <a:custGeom>
              <a:avLst/>
              <a:gdLst>
                <a:gd name="connsiteX0" fmla="*/ 22385 w 41092"/>
                <a:gd name="connsiteY0" fmla="*/ 28192 h 80034"/>
                <a:gd name="connsiteX1" fmla="*/ 22385 w 41092"/>
                <a:gd name="connsiteY1" fmla="*/ 58939 h 80034"/>
                <a:gd name="connsiteX2" fmla="*/ 23813 w 41092"/>
                <a:gd name="connsiteY2" fmla="*/ 67221 h 80034"/>
                <a:gd name="connsiteX3" fmla="*/ 29239 w 41092"/>
                <a:gd name="connsiteY3" fmla="*/ 69696 h 80034"/>
                <a:gd name="connsiteX4" fmla="*/ 36949 w 41092"/>
                <a:gd name="connsiteY4" fmla="*/ 68078 h 80034"/>
                <a:gd name="connsiteX5" fmla="*/ 38853 w 41092"/>
                <a:gd name="connsiteY5" fmla="*/ 69030 h 80034"/>
                <a:gd name="connsiteX6" fmla="*/ 41043 w 41092"/>
                <a:gd name="connsiteY6" fmla="*/ 74551 h 80034"/>
                <a:gd name="connsiteX7" fmla="*/ 41043 w 41092"/>
                <a:gd name="connsiteY7" fmla="*/ 75598 h 80034"/>
                <a:gd name="connsiteX8" fmla="*/ 39900 w 41092"/>
                <a:gd name="connsiteY8" fmla="*/ 76931 h 80034"/>
                <a:gd name="connsiteX9" fmla="*/ 26097 w 41092"/>
                <a:gd name="connsiteY9" fmla="*/ 79882 h 80034"/>
                <a:gd name="connsiteX10" fmla="*/ 12009 w 41092"/>
                <a:gd name="connsiteY10" fmla="*/ 74266 h 80034"/>
                <a:gd name="connsiteX11" fmla="*/ 9248 w 41092"/>
                <a:gd name="connsiteY11" fmla="*/ 67317 h 80034"/>
                <a:gd name="connsiteX12" fmla="*/ 8772 w 41092"/>
                <a:gd name="connsiteY12" fmla="*/ 57797 h 80034"/>
                <a:gd name="connsiteX13" fmla="*/ 8772 w 41092"/>
                <a:gd name="connsiteY13" fmla="*/ 29239 h 80034"/>
                <a:gd name="connsiteX14" fmla="*/ 1823 w 41092"/>
                <a:gd name="connsiteY14" fmla="*/ 29239 h 80034"/>
                <a:gd name="connsiteX15" fmla="*/ 14 w 41092"/>
                <a:gd name="connsiteY15" fmla="*/ 27840 h 80034"/>
                <a:gd name="connsiteX16" fmla="*/ 14 w 41092"/>
                <a:gd name="connsiteY16" fmla="*/ 27430 h 80034"/>
                <a:gd name="connsiteX17" fmla="*/ 14 w 41092"/>
                <a:gd name="connsiteY17" fmla="*/ 21147 h 80034"/>
                <a:gd name="connsiteX18" fmla="*/ 1414 w 41092"/>
                <a:gd name="connsiteY18" fmla="*/ 19339 h 80034"/>
                <a:gd name="connsiteX19" fmla="*/ 1823 w 41092"/>
                <a:gd name="connsiteY19" fmla="*/ 19339 h 80034"/>
                <a:gd name="connsiteX20" fmla="*/ 8772 w 41092"/>
                <a:gd name="connsiteY20" fmla="*/ 19339 h 80034"/>
                <a:gd name="connsiteX21" fmla="*/ 8772 w 41092"/>
                <a:gd name="connsiteY21" fmla="*/ 1823 h 80034"/>
                <a:gd name="connsiteX22" fmla="*/ 10171 w 41092"/>
                <a:gd name="connsiteY22" fmla="*/ 14 h 80034"/>
                <a:gd name="connsiteX23" fmla="*/ 10581 w 41092"/>
                <a:gd name="connsiteY23" fmla="*/ 14 h 80034"/>
                <a:gd name="connsiteX24" fmla="*/ 20100 w 41092"/>
                <a:gd name="connsiteY24" fmla="*/ 14 h 80034"/>
                <a:gd name="connsiteX25" fmla="*/ 21909 w 41092"/>
                <a:gd name="connsiteY25" fmla="*/ 1414 h 80034"/>
                <a:gd name="connsiteX26" fmla="*/ 21909 w 41092"/>
                <a:gd name="connsiteY26" fmla="*/ 1823 h 80034"/>
                <a:gd name="connsiteX27" fmla="*/ 21909 w 41092"/>
                <a:gd name="connsiteY27" fmla="*/ 18101 h 80034"/>
                <a:gd name="connsiteX28" fmla="*/ 34093 w 41092"/>
                <a:gd name="connsiteY28" fmla="*/ 18101 h 80034"/>
                <a:gd name="connsiteX29" fmla="*/ 35902 w 41092"/>
                <a:gd name="connsiteY29" fmla="*/ 19500 h 80034"/>
                <a:gd name="connsiteX30" fmla="*/ 35902 w 41092"/>
                <a:gd name="connsiteY30" fmla="*/ 19910 h 80034"/>
                <a:gd name="connsiteX31" fmla="*/ 35902 w 41092"/>
                <a:gd name="connsiteY31" fmla="*/ 26193 h 80034"/>
                <a:gd name="connsiteX32" fmla="*/ 34503 w 41092"/>
                <a:gd name="connsiteY32" fmla="*/ 28001 h 80034"/>
                <a:gd name="connsiteX33" fmla="*/ 34093 w 41092"/>
                <a:gd name="connsiteY33" fmla="*/ 28001 h 8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1092" h="80034">
                  <a:moveTo>
                    <a:pt x="22385" y="28192"/>
                  </a:moveTo>
                  <a:lnTo>
                    <a:pt x="22385" y="58939"/>
                  </a:lnTo>
                  <a:cubicBezTo>
                    <a:pt x="22194" y="61776"/>
                    <a:pt x="22689" y="64613"/>
                    <a:pt x="23813" y="67221"/>
                  </a:cubicBezTo>
                  <a:cubicBezTo>
                    <a:pt x="25031" y="68982"/>
                    <a:pt x="27116" y="69934"/>
                    <a:pt x="29239" y="69696"/>
                  </a:cubicBezTo>
                  <a:cubicBezTo>
                    <a:pt x="31895" y="69687"/>
                    <a:pt x="34512" y="69135"/>
                    <a:pt x="36949" y="68078"/>
                  </a:cubicBezTo>
                  <a:cubicBezTo>
                    <a:pt x="37806" y="68078"/>
                    <a:pt x="38473" y="68078"/>
                    <a:pt x="38853" y="69030"/>
                  </a:cubicBezTo>
                  <a:lnTo>
                    <a:pt x="41043" y="74551"/>
                  </a:lnTo>
                  <a:cubicBezTo>
                    <a:pt x="41109" y="74894"/>
                    <a:pt x="41109" y="75256"/>
                    <a:pt x="41043" y="75598"/>
                  </a:cubicBezTo>
                  <a:cubicBezTo>
                    <a:pt x="41043" y="75598"/>
                    <a:pt x="41043" y="76455"/>
                    <a:pt x="39900" y="76931"/>
                  </a:cubicBezTo>
                  <a:cubicBezTo>
                    <a:pt x="35598" y="79006"/>
                    <a:pt x="30867" y="80015"/>
                    <a:pt x="26097" y="79882"/>
                  </a:cubicBezTo>
                  <a:cubicBezTo>
                    <a:pt x="20738" y="80644"/>
                    <a:pt x="15369" y="78511"/>
                    <a:pt x="12009" y="74266"/>
                  </a:cubicBezTo>
                  <a:cubicBezTo>
                    <a:pt x="10504" y="72228"/>
                    <a:pt x="9553" y="69830"/>
                    <a:pt x="9248" y="67317"/>
                  </a:cubicBezTo>
                  <a:cubicBezTo>
                    <a:pt x="8896" y="64156"/>
                    <a:pt x="8743" y="60977"/>
                    <a:pt x="8772" y="57797"/>
                  </a:cubicBezTo>
                  <a:lnTo>
                    <a:pt x="8772" y="29239"/>
                  </a:lnTo>
                  <a:lnTo>
                    <a:pt x="1823" y="29239"/>
                  </a:lnTo>
                  <a:cubicBezTo>
                    <a:pt x="938" y="29353"/>
                    <a:pt x="128" y="28725"/>
                    <a:pt x="14" y="27840"/>
                  </a:cubicBezTo>
                  <a:cubicBezTo>
                    <a:pt x="-5" y="27706"/>
                    <a:pt x="-5" y="27563"/>
                    <a:pt x="14" y="27430"/>
                  </a:cubicBezTo>
                  <a:lnTo>
                    <a:pt x="14" y="21147"/>
                  </a:lnTo>
                  <a:cubicBezTo>
                    <a:pt x="-100" y="20262"/>
                    <a:pt x="528" y="19453"/>
                    <a:pt x="1414" y="19339"/>
                  </a:cubicBezTo>
                  <a:cubicBezTo>
                    <a:pt x="1547" y="19320"/>
                    <a:pt x="1690" y="19320"/>
                    <a:pt x="1823" y="19339"/>
                  </a:cubicBezTo>
                  <a:lnTo>
                    <a:pt x="8772" y="19339"/>
                  </a:lnTo>
                  <a:lnTo>
                    <a:pt x="8772" y="1823"/>
                  </a:lnTo>
                  <a:cubicBezTo>
                    <a:pt x="8658" y="938"/>
                    <a:pt x="9286" y="129"/>
                    <a:pt x="10171" y="14"/>
                  </a:cubicBezTo>
                  <a:cubicBezTo>
                    <a:pt x="10305" y="-5"/>
                    <a:pt x="10448" y="-5"/>
                    <a:pt x="10581" y="14"/>
                  </a:cubicBezTo>
                  <a:lnTo>
                    <a:pt x="20100" y="14"/>
                  </a:lnTo>
                  <a:cubicBezTo>
                    <a:pt x="20985" y="-100"/>
                    <a:pt x="21794" y="528"/>
                    <a:pt x="21909" y="1414"/>
                  </a:cubicBezTo>
                  <a:cubicBezTo>
                    <a:pt x="21928" y="1547"/>
                    <a:pt x="21928" y="1690"/>
                    <a:pt x="21909" y="1823"/>
                  </a:cubicBezTo>
                  <a:lnTo>
                    <a:pt x="21909" y="18101"/>
                  </a:lnTo>
                  <a:lnTo>
                    <a:pt x="34093" y="18101"/>
                  </a:lnTo>
                  <a:cubicBezTo>
                    <a:pt x="34979" y="17987"/>
                    <a:pt x="35788" y="18615"/>
                    <a:pt x="35902" y="19500"/>
                  </a:cubicBezTo>
                  <a:cubicBezTo>
                    <a:pt x="35921" y="19634"/>
                    <a:pt x="35921" y="19777"/>
                    <a:pt x="35902" y="19910"/>
                  </a:cubicBezTo>
                  <a:lnTo>
                    <a:pt x="35902" y="26193"/>
                  </a:lnTo>
                  <a:cubicBezTo>
                    <a:pt x="36017" y="27078"/>
                    <a:pt x="35388" y="27887"/>
                    <a:pt x="34503" y="28001"/>
                  </a:cubicBezTo>
                  <a:cubicBezTo>
                    <a:pt x="34370" y="28020"/>
                    <a:pt x="34227" y="28020"/>
                    <a:pt x="34093" y="28001"/>
                  </a:cubicBezTo>
                  <a:close/>
                </a:path>
              </a:pathLst>
            </a:custGeom>
            <a:solidFill>
              <a:srgbClr val="9AA6B9"/>
            </a:solidFill>
            <a:ln w="9508" cap="flat">
              <a:noFill/>
              <a:prstDash val="solid"/>
              <a:miter/>
            </a:ln>
          </p:spPr>
          <p:txBody>
            <a:bodyPr rtlCol="0" anchor="ctr"/>
            <a:lstStyle/>
            <a:p>
              <a:endParaRPr lang="en-US"/>
            </a:p>
          </p:txBody>
        </p:sp>
        <p:sp>
          <p:nvSpPr>
            <p:cNvPr id="29" name="Graphic 2">
              <a:extLst>
                <a:ext uri="{FF2B5EF4-FFF2-40B4-BE49-F238E27FC236}">
                  <a16:creationId xmlns:a16="http://schemas.microsoft.com/office/drawing/2014/main" id="{FF5EA800-7F06-F14B-8A8A-860676D31FFD}"/>
                </a:ext>
              </a:extLst>
            </p:cNvPr>
            <p:cNvSpPr/>
            <p:nvPr/>
          </p:nvSpPr>
          <p:spPr>
            <a:xfrm>
              <a:off x="6533164" y="2610422"/>
              <a:ext cx="18058" cy="16671"/>
            </a:xfrm>
            <a:custGeom>
              <a:avLst/>
              <a:gdLst>
                <a:gd name="connsiteX0" fmla="*/ 15674 w 18058"/>
                <a:gd name="connsiteY0" fmla="*/ 14188 h 16671"/>
                <a:gd name="connsiteX1" fmla="*/ 9105 w 18058"/>
                <a:gd name="connsiteY1" fmla="*/ 16663 h 16671"/>
                <a:gd name="connsiteX2" fmla="*/ 2442 w 18058"/>
                <a:gd name="connsiteY2" fmla="*/ 14283 h 16671"/>
                <a:gd name="connsiteX3" fmla="*/ 2442 w 18058"/>
                <a:gd name="connsiteY3" fmla="*/ 2384 h 16671"/>
                <a:gd name="connsiteX4" fmla="*/ 9010 w 18058"/>
                <a:gd name="connsiteY4" fmla="*/ 4 h 16671"/>
                <a:gd name="connsiteX5" fmla="*/ 15483 w 18058"/>
                <a:gd name="connsiteY5" fmla="*/ 2289 h 16671"/>
                <a:gd name="connsiteX6" fmla="*/ 18054 w 18058"/>
                <a:gd name="connsiteY6" fmla="*/ 8190 h 16671"/>
                <a:gd name="connsiteX7" fmla="*/ 15674 w 18058"/>
                <a:gd name="connsiteY7" fmla="*/ 14188 h 16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58" h="16671">
                  <a:moveTo>
                    <a:pt x="15674" y="14188"/>
                  </a:moveTo>
                  <a:cubicBezTo>
                    <a:pt x="13913" y="15873"/>
                    <a:pt x="11542" y="16767"/>
                    <a:pt x="9105" y="16663"/>
                  </a:cubicBezTo>
                  <a:cubicBezTo>
                    <a:pt x="6659" y="16758"/>
                    <a:pt x="4279" y="15901"/>
                    <a:pt x="2442" y="14283"/>
                  </a:cubicBezTo>
                  <a:cubicBezTo>
                    <a:pt x="-814" y="10980"/>
                    <a:pt x="-814" y="5687"/>
                    <a:pt x="2442" y="2384"/>
                  </a:cubicBezTo>
                  <a:cubicBezTo>
                    <a:pt x="4250" y="784"/>
                    <a:pt x="6602" y="-63"/>
                    <a:pt x="9010" y="4"/>
                  </a:cubicBezTo>
                  <a:cubicBezTo>
                    <a:pt x="11380" y="-63"/>
                    <a:pt x="13684" y="746"/>
                    <a:pt x="15483" y="2289"/>
                  </a:cubicBezTo>
                  <a:cubicBezTo>
                    <a:pt x="17197" y="3764"/>
                    <a:pt x="18139" y="5934"/>
                    <a:pt x="18054" y="8190"/>
                  </a:cubicBezTo>
                  <a:cubicBezTo>
                    <a:pt x="18110" y="10428"/>
                    <a:pt x="17254" y="12598"/>
                    <a:pt x="15674" y="14188"/>
                  </a:cubicBezTo>
                  <a:close/>
                </a:path>
              </a:pathLst>
            </a:custGeom>
            <a:solidFill>
              <a:srgbClr val="9AA6B9"/>
            </a:solidFill>
            <a:ln w="9508" cap="flat">
              <a:noFill/>
              <a:prstDash val="solid"/>
              <a:miter/>
            </a:ln>
          </p:spPr>
          <p:txBody>
            <a:bodyPr rtlCol="0" anchor="ctr"/>
            <a:lstStyle/>
            <a:p>
              <a:endParaRPr lang="en-US"/>
            </a:p>
          </p:txBody>
        </p:sp>
        <p:sp>
          <p:nvSpPr>
            <p:cNvPr id="30" name="Graphic 2">
              <a:extLst>
                <a:ext uri="{FF2B5EF4-FFF2-40B4-BE49-F238E27FC236}">
                  <a16:creationId xmlns:a16="http://schemas.microsoft.com/office/drawing/2014/main" id="{6CE083DE-9A6F-E542-9F6F-D7A30CCEDE09}"/>
                </a:ext>
              </a:extLst>
            </p:cNvPr>
            <p:cNvSpPr/>
            <p:nvPr/>
          </p:nvSpPr>
          <p:spPr>
            <a:xfrm>
              <a:off x="6566827" y="2610418"/>
              <a:ext cx="18093" cy="16680"/>
            </a:xfrm>
            <a:custGeom>
              <a:avLst/>
              <a:gdLst>
                <a:gd name="connsiteX0" fmla="*/ 15709 w 18093"/>
                <a:gd name="connsiteY0" fmla="*/ 14193 h 16680"/>
                <a:gd name="connsiteX1" fmla="*/ 9045 w 18093"/>
                <a:gd name="connsiteY1" fmla="*/ 16668 h 16680"/>
                <a:gd name="connsiteX2" fmla="*/ 2382 w 18093"/>
                <a:gd name="connsiteY2" fmla="*/ 14288 h 16680"/>
                <a:gd name="connsiteX3" fmla="*/ 2 w 18093"/>
                <a:gd name="connsiteY3" fmla="*/ 8386 h 16680"/>
                <a:gd name="connsiteX4" fmla="*/ 2572 w 18093"/>
                <a:gd name="connsiteY4" fmla="*/ 2388 h 16680"/>
                <a:gd name="connsiteX5" fmla="*/ 9045 w 18093"/>
                <a:gd name="connsiteY5" fmla="*/ 9 h 16680"/>
                <a:gd name="connsiteX6" fmla="*/ 15614 w 18093"/>
                <a:gd name="connsiteY6" fmla="*/ 2293 h 16680"/>
                <a:gd name="connsiteX7" fmla="*/ 18089 w 18093"/>
                <a:gd name="connsiteY7" fmla="*/ 8195 h 16680"/>
                <a:gd name="connsiteX8" fmla="*/ 15709 w 18093"/>
                <a:gd name="connsiteY8" fmla="*/ 14193 h 16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93" h="16680">
                  <a:moveTo>
                    <a:pt x="15709" y="14193"/>
                  </a:moveTo>
                  <a:cubicBezTo>
                    <a:pt x="13929" y="15906"/>
                    <a:pt x="11511" y="16801"/>
                    <a:pt x="9045" y="16668"/>
                  </a:cubicBezTo>
                  <a:cubicBezTo>
                    <a:pt x="6599" y="16763"/>
                    <a:pt x="4219" y="15906"/>
                    <a:pt x="2382" y="14288"/>
                  </a:cubicBezTo>
                  <a:cubicBezTo>
                    <a:pt x="830" y="12717"/>
                    <a:pt x="-27" y="10594"/>
                    <a:pt x="2" y="8386"/>
                  </a:cubicBezTo>
                  <a:cubicBezTo>
                    <a:pt x="-46" y="6111"/>
                    <a:pt x="887" y="3921"/>
                    <a:pt x="2572" y="2388"/>
                  </a:cubicBezTo>
                  <a:cubicBezTo>
                    <a:pt x="4324" y="761"/>
                    <a:pt x="6656" y="-96"/>
                    <a:pt x="9045" y="9"/>
                  </a:cubicBezTo>
                  <a:cubicBezTo>
                    <a:pt x="11444" y="-87"/>
                    <a:pt x="13786" y="732"/>
                    <a:pt x="15614" y="2293"/>
                  </a:cubicBezTo>
                  <a:cubicBezTo>
                    <a:pt x="17251" y="3807"/>
                    <a:pt x="18155" y="5958"/>
                    <a:pt x="18089" y="8195"/>
                  </a:cubicBezTo>
                  <a:cubicBezTo>
                    <a:pt x="18165" y="10442"/>
                    <a:pt x="17299" y="12612"/>
                    <a:pt x="15709" y="14193"/>
                  </a:cubicBezTo>
                  <a:close/>
                </a:path>
              </a:pathLst>
            </a:custGeom>
            <a:solidFill>
              <a:srgbClr val="9AA6B9"/>
            </a:solidFill>
            <a:ln w="9508" cap="flat">
              <a:noFill/>
              <a:prstDash val="solid"/>
              <a:miter/>
            </a:ln>
          </p:spPr>
          <p:txBody>
            <a:bodyPr rtlCol="0" anchor="ctr"/>
            <a:lstStyle/>
            <a:p>
              <a:endParaRPr lang="en-US"/>
            </a:p>
          </p:txBody>
        </p:sp>
        <p:sp>
          <p:nvSpPr>
            <p:cNvPr id="31" name="Graphic 2">
              <a:extLst>
                <a:ext uri="{FF2B5EF4-FFF2-40B4-BE49-F238E27FC236}">
                  <a16:creationId xmlns:a16="http://schemas.microsoft.com/office/drawing/2014/main" id="{545A7A8E-FD19-3243-A9A3-3F0B3A1DF23A}"/>
                </a:ext>
              </a:extLst>
            </p:cNvPr>
            <p:cNvSpPr/>
            <p:nvPr/>
          </p:nvSpPr>
          <p:spPr>
            <a:xfrm>
              <a:off x="6600524" y="2610422"/>
              <a:ext cx="18095" cy="16674"/>
            </a:xfrm>
            <a:custGeom>
              <a:avLst/>
              <a:gdLst>
                <a:gd name="connsiteX0" fmla="*/ 15616 w 18095"/>
                <a:gd name="connsiteY0" fmla="*/ 14188 h 16674"/>
                <a:gd name="connsiteX1" fmla="*/ 9047 w 18095"/>
                <a:gd name="connsiteY1" fmla="*/ 16663 h 16674"/>
                <a:gd name="connsiteX2" fmla="*/ 2383 w 18095"/>
                <a:gd name="connsiteY2" fmla="*/ 14283 h 16674"/>
                <a:gd name="connsiteX3" fmla="*/ 4 w 18095"/>
                <a:gd name="connsiteY3" fmla="*/ 8381 h 16674"/>
                <a:gd name="connsiteX4" fmla="*/ 2479 w 18095"/>
                <a:gd name="connsiteY4" fmla="*/ 2384 h 16674"/>
                <a:gd name="connsiteX5" fmla="*/ 9047 w 18095"/>
                <a:gd name="connsiteY5" fmla="*/ 4 h 16674"/>
                <a:gd name="connsiteX6" fmla="*/ 15520 w 18095"/>
                <a:gd name="connsiteY6" fmla="*/ 2289 h 16674"/>
                <a:gd name="connsiteX7" fmla="*/ 18090 w 18095"/>
                <a:gd name="connsiteY7" fmla="*/ 8190 h 16674"/>
                <a:gd name="connsiteX8" fmla="*/ 15616 w 18095"/>
                <a:gd name="connsiteY8" fmla="*/ 14188 h 16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95" h="16674">
                  <a:moveTo>
                    <a:pt x="15616" y="14188"/>
                  </a:moveTo>
                  <a:cubicBezTo>
                    <a:pt x="13864" y="15892"/>
                    <a:pt x="11484" y="16787"/>
                    <a:pt x="9047" y="16663"/>
                  </a:cubicBezTo>
                  <a:cubicBezTo>
                    <a:pt x="6600" y="16758"/>
                    <a:pt x="4221" y="15901"/>
                    <a:pt x="2383" y="14283"/>
                  </a:cubicBezTo>
                  <a:cubicBezTo>
                    <a:pt x="794" y="12741"/>
                    <a:pt x="-63" y="10599"/>
                    <a:pt x="4" y="8381"/>
                  </a:cubicBezTo>
                  <a:cubicBezTo>
                    <a:pt x="-34" y="6125"/>
                    <a:pt x="860" y="3954"/>
                    <a:pt x="2479" y="2384"/>
                  </a:cubicBezTo>
                  <a:cubicBezTo>
                    <a:pt x="4287" y="784"/>
                    <a:pt x="6639" y="-63"/>
                    <a:pt x="9047" y="4"/>
                  </a:cubicBezTo>
                  <a:cubicBezTo>
                    <a:pt x="11417" y="-63"/>
                    <a:pt x="13721" y="746"/>
                    <a:pt x="15520" y="2289"/>
                  </a:cubicBezTo>
                  <a:cubicBezTo>
                    <a:pt x="17234" y="3764"/>
                    <a:pt x="18176" y="5934"/>
                    <a:pt x="18090" y="8190"/>
                  </a:cubicBezTo>
                  <a:cubicBezTo>
                    <a:pt x="18128" y="10447"/>
                    <a:pt x="17234" y="12617"/>
                    <a:pt x="15616" y="14188"/>
                  </a:cubicBezTo>
                  <a:close/>
                </a:path>
              </a:pathLst>
            </a:custGeom>
            <a:solidFill>
              <a:srgbClr val="9AA6B9"/>
            </a:solidFill>
            <a:ln w="9508" cap="flat">
              <a:noFill/>
              <a:prstDash val="solid"/>
              <a:miter/>
            </a:ln>
          </p:spPr>
          <p:txBody>
            <a:bodyPr rtlCol="0" anchor="ctr"/>
            <a:lstStyle/>
            <a:p>
              <a:endParaRPr lang="en-US"/>
            </a:p>
          </p:txBody>
        </p:sp>
        <p:sp>
          <p:nvSpPr>
            <p:cNvPr id="32" name="Graphic 2">
              <a:extLst>
                <a:ext uri="{FF2B5EF4-FFF2-40B4-BE49-F238E27FC236}">
                  <a16:creationId xmlns:a16="http://schemas.microsoft.com/office/drawing/2014/main" id="{EFD30AF3-DF6A-384B-B735-6C0D19C6AE54}"/>
                </a:ext>
              </a:extLst>
            </p:cNvPr>
            <p:cNvSpPr/>
            <p:nvPr/>
          </p:nvSpPr>
          <p:spPr>
            <a:xfrm>
              <a:off x="6286183" y="2419358"/>
              <a:ext cx="134061" cy="92171"/>
            </a:xfrm>
            <a:custGeom>
              <a:avLst/>
              <a:gdLst>
                <a:gd name="connsiteX0" fmla="*/ 28668 w 134061"/>
                <a:gd name="connsiteY0" fmla="*/ 90068 h 92171"/>
                <a:gd name="connsiteX1" fmla="*/ 9058 w 134061"/>
                <a:gd name="connsiteY1" fmla="*/ 10962 h 92171"/>
                <a:gd name="connsiteX2" fmla="*/ 2013 w 134061"/>
                <a:gd name="connsiteY2" fmla="*/ 10962 h 92171"/>
                <a:gd name="connsiteX3" fmla="*/ 14 w 134061"/>
                <a:gd name="connsiteY3" fmla="*/ 9362 h 92171"/>
                <a:gd name="connsiteX4" fmla="*/ 14 w 134061"/>
                <a:gd name="connsiteY4" fmla="*/ 8963 h 92171"/>
                <a:gd name="connsiteX5" fmla="*/ 14 w 134061"/>
                <a:gd name="connsiteY5" fmla="*/ 2013 h 92171"/>
                <a:gd name="connsiteX6" fmla="*/ 1614 w 134061"/>
                <a:gd name="connsiteY6" fmla="*/ 14 h 92171"/>
                <a:gd name="connsiteX7" fmla="*/ 2013 w 134061"/>
                <a:gd name="connsiteY7" fmla="*/ 14 h 92171"/>
                <a:gd name="connsiteX8" fmla="*/ 35998 w 134061"/>
                <a:gd name="connsiteY8" fmla="*/ 14 h 92171"/>
                <a:gd name="connsiteX9" fmla="*/ 37997 w 134061"/>
                <a:gd name="connsiteY9" fmla="*/ 1614 h 92171"/>
                <a:gd name="connsiteX10" fmla="*/ 37997 w 134061"/>
                <a:gd name="connsiteY10" fmla="*/ 2013 h 92171"/>
                <a:gd name="connsiteX11" fmla="*/ 37997 w 134061"/>
                <a:gd name="connsiteY11" fmla="*/ 8963 h 92171"/>
                <a:gd name="connsiteX12" fmla="*/ 36397 w 134061"/>
                <a:gd name="connsiteY12" fmla="*/ 10962 h 92171"/>
                <a:gd name="connsiteX13" fmla="*/ 35998 w 134061"/>
                <a:gd name="connsiteY13" fmla="*/ 10962 h 92171"/>
                <a:gd name="connsiteX14" fmla="*/ 26478 w 134061"/>
                <a:gd name="connsiteY14" fmla="*/ 10962 h 92171"/>
                <a:gd name="connsiteX15" fmla="*/ 41043 w 134061"/>
                <a:gd name="connsiteY15" fmla="*/ 74075 h 92171"/>
                <a:gd name="connsiteX16" fmla="*/ 60843 w 134061"/>
                <a:gd name="connsiteY16" fmla="*/ 1918 h 92171"/>
                <a:gd name="connsiteX17" fmla="*/ 63414 w 134061"/>
                <a:gd name="connsiteY17" fmla="*/ 14 h 92171"/>
                <a:gd name="connsiteX18" fmla="*/ 74551 w 134061"/>
                <a:gd name="connsiteY18" fmla="*/ 14 h 92171"/>
                <a:gd name="connsiteX19" fmla="*/ 77121 w 134061"/>
                <a:gd name="connsiteY19" fmla="*/ 1918 h 92171"/>
                <a:gd name="connsiteX20" fmla="*/ 96827 w 134061"/>
                <a:gd name="connsiteY20" fmla="*/ 74456 h 92171"/>
                <a:gd name="connsiteX21" fmla="*/ 112438 w 134061"/>
                <a:gd name="connsiteY21" fmla="*/ 10962 h 92171"/>
                <a:gd name="connsiteX22" fmla="*/ 103490 w 134061"/>
                <a:gd name="connsiteY22" fmla="*/ 10962 h 92171"/>
                <a:gd name="connsiteX23" fmla="*/ 101396 w 134061"/>
                <a:gd name="connsiteY23" fmla="*/ 8963 h 92171"/>
                <a:gd name="connsiteX24" fmla="*/ 101396 w 134061"/>
                <a:gd name="connsiteY24" fmla="*/ 2013 h 92171"/>
                <a:gd name="connsiteX25" fmla="*/ 103490 w 134061"/>
                <a:gd name="connsiteY25" fmla="*/ 14 h 92171"/>
                <a:gd name="connsiteX26" fmla="*/ 132048 w 134061"/>
                <a:gd name="connsiteY26" fmla="*/ 14 h 92171"/>
                <a:gd name="connsiteX27" fmla="*/ 134047 w 134061"/>
                <a:gd name="connsiteY27" fmla="*/ 1614 h 92171"/>
                <a:gd name="connsiteX28" fmla="*/ 134047 w 134061"/>
                <a:gd name="connsiteY28" fmla="*/ 2013 h 92171"/>
                <a:gd name="connsiteX29" fmla="*/ 134047 w 134061"/>
                <a:gd name="connsiteY29" fmla="*/ 8963 h 92171"/>
                <a:gd name="connsiteX30" fmla="*/ 132448 w 134061"/>
                <a:gd name="connsiteY30" fmla="*/ 10962 h 92171"/>
                <a:gd name="connsiteX31" fmla="*/ 132048 w 134061"/>
                <a:gd name="connsiteY31" fmla="*/ 10962 h 92171"/>
                <a:gd name="connsiteX32" fmla="*/ 124814 w 134061"/>
                <a:gd name="connsiteY32" fmla="*/ 10962 h 92171"/>
                <a:gd name="connsiteX33" fmla="*/ 103871 w 134061"/>
                <a:gd name="connsiteY33" fmla="*/ 90068 h 92171"/>
                <a:gd name="connsiteX34" fmla="*/ 101301 w 134061"/>
                <a:gd name="connsiteY34" fmla="*/ 92162 h 92171"/>
                <a:gd name="connsiteX35" fmla="*/ 88545 w 134061"/>
                <a:gd name="connsiteY35" fmla="*/ 92162 h 92171"/>
                <a:gd name="connsiteX36" fmla="*/ 85975 w 134061"/>
                <a:gd name="connsiteY36" fmla="*/ 90258 h 92171"/>
                <a:gd name="connsiteX37" fmla="*/ 66936 w 134061"/>
                <a:gd name="connsiteY37" fmla="*/ 22670 h 92171"/>
                <a:gd name="connsiteX38" fmla="*/ 48754 w 134061"/>
                <a:gd name="connsiteY38" fmla="*/ 90258 h 92171"/>
                <a:gd name="connsiteX39" fmla="*/ 46183 w 134061"/>
                <a:gd name="connsiteY39" fmla="*/ 92162 h 92171"/>
                <a:gd name="connsiteX40" fmla="*/ 31238 w 134061"/>
                <a:gd name="connsiteY40" fmla="*/ 92162 h 92171"/>
                <a:gd name="connsiteX41" fmla="*/ 28668 w 134061"/>
                <a:gd name="connsiteY41" fmla="*/ 90068 h 92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34061" h="92171">
                  <a:moveTo>
                    <a:pt x="28668" y="90068"/>
                  </a:moveTo>
                  <a:lnTo>
                    <a:pt x="9058" y="10962"/>
                  </a:lnTo>
                  <a:lnTo>
                    <a:pt x="2013" y="10962"/>
                  </a:lnTo>
                  <a:cubicBezTo>
                    <a:pt x="1023" y="11076"/>
                    <a:pt x="129" y="10362"/>
                    <a:pt x="14" y="9362"/>
                  </a:cubicBezTo>
                  <a:cubicBezTo>
                    <a:pt x="-5" y="9229"/>
                    <a:pt x="-5" y="9096"/>
                    <a:pt x="14" y="8963"/>
                  </a:cubicBezTo>
                  <a:lnTo>
                    <a:pt x="14" y="2013"/>
                  </a:lnTo>
                  <a:cubicBezTo>
                    <a:pt x="-100" y="1023"/>
                    <a:pt x="614" y="128"/>
                    <a:pt x="1614" y="14"/>
                  </a:cubicBezTo>
                  <a:cubicBezTo>
                    <a:pt x="1747" y="-5"/>
                    <a:pt x="1880" y="-5"/>
                    <a:pt x="2013" y="14"/>
                  </a:cubicBezTo>
                  <a:lnTo>
                    <a:pt x="35998" y="14"/>
                  </a:lnTo>
                  <a:cubicBezTo>
                    <a:pt x="36988" y="-100"/>
                    <a:pt x="37883" y="614"/>
                    <a:pt x="37997" y="1614"/>
                  </a:cubicBezTo>
                  <a:cubicBezTo>
                    <a:pt x="38016" y="1747"/>
                    <a:pt x="38016" y="1880"/>
                    <a:pt x="37997" y="2013"/>
                  </a:cubicBezTo>
                  <a:lnTo>
                    <a:pt x="37997" y="8963"/>
                  </a:lnTo>
                  <a:cubicBezTo>
                    <a:pt x="38111" y="9952"/>
                    <a:pt x="37397" y="10847"/>
                    <a:pt x="36397" y="10962"/>
                  </a:cubicBezTo>
                  <a:cubicBezTo>
                    <a:pt x="36264" y="10981"/>
                    <a:pt x="36131" y="10981"/>
                    <a:pt x="35998" y="10962"/>
                  </a:cubicBezTo>
                  <a:lnTo>
                    <a:pt x="26478" y="10962"/>
                  </a:lnTo>
                  <a:lnTo>
                    <a:pt x="41043" y="74075"/>
                  </a:lnTo>
                  <a:lnTo>
                    <a:pt x="60843" y="1918"/>
                  </a:lnTo>
                  <a:cubicBezTo>
                    <a:pt x="61119" y="738"/>
                    <a:pt x="62205" y="-62"/>
                    <a:pt x="63414" y="14"/>
                  </a:cubicBezTo>
                  <a:lnTo>
                    <a:pt x="74551" y="14"/>
                  </a:lnTo>
                  <a:cubicBezTo>
                    <a:pt x="75760" y="-62"/>
                    <a:pt x="76845" y="738"/>
                    <a:pt x="77121" y="1918"/>
                  </a:cubicBezTo>
                  <a:lnTo>
                    <a:pt x="96827" y="74456"/>
                  </a:lnTo>
                  <a:lnTo>
                    <a:pt x="112438" y="10962"/>
                  </a:lnTo>
                  <a:lnTo>
                    <a:pt x="103490" y="10962"/>
                  </a:lnTo>
                  <a:cubicBezTo>
                    <a:pt x="102062" y="10962"/>
                    <a:pt x="101396" y="10295"/>
                    <a:pt x="101396" y="8963"/>
                  </a:cubicBezTo>
                  <a:lnTo>
                    <a:pt x="101396" y="2013"/>
                  </a:lnTo>
                  <a:cubicBezTo>
                    <a:pt x="101396" y="681"/>
                    <a:pt x="102062" y="14"/>
                    <a:pt x="103490" y="14"/>
                  </a:cubicBezTo>
                  <a:lnTo>
                    <a:pt x="132048" y="14"/>
                  </a:lnTo>
                  <a:cubicBezTo>
                    <a:pt x="133038" y="-100"/>
                    <a:pt x="133933" y="614"/>
                    <a:pt x="134047" y="1614"/>
                  </a:cubicBezTo>
                  <a:cubicBezTo>
                    <a:pt x="134067" y="1747"/>
                    <a:pt x="134067" y="1880"/>
                    <a:pt x="134047" y="2013"/>
                  </a:cubicBezTo>
                  <a:lnTo>
                    <a:pt x="134047" y="8963"/>
                  </a:lnTo>
                  <a:cubicBezTo>
                    <a:pt x="134162" y="9952"/>
                    <a:pt x="133448" y="10847"/>
                    <a:pt x="132448" y="10962"/>
                  </a:cubicBezTo>
                  <a:cubicBezTo>
                    <a:pt x="132315" y="10981"/>
                    <a:pt x="132182" y="10981"/>
                    <a:pt x="132048" y="10962"/>
                  </a:cubicBezTo>
                  <a:lnTo>
                    <a:pt x="124814" y="10962"/>
                  </a:lnTo>
                  <a:lnTo>
                    <a:pt x="103871" y="90068"/>
                  </a:lnTo>
                  <a:cubicBezTo>
                    <a:pt x="103719" y="91343"/>
                    <a:pt x="102586" y="92276"/>
                    <a:pt x="101301" y="92162"/>
                  </a:cubicBezTo>
                  <a:lnTo>
                    <a:pt x="88545" y="92162"/>
                  </a:lnTo>
                  <a:cubicBezTo>
                    <a:pt x="87336" y="92238"/>
                    <a:pt x="86251" y="91439"/>
                    <a:pt x="85975" y="90258"/>
                  </a:cubicBezTo>
                  <a:lnTo>
                    <a:pt x="66936" y="22670"/>
                  </a:lnTo>
                  <a:lnTo>
                    <a:pt x="48754" y="90258"/>
                  </a:lnTo>
                  <a:cubicBezTo>
                    <a:pt x="48478" y="91439"/>
                    <a:pt x="47392" y="92238"/>
                    <a:pt x="46183" y="92162"/>
                  </a:cubicBezTo>
                  <a:lnTo>
                    <a:pt x="31238" y="92162"/>
                  </a:lnTo>
                  <a:cubicBezTo>
                    <a:pt x="29972" y="92229"/>
                    <a:pt x="28858" y="91324"/>
                    <a:pt x="28668" y="90068"/>
                  </a:cubicBezTo>
                  <a:close/>
                </a:path>
              </a:pathLst>
            </a:custGeom>
            <a:solidFill>
              <a:srgbClr val="9AA6B9"/>
            </a:solidFill>
            <a:ln w="9508" cap="flat">
              <a:noFill/>
              <a:prstDash val="solid"/>
              <a:miter/>
            </a:ln>
          </p:spPr>
          <p:txBody>
            <a:bodyPr rtlCol="0" anchor="ctr"/>
            <a:lstStyle/>
            <a:p>
              <a:endParaRPr lang="en-US"/>
            </a:p>
          </p:txBody>
        </p:sp>
        <p:sp>
          <p:nvSpPr>
            <p:cNvPr id="33" name="Graphic 2">
              <a:extLst>
                <a:ext uri="{FF2B5EF4-FFF2-40B4-BE49-F238E27FC236}">
                  <a16:creationId xmlns:a16="http://schemas.microsoft.com/office/drawing/2014/main" id="{5FD34572-71DC-CB43-AE47-5E688B710595}"/>
                </a:ext>
              </a:extLst>
            </p:cNvPr>
            <p:cNvSpPr/>
            <p:nvPr/>
          </p:nvSpPr>
          <p:spPr>
            <a:xfrm>
              <a:off x="6422991" y="2415664"/>
              <a:ext cx="36364" cy="95950"/>
            </a:xfrm>
            <a:custGeom>
              <a:avLst/>
              <a:gdLst>
                <a:gd name="connsiteX0" fmla="*/ 25797 w 36364"/>
                <a:gd name="connsiteY0" fmla="*/ 85194 h 95950"/>
                <a:gd name="connsiteX1" fmla="*/ 34365 w 36364"/>
                <a:gd name="connsiteY1" fmla="*/ 85194 h 95950"/>
                <a:gd name="connsiteX2" fmla="*/ 36364 w 36364"/>
                <a:gd name="connsiteY2" fmla="*/ 87288 h 95950"/>
                <a:gd name="connsiteX3" fmla="*/ 36364 w 36364"/>
                <a:gd name="connsiteY3" fmla="*/ 93857 h 95950"/>
                <a:gd name="connsiteX4" fmla="*/ 34365 w 36364"/>
                <a:gd name="connsiteY4" fmla="*/ 95951 h 95950"/>
                <a:gd name="connsiteX5" fmla="*/ 1999 w 36364"/>
                <a:gd name="connsiteY5" fmla="*/ 95951 h 95950"/>
                <a:gd name="connsiteX6" fmla="*/ 0 w 36364"/>
                <a:gd name="connsiteY6" fmla="*/ 93857 h 95950"/>
                <a:gd name="connsiteX7" fmla="*/ 0 w 36364"/>
                <a:gd name="connsiteY7" fmla="*/ 87288 h 95950"/>
                <a:gd name="connsiteX8" fmla="*/ 1999 w 36364"/>
                <a:gd name="connsiteY8" fmla="*/ 85194 h 95950"/>
                <a:gd name="connsiteX9" fmla="*/ 10566 w 36364"/>
                <a:gd name="connsiteY9" fmla="*/ 85194 h 95950"/>
                <a:gd name="connsiteX10" fmla="*/ 10566 w 36364"/>
                <a:gd name="connsiteY10" fmla="*/ 39882 h 95950"/>
                <a:gd name="connsiteX11" fmla="*/ 3237 w 36364"/>
                <a:gd name="connsiteY11" fmla="*/ 39882 h 95950"/>
                <a:gd name="connsiteX12" fmla="*/ 1361 w 36364"/>
                <a:gd name="connsiteY12" fmla="*/ 38140 h 95950"/>
                <a:gd name="connsiteX13" fmla="*/ 1428 w 36364"/>
                <a:gd name="connsiteY13" fmla="*/ 37597 h 95950"/>
                <a:gd name="connsiteX14" fmla="*/ 1428 w 36364"/>
                <a:gd name="connsiteY14" fmla="*/ 30553 h 95950"/>
                <a:gd name="connsiteX15" fmla="*/ 3427 w 36364"/>
                <a:gd name="connsiteY15" fmla="*/ 28458 h 95950"/>
                <a:gd name="connsiteX16" fmla="*/ 23893 w 36364"/>
                <a:gd name="connsiteY16" fmla="*/ 28458 h 95950"/>
                <a:gd name="connsiteX17" fmla="*/ 25988 w 36364"/>
                <a:gd name="connsiteY17" fmla="*/ 29924 h 95950"/>
                <a:gd name="connsiteX18" fmla="*/ 25988 w 36364"/>
                <a:gd name="connsiteY18" fmla="*/ 30553 h 95950"/>
                <a:gd name="connsiteX19" fmla="*/ 9329 w 36364"/>
                <a:gd name="connsiteY19" fmla="*/ 16654 h 95950"/>
                <a:gd name="connsiteX20" fmla="*/ 6759 w 36364"/>
                <a:gd name="connsiteY20" fmla="*/ 9800 h 95950"/>
                <a:gd name="connsiteX21" fmla="*/ 9424 w 36364"/>
                <a:gd name="connsiteY21" fmla="*/ 2756 h 95950"/>
                <a:gd name="connsiteX22" fmla="*/ 23513 w 36364"/>
                <a:gd name="connsiteY22" fmla="*/ 2756 h 95950"/>
                <a:gd name="connsiteX23" fmla="*/ 26178 w 36364"/>
                <a:gd name="connsiteY23" fmla="*/ 9800 h 95950"/>
                <a:gd name="connsiteX24" fmla="*/ 23418 w 36364"/>
                <a:gd name="connsiteY24" fmla="*/ 16654 h 95950"/>
                <a:gd name="connsiteX25" fmla="*/ 16373 w 36364"/>
                <a:gd name="connsiteY25" fmla="*/ 19415 h 95950"/>
                <a:gd name="connsiteX26" fmla="*/ 9329 w 36364"/>
                <a:gd name="connsiteY26" fmla="*/ 16559 h 95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364" h="95950">
                  <a:moveTo>
                    <a:pt x="25797" y="85194"/>
                  </a:moveTo>
                  <a:lnTo>
                    <a:pt x="34365" y="85194"/>
                  </a:lnTo>
                  <a:cubicBezTo>
                    <a:pt x="35698" y="85194"/>
                    <a:pt x="36364" y="85860"/>
                    <a:pt x="36364" y="87288"/>
                  </a:cubicBezTo>
                  <a:lnTo>
                    <a:pt x="36364" y="93857"/>
                  </a:lnTo>
                  <a:cubicBezTo>
                    <a:pt x="36364" y="95284"/>
                    <a:pt x="35698" y="95951"/>
                    <a:pt x="34365" y="95951"/>
                  </a:cubicBezTo>
                  <a:lnTo>
                    <a:pt x="1999" y="95951"/>
                  </a:lnTo>
                  <a:cubicBezTo>
                    <a:pt x="666" y="95951"/>
                    <a:pt x="0" y="95284"/>
                    <a:pt x="0" y="93857"/>
                  </a:cubicBezTo>
                  <a:lnTo>
                    <a:pt x="0" y="87288"/>
                  </a:lnTo>
                  <a:cubicBezTo>
                    <a:pt x="0" y="85860"/>
                    <a:pt x="666" y="85194"/>
                    <a:pt x="1999" y="85194"/>
                  </a:cubicBezTo>
                  <a:lnTo>
                    <a:pt x="10566" y="85194"/>
                  </a:lnTo>
                  <a:lnTo>
                    <a:pt x="10566" y="39882"/>
                  </a:lnTo>
                  <a:lnTo>
                    <a:pt x="3237" y="39882"/>
                  </a:lnTo>
                  <a:cubicBezTo>
                    <a:pt x="2237" y="39920"/>
                    <a:pt x="1399" y="39139"/>
                    <a:pt x="1361" y="38140"/>
                  </a:cubicBezTo>
                  <a:cubicBezTo>
                    <a:pt x="1361" y="37959"/>
                    <a:pt x="1380" y="37778"/>
                    <a:pt x="1428" y="37597"/>
                  </a:cubicBezTo>
                  <a:lnTo>
                    <a:pt x="1428" y="30553"/>
                  </a:lnTo>
                  <a:cubicBezTo>
                    <a:pt x="1428" y="29125"/>
                    <a:pt x="2094" y="28458"/>
                    <a:pt x="3427" y="28458"/>
                  </a:cubicBezTo>
                  <a:lnTo>
                    <a:pt x="23893" y="28458"/>
                  </a:lnTo>
                  <a:cubicBezTo>
                    <a:pt x="24874" y="28287"/>
                    <a:pt x="25817" y="28944"/>
                    <a:pt x="25988" y="29924"/>
                  </a:cubicBezTo>
                  <a:cubicBezTo>
                    <a:pt x="26026" y="30134"/>
                    <a:pt x="26026" y="30343"/>
                    <a:pt x="25988" y="30553"/>
                  </a:cubicBezTo>
                  <a:close/>
                  <a:moveTo>
                    <a:pt x="9329" y="16654"/>
                  </a:moveTo>
                  <a:cubicBezTo>
                    <a:pt x="7597" y="14808"/>
                    <a:pt x="6663" y="12332"/>
                    <a:pt x="6759" y="9800"/>
                  </a:cubicBezTo>
                  <a:cubicBezTo>
                    <a:pt x="6645" y="7182"/>
                    <a:pt x="7606" y="4641"/>
                    <a:pt x="9424" y="2756"/>
                  </a:cubicBezTo>
                  <a:cubicBezTo>
                    <a:pt x="13403" y="-919"/>
                    <a:pt x="19534" y="-919"/>
                    <a:pt x="23513" y="2756"/>
                  </a:cubicBezTo>
                  <a:cubicBezTo>
                    <a:pt x="25331" y="4641"/>
                    <a:pt x="26293" y="7182"/>
                    <a:pt x="26178" y="9800"/>
                  </a:cubicBezTo>
                  <a:cubicBezTo>
                    <a:pt x="26216" y="12361"/>
                    <a:pt x="25226" y="14836"/>
                    <a:pt x="23418" y="16654"/>
                  </a:cubicBezTo>
                  <a:cubicBezTo>
                    <a:pt x="21552" y="18510"/>
                    <a:pt x="19001" y="19510"/>
                    <a:pt x="16373" y="19415"/>
                  </a:cubicBezTo>
                  <a:cubicBezTo>
                    <a:pt x="13727" y="19482"/>
                    <a:pt x="11176" y="18444"/>
                    <a:pt x="9329" y="16559"/>
                  </a:cubicBezTo>
                  <a:close/>
                </a:path>
              </a:pathLst>
            </a:custGeom>
            <a:solidFill>
              <a:srgbClr val="9AA6B9"/>
            </a:solidFill>
            <a:ln w="9508" cap="flat">
              <a:noFill/>
              <a:prstDash val="solid"/>
              <a:miter/>
            </a:ln>
          </p:spPr>
          <p:txBody>
            <a:bodyPr rtlCol="0" anchor="ctr"/>
            <a:lstStyle/>
            <a:p>
              <a:endParaRPr lang="en-US"/>
            </a:p>
          </p:txBody>
        </p:sp>
        <p:sp>
          <p:nvSpPr>
            <p:cNvPr id="34" name="Graphic 2">
              <a:extLst>
                <a:ext uri="{FF2B5EF4-FFF2-40B4-BE49-F238E27FC236}">
                  <a16:creationId xmlns:a16="http://schemas.microsoft.com/office/drawing/2014/main" id="{79DFB61F-F761-584F-ABDD-A2AD7123CD16}"/>
                </a:ext>
              </a:extLst>
            </p:cNvPr>
            <p:cNvSpPr/>
            <p:nvPr/>
          </p:nvSpPr>
          <p:spPr>
            <a:xfrm>
              <a:off x="6468276" y="2442769"/>
              <a:ext cx="48229" cy="70434"/>
            </a:xfrm>
            <a:custGeom>
              <a:avLst/>
              <a:gdLst>
                <a:gd name="connsiteX0" fmla="*/ 6976 w 48229"/>
                <a:gd name="connsiteY0" fmla="*/ 6018 h 70434"/>
                <a:gd name="connsiteX1" fmla="*/ 24492 w 48229"/>
                <a:gd name="connsiteY1" fmla="*/ 21 h 70434"/>
                <a:gd name="connsiteX2" fmla="*/ 42769 w 48229"/>
                <a:gd name="connsiteY2" fmla="*/ 2496 h 70434"/>
                <a:gd name="connsiteX3" fmla="*/ 44673 w 48229"/>
                <a:gd name="connsiteY3" fmla="*/ 4971 h 70434"/>
                <a:gd name="connsiteX4" fmla="*/ 44673 w 48229"/>
                <a:gd name="connsiteY4" fmla="*/ 19345 h 70434"/>
                <a:gd name="connsiteX5" fmla="*/ 43074 w 48229"/>
                <a:gd name="connsiteY5" fmla="*/ 21344 h 70434"/>
                <a:gd name="connsiteX6" fmla="*/ 42674 w 48229"/>
                <a:gd name="connsiteY6" fmla="*/ 21344 h 70434"/>
                <a:gd name="connsiteX7" fmla="*/ 34773 w 48229"/>
                <a:gd name="connsiteY7" fmla="*/ 21344 h 70434"/>
                <a:gd name="connsiteX8" fmla="*/ 32964 w 48229"/>
                <a:gd name="connsiteY8" fmla="*/ 19345 h 70434"/>
                <a:gd name="connsiteX9" fmla="*/ 33631 w 48229"/>
                <a:gd name="connsiteY9" fmla="*/ 12396 h 70434"/>
                <a:gd name="connsiteX10" fmla="*/ 24683 w 48229"/>
                <a:gd name="connsiteY10" fmla="*/ 10207 h 70434"/>
                <a:gd name="connsiteX11" fmla="*/ 13830 w 48229"/>
                <a:gd name="connsiteY11" fmla="*/ 17822 h 70434"/>
                <a:gd name="connsiteX12" fmla="*/ 17352 w 48229"/>
                <a:gd name="connsiteY12" fmla="*/ 24105 h 70434"/>
                <a:gd name="connsiteX13" fmla="*/ 25920 w 48229"/>
                <a:gd name="connsiteY13" fmla="*/ 27817 h 70434"/>
                <a:gd name="connsiteX14" fmla="*/ 36011 w 48229"/>
                <a:gd name="connsiteY14" fmla="*/ 31054 h 70434"/>
                <a:gd name="connsiteX15" fmla="*/ 44673 w 48229"/>
                <a:gd name="connsiteY15" fmla="*/ 37337 h 70434"/>
                <a:gd name="connsiteX16" fmla="*/ 48195 w 48229"/>
                <a:gd name="connsiteY16" fmla="*/ 48475 h 70434"/>
                <a:gd name="connsiteX17" fmla="*/ 40961 w 48229"/>
                <a:gd name="connsiteY17" fmla="*/ 64562 h 70434"/>
                <a:gd name="connsiteX18" fmla="*/ 20780 w 48229"/>
                <a:gd name="connsiteY18" fmla="*/ 70369 h 70434"/>
                <a:gd name="connsiteX19" fmla="*/ 1741 w 48229"/>
                <a:gd name="connsiteY19" fmla="*/ 67609 h 70434"/>
                <a:gd name="connsiteX20" fmla="*/ 27 w 48229"/>
                <a:gd name="connsiteY20" fmla="*/ 65038 h 70434"/>
                <a:gd name="connsiteX21" fmla="*/ 27 w 48229"/>
                <a:gd name="connsiteY21" fmla="*/ 50664 h 70434"/>
                <a:gd name="connsiteX22" fmla="*/ 1627 w 48229"/>
                <a:gd name="connsiteY22" fmla="*/ 48665 h 70434"/>
                <a:gd name="connsiteX23" fmla="*/ 2026 w 48229"/>
                <a:gd name="connsiteY23" fmla="*/ 48665 h 70434"/>
                <a:gd name="connsiteX24" fmla="*/ 9927 w 48229"/>
                <a:gd name="connsiteY24" fmla="*/ 48665 h 70434"/>
                <a:gd name="connsiteX25" fmla="*/ 11831 w 48229"/>
                <a:gd name="connsiteY25" fmla="*/ 50664 h 70434"/>
                <a:gd name="connsiteX26" fmla="*/ 11831 w 48229"/>
                <a:gd name="connsiteY26" fmla="*/ 57708 h 70434"/>
                <a:gd name="connsiteX27" fmla="*/ 22303 w 48229"/>
                <a:gd name="connsiteY27" fmla="*/ 60469 h 70434"/>
                <a:gd name="connsiteX28" fmla="*/ 34392 w 48229"/>
                <a:gd name="connsiteY28" fmla="*/ 51902 h 70434"/>
                <a:gd name="connsiteX29" fmla="*/ 30965 w 48229"/>
                <a:gd name="connsiteY29" fmla="*/ 45048 h 70434"/>
                <a:gd name="connsiteX30" fmla="*/ 22493 w 48229"/>
                <a:gd name="connsiteY30" fmla="*/ 41145 h 70434"/>
                <a:gd name="connsiteX31" fmla="*/ 12498 w 48229"/>
                <a:gd name="connsiteY31" fmla="*/ 38098 h 70434"/>
                <a:gd name="connsiteX32" fmla="*/ 4025 w 48229"/>
                <a:gd name="connsiteY32" fmla="*/ 32196 h 70434"/>
                <a:gd name="connsiteX33" fmla="*/ 598 w 48229"/>
                <a:gd name="connsiteY33" fmla="*/ 20964 h 70434"/>
                <a:gd name="connsiteX34" fmla="*/ 6976 w 48229"/>
                <a:gd name="connsiteY34" fmla="*/ 6018 h 70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8229" h="70434">
                  <a:moveTo>
                    <a:pt x="6976" y="6018"/>
                  </a:moveTo>
                  <a:cubicBezTo>
                    <a:pt x="11860" y="1906"/>
                    <a:pt x="18114" y="-236"/>
                    <a:pt x="24492" y="21"/>
                  </a:cubicBezTo>
                  <a:cubicBezTo>
                    <a:pt x="30670" y="-84"/>
                    <a:pt x="36839" y="754"/>
                    <a:pt x="42769" y="2496"/>
                  </a:cubicBezTo>
                  <a:cubicBezTo>
                    <a:pt x="43912" y="2762"/>
                    <a:pt x="44702" y="3800"/>
                    <a:pt x="44673" y="4971"/>
                  </a:cubicBezTo>
                  <a:lnTo>
                    <a:pt x="44673" y="19345"/>
                  </a:lnTo>
                  <a:cubicBezTo>
                    <a:pt x="44788" y="20335"/>
                    <a:pt x="44073" y="21230"/>
                    <a:pt x="43074" y="21344"/>
                  </a:cubicBezTo>
                  <a:cubicBezTo>
                    <a:pt x="42941" y="21363"/>
                    <a:pt x="42807" y="21363"/>
                    <a:pt x="42674" y="21344"/>
                  </a:cubicBezTo>
                  <a:lnTo>
                    <a:pt x="34773" y="21344"/>
                  </a:lnTo>
                  <a:cubicBezTo>
                    <a:pt x="33345" y="21344"/>
                    <a:pt x="32679" y="20678"/>
                    <a:pt x="32964" y="19345"/>
                  </a:cubicBezTo>
                  <a:lnTo>
                    <a:pt x="33631" y="12396"/>
                  </a:lnTo>
                  <a:cubicBezTo>
                    <a:pt x="30870" y="10949"/>
                    <a:pt x="27795" y="10197"/>
                    <a:pt x="24683" y="10207"/>
                  </a:cubicBezTo>
                  <a:cubicBezTo>
                    <a:pt x="17448" y="10207"/>
                    <a:pt x="13830" y="12777"/>
                    <a:pt x="13830" y="17822"/>
                  </a:cubicBezTo>
                  <a:cubicBezTo>
                    <a:pt x="13802" y="20392"/>
                    <a:pt x="15144" y="22782"/>
                    <a:pt x="17352" y="24105"/>
                  </a:cubicBezTo>
                  <a:cubicBezTo>
                    <a:pt x="20018" y="25752"/>
                    <a:pt x="22902" y="26999"/>
                    <a:pt x="25920" y="27817"/>
                  </a:cubicBezTo>
                  <a:cubicBezTo>
                    <a:pt x="29252" y="28769"/>
                    <a:pt x="32679" y="29816"/>
                    <a:pt x="36011" y="31054"/>
                  </a:cubicBezTo>
                  <a:cubicBezTo>
                    <a:pt x="39437" y="32272"/>
                    <a:pt x="42446" y="34462"/>
                    <a:pt x="44673" y="37337"/>
                  </a:cubicBezTo>
                  <a:cubicBezTo>
                    <a:pt x="47120" y="40526"/>
                    <a:pt x="48367" y="44467"/>
                    <a:pt x="48195" y="48475"/>
                  </a:cubicBezTo>
                  <a:cubicBezTo>
                    <a:pt x="48567" y="54700"/>
                    <a:pt x="45863" y="60707"/>
                    <a:pt x="40961" y="64562"/>
                  </a:cubicBezTo>
                  <a:cubicBezTo>
                    <a:pt x="35116" y="68789"/>
                    <a:pt x="27976" y="70836"/>
                    <a:pt x="20780" y="70369"/>
                  </a:cubicBezTo>
                  <a:cubicBezTo>
                    <a:pt x="14335" y="70293"/>
                    <a:pt x="7938" y="69360"/>
                    <a:pt x="1741" y="67609"/>
                  </a:cubicBezTo>
                  <a:cubicBezTo>
                    <a:pt x="589" y="67323"/>
                    <a:pt x="-154" y="66209"/>
                    <a:pt x="27" y="65038"/>
                  </a:cubicBezTo>
                  <a:lnTo>
                    <a:pt x="27" y="50664"/>
                  </a:lnTo>
                  <a:cubicBezTo>
                    <a:pt x="-87" y="49674"/>
                    <a:pt x="627" y="48779"/>
                    <a:pt x="1627" y="48665"/>
                  </a:cubicBezTo>
                  <a:cubicBezTo>
                    <a:pt x="1760" y="48646"/>
                    <a:pt x="1893" y="48646"/>
                    <a:pt x="2026" y="48665"/>
                  </a:cubicBezTo>
                  <a:lnTo>
                    <a:pt x="9927" y="48665"/>
                  </a:lnTo>
                  <a:cubicBezTo>
                    <a:pt x="11260" y="48665"/>
                    <a:pt x="11831" y="49331"/>
                    <a:pt x="11831" y="50664"/>
                  </a:cubicBezTo>
                  <a:lnTo>
                    <a:pt x="11831" y="57708"/>
                  </a:lnTo>
                  <a:cubicBezTo>
                    <a:pt x="14934" y="59726"/>
                    <a:pt x="18609" y="60688"/>
                    <a:pt x="22303" y="60469"/>
                  </a:cubicBezTo>
                  <a:cubicBezTo>
                    <a:pt x="30394" y="60469"/>
                    <a:pt x="34392" y="57613"/>
                    <a:pt x="34392" y="51902"/>
                  </a:cubicBezTo>
                  <a:cubicBezTo>
                    <a:pt x="34459" y="49188"/>
                    <a:pt x="33174" y="46628"/>
                    <a:pt x="30965" y="45048"/>
                  </a:cubicBezTo>
                  <a:cubicBezTo>
                    <a:pt x="28395" y="43258"/>
                    <a:pt x="25520" y="41935"/>
                    <a:pt x="22493" y="41145"/>
                  </a:cubicBezTo>
                  <a:cubicBezTo>
                    <a:pt x="19161" y="40288"/>
                    <a:pt x="15925" y="39241"/>
                    <a:pt x="12498" y="38098"/>
                  </a:cubicBezTo>
                  <a:cubicBezTo>
                    <a:pt x="9156" y="37004"/>
                    <a:pt x="6205" y="34957"/>
                    <a:pt x="4025" y="32196"/>
                  </a:cubicBezTo>
                  <a:cubicBezTo>
                    <a:pt x="1617" y="28960"/>
                    <a:pt x="408" y="24990"/>
                    <a:pt x="598" y="20964"/>
                  </a:cubicBezTo>
                  <a:cubicBezTo>
                    <a:pt x="389" y="15280"/>
                    <a:pt x="2721" y="9797"/>
                    <a:pt x="6976" y="6018"/>
                  </a:cubicBezTo>
                  <a:close/>
                </a:path>
              </a:pathLst>
            </a:custGeom>
            <a:solidFill>
              <a:srgbClr val="9AA6B9"/>
            </a:solidFill>
            <a:ln w="9508" cap="flat">
              <a:noFill/>
              <a:prstDash val="solid"/>
              <a:miter/>
            </a:ln>
          </p:spPr>
          <p:txBody>
            <a:bodyPr rtlCol="0" anchor="ctr"/>
            <a:lstStyle/>
            <a:p>
              <a:endParaRPr lang="en-US"/>
            </a:p>
          </p:txBody>
        </p:sp>
        <p:sp>
          <p:nvSpPr>
            <p:cNvPr id="35" name="Graphic 2">
              <a:extLst>
                <a:ext uri="{FF2B5EF4-FFF2-40B4-BE49-F238E27FC236}">
                  <a16:creationId xmlns:a16="http://schemas.microsoft.com/office/drawing/2014/main" id="{7DAD94EF-E870-FC40-B737-F5F439D7A823}"/>
                </a:ext>
              </a:extLst>
            </p:cNvPr>
            <p:cNvSpPr/>
            <p:nvPr/>
          </p:nvSpPr>
          <p:spPr>
            <a:xfrm>
              <a:off x="6521027" y="2424227"/>
              <a:ext cx="46233" cy="89371"/>
            </a:xfrm>
            <a:custGeom>
              <a:avLst/>
              <a:gdLst>
                <a:gd name="connsiteX0" fmla="*/ 25146 w 46233"/>
                <a:gd name="connsiteY0" fmla="*/ 31224 h 89371"/>
                <a:gd name="connsiteX1" fmla="*/ 25146 w 46233"/>
                <a:gd name="connsiteY1" fmla="*/ 65398 h 89371"/>
                <a:gd name="connsiteX2" fmla="*/ 26764 w 46233"/>
                <a:gd name="connsiteY2" fmla="*/ 74918 h 89371"/>
                <a:gd name="connsiteX3" fmla="*/ 32856 w 46233"/>
                <a:gd name="connsiteY3" fmla="*/ 77773 h 89371"/>
                <a:gd name="connsiteX4" fmla="*/ 41614 w 46233"/>
                <a:gd name="connsiteY4" fmla="*/ 75870 h 89371"/>
                <a:gd name="connsiteX5" fmla="*/ 43803 w 46233"/>
                <a:gd name="connsiteY5" fmla="*/ 77012 h 89371"/>
                <a:gd name="connsiteX6" fmla="*/ 46183 w 46233"/>
                <a:gd name="connsiteY6" fmla="*/ 83200 h 89371"/>
                <a:gd name="connsiteX7" fmla="*/ 46183 w 46233"/>
                <a:gd name="connsiteY7" fmla="*/ 84342 h 89371"/>
                <a:gd name="connsiteX8" fmla="*/ 44755 w 46233"/>
                <a:gd name="connsiteY8" fmla="*/ 85960 h 89371"/>
                <a:gd name="connsiteX9" fmla="*/ 29334 w 46233"/>
                <a:gd name="connsiteY9" fmla="*/ 89197 h 89371"/>
                <a:gd name="connsiteX10" fmla="*/ 13437 w 46233"/>
                <a:gd name="connsiteY10" fmla="*/ 82914 h 89371"/>
                <a:gd name="connsiteX11" fmla="*/ 10295 w 46233"/>
                <a:gd name="connsiteY11" fmla="*/ 75108 h 89371"/>
                <a:gd name="connsiteX12" fmla="*/ 9819 w 46233"/>
                <a:gd name="connsiteY12" fmla="*/ 64256 h 89371"/>
                <a:gd name="connsiteX13" fmla="*/ 9819 w 46233"/>
                <a:gd name="connsiteY13" fmla="*/ 31509 h 89371"/>
                <a:gd name="connsiteX14" fmla="*/ 2013 w 46233"/>
                <a:gd name="connsiteY14" fmla="*/ 31509 h 89371"/>
                <a:gd name="connsiteX15" fmla="*/ 14 w 46233"/>
                <a:gd name="connsiteY15" fmla="*/ 29910 h 89371"/>
                <a:gd name="connsiteX16" fmla="*/ 14 w 46233"/>
                <a:gd name="connsiteY16" fmla="*/ 29510 h 89371"/>
                <a:gd name="connsiteX17" fmla="*/ 14 w 46233"/>
                <a:gd name="connsiteY17" fmla="*/ 22466 h 89371"/>
                <a:gd name="connsiteX18" fmla="*/ 2013 w 46233"/>
                <a:gd name="connsiteY18" fmla="*/ 20372 h 89371"/>
                <a:gd name="connsiteX19" fmla="*/ 9819 w 46233"/>
                <a:gd name="connsiteY19" fmla="*/ 20372 h 89371"/>
                <a:gd name="connsiteX20" fmla="*/ 9819 w 46233"/>
                <a:gd name="connsiteY20" fmla="*/ 2094 h 89371"/>
                <a:gd name="connsiteX21" fmla="*/ 11818 w 46233"/>
                <a:gd name="connsiteY21" fmla="*/ 0 h 89371"/>
                <a:gd name="connsiteX22" fmla="*/ 22956 w 46233"/>
                <a:gd name="connsiteY22" fmla="*/ 0 h 89371"/>
                <a:gd name="connsiteX23" fmla="*/ 24955 w 46233"/>
                <a:gd name="connsiteY23" fmla="*/ 2094 h 89371"/>
                <a:gd name="connsiteX24" fmla="*/ 24955 w 46233"/>
                <a:gd name="connsiteY24" fmla="*/ 20372 h 89371"/>
                <a:gd name="connsiteX25" fmla="*/ 38663 w 46233"/>
                <a:gd name="connsiteY25" fmla="*/ 20372 h 89371"/>
                <a:gd name="connsiteX26" fmla="*/ 40757 w 46233"/>
                <a:gd name="connsiteY26" fmla="*/ 22066 h 89371"/>
                <a:gd name="connsiteX27" fmla="*/ 40757 w 46233"/>
                <a:gd name="connsiteY27" fmla="*/ 22466 h 89371"/>
                <a:gd name="connsiteX28" fmla="*/ 40757 w 46233"/>
                <a:gd name="connsiteY28" fmla="*/ 29034 h 89371"/>
                <a:gd name="connsiteX29" fmla="*/ 39177 w 46233"/>
                <a:gd name="connsiteY29" fmla="*/ 31043 h 89371"/>
                <a:gd name="connsiteX30" fmla="*/ 38663 w 46233"/>
                <a:gd name="connsiteY30" fmla="*/ 31033 h 8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6233" h="89371">
                  <a:moveTo>
                    <a:pt x="25146" y="31224"/>
                  </a:moveTo>
                  <a:lnTo>
                    <a:pt x="25146" y="65398"/>
                  </a:lnTo>
                  <a:cubicBezTo>
                    <a:pt x="24898" y="68654"/>
                    <a:pt x="25450" y="71929"/>
                    <a:pt x="26764" y="74918"/>
                  </a:cubicBezTo>
                  <a:cubicBezTo>
                    <a:pt x="28106" y="76936"/>
                    <a:pt x="30448" y="78031"/>
                    <a:pt x="32856" y="77773"/>
                  </a:cubicBezTo>
                  <a:cubicBezTo>
                    <a:pt x="35883" y="77802"/>
                    <a:pt x="38872" y="77155"/>
                    <a:pt x="41614" y="75870"/>
                  </a:cubicBezTo>
                  <a:cubicBezTo>
                    <a:pt x="42566" y="75870"/>
                    <a:pt x="43328" y="75870"/>
                    <a:pt x="43803" y="77012"/>
                  </a:cubicBezTo>
                  <a:lnTo>
                    <a:pt x="46183" y="83200"/>
                  </a:lnTo>
                  <a:cubicBezTo>
                    <a:pt x="46250" y="83580"/>
                    <a:pt x="46250" y="83961"/>
                    <a:pt x="46183" y="84342"/>
                  </a:cubicBezTo>
                  <a:cubicBezTo>
                    <a:pt x="46183" y="84913"/>
                    <a:pt x="46183" y="85389"/>
                    <a:pt x="44755" y="85960"/>
                  </a:cubicBezTo>
                  <a:cubicBezTo>
                    <a:pt x="39948" y="88245"/>
                    <a:pt x="34655" y="89359"/>
                    <a:pt x="29334" y="89197"/>
                  </a:cubicBezTo>
                  <a:cubicBezTo>
                    <a:pt x="23299" y="90063"/>
                    <a:pt x="17254" y="87674"/>
                    <a:pt x="13437" y="82914"/>
                  </a:cubicBezTo>
                  <a:cubicBezTo>
                    <a:pt x="11780" y="80601"/>
                    <a:pt x="10705" y="77926"/>
                    <a:pt x="10295" y="75108"/>
                  </a:cubicBezTo>
                  <a:cubicBezTo>
                    <a:pt x="9943" y="71500"/>
                    <a:pt x="9781" y="67883"/>
                    <a:pt x="9819" y="64256"/>
                  </a:cubicBezTo>
                  <a:lnTo>
                    <a:pt x="9819" y="31509"/>
                  </a:lnTo>
                  <a:lnTo>
                    <a:pt x="2013" y="31509"/>
                  </a:lnTo>
                  <a:cubicBezTo>
                    <a:pt x="1023" y="31624"/>
                    <a:pt x="128" y="30910"/>
                    <a:pt x="14" y="29910"/>
                  </a:cubicBezTo>
                  <a:cubicBezTo>
                    <a:pt x="-5" y="29777"/>
                    <a:pt x="-5" y="29643"/>
                    <a:pt x="14" y="29510"/>
                  </a:cubicBezTo>
                  <a:lnTo>
                    <a:pt x="14" y="22466"/>
                  </a:lnTo>
                  <a:cubicBezTo>
                    <a:pt x="14" y="21038"/>
                    <a:pt x="681" y="20372"/>
                    <a:pt x="2013" y="20372"/>
                  </a:cubicBezTo>
                  <a:lnTo>
                    <a:pt x="9819" y="20372"/>
                  </a:lnTo>
                  <a:lnTo>
                    <a:pt x="9819" y="2094"/>
                  </a:lnTo>
                  <a:cubicBezTo>
                    <a:pt x="9819" y="666"/>
                    <a:pt x="10486" y="0"/>
                    <a:pt x="11818" y="0"/>
                  </a:cubicBezTo>
                  <a:lnTo>
                    <a:pt x="22956" y="0"/>
                  </a:lnTo>
                  <a:cubicBezTo>
                    <a:pt x="24289" y="0"/>
                    <a:pt x="24955" y="666"/>
                    <a:pt x="24955" y="2094"/>
                  </a:cubicBezTo>
                  <a:lnTo>
                    <a:pt x="24955" y="20372"/>
                  </a:lnTo>
                  <a:lnTo>
                    <a:pt x="38663" y="20372"/>
                  </a:lnTo>
                  <a:cubicBezTo>
                    <a:pt x="39710" y="20257"/>
                    <a:pt x="40643" y="21019"/>
                    <a:pt x="40757" y="22066"/>
                  </a:cubicBezTo>
                  <a:cubicBezTo>
                    <a:pt x="40767" y="22199"/>
                    <a:pt x="40767" y="22333"/>
                    <a:pt x="40757" y="22466"/>
                  </a:cubicBezTo>
                  <a:lnTo>
                    <a:pt x="40757" y="29034"/>
                  </a:lnTo>
                  <a:cubicBezTo>
                    <a:pt x="40871" y="30024"/>
                    <a:pt x="40167" y="30929"/>
                    <a:pt x="39177" y="31043"/>
                  </a:cubicBezTo>
                  <a:cubicBezTo>
                    <a:pt x="39006" y="31062"/>
                    <a:pt x="38834" y="31062"/>
                    <a:pt x="38663" y="31033"/>
                  </a:cubicBezTo>
                  <a:close/>
                </a:path>
              </a:pathLst>
            </a:custGeom>
            <a:solidFill>
              <a:srgbClr val="9AA6B9"/>
            </a:solidFill>
            <a:ln w="9508" cap="flat">
              <a:noFill/>
              <a:prstDash val="solid"/>
              <a:miter/>
            </a:ln>
          </p:spPr>
          <p:txBody>
            <a:bodyPr rtlCol="0" anchor="ctr"/>
            <a:lstStyle/>
            <a:p>
              <a:endParaRPr lang="en-US"/>
            </a:p>
          </p:txBody>
        </p:sp>
      </p:grpSp>
    </p:spTree>
    <p:extLst>
      <p:ext uri="{BB962C8B-B14F-4D97-AF65-F5344CB8AC3E}">
        <p14:creationId xmlns:p14="http://schemas.microsoft.com/office/powerpoint/2010/main" val="3576676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9ABC1DD-9442-A64A-BC7B-375664675350}"/>
              </a:ext>
            </a:extLst>
          </p:cNvPr>
          <p:cNvSpPr>
            <a:spLocks noGrp="1"/>
          </p:cNvSpPr>
          <p:nvPr>
            <p:ph type="body" sz="quarter" idx="11"/>
          </p:nvPr>
        </p:nvSpPr>
        <p:spPr/>
        <p:txBody>
          <a:bodyPr/>
          <a:lstStyle/>
          <a:p>
            <a:r>
              <a:rPr lang="nl-NL" dirty="0"/>
              <a:t>Wat zijn trollen?</a:t>
            </a:r>
          </a:p>
        </p:txBody>
      </p:sp>
      <p:pic>
        <p:nvPicPr>
          <p:cNvPr id="4" name="Onlinemedia 3" descr="Wat is een trol? | Nepnieuws | Zapp Skills">
            <a:hlinkClick r:id="" action="ppaction://media"/>
            <a:extLst>
              <a:ext uri="{FF2B5EF4-FFF2-40B4-BE49-F238E27FC236}">
                <a16:creationId xmlns:a16="http://schemas.microsoft.com/office/drawing/2014/main" id="{D710096D-978E-1340-A0AD-EFCB71ED43A8}"/>
              </a:ext>
            </a:extLst>
          </p:cNvPr>
          <p:cNvPicPr>
            <a:picLocks noGrp="1" noRot="1" noChangeAspect="1"/>
          </p:cNvPicPr>
          <p:nvPr>
            <p:ph type="media" sz="quarter" idx="12"/>
            <a:videoFile r:link="rId1"/>
          </p:nvPr>
        </p:nvPicPr>
        <p:blipFill>
          <a:blip r:embed="rId3"/>
          <a:stretch>
            <a:fillRect/>
          </a:stretch>
        </p:blipFill>
        <p:spPr>
          <a:xfrm>
            <a:off x="728663" y="1981200"/>
            <a:ext cx="6715125" cy="3794125"/>
          </a:xfrm>
          <a:prstGeom prst="rect">
            <a:avLst/>
          </a:prstGeom>
        </p:spPr>
      </p:pic>
    </p:spTree>
    <p:extLst>
      <p:ext uri="{BB962C8B-B14F-4D97-AF65-F5344CB8AC3E}">
        <p14:creationId xmlns:p14="http://schemas.microsoft.com/office/powerpoint/2010/main" val="2495031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34B89FB3-7EB8-974C-844C-DB1F85C73405}"/>
              </a:ext>
            </a:extLst>
          </p:cNvPr>
          <p:cNvSpPr>
            <a:spLocks noGrp="1"/>
          </p:cNvSpPr>
          <p:nvPr>
            <p:ph type="body" sz="quarter" idx="11"/>
          </p:nvPr>
        </p:nvSpPr>
        <p:spPr/>
        <p:txBody>
          <a:bodyPr/>
          <a:lstStyle/>
          <a:p>
            <a:r>
              <a:rPr lang="nl-NL" dirty="0"/>
              <a:t>Opdracht</a:t>
            </a:r>
          </a:p>
        </p:txBody>
      </p:sp>
      <p:sp>
        <p:nvSpPr>
          <p:cNvPr id="3" name="Tijdelijke aanduiding voor tekst 2">
            <a:extLst>
              <a:ext uri="{FF2B5EF4-FFF2-40B4-BE49-F238E27FC236}">
                <a16:creationId xmlns:a16="http://schemas.microsoft.com/office/drawing/2014/main" id="{C65EABF4-49CB-4D44-BE76-36C13966212A}"/>
              </a:ext>
            </a:extLst>
          </p:cNvPr>
          <p:cNvSpPr>
            <a:spLocks noGrp="1"/>
          </p:cNvSpPr>
          <p:nvPr>
            <p:ph type="body" sz="quarter" idx="12"/>
          </p:nvPr>
        </p:nvSpPr>
        <p:spPr/>
        <p:txBody>
          <a:bodyPr/>
          <a:lstStyle/>
          <a:p>
            <a:r>
              <a:rPr lang="nl-NL" i="1" dirty="0"/>
              <a:t>Werk in tweetallen</a:t>
            </a:r>
          </a:p>
          <a:p>
            <a:r>
              <a:rPr lang="nl-NL" dirty="0"/>
              <a:t>Kijk op internet of het jou lukt om een trol te vinden? Weet je nog waar je naar moet kijken? </a:t>
            </a:r>
          </a:p>
          <a:p>
            <a:pPr marL="342900" indent="-342900">
              <a:buFont typeface="Arial" panose="020B0604020202020204" pitchFamily="34" charset="0"/>
              <a:buChar char="•"/>
            </a:pPr>
            <a:r>
              <a:rPr lang="nl-NL" dirty="0"/>
              <a:t>Een lelijke reactie, pesterig of boosaardig. Bedoeld om meer reacties te krijgen.</a:t>
            </a:r>
          </a:p>
          <a:p>
            <a:pPr marL="342900" indent="-342900">
              <a:buFont typeface="Arial" panose="020B0604020202020204" pitchFamily="34" charset="0"/>
              <a:buChar char="•"/>
            </a:pPr>
            <a:r>
              <a:rPr lang="nl-NL" dirty="0"/>
              <a:t>Een profiel zonder foto, maar vaak met een gemene of agressieve afbeelding</a:t>
            </a:r>
          </a:p>
        </p:txBody>
      </p:sp>
    </p:spTree>
    <p:extLst>
      <p:ext uri="{BB962C8B-B14F-4D97-AF65-F5344CB8AC3E}">
        <p14:creationId xmlns:p14="http://schemas.microsoft.com/office/powerpoint/2010/main" val="2847033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2F80144-4E05-6B47-9FF0-8E7F642792A7}"/>
              </a:ext>
            </a:extLst>
          </p:cNvPr>
          <p:cNvSpPr>
            <a:spLocks noGrp="1"/>
          </p:cNvSpPr>
          <p:nvPr>
            <p:ph type="body" sz="quarter" idx="11"/>
          </p:nvPr>
        </p:nvSpPr>
        <p:spPr/>
        <p:txBody>
          <a:bodyPr/>
          <a:lstStyle/>
          <a:p>
            <a:r>
              <a:rPr lang="nl-NL" dirty="0"/>
              <a:t>Opdracht 2</a:t>
            </a:r>
          </a:p>
        </p:txBody>
      </p:sp>
      <p:sp>
        <p:nvSpPr>
          <p:cNvPr id="3" name="Tijdelijke aanduiding voor tekst 2">
            <a:extLst>
              <a:ext uri="{FF2B5EF4-FFF2-40B4-BE49-F238E27FC236}">
                <a16:creationId xmlns:a16="http://schemas.microsoft.com/office/drawing/2014/main" id="{3A54709F-F3D1-5341-A828-A7209AB6625A}"/>
              </a:ext>
            </a:extLst>
          </p:cNvPr>
          <p:cNvSpPr>
            <a:spLocks noGrp="1"/>
          </p:cNvSpPr>
          <p:nvPr>
            <p:ph type="body" sz="quarter" idx="12"/>
          </p:nvPr>
        </p:nvSpPr>
        <p:spPr/>
        <p:txBody>
          <a:bodyPr>
            <a:normAutofit lnSpcReduction="10000"/>
          </a:bodyPr>
          <a:lstStyle/>
          <a:p>
            <a:r>
              <a:rPr lang="nl-NL" i="1" dirty="0"/>
              <a:t>Werk in tweetallen</a:t>
            </a:r>
          </a:p>
          <a:p>
            <a:r>
              <a:rPr lang="nl-NL" dirty="0"/>
              <a:t>Nepprofielen komen vaak voor bij bekende mensen. </a:t>
            </a:r>
          </a:p>
          <a:p>
            <a:r>
              <a:rPr lang="nl-NL" dirty="0"/>
              <a:t>Koning Willem-Alexander, Ronald Koeman, Martien </a:t>
            </a:r>
            <a:r>
              <a:rPr lang="nl-NL" dirty="0" err="1"/>
              <a:t>Meiland</a:t>
            </a:r>
            <a:r>
              <a:rPr lang="nl-NL" dirty="0"/>
              <a:t> zijn enkele voorbeelden van BN-</a:t>
            </a:r>
            <a:r>
              <a:rPr lang="nl-NL" dirty="0" err="1"/>
              <a:t>ers</a:t>
            </a:r>
            <a:r>
              <a:rPr lang="nl-NL" dirty="0"/>
              <a:t> die te maken kregen met een nepaccount. Soms hebben die nep-accounts zelfs heel veel volgers.</a:t>
            </a:r>
          </a:p>
          <a:p>
            <a:r>
              <a:rPr lang="nl-NL" dirty="0"/>
              <a:t>Zoek een voorbeeld van een nep-account en een echt account van iemand. Hoe zie jij wat het echte account is?</a:t>
            </a:r>
          </a:p>
        </p:txBody>
      </p:sp>
    </p:spTree>
    <p:extLst>
      <p:ext uri="{BB962C8B-B14F-4D97-AF65-F5344CB8AC3E}">
        <p14:creationId xmlns:p14="http://schemas.microsoft.com/office/powerpoint/2010/main" val="321357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5805DA2C-D940-FE44-B484-06D30C513562}"/>
              </a:ext>
            </a:extLst>
          </p:cNvPr>
          <p:cNvSpPr>
            <a:spLocks noGrp="1"/>
          </p:cNvSpPr>
          <p:nvPr>
            <p:ph type="body" sz="quarter" idx="11"/>
          </p:nvPr>
        </p:nvSpPr>
        <p:spPr/>
        <p:txBody>
          <a:bodyPr/>
          <a:lstStyle/>
          <a:p>
            <a:r>
              <a:rPr lang="nl-NL" dirty="0"/>
              <a:t>Verdiepingsmateriaal</a:t>
            </a:r>
          </a:p>
        </p:txBody>
      </p:sp>
      <p:sp>
        <p:nvSpPr>
          <p:cNvPr id="3" name="Tijdelijke aanduiding voor tekst 2">
            <a:extLst>
              <a:ext uri="{FF2B5EF4-FFF2-40B4-BE49-F238E27FC236}">
                <a16:creationId xmlns:a16="http://schemas.microsoft.com/office/drawing/2014/main" id="{1FF9D855-2B2B-9F49-8C25-BAAA62C10760}"/>
              </a:ext>
            </a:extLst>
          </p:cNvPr>
          <p:cNvSpPr>
            <a:spLocks noGrp="1"/>
          </p:cNvSpPr>
          <p:nvPr>
            <p:ph type="body" sz="quarter" idx="12"/>
          </p:nvPr>
        </p:nvSpPr>
        <p:spPr/>
        <p:txBody>
          <a:bodyPr/>
          <a:lstStyle/>
          <a:p>
            <a:r>
              <a:rPr lang="nl-NL" dirty="0"/>
              <a:t>Bekijk het filmpje van Kalvijn. Kalvijn heeft ook te maken met nepprofielen. In deze video onderzoekt hij of mensen echt zijn wie ze zijn…..</a:t>
            </a:r>
          </a:p>
          <a:p>
            <a:endParaRPr lang="nl-NL" dirty="0"/>
          </a:p>
        </p:txBody>
      </p:sp>
      <p:pic>
        <p:nvPicPr>
          <p:cNvPr id="5" name="Onlinemedia 4" descr="NEP-PROFIELEN ONTMASKEREN | Kalvijn">
            <a:hlinkClick r:id="" action="ppaction://media"/>
            <a:extLst>
              <a:ext uri="{FF2B5EF4-FFF2-40B4-BE49-F238E27FC236}">
                <a16:creationId xmlns:a16="http://schemas.microsoft.com/office/drawing/2014/main" id="{FE31BA2C-C05A-8B4A-99BE-5E94F3D7FADC}"/>
              </a:ext>
            </a:extLst>
          </p:cNvPr>
          <p:cNvPicPr>
            <a:picLocks noGrp="1" noRot="1" noChangeAspect="1"/>
          </p:cNvPicPr>
          <p:nvPr>
            <p:ph type="media" sz="quarter" idx="13"/>
            <a:videoFile r:link="rId1"/>
          </p:nvPr>
        </p:nvPicPr>
        <p:blipFill>
          <a:blip r:embed="rId3"/>
          <a:stretch>
            <a:fillRect/>
          </a:stretch>
        </p:blipFill>
        <p:spPr>
          <a:xfrm>
            <a:off x="6543675" y="2586038"/>
            <a:ext cx="5267325" cy="2976562"/>
          </a:xfrm>
          <a:prstGeom prst="rect">
            <a:avLst/>
          </a:prstGeom>
        </p:spPr>
      </p:pic>
    </p:spTree>
    <p:extLst>
      <p:ext uri="{BB962C8B-B14F-4D97-AF65-F5344CB8AC3E}">
        <p14:creationId xmlns:p14="http://schemas.microsoft.com/office/powerpoint/2010/main" val="2994747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4E647CEF-712B-A74B-A492-6508C5A65897}"/>
              </a:ext>
            </a:extLst>
          </p:cNvPr>
          <p:cNvSpPr>
            <a:spLocks noGrp="1"/>
          </p:cNvSpPr>
          <p:nvPr>
            <p:ph type="body" sz="quarter" idx="11"/>
          </p:nvPr>
        </p:nvSpPr>
        <p:spPr/>
        <p:txBody>
          <a:bodyPr/>
          <a:lstStyle/>
          <a:p>
            <a:r>
              <a:rPr lang="nl-NL" dirty="0"/>
              <a:t>Bespreek in de klas</a:t>
            </a:r>
          </a:p>
        </p:txBody>
      </p:sp>
      <p:sp>
        <p:nvSpPr>
          <p:cNvPr id="3" name="Tijdelijke aanduiding voor tekst 2">
            <a:extLst>
              <a:ext uri="{FF2B5EF4-FFF2-40B4-BE49-F238E27FC236}">
                <a16:creationId xmlns:a16="http://schemas.microsoft.com/office/drawing/2014/main" id="{84441844-3F5D-584E-A499-8E7E22FCB843}"/>
              </a:ext>
            </a:extLst>
          </p:cNvPr>
          <p:cNvSpPr>
            <a:spLocks noGrp="1"/>
          </p:cNvSpPr>
          <p:nvPr>
            <p:ph type="body" sz="quarter" idx="12"/>
          </p:nvPr>
        </p:nvSpPr>
        <p:spPr/>
        <p:txBody>
          <a:bodyPr>
            <a:normAutofit fontScale="85000" lnSpcReduction="20000"/>
          </a:bodyPr>
          <a:lstStyle/>
          <a:p>
            <a:r>
              <a:rPr lang="nl-NL" dirty="0"/>
              <a:t>Steek je hand op als het klopt.</a:t>
            </a:r>
          </a:p>
          <a:p>
            <a:pPr marL="342900" indent="-342900">
              <a:buFont typeface="Arial" panose="020B0604020202020204" pitchFamily="34" charset="0"/>
              <a:buChar char="•"/>
            </a:pPr>
            <a:r>
              <a:rPr lang="nl-NL" dirty="0"/>
              <a:t>Wie leent zijn of haar telefoon wel eens uit?</a:t>
            </a:r>
          </a:p>
          <a:p>
            <a:pPr marL="342900" indent="-342900">
              <a:buFont typeface="Arial" panose="020B0604020202020204" pitchFamily="34" charset="0"/>
              <a:buChar char="•"/>
            </a:pPr>
            <a:r>
              <a:rPr lang="nl-NL" dirty="0"/>
              <a:t>Wie kent de toegangscode van de telefoon van een klasgenoot?</a:t>
            </a:r>
          </a:p>
          <a:p>
            <a:pPr marL="342900" indent="-342900">
              <a:buFont typeface="Arial" panose="020B0604020202020204" pitchFamily="34" charset="0"/>
              <a:buChar char="•"/>
            </a:pPr>
            <a:r>
              <a:rPr lang="nl-NL" dirty="0"/>
              <a:t>Wie pakt wel eens ongevraagd de telefoon van een ander?</a:t>
            </a:r>
          </a:p>
          <a:p>
            <a:pPr marL="342900" indent="-342900">
              <a:buFont typeface="Arial" panose="020B0604020202020204" pitchFamily="34" charset="0"/>
              <a:buChar char="•"/>
            </a:pPr>
            <a:r>
              <a:rPr lang="nl-NL" dirty="0"/>
              <a:t>Wie heeft wel eens iets geplaatst op </a:t>
            </a:r>
            <a:r>
              <a:rPr lang="nl-NL" dirty="0" err="1"/>
              <a:t>TikTok</a:t>
            </a:r>
            <a:r>
              <a:rPr lang="nl-NL" dirty="0"/>
              <a:t>, Snapchat, Instagram vanaf het account van een ander?</a:t>
            </a:r>
          </a:p>
          <a:p>
            <a:pPr marL="342900" indent="-342900">
              <a:buFont typeface="Arial" panose="020B0604020202020204" pitchFamily="34" charset="0"/>
              <a:buChar char="•"/>
            </a:pPr>
            <a:r>
              <a:rPr lang="nl-NL" dirty="0">
                <a:solidFill>
                  <a:schemeClr val="accent1"/>
                </a:solidFill>
              </a:rPr>
              <a:t>Welke reactie leverde dat op?</a:t>
            </a:r>
          </a:p>
          <a:p>
            <a:pPr marL="342900" indent="-342900">
              <a:buFont typeface="Arial" panose="020B0604020202020204" pitchFamily="34" charset="0"/>
              <a:buChar char="•"/>
            </a:pPr>
            <a:r>
              <a:rPr lang="nl-NL" dirty="0">
                <a:solidFill>
                  <a:schemeClr val="accent1"/>
                </a:solidFill>
              </a:rPr>
              <a:t>Hoe zou je het vinden als iemand vanaf jouw account berichten verspreidt?</a:t>
            </a:r>
          </a:p>
        </p:txBody>
      </p:sp>
      <p:grpSp>
        <p:nvGrpSpPr>
          <p:cNvPr id="4" name="Group 1">
            <a:extLst>
              <a:ext uri="{FF2B5EF4-FFF2-40B4-BE49-F238E27FC236}">
                <a16:creationId xmlns:a16="http://schemas.microsoft.com/office/drawing/2014/main" id="{875EC480-5649-D64A-A912-3A1DBA92A1D6}"/>
              </a:ext>
            </a:extLst>
          </p:cNvPr>
          <p:cNvGrpSpPr/>
          <p:nvPr/>
        </p:nvGrpSpPr>
        <p:grpSpPr>
          <a:xfrm>
            <a:off x="8199309" y="5312720"/>
            <a:ext cx="1185501" cy="1329967"/>
            <a:chOff x="3624256" y="3547864"/>
            <a:chExt cx="654505" cy="734264"/>
          </a:xfrm>
        </p:grpSpPr>
        <p:sp>
          <p:nvSpPr>
            <p:cNvPr id="5" name="Graphic 2">
              <a:extLst>
                <a:ext uri="{FF2B5EF4-FFF2-40B4-BE49-F238E27FC236}">
                  <a16:creationId xmlns:a16="http://schemas.microsoft.com/office/drawing/2014/main" id="{19BE2784-AFB6-F346-ACBA-4DA0B52D62A2}"/>
                </a:ext>
              </a:extLst>
            </p:cNvPr>
            <p:cNvSpPr/>
            <p:nvPr/>
          </p:nvSpPr>
          <p:spPr>
            <a:xfrm>
              <a:off x="3624256" y="3547864"/>
              <a:ext cx="654505" cy="734264"/>
            </a:xfrm>
            <a:custGeom>
              <a:avLst/>
              <a:gdLst>
                <a:gd name="connsiteX0" fmla="*/ 631548 w 654505"/>
                <a:gd name="connsiteY0" fmla="*/ 191563 h 734264"/>
                <a:gd name="connsiteX1" fmla="*/ 574432 w 654505"/>
                <a:gd name="connsiteY1" fmla="*/ 89515 h 734264"/>
                <a:gd name="connsiteX2" fmla="*/ 481618 w 654505"/>
                <a:gd name="connsiteY2" fmla="*/ 27163 h 734264"/>
                <a:gd name="connsiteX3" fmla="*/ 336066 w 654505"/>
                <a:gd name="connsiteY3" fmla="*/ 128 h 734264"/>
                <a:gd name="connsiteX4" fmla="*/ 117786 w 654505"/>
                <a:gd name="connsiteY4" fmla="*/ 75236 h 734264"/>
                <a:gd name="connsiteX5" fmla="*/ 32778 w 654505"/>
                <a:gd name="connsiteY5" fmla="*/ 192896 h 734264"/>
                <a:gd name="connsiteX6" fmla="*/ 126 w 654505"/>
                <a:gd name="connsiteY6" fmla="*/ 377096 h 734264"/>
                <a:gd name="connsiteX7" fmla="*/ 83040 w 654505"/>
                <a:gd name="connsiteY7" fmla="*/ 644306 h 734264"/>
                <a:gd name="connsiteX8" fmla="*/ 314743 w 654505"/>
                <a:gd name="connsiteY8" fmla="*/ 734264 h 734264"/>
                <a:gd name="connsiteX9" fmla="*/ 559201 w 654505"/>
                <a:gd name="connsiteY9" fmla="*/ 635834 h 734264"/>
                <a:gd name="connsiteX10" fmla="*/ 654395 w 654505"/>
                <a:gd name="connsiteY10" fmla="*/ 347396 h 734264"/>
                <a:gd name="connsiteX11" fmla="*/ 631548 w 654505"/>
                <a:gd name="connsiteY11" fmla="*/ 191563 h 734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4505" h="734264">
                  <a:moveTo>
                    <a:pt x="631548" y="191563"/>
                  </a:moveTo>
                  <a:cubicBezTo>
                    <a:pt x="619679" y="154000"/>
                    <a:pt x="600241" y="119273"/>
                    <a:pt x="574432" y="89515"/>
                  </a:cubicBezTo>
                  <a:cubicBezTo>
                    <a:pt x="547834" y="62909"/>
                    <a:pt x="516309" y="41728"/>
                    <a:pt x="481618" y="27163"/>
                  </a:cubicBezTo>
                  <a:cubicBezTo>
                    <a:pt x="435547" y="8001"/>
                    <a:pt x="385946" y="-1214"/>
                    <a:pt x="336066" y="128"/>
                  </a:cubicBezTo>
                  <a:cubicBezTo>
                    <a:pt x="257010" y="385"/>
                    <a:pt x="180261" y="26792"/>
                    <a:pt x="117786" y="75236"/>
                  </a:cubicBezTo>
                  <a:cubicBezTo>
                    <a:pt x="82819" y="101700"/>
                    <a:pt x="54482" y="140920"/>
                    <a:pt x="32778" y="192896"/>
                  </a:cubicBezTo>
                  <a:cubicBezTo>
                    <a:pt x="9772" y="251516"/>
                    <a:pt x="-1327" y="314135"/>
                    <a:pt x="126" y="377096"/>
                  </a:cubicBezTo>
                  <a:cubicBezTo>
                    <a:pt x="126" y="495203"/>
                    <a:pt x="27764" y="584267"/>
                    <a:pt x="83040" y="644306"/>
                  </a:cubicBezTo>
                  <a:cubicBezTo>
                    <a:pt x="138317" y="704345"/>
                    <a:pt x="215550" y="734331"/>
                    <a:pt x="314743" y="734264"/>
                  </a:cubicBezTo>
                  <a:cubicBezTo>
                    <a:pt x="413935" y="734264"/>
                    <a:pt x="495421" y="701451"/>
                    <a:pt x="559201" y="635834"/>
                  </a:cubicBezTo>
                  <a:cubicBezTo>
                    <a:pt x="622981" y="570216"/>
                    <a:pt x="654712" y="474070"/>
                    <a:pt x="654395" y="347396"/>
                  </a:cubicBezTo>
                  <a:cubicBezTo>
                    <a:pt x="655538" y="294544"/>
                    <a:pt x="647815" y="241864"/>
                    <a:pt x="631548" y="191563"/>
                  </a:cubicBezTo>
                  <a:close/>
                </a:path>
              </a:pathLst>
            </a:custGeom>
            <a:solidFill>
              <a:srgbClr val="3E5060"/>
            </a:solidFill>
            <a:ln w="9508" cap="flat">
              <a:noFill/>
              <a:prstDash val="solid"/>
              <a:miter/>
            </a:ln>
          </p:spPr>
          <p:txBody>
            <a:bodyPr rtlCol="0" anchor="ctr"/>
            <a:lstStyle/>
            <a:p>
              <a:endParaRPr lang="en-US"/>
            </a:p>
          </p:txBody>
        </p:sp>
        <p:sp>
          <p:nvSpPr>
            <p:cNvPr id="6" name="Graphic 2">
              <a:extLst>
                <a:ext uri="{FF2B5EF4-FFF2-40B4-BE49-F238E27FC236}">
                  <a16:creationId xmlns:a16="http://schemas.microsoft.com/office/drawing/2014/main" id="{99D93F1B-8AFF-8F49-B1F1-7CD0A174F041}"/>
                </a:ext>
              </a:extLst>
            </p:cNvPr>
            <p:cNvSpPr/>
            <p:nvPr/>
          </p:nvSpPr>
          <p:spPr>
            <a:xfrm>
              <a:off x="3844513" y="3712433"/>
              <a:ext cx="211111" cy="381184"/>
            </a:xfrm>
            <a:custGeom>
              <a:avLst/>
              <a:gdLst>
                <a:gd name="connsiteX0" fmla="*/ 101720 w 211111"/>
                <a:gd name="connsiteY0" fmla="*/ 287731 h 381184"/>
                <a:gd name="connsiteX1" fmla="*/ 76303 w 211111"/>
                <a:gd name="connsiteY1" fmla="*/ 287731 h 381184"/>
                <a:gd name="connsiteX2" fmla="*/ 68307 w 211111"/>
                <a:gd name="connsiteY2" fmla="*/ 285636 h 381184"/>
                <a:gd name="connsiteX3" fmla="*/ 66118 w 211111"/>
                <a:gd name="connsiteY3" fmla="*/ 277640 h 381184"/>
                <a:gd name="connsiteX4" fmla="*/ 66118 w 211111"/>
                <a:gd name="connsiteY4" fmla="*/ 186825 h 381184"/>
                <a:gd name="connsiteX5" fmla="*/ 68021 w 211111"/>
                <a:gd name="connsiteY5" fmla="*/ 178638 h 381184"/>
                <a:gd name="connsiteX6" fmla="*/ 75732 w 211111"/>
                <a:gd name="connsiteY6" fmla="*/ 174545 h 381184"/>
                <a:gd name="connsiteX7" fmla="*/ 152458 w 211111"/>
                <a:gd name="connsiteY7" fmla="*/ 97723 h 381184"/>
                <a:gd name="connsiteX8" fmla="*/ 101244 w 211111"/>
                <a:gd name="connsiteY8" fmla="*/ 41654 h 381184"/>
                <a:gd name="connsiteX9" fmla="*/ 49459 w 211111"/>
                <a:gd name="connsiteY9" fmla="*/ 87538 h 381184"/>
                <a:gd name="connsiteX10" fmla="*/ 46317 w 211111"/>
                <a:gd name="connsiteY10" fmla="*/ 95534 h 381184"/>
                <a:gd name="connsiteX11" fmla="*/ 38226 w 211111"/>
                <a:gd name="connsiteY11" fmla="*/ 97723 h 381184"/>
                <a:gd name="connsiteX12" fmla="*/ 9667 w 211111"/>
                <a:gd name="connsiteY12" fmla="*/ 97723 h 381184"/>
                <a:gd name="connsiteX13" fmla="*/ 148 w 211111"/>
                <a:gd name="connsiteY13" fmla="*/ 89727 h 381184"/>
                <a:gd name="connsiteX14" fmla="*/ 30039 w 211111"/>
                <a:gd name="connsiteY14" fmla="*/ 23091 h 381184"/>
                <a:gd name="connsiteX15" fmla="*/ 107241 w 211111"/>
                <a:gd name="connsiteY15" fmla="*/ 150 h 381184"/>
                <a:gd name="connsiteX16" fmla="*/ 182445 w 211111"/>
                <a:gd name="connsiteY16" fmla="*/ 23948 h 381184"/>
                <a:gd name="connsiteX17" fmla="*/ 211003 w 211111"/>
                <a:gd name="connsiteY17" fmla="*/ 94106 h 381184"/>
                <a:gd name="connsiteX18" fmla="*/ 184063 w 211111"/>
                <a:gd name="connsiteY18" fmla="*/ 168833 h 381184"/>
                <a:gd name="connsiteX19" fmla="*/ 112191 w 211111"/>
                <a:gd name="connsiteY19" fmla="*/ 208910 h 381184"/>
                <a:gd name="connsiteX20" fmla="*/ 112191 w 211111"/>
                <a:gd name="connsiteY20" fmla="*/ 277259 h 381184"/>
                <a:gd name="connsiteX21" fmla="*/ 106515 w 211111"/>
                <a:gd name="connsiteY21" fmla="*/ 287350 h 381184"/>
                <a:gd name="connsiteX22" fmla="*/ 102101 w 211111"/>
                <a:gd name="connsiteY22" fmla="*/ 287350 h 381184"/>
                <a:gd name="connsiteX23" fmla="*/ 123900 w 211111"/>
                <a:gd name="connsiteY23" fmla="*/ 347512 h 381184"/>
                <a:gd name="connsiteX24" fmla="*/ 114381 w 211111"/>
                <a:gd name="connsiteY24" fmla="*/ 371597 h 381184"/>
                <a:gd name="connsiteX25" fmla="*/ 88203 w 211111"/>
                <a:gd name="connsiteY25" fmla="*/ 381116 h 381184"/>
                <a:gd name="connsiteX26" fmla="*/ 61548 w 211111"/>
                <a:gd name="connsiteY26" fmla="*/ 371597 h 381184"/>
                <a:gd name="connsiteX27" fmla="*/ 52029 w 211111"/>
                <a:gd name="connsiteY27" fmla="*/ 348084 h 381184"/>
                <a:gd name="connsiteX28" fmla="*/ 62215 w 211111"/>
                <a:gd name="connsiteY28" fmla="*/ 324285 h 381184"/>
                <a:gd name="connsiteX29" fmla="*/ 114286 w 211111"/>
                <a:gd name="connsiteY29" fmla="*/ 323809 h 381184"/>
                <a:gd name="connsiteX30" fmla="*/ 123900 w 211111"/>
                <a:gd name="connsiteY30" fmla="*/ 347512 h 381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11111" h="381184">
                  <a:moveTo>
                    <a:pt x="101720" y="287731"/>
                  </a:moveTo>
                  <a:lnTo>
                    <a:pt x="76303" y="287731"/>
                  </a:lnTo>
                  <a:cubicBezTo>
                    <a:pt x="73467" y="288092"/>
                    <a:pt x="70601" y="287340"/>
                    <a:pt x="68307" y="285636"/>
                  </a:cubicBezTo>
                  <a:cubicBezTo>
                    <a:pt x="66548" y="283361"/>
                    <a:pt x="65761" y="280487"/>
                    <a:pt x="66118" y="277640"/>
                  </a:cubicBezTo>
                  <a:lnTo>
                    <a:pt x="66118" y="186825"/>
                  </a:lnTo>
                  <a:cubicBezTo>
                    <a:pt x="65860" y="183960"/>
                    <a:pt x="66527" y="181094"/>
                    <a:pt x="68021" y="178638"/>
                  </a:cubicBezTo>
                  <a:cubicBezTo>
                    <a:pt x="70131" y="176544"/>
                    <a:pt x="72813" y="175116"/>
                    <a:pt x="75732" y="174545"/>
                  </a:cubicBezTo>
                  <a:cubicBezTo>
                    <a:pt x="126883" y="163245"/>
                    <a:pt x="152458" y="137638"/>
                    <a:pt x="152458" y="97723"/>
                  </a:cubicBezTo>
                  <a:cubicBezTo>
                    <a:pt x="152458" y="60284"/>
                    <a:pt x="135387" y="41588"/>
                    <a:pt x="101244" y="41654"/>
                  </a:cubicBezTo>
                  <a:cubicBezTo>
                    <a:pt x="70337" y="41654"/>
                    <a:pt x="53076" y="56952"/>
                    <a:pt x="49459" y="87538"/>
                  </a:cubicBezTo>
                  <a:cubicBezTo>
                    <a:pt x="49205" y="90451"/>
                    <a:pt x="48114" y="93230"/>
                    <a:pt x="46317" y="95534"/>
                  </a:cubicBezTo>
                  <a:cubicBezTo>
                    <a:pt x="43994" y="97267"/>
                    <a:pt x="41102" y="98047"/>
                    <a:pt x="38226" y="97723"/>
                  </a:cubicBezTo>
                  <a:lnTo>
                    <a:pt x="9667" y="97723"/>
                  </a:lnTo>
                  <a:cubicBezTo>
                    <a:pt x="3289" y="97723"/>
                    <a:pt x="148" y="95058"/>
                    <a:pt x="148" y="89727"/>
                  </a:cubicBezTo>
                  <a:cubicBezTo>
                    <a:pt x="-1434" y="63958"/>
                    <a:pt x="9739" y="39046"/>
                    <a:pt x="30039" y="23091"/>
                  </a:cubicBezTo>
                  <a:cubicBezTo>
                    <a:pt x="52495" y="7051"/>
                    <a:pt x="79669" y="-1021"/>
                    <a:pt x="107241" y="150"/>
                  </a:cubicBezTo>
                  <a:cubicBezTo>
                    <a:pt x="134359" y="-1250"/>
                    <a:pt x="161070" y="7203"/>
                    <a:pt x="182445" y="23948"/>
                  </a:cubicBezTo>
                  <a:cubicBezTo>
                    <a:pt x="201483" y="39750"/>
                    <a:pt x="211003" y="63140"/>
                    <a:pt x="211003" y="94106"/>
                  </a:cubicBezTo>
                  <a:cubicBezTo>
                    <a:pt x="212259" y="121598"/>
                    <a:pt x="202572" y="148471"/>
                    <a:pt x="184063" y="168833"/>
                  </a:cubicBezTo>
                  <a:cubicBezTo>
                    <a:pt x="164375" y="188719"/>
                    <a:pt x="139455" y="202608"/>
                    <a:pt x="112191" y="208910"/>
                  </a:cubicBezTo>
                  <a:lnTo>
                    <a:pt x="112191" y="277259"/>
                  </a:lnTo>
                  <a:cubicBezTo>
                    <a:pt x="113410" y="281610"/>
                    <a:pt x="110869" y="286131"/>
                    <a:pt x="106515" y="287350"/>
                  </a:cubicBezTo>
                  <a:cubicBezTo>
                    <a:pt x="105071" y="287750"/>
                    <a:pt x="103544" y="287750"/>
                    <a:pt x="102101" y="287350"/>
                  </a:cubicBezTo>
                  <a:close/>
                  <a:moveTo>
                    <a:pt x="123900" y="347512"/>
                  </a:moveTo>
                  <a:cubicBezTo>
                    <a:pt x="124083" y="356489"/>
                    <a:pt x="120653" y="365171"/>
                    <a:pt x="114381" y="371597"/>
                  </a:cubicBezTo>
                  <a:cubicBezTo>
                    <a:pt x="107358" y="378270"/>
                    <a:pt x="97872" y="381725"/>
                    <a:pt x="88203" y="381116"/>
                  </a:cubicBezTo>
                  <a:cubicBezTo>
                    <a:pt x="78414" y="381554"/>
                    <a:pt x="68844" y="378136"/>
                    <a:pt x="61548" y="371597"/>
                  </a:cubicBezTo>
                  <a:cubicBezTo>
                    <a:pt x="55191" y="365457"/>
                    <a:pt x="51732" y="356918"/>
                    <a:pt x="52029" y="348084"/>
                  </a:cubicBezTo>
                  <a:cubicBezTo>
                    <a:pt x="51858" y="339059"/>
                    <a:pt x="55567" y="330397"/>
                    <a:pt x="62215" y="324285"/>
                  </a:cubicBezTo>
                  <a:cubicBezTo>
                    <a:pt x="77207" y="311643"/>
                    <a:pt x="99065" y="311443"/>
                    <a:pt x="114286" y="323809"/>
                  </a:cubicBezTo>
                  <a:cubicBezTo>
                    <a:pt x="120846" y="329892"/>
                    <a:pt x="124369" y="338574"/>
                    <a:pt x="123900" y="347512"/>
                  </a:cubicBezTo>
                  <a:close/>
                </a:path>
              </a:pathLst>
            </a:custGeom>
            <a:solidFill>
              <a:srgbClr val="FFFFFF"/>
            </a:solidFill>
            <a:ln w="9508" cap="flat">
              <a:noFill/>
              <a:prstDash val="solid"/>
              <a:miter/>
            </a:ln>
          </p:spPr>
          <p:txBody>
            <a:bodyPr rtlCol="0" anchor="ctr"/>
            <a:lstStyle/>
            <a:p>
              <a:endParaRPr lang="en-US"/>
            </a:p>
          </p:txBody>
        </p:sp>
        <p:sp>
          <p:nvSpPr>
            <p:cNvPr id="7" name="Graphic 2">
              <a:extLst>
                <a:ext uri="{FF2B5EF4-FFF2-40B4-BE49-F238E27FC236}">
                  <a16:creationId xmlns:a16="http://schemas.microsoft.com/office/drawing/2014/main" id="{CEA114FF-6164-6348-96EB-CE376164929D}"/>
                </a:ext>
              </a:extLst>
            </p:cNvPr>
            <p:cNvSpPr/>
            <p:nvPr/>
          </p:nvSpPr>
          <p:spPr>
            <a:xfrm>
              <a:off x="3736166" y="3843873"/>
              <a:ext cx="108600" cy="196588"/>
            </a:xfrm>
            <a:custGeom>
              <a:avLst/>
              <a:gdLst>
                <a:gd name="connsiteX0" fmla="*/ 52521 w 108600"/>
                <a:gd name="connsiteY0" fmla="*/ 148199 h 196588"/>
                <a:gd name="connsiteX1" fmla="*/ 39289 w 108600"/>
                <a:gd name="connsiteY1" fmla="*/ 148199 h 196588"/>
                <a:gd name="connsiteX2" fmla="*/ 34053 w 108600"/>
                <a:gd name="connsiteY2" fmla="*/ 145153 h 196588"/>
                <a:gd name="connsiteX3" fmla="*/ 34053 w 108600"/>
                <a:gd name="connsiteY3" fmla="*/ 142964 h 196588"/>
                <a:gd name="connsiteX4" fmla="*/ 34053 w 108600"/>
                <a:gd name="connsiteY4" fmla="*/ 96033 h 196588"/>
                <a:gd name="connsiteX5" fmla="*/ 35005 w 108600"/>
                <a:gd name="connsiteY5" fmla="*/ 91749 h 196588"/>
                <a:gd name="connsiteX6" fmla="*/ 39003 w 108600"/>
                <a:gd name="connsiteY6" fmla="*/ 89655 h 196588"/>
                <a:gd name="connsiteX7" fmla="*/ 78794 w 108600"/>
                <a:gd name="connsiteY7" fmla="*/ 49864 h 196588"/>
                <a:gd name="connsiteX8" fmla="*/ 52331 w 108600"/>
                <a:gd name="connsiteY8" fmla="*/ 21306 h 196588"/>
                <a:gd name="connsiteX9" fmla="*/ 25644 w 108600"/>
                <a:gd name="connsiteY9" fmla="*/ 42467 h 196588"/>
                <a:gd name="connsiteX10" fmla="*/ 25486 w 108600"/>
                <a:gd name="connsiteY10" fmla="*/ 45009 h 196588"/>
                <a:gd name="connsiteX11" fmla="*/ 23868 w 108600"/>
                <a:gd name="connsiteY11" fmla="*/ 49198 h 196588"/>
                <a:gd name="connsiteX12" fmla="*/ 19679 w 108600"/>
                <a:gd name="connsiteY12" fmla="*/ 50245 h 196588"/>
                <a:gd name="connsiteX13" fmla="*/ 5114 w 108600"/>
                <a:gd name="connsiteY13" fmla="*/ 50245 h 196588"/>
                <a:gd name="connsiteX14" fmla="*/ 69 w 108600"/>
                <a:gd name="connsiteY14" fmla="*/ 46151 h 196588"/>
                <a:gd name="connsiteX15" fmla="*/ 15586 w 108600"/>
                <a:gd name="connsiteY15" fmla="*/ 11881 h 196588"/>
                <a:gd name="connsiteX16" fmla="*/ 55472 w 108600"/>
                <a:gd name="connsiteY16" fmla="*/ 77 h 196588"/>
                <a:gd name="connsiteX17" fmla="*/ 94406 w 108600"/>
                <a:gd name="connsiteY17" fmla="*/ 12358 h 196588"/>
                <a:gd name="connsiteX18" fmla="*/ 108495 w 108600"/>
                <a:gd name="connsiteY18" fmla="*/ 48246 h 196588"/>
                <a:gd name="connsiteX19" fmla="*/ 94597 w 108600"/>
                <a:gd name="connsiteY19" fmla="*/ 86894 h 196588"/>
                <a:gd name="connsiteX20" fmla="*/ 57471 w 108600"/>
                <a:gd name="connsiteY20" fmla="*/ 107647 h 196588"/>
                <a:gd name="connsiteX21" fmla="*/ 57471 w 108600"/>
                <a:gd name="connsiteY21" fmla="*/ 142964 h 196588"/>
                <a:gd name="connsiteX22" fmla="*/ 56329 w 108600"/>
                <a:gd name="connsiteY22" fmla="*/ 147057 h 196588"/>
                <a:gd name="connsiteX23" fmla="*/ 52521 w 108600"/>
                <a:gd name="connsiteY23" fmla="*/ 148199 h 196588"/>
                <a:gd name="connsiteX24" fmla="*/ 64135 w 108600"/>
                <a:gd name="connsiteY24" fmla="*/ 179137 h 196588"/>
                <a:gd name="connsiteX25" fmla="*/ 59375 w 108600"/>
                <a:gd name="connsiteY25" fmla="*/ 191513 h 196588"/>
                <a:gd name="connsiteX26" fmla="*/ 45762 w 108600"/>
                <a:gd name="connsiteY26" fmla="*/ 196558 h 196588"/>
                <a:gd name="connsiteX27" fmla="*/ 31959 w 108600"/>
                <a:gd name="connsiteY27" fmla="*/ 191703 h 196588"/>
                <a:gd name="connsiteX28" fmla="*/ 26914 w 108600"/>
                <a:gd name="connsiteY28" fmla="*/ 179518 h 196588"/>
                <a:gd name="connsiteX29" fmla="*/ 32149 w 108600"/>
                <a:gd name="connsiteY29" fmla="*/ 167238 h 196588"/>
                <a:gd name="connsiteX30" fmla="*/ 45667 w 108600"/>
                <a:gd name="connsiteY30" fmla="*/ 162288 h 196588"/>
                <a:gd name="connsiteX31" fmla="*/ 59089 w 108600"/>
                <a:gd name="connsiteY31" fmla="*/ 166953 h 196588"/>
                <a:gd name="connsiteX32" fmla="*/ 64135 w 108600"/>
                <a:gd name="connsiteY32" fmla="*/ 179137 h 19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8600" h="196588">
                  <a:moveTo>
                    <a:pt x="52521" y="148199"/>
                  </a:moveTo>
                  <a:lnTo>
                    <a:pt x="39289" y="148199"/>
                  </a:lnTo>
                  <a:cubicBezTo>
                    <a:pt x="37001" y="148799"/>
                    <a:pt x="34658" y="147438"/>
                    <a:pt x="34053" y="145153"/>
                  </a:cubicBezTo>
                  <a:cubicBezTo>
                    <a:pt x="33864" y="144439"/>
                    <a:pt x="33864" y="143678"/>
                    <a:pt x="34053" y="142964"/>
                  </a:cubicBezTo>
                  <a:lnTo>
                    <a:pt x="34053" y="96033"/>
                  </a:lnTo>
                  <a:cubicBezTo>
                    <a:pt x="33913" y="94539"/>
                    <a:pt x="34247" y="93044"/>
                    <a:pt x="35005" y="91749"/>
                  </a:cubicBezTo>
                  <a:cubicBezTo>
                    <a:pt x="36099" y="90664"/>
                    <a:pt x="37492" y="89941"/>
                    <a:pt x="39003" y="89655"/>
                  </a:cubicBezTo>
                  <a:cubicBezTo>
                    <a:pt x="65594" y="83753"/>
                    <a:pt x="78858" y="70493"/>
                    <a:pt x="78794" y="49864"/>
                  </a:cubicBezTo>
                  <a:cubicBezTo>
                    <a:pt x="78794" y="30825"/>
                    <a:pt x="69941" y="21306"/>
                    <a:pt x="52331" y="21306"/>
                  </a:cubicBezTo>
                  <a:cubicBezTo>
                    <a:pt x="39117" y="19783"/>
                    <a:pt x="27169" y="29254"/>
                    <a:pt x="25644" y="42467"/>
                  </a:cubicBezTo>
                  <a:cubicBezTo>
                    <a:pt x="25547" y="43315"/>
                    <a:pt x="25493" y="44162"/>
                    <a:pt x="25486" y="45009"/>
                  </a:cubicBezTo>
                  <a:cubicBezTo>
                    <a:pt x="25315" y="46523"/>
                    <a:pt x="24758" y="47960"/>
                    <a:pt x="23868" y="49198"/>
                  </a:cubicBezTo>
                  <a:cubicBezTo>
                    <a:pt x="22658" y="50074"/>
                    <a:pt x="21158" y="50445"/>
                    <a:pt x="19679" y="50245"/>
                  </a:cubicBezTo>
                  <a:lnTo>
                    <a:pt x="5114" y="50245"/>
                  </a:lnTo>
                  <a:cubicBezTo>
                    <a:pt x="1783" y="50245"/>
                    <a:pt x="69" y="48912"/>
                    <a:pt x="69" y="46151"/>
                  </a:cubicBezTo>
                  <a:cubicBezTo>
                    <a:pt x="-707" y="32872"/>
                    <a:pt x="5094" y="20059"/>
                    <a:pt x="15586" y="11881"/>
                  </a:cubicBezTo>
                  <a:cubicBezTo>
                    <a:pt x="27185" y="3590"/>
                    <a:pt x="41230" y="-560"/>
                    <a:pt x="55472" y="77"/>
                  </a:cubicBezTo>
                  <a:cubicBezTo>
                    <a:pt x="69505" y="-646"/>
                    <a:pt x="83330" y="3714"/>
                    <a:pt x="94406" y="12358"/>
                  </a:cubicBezTo>
                  <a:cubicBezTo>
                    <a:pt x="104246" y="21601"/>
                    <a:pt x="109416" y="34776"/>
                    <a:pt x="108495" y="48246"/>
                  </a:cubicBezTo>
                  <a:cubicBezTo>
                    <a:pt x="109147" y="62458"/>
                    <a:pt x="104150" y="76356"/>
                    <a:pt x="94597" y="86894"/>
                  </a:cubicBezTo>
                  <a:cubicBezTo>
                    <a:pt x="84412" y="97156"/>
                    <a:pt x="71547" y="104344"/>
                    <a:pt x="57471" y="107647"/>
                  </a:cubicBezTo>
                  <a:lnTo>
                    <a:pt x="57471" y="142964"/>
                  </a:lnTo>
                  <a:cubicBezTo>
                    <a:pt x="57652" y="144430"/>
                    <a:pt x="57241" y="145896"/>
                    <a:pt x="56329" y="147057"/>
                  </a:cubicBezTo>
                  <a:cubicBezTo>
                    <a:pt x="55233" y="147876"/>
                    <a:pt x="53885" y="148275"/>
                    <a:pt x="52521" y="148199"/>
                  </a:cubicBezTo>
                  <a:close/>
                  <a:moveTo>
                    <a:pt x="64135" y="179137"/>
                  </a:moveTo>
                  <a:cubicBezTo>
                    <a:pt x="64273" y="183735"/>
                    <a:pt x="62558" y="188191"/>
                    <a:pt x="59375" y="191513"/>
                  </a:cubicBezTo>
                  <a:cubicBezTo>
                    <a:pt x="55735" y="195016"/>
                    <a:pt x="50804" y="196844"/>
                    <a:pt x="45762" y="196558"/>
                  </a:cubicBezTo>
                  <a:cubicBezTo>
                    <a:pt x="40698" y="196844"/>
                    <a:pt x="35730" y="195092"/>
                    <a:pt x="31959" y="191703"/>
                  </a:cubicBezTo>
                  <a:cubicBezTo>
                    <a:pt x="28643" y="188523"/>
                    <a:pt x="26813" y="184107"/>
                    <a:pt x="26914" y="179518"/>
                  </a:cubicBezTo>
                  <a:cubicBezTo>
                    <a:pt x="26811" y="174863"/>
                    <a:pt x="28719" y="170389"/>
                    <a:pt x="32149" y="167238"/>
                  </a:cubicBezTo>
                  <a:cubicBezTo>
                    <a:pt x="35833" y="163878"/>
                    <a:pt x="40687" y="162107"/>
                    <a:pt x="45667" y="162288"/>
                  </a:cubicBezTo>
                  <a:cubicBezTo>
                    <a:pt x="50575" y="162050"/>
                    <a:pt x="55384" y="163726"/>
                    <a:pt x="59089" y="166953"/>
                  </a:cubicBezTo>
                  <a:cubicBezTo>
                    <a:pt x="62435" y="170103"/>
                    <a:pt x="64272" y="174540"/>
                    <a:pt x="64135" y="179137"/>
                  </a:cubicBezTo>
                  <a:close/>
                </a:path>
              </a:pathLst>
            </a:custGeom>
            <a:solidFill>
              <a:srgbClr val="FFFFFF"/>
            </a:solidFill>
            <a:ln w="9508" cap="flat">
              <a:noFill/>
              <a:prstDash val="solid"/>
              <a:miter/>
            </a:ln>
          </p:spPr>
          <p:txBody>
            <a:bodyPr rtlCol="0" anchor="ctr"/>
            <a:lstStyle/>
            <a:p>
              <a:endParaRPr lang="en-US"/>
            </a:p>
          </p:txBody>
        </p:sp>
        <p:sp>
          <p:nvSpPr>
            <p:cNvPr id="8" name="Graphic 2">
              <a:extLst>
                <a:ext uri="{FF2B5EF4-FFF2-40B4-BE49-F238E27FC236}">
                  <a16:creationId xmlns:a16="http://schemas.microsoft.com/office/drawing/2014/main" id="{D95107B4-EA3E-0F4F-B6C4-6CEDFFD7C040}"/>
                </a:ext>
              </a:extLst>
            </p:cNvPr>
            <p:cNvSpPr/>
            <p:nvPr/>
          </p:nvSpPr>
          <p:spPr>
            <a:xfrm>
              <a:off x="4075439" y="3857676"/>
              <a:ext cx="108981" cy="196587"/>
            </a:xfrm>
            <a:custGeom>
              <a:avLst/>
              <a:gdLst>
                <a:gd name="connsiteX0" fmla="*/ 52520 w 108981"/>
                <a:gd name="connsiteY0" fmla="*/ 148199 h 196587"/>
                <a:gd name="connsiteX1" fmla="*/ 39288 w 108981"/>
                <a:gd name="connsiteY1" fmla="*/ 148199 h 196587"/>
                <a:gd name="connsiteX2" fmla="*/ 35099 w 108981"/>
                <a:gd name="connsiteY2" fmla="*/ 147057 h 196587"/>
                <a:gd name="connsiteX3" fmla="*/ 34052 w 108981"/>
                <a:gd name="connsiteY3" fmla="*/ 142964 h 196587"/>
                <a:gd name="connsiteX4" fmla="*/ 34052 w 108981"/>
                <a:gd name="connsiteY4" fmla="*/ 96033 h 196587"/>
                <a:gd name="connsiteX5" fmla="*/ 35004 w 108981"/>
                <a:gd name="connsiteY5" fmla="*/ 91749 h 196587"/>
                <a:gd name="connsiteX6" fmla="*/ 39002 w 108981"/>
                <a:gd name="connsiteY6" fmla="*/ 89655 h 196587"/>
                <a:gd name="connsiteX7" fmla="*/ 78793 w 108981"/>
                <a:gd name="connsiteY7" fmla="*/ 49864 h 196587"/>
                <a:gd name="connsiteX8" fmla="*/ 52234 w 108981"/>
                <a:gd name="connsiteY8" fmla="*/ 21306 h 196587"/>
                <a:gd name="connsiteX9" fmla="*/ 25643 w 108981"/>
                <a:gd name="connsiteY9" fmla="*/ 42372 h 196587"/>
                <a:gd name="connsiteX10" fmla="*/ 25485 w 108981"/>
                <a:gd name="connsiteY10" fmla="*/ 45009 h 196587"/>
                <a:gd name="connsiteX11" fmla="*/ 23866 w 108981"/>
                <a:gd name="connsiteY11" fmla="*/ 49198 h 196587"/>
                <a:gd name="connsiteX12" fmla="*/ 19678 w 108981"/>
                <a:gd name="connsiteY12" fmla="*/ 50245 h 196587"/>
                <a:gd name="connsiteX13" fmla="*/ 5018 w 108981"/>
                <a:gd name="connsiteY13" fmla="*/ 50245 h 196587"/>
                <a:gd name="connsiteX14" fmla="*/ 68 w 108981"/>
                <a:gd name="connsiteY14" fmla="*/ 46151 h 196587"/>
                <a:gd name="connsiteX15" fmla="*/ 15489 w 108981"/>
                <a:gd name="connsiteY15" fmla="*/ 11882 h 196587"/>
                <a:gd name="connsiteX16" fmla="*/ 55471 w 108981"/>
                <a:gd name="connsiteY16" fmla="*/ 78 h 196587"/>
                <a:gd name="connsiteX17" fmla="*/ 94405 w 108981"/>
                <a:gd name="connsiteY17" fmla="*/ 12357 h 196587"/>
                <a:gd name="connsiteX18" fmla="*/ 108874 w 108981"/>
                <a:gd name="connsiteY18" fmla="*/ 48627 h 196587"/>
                <a:gd name="connsiteX19" fmla="*/ 94881 w 108981"/>
                <a:gd name="connsiteY19" fmla="*/ 87275 h 196587"/>
                <a:gd name="connsiteX20" fmla="*/ 57755 w 108981"/>
                <a:gd name="connsiteY20" fmla="*/ 108028 h 196587"/>
                <a:gd name="connsiteX21" fmla="*/ 57755 w 108981"/>
                <a:gd name="connsiteY21" fmla="*/ 143344 h 196587"/>
                <a:gd name="connsiteX22" fmla="*/ 56708 w 108981"/>
                <a:gd name="connsiteY22" fmla="*/ 147438 h 196587"/>
                <a:gd name="connsiteX23" fmla="*/ 52520 w 108981"/>
                <a:gd name="connsiteY23" fmla="*/ 148199 h 196587"/>
                <a:gd name="connsiteX24" fmla="*/ 64324 w 108981"/>
                <a:gd name="connsiteY24" fmla="*/ 179137 h 196587"/>
                <a:gd name="connsiteX25" fmla="*/ 59469 w 108981"/>
                <a:gd name="connsiteY25" fmla="*/ 191513 h 196587"/>
                <a:gd name="connsiteX26" fmla="*/ 45951 w 108981"/>
                <a:gd name="connsiteY26" fmla="*/ 196558 h 196587"/>
                <a:gd name="connsiteX27" fmla="*/ 32148 w 108981"/>
                <a:gd name="connsiteY27" fmla="*/ 191703 h 196587"/>
                <a:gd name="connsiteX28" fmla="*/ 27008 w 108981"/>
                <a:gd name="connsiteY28" fmla="*/ 179518 h 196587"/>
                <a:gd name="connsiteX29" fmla="*/ 32243 w 108981"/>
                <a:gd name="connsiteY29" fmla="*/ 167238 h 196587"/>
                <a:gd name="connsiteX30" fmla="*/ 45856 w 108981"/>
                <a:gd name="connsiteY30" fmla="*/ 162288 h 196587"/>
                <a:gd name="connsiteX31" fmla="*/ 59183 w 108981"/>
                <a:gd name="connsiteY31" fmla="*/ 166953 h 196587"/>
                <a:gd name="connsiteX32" fmla="*/ 64324 w 108981"/>
                <a:gd name="connsiteY32" fmla="*/ 179137 h 196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8981" h="196587">
                  <a:moveTo>
                    <a:pt x="52520" y="148199"/>
                  </a:moveTo>
                  <a:lnTo>
                    <a:pt x="39288" y="148199"/>
                  </a:lnTo>
                  <a:cubicBezTo>
                    <a:pt x="37798" y="148352"/>
                    <a:pt x="36303" y="147952"/>
                    <a:pt x="35099" y="147057"/>
                  </a:cubicBezTo>
                  <a:cubicBezTo>
                    <a:pt x="34273" y="145858"/>
                    <a:pt x="33902" y="144411"/>
                    <a:pt x="34052" y="142964"/>
                  </a:cubicBezTo>
                  <a:lnTo>
                    <a:pt x="34052" y="96033"/>
                  </a:lnTo>
                  <a:cubicBezTo>
                    <a:pt x="33912" y="94539"/>
                    <a:pt x="34245" y="93044"/>
                    <a:pt x="35004" y="91749"/>
                  </a:cubicBezTo>
                  <a:cubicBezTo>
                    <a:pt x="36098" y="90664"/>
                    <a:pt x="37490" y="89941"/>
                    <a:pt x="39002" y="89655"/>
                  </a:cubicBezTo>
                  <a:cubicBezTo>
                    <a:pt x="65466" y="83753"/>
                    <a:pt x="78793" y="70616"/>
                    <a:pt x="78793" y="49864"/>
                  </a:cubicBezTo>
                  <a:cubicBezTo>
                    <a:pt x="78793" y="29112"/>
                    <a:pt x="69940" y="21306"/>
                    <a:pt x="52234" y="21306"/>
                  </a:cubicBezTo>
                  <a:cubicBezTo>
                    <a:pt x="39074" y="19782"/>
                    <a:pt x="27169" y="29216"/>
                    <a:pt x="25643" y="42372"/>
                  </a:cubicBezTo>
                  <a:cubicBezTo>
                    <a:pt x="25543" y="43248"/>
                    <a:pt x="25489" y="44133"/>
                    <a:pt x="25485" y="45009"/>
                  </a:cubicBezTo>
                  <a:cubicBezTo>
                    <a:pt x="25314" y="46523"/>
                    <a:pt x="24756" y="47960"/>
                    <a:pt x="23866" y="49198"/>
                  </a:cubicBezTo>
                  <a:cubicBezTo>
                    <a:pt x="22649" y="50054"/>
                    <a:pt x="21155" y="50426"/>
                    <a:pt x="19678" y="50245"/>
                  </a:cubicBezTo>
                  <a:lnTo>
                    <a:pt x="5018" y="50245"/>
                  </a:lnTo>
                  <a:cubicBezTo>
                    <a:pt x="1686" y="50245"/>
                    <a:pt x="68" y="48912"/>
                    <a:pt x="68" y="46151"/>
                  </a:cubicBezTo>
                  <a:cubicBezTo>
                    <a:pt x="-698" y="32891"/>
                    <a:pt x="5060" y="20097"/>
                    <a:pt x="15489" y="11882"/>
                  </a:cubicBezTo>
                  <a:cubicBezTo>
                    <a:pt x="27131" y="3609"/>
                    <a:pt x="41201" y="-551"/>
                    <a:pt x="55471" y="78"/>
                  </a:cubicBezTo>
                  <a:cubicBezTo>
                    <a:pt x="69504" y="-646"/>
                    <a:pt x="83329" y="3714"/>
                    <a:pt x="94405" y="12357"/>
                  </a:cubicBezTo>
                  <a:cubicBezTo>
                    <a:pt x="104492" y="21620"/>
                    <a:pt x="109817" y="34966"/>
                    <a:pt x="108874" y="48627"/>
                  </a:cubicBezTo>
                  <a:cubicBezTo>
                    <a:pt x="109543" y="62858"/>
                    <a:pt x="104506" y="76766"/>
                    <a:pt x="94881" y="87275"/>
                  </a:cubicBezTo>
                  <a:cubicBezTo>
                    <a:pt x="84728" y="97575"/>
                    <a:pt x="71850" y="104772"/>
                    <a:pt x="57755" y="108028"/>
                  </a:cubicBezTo>
                  <a:lnTo>
                    <a:pt x="57755" y="143344"/>
                  </a:lnTo>
                  <a:cubicBezTo>
                    <a:pt x="57906" y="144791"/>
                    <a:pt x="57534" y="146238"/>
                    <a:pt x="56708" y="147438"/>
                  </a:cubicBezTo>
                  <a:cubicBezTo>
                    <a:pt x="55452" y="148199"/>
                    <a:pt x="53962" y="148466"/>
                    <a:pt x="52520" y="148199"/>
                  </a:cubicBezTo>
                  <a:close/>
                  <a:moveTo>
                    <a:pt x="64324" y="179137"/>
                  </a:moveTo>
                  <a:cubicBezTo>
                    <a:pt x="64470" y="183754"/>
                    <a:pt x="62715" y="188228"/>
                    <a:pt x="59469" y="191513"/>
                  </a:cubicBezTo>
                  <a:cubicBezTo>
                    <a:pt x="55864" y="195006"/>
                    <a:pt x="50963" y="196834"/>
                    <a:pt x="45951" y="196558"/>
                  </a:cubicBezTo>
                  <a:cubicBezTo>
                    <a:pt x="40887" y="196843"/>
                    <a:pt x="35919" y="195092"/>
                    <a:pt x="32148" y="191703"/>
                  </a:cubicBezTo>
                  <a:cubicBezTo>
                    <a:pt x="28757" y="188571"/>
                    <a:pt x="26883" y="184135"/>
                    <a:pt x="27008" y="179518"/>
                  </a:cubicBezTo>
                  <a:cubicBezTo>
                    <a:pt x="26953" y="174873"/>
                    <a:pt x="28853" y="170418"/>
                    <a:pt x="32243" y="167238"/>
                  </a:cubicBezTo>
                  <a:cubicBezTo>
                    <a:pt x="35951" y="163859"/>
                    <a:pt x="40843" y="162079"/>
                    <a:pt x="45856" y="162288"/>
                  </a:cubicBezTo>
                  <a:cubicBezTo>
                    <a:pt x="50732" y="162079"/>
                    <a:pt x="55503" y="163745"/>
                    <a:pt x="59183" y="166953"/>
                  </a:cubicBezTo>
                  <a:cubicBezTo>
                    <a:pt x="62596" y="170065"/>
                    <a:pt x="64474" y="174520"/>
                    <a:pt x="64324" y="179137"/>
                  </a:cubicBezTo>
                  <a:close/>
                </a:path>
              </a:pathLst>
            </a:custGeom>
            <a:solidFill>
              <a:srgbClr val="FFFFFF"/>
            </a:solidFill>
            <a:ln w="9508" cap="flat">
              <a:noFill/>
              <a:prstDash val="solid"/>
              <a:miter/>
            </a:ln>
          </p:spPr>
          <p:txBody>
            <a:bodyPr rtlCol="0" anchor="ctr"/>
            <a:lstStyle/>
            <a:p>
              <a:endParaRPr lang="en-US"/>
            </a:p>
          </p:txBody>
        </p:sp>
      </p:grpSp>
    </p:spTree>
    <p:extLst>
      <p:ext uri="{BB962C8B-B14F-4D97-AF65-F5344CB8AC3E}">
        <p14:creationId xmlns:p14="http://schemas.microsoft.com/office/powerpoint/2010/main" val="1567354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descr="Afbeelding met tekst, teken, stoppen&#10;&#10;Automatisch gegenereerde beschrijving">
            <a:extLst>
              <a:ext uri="{FF2B5EF4-FFF2-40B4-BE49-F238E27FC236}">
                <a16:creationId xmlns:a16="http://schemas.microsoft.com/office/drawing/2014/main" id="{85019533-533D-4843-885C-351574868956}"/>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9607" r="19607"/>
          <a:stretch>
            <a:fillRect/>
          </a:stretch>
        </p:blipFill>
        <p:spPr/>
      </p:pic>
      <p:sp>
        <p:nvSpPr>
          <p:cNvPr id="3" name="Tijdelijke aanduiding voor tekst 2">
            <a:extLst>
              <a:ext uri="{FF2B5EF4-FFF2-40B4-BE49-F238E27FC236}">
                <a16:creationId xmlns:a16="http://schemas.microsoft.com/office/drawing/2014/main" id="{EB924050-01A1-BE41-AC32-B120E70CEA7C}"/>
              </a:ext>
            </a:extLst>
          </p:cNvPr>
          <p:cNvSpPr>
            <a:spLocks noGrp="1"/>
          </p:cNvSpPr>
          <p:nvPr>
            <p:ph type="body" sz="quarter" idx="11"/>
          </p:nvPr>
        </p:nvSpPr>
        <p:spPr>
          <a:xfrm>
            <a:off x="591060" y="495393"/>
            <a:ext cx="5504940" cy="1016415"/>
          </a:xfrm>
        </p:spPr>
        <p:txBody>
          <a:bodyPr>
            <a:normAutofit/>
          </a:bodyPr>
          <a:lstStyle/>
          <a:p>
            <a:r>
              <a:rPr lang="nl-NL" sz="2400" dirty="0"/>
              <a:t>Waar gaan we het over hebben? </a:t>
            </a:r>
          </a:p>
        </p:txBody>
      </p:sp>
      <p:sp>
        <p:nvSpPr>
          <p:cNvPr id="4" name="Tijdelijke aanduiding voor tekst 3">
            <a:extLst>
              <a:ext uri="{FF2B5EF4-FFF2-40B4-BE49-F238E27FC236}">
                <a16:creationId xmlns:a16="http://schemas.microsoft.com/office/drawing/2014/main" id="{C1F6770E-9095-1049-9A21-7B81BA2A9978}"/>
              </a:ext>
            </a:extLst>
          </p:cNvPr>
          <p:cNvSpPr>
            <a:spLocks noGrp="1"/>
          </p:cNvSpPr>
          <p:nvPr>
            <p:ph type="body" sz="quarter" idx="12"/>
          </p:nvPr>
        </p:nvSpPr>
        <p:spPr>
          <a:xfrm>
            <a:off x="591060" y="1426464"/>
            <a:ext cx="5504940" cy="4742688"/>
          </a:xfrm>
        </p:spPr>
        <p:txBody>
          <a:bodyPr>
            <a:normAutofit fontScale="70000" lnSpcReduction="20000"/>
          </a:bodyPr>
          <a:lstStyle/>
          <a:p>
            <a:r>
              <a:rPr lang="nl-NL" dirty="0"/>
              <a:t>Heb jij wel eens een berichtje gestuurd vanaf de telefoon van een vriendin naar iemand die zij (niet) leuk vindt? Alleen </a:t>
            </a:r>
            <a:r>
              <a:rPr lang="nl-NL" i="1" dirty="0"/>
              <a:t>hoi </a:t>
            </a:r>
            <a:r>
              <a:rPr lang="nl-NL" dirty="0"/>
              <a:t>sturen kan voor die vriendin al heel vervelend voelen. Je gebruikt haar account om berichten te sturen die zij niet wil versturen. </a:t>
            </a:r>
          </a:p>
          <a:p>
            <a:r>
              <a:rPr lang="nl-NL" dirty="0"/>
              <a:t>Berichten versturen onder een valse naam: het lijkt vrij onschuldig. Een politicus uit Friesland maakte een nepaccount en verspreidde desinformatie. Het kwam hem duur te staan. </a:t>
            </a:r>
          </a:p>
          <a:p>
            <a:r>
              <a:rPr lang="nl-NL" dirty="0"/>
              <a:t>Iemand mag zich online niet voordoen als een ander. Niet door een bestaand account te misbruiken, maar ook niet door een nepaccount op iemands naam te maken. Jouw online identiteit is van jou. </a:t>
            </a:r>
          </a:p>
          <a:p>
            <a:r>
              <a:rPr lang="nl-NL" dirty="0"/>
              <a:t>Deze les bekijken we waarom mensen een nepprofiel maken. Maar ook hoe jij een nepprofiel kan herkennen. </a:t>
            </a:r>
          </a:p>
        </p:txBody>
      </p:sp>
    </p:spTree>
    <p:extLst>
      <p:ext uri="{BB962C8B-B14F-4D97-AF65-F5344CB8AC3E}">
        <p14:creationId xmlns:p14="http://schemas.microsoft.com/office/powerpoint/2010/main" val="1449049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Tijdelijke aanduiding voor afbeelding 17">
            <a:extLst>
              <a:ext uri="{FF2B5EF4-FFF2-40B4-BE49-F238E27FC236}">
                <a16:creationId xmlns:a16="http://schemas.microsoft.com/office/drawing/2014/main" id="{B431F16F-5F5E-7146-A864-8C3C6EB065A8}"/>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2670" r="7421" b="2"/>
          <a:stretch/>
        </p:blipFill>
        <p:spPr>
          <a:xfrm>
            <a:off x="-18617" y="100013"/>
            <a:ext cx="6003388" cy="6643687"/>
          </a:xfrm>
          <a:noFill/>
        </p:spPr>
      </p:pic>
      <p:sp>
        <p:nvSpPr>
          <p:cNvPr id="10" name="Text Placeholder 2">
            <a:extLst>
              <a:ext uri="{FF2B5EF4-FFF2-40B4-BE49-F238E27FC236}">
                <a16:creationId xmlns:a16="http://schemas.microsoft.com/office/drawing/2014/main" id="{42FC1CA4-9E97-D940-2020-FC0DCEE77B34}"/>
              </a:ext>
            </a:extLst>
          </p:cNvPr>
          <p:cNvSpPr>
            <a:spLocks noGrp="1"/>
          </p:cNvSpPr>
          <p:nvPr>
            <p:ph type="body" sz="quarter" idx="11"/>
          </p:nvPr>
        </p:nvSpPr>
        <p:spPr>
          <a:xfrm>
            <a:off x="7060946" y="2312042"/>
            <a:ext cx="4449834" cy="3393813"/>
          </a:xfrm>
        </p:spPr>
        <p:txBody>
          <a:bodyPr anchor="ctr">
            <a:normAutofit fontScale="92500" lnSpcReduction="10000"/>
          </a:bodyPr>
          <a:lstStyle/>
          <a:p>
            <a:r>
              <a:rPr lang="en-US" sz="1800" dirty="0"/>
              <a:t>In het </a:t>
            </a:r>
            <a:r>
              <a:rPr lang="en-US" sz="1800" dirty="0" err="1"/>
              <a:t>nieuws</a:t>
            </a:r>
            <a:r>
              <a:rPr lang="en-US" sz="1800" dirty="0"/>
              <a:t>:</a:t>
            </a:r>
          </a:p>
          <a:p>
            <a:pPr>
              <a:lnSpc>
                <a:spcPct val="170000"/>
              </a:lnSpc>
            </a:pPr>
            <a:r>
              <a:rPr lang="en-US" sz="1800" b="0" dirty="0" err="1"/>
              <a:t>Een</a:t>
            </a:r>
            <a:r>
              <a:rPr lang="en-US" sz="1800" b="0" dirty="0"/>
              <a:t> </a:t>
            </a:r>
            <a:r>
              <a:rPr lang="en-US" sz="1800" b="0" dirty="0" err="1"/>
              <a:t>politicus</a:t>
            </a:r>
            <a:r>
              <a:rPr lang="en-US" sz="1800" b="0" dirty="0"/>
              <a:t> </a:t>
            </a:r>
            <a:r>
              <a:rPr lang="en-US" sz="1800" b="0" dirty="0" err="1"/>
              <a:t>uit</a:t>
            </a:r>
            <a:r>
              <a:rPr lang="en-US" sz="1800" b="0" dirty="0"/>
              <a:t> Friesland </a:t>
            </a:r>
            <a:r>
              <a:rPr lang="en-US" sz="1800" b="0" dirty="0" err="1"/>
              <a:t>viel</a:t>
            </a:r>
            <a:r>
              <a:rPr lang="en-US" sz="1800" b="0" dirty="0"/>
              <a:t> door de mand. </a:t>
            </a:r>
            <a:r>
              <a:rPr lang="en-US" sz="1800" b="0" dirty="0" err="1"/>
              <a:t>Hij</a:t>
            </a:r>
            <a:r>
              <a:rPr lang="en-US" sz="1800" b="0" dirty="0"/>
              <a:t> </a:t>
            </a:r>
            <a:r>
              <a:rPr lang="en-US" sz="1800" b="0" dirty="0" err="1"/>
              <a:t>wilde</a:t>
            </a:r>
            <a:r>
              <a:rPr lang="en-US" sz="1800" b="0" dirty="0"/>
              <a:t> </a:t>
            </a:r>
            <a:r>
              <a:rPr lang="en-US" sz="1800" b="0" dirty="0" err="1"/>
              <a:t>zijn</a:t>
            </a:r>
            <a:r>
              <a:rPr lang="en-US" sz="1800" b="0" dirty="0"/>
              <a:t> </a:t>
            </a:r>
            <a:r>
              <a:rPr lang="en-US" sz="1800" b="0" dirty="0" err="1"/>
              <a:t>gelijk</a:t>
            </a:r>
            <a:r>
              <a:rPr lang="en-US" sz="1800" b="0" dirty="0"/>
              <a:t> </a:t>
            </a:r>
            <a:r>
              <a:rPr lang="en-US" sz="1800" b="0" dirty="0" err="1"/>
              <a:t>halen</a:t>
            </a:r>
            <a:r>
              <a:rPr lang="en-US" sz="1800" b="0" dirty="0"/>
              <a:t> </a:t>
            </a:r>
            <a:r>
              <a:rPr lang="en-US" sz="1800" b="0" dirty="0" err="1"/>
              <a:t>en</a:t>
            </a:r>
            <a:r>
              <a:rPr lang="en-US" sz="1800" b="0" dirty="0"/>
              <a:t> </a:t>
            </a:r>
            <a:r>
              <a:rPr lang="en-US" sz="1800" b="0" dirty="0" err="1"/>
              <a:t>besloot</a:t>
            </a:r>
            <a:r>
              <a:rPr lang="en-US" sz="1800" b="0" dirty="0"/>
              <a:t> </a:t>
            </a:r>
            <a:r>
              <a:rPr lang="en-US" sz="1800" b="0" dirty="0" err="1"/>
              <a:t>daarom</a:t>
            </a:r>
            <a:r>
              <a:rPr lang="en-US" sz="1800" b="0" dirty="0"/>
              <a:t> </a:t>
            </a:r>
            <a:r>
              <a:rPr lang="en-US" sz="1800" b="0" dirty="0" err="1"/>
              <a:t>een</a:t>
            </a:r>
            <a:r>
              <a:rPr lang="en-US" sz="1800" b="0" dirty="0"/>
              <a:t> </a:t>
            </a:r>
            <a:r>
              <a:rPr lang="en-US" sz="1800" b="0" dirty="0" err="1"/>
              <a:t>nepprofiel</a:t>
            </a:r>
            <a:r>
              <a:rPr lang="en-US" sz="1800" b="0" dirty="0"/>
              <a:t> </a:t>
            </a:r>
            <a:r>
              <a:rPr lang="en-US" sz="1800" b="0" dirty="0" err="1"/>
              <a:t>aan</a:t>
            </a:r>
            <a:r>
              <a:rPr lang="en-US" sz="1800" b="0" dirty="0"/>
              <a:t> </a:t>
            </a:r>
            <a:r>
              <a:rPr lang="en-US" sz="1800" b="0" dirty="0" err="1"/>
              <a:t>te</a:t>
            </a:r>
            <a:r>
              <a:rPr lang="en-US" sz="1800" b="0" dirty="0"/>
              <a:t> </a:t>
            </a:r>
            <a:r>
              <a:rPr lang="en-US" sz="1800" b="0" dirty="0" err="1"/>
              <a:t>maken</a:t>
            </a:r>
            <a:r>
              <a:rPr lang="en-US" sz="1800" b="0" dirty="0"/>
              <a:t> op naam van </a:t>
            </a:r>
            <a:r>
              <a:rPr lang="en-US" sz="1800" b="0" dirty="0" err="1"/>
              <a:t>een</a:t>
            </a:r>
            <a:r>
              <a:rPr lang="en-US" sz="1800" b="0" dirty="0"/>
              <a:t> </a:t>
            </a:r>
            <a:r>
              <a:rPr lang="en-US" sz="1800" b="0" dirty="0" err="1"/>
              <a:t>andere</a:t>
            </a:r>
            <a:r>
              <a:rPr lang="en-US" sz="1800" b="0" dirty="0"/>
              <a:t> </a:t>
            </a:r>
            <a:r>
              <a:rPr lang="en-US" sz="1800" b="0" dirty="0" err="1"/>
              <a:t>politieke</a:t>
            </a:r>
            <a:r>
              <a:rPr lang="en-US" sz="1800" b="0" dirty="0"/>
              <a:t> </a:t>
            </a:r>
            <a:r>
              <a:rPr lang="en-US" sz="1800" b="0" dirty="0" err="1"/>
              <a:t>partij</a:t>
            </a:r>
            <a:r>
              <a:rPr lang="en-US" sz="1800" b="0" dirty="0"/>
              <a:t>. Via </a:t>
            </a:r>
            <a:r>
              <a:rPr lang="en-US" sz="1800" b="0" dirty="0" err="1"/>
              <a:t>dit</a:t>
            </a:r>
            <a:r>
              <a:rPr lang="en-US" sz="1800" b="0" dirty="0"/>
              <a:t> </a:t>
            </a:r>
            <a:r>
              <a:rPr lang="en-US" sz="1800" b="0" dirty="0" err="1"/>
              <a:t>nepaccount</a:t>
            </a:r>
            <a:r>
              <a:rPr lang="en-US" sz="1800" b="0" dirty="0"/>
              <a:t> </a:t>
            </a:r>
            <a:r>
              <a:rPr lang="en-US" sz="1800" b="0" dirty="0" err="1"/>
              <a:t>benaderde</a:t>
            </a:r>
            <a:r>
              <a:rPr lang="en-US" sz="1800" b="0" dirty="0"/>
              <a:t> </a:t>
            </a:r>
            <a:r>
              <a:rPr lang="en-US" sz="1800" b="0" dirty="0" err="1"/>
              <a:t>hij</a:t>
            </a:r>
            <a:r>
              <a:rPr lang="en-US" sz="1800" b="0" dirty="0"/>
              <a:t> </a:t>
            </a:r>
            <a:r>
              <a:rPr lang="en-US" sz="1800" b="0" dirty="0" err="1"/>
              <a:t>journalisten</a:t>
            </a:r>
            <a:r>
              <a:rPr lang="en-US" sz="1800" b="0" dirty="0"/>
              <a:t> </a:t>
            </a:r>
            <a:r>
              <a:rPr lang="en-US" sz="1800" b="0" dirty="0" err="1"/>
              <a:t>en</a:t>
            </a:r>
            <a:r>
              <a:rPr lang="en-US" sz="1800" b="0" dirty="0"/>
              <a:t> </a:t>
            </a:r>
            <a:r>
              <a:rPr lang="en-US" sz="1800" b="0" dirty="0" err="1"/>
              <a:t>verspreidde</a:t>
            </a:r>
            <a:r>
              <a:rPr lang="en-US" sz="1800" b="0" dirty="0"/>
              <a:t> </a:t>
            </a:r>
            <a:r>
              <a:rPr lang="en-US" sz="1800" b="0" dirty="0" err="1"/>
              <a:t>nepnieuws</a:t>
            </a:r>
            <a:r>
              <a:rPr lang="en-US" sz="1800" b="0" dirty="0"/>
              <a:t>. </a:t>
            </a:r>
          </a:p>
          <a:p>
            <a:endParaRPr lang="en-US" sz="1800" b="0" dirty="0"/>
          </a:p>
        </p:txBody>
      </p:sp>
      <p:grpSp>
        <p:nvGrpSpPr>
          <p:cNvPr id="19" name="Group 51">
            <a:extLst>
              <a:ext uri="{FF2B5EF4-FFF2-40B4-BE49-F238E27FC236}">
                <a16:creationId xmlns:a16="http://schemas.microsoft.com/office/drawing/2014/main" id="{88893362-5C51-3440-815F-9A861B6728C8}"/>
              </a:ext>
            </a:extLst>
          </p:cNvPr>
          <p:cNvGrpSpPr/>
          <p:nvPr/>
        </p:nvGrpSpPr>
        <p:grpSpPr>
          <a:xfrm>
            <a:off x="5336527" y="5041021"/>
            <a:ext cx="1186332" cy="1329667"/>
            <a:chOff x="6972508" y="3538796"/>
            <a:chExt cx="654964" cy="734098"/>
          </a:xfrm>
        </p:grpSpPr>
        <p:sp>
          <p:nvSpPr>
            <p:cNvPr id="20" name="Graphic 2">
              <a:extLst>
                <a:ext uri="{FF2B5EF4-FFF2-40B4-BE49-F238E27FC236}">
                  <a16:creationId xmlns:a16="http://schemas.microsoft.com/office/drawing/2014/main" id="{669FA40B-519F-FE4D-A776-8DDCBBE71013}"/>
                </a:ext>
              </a:extLst>
            </p:cNvPr>
            <p:cNvSpPr/>
            <p:nvPr/>
          </p:nvSpPr>
          <p:spPr>
            <a:xfrm>
              <a:off x="6972508" y="3538796"/>
              <a:ext cx="654964" cy="734098"/>
            </a:xfrm>
            <a:custGeom>
              <a:avLst/>
              <a:gdLst>
                <a:gd name="connsiteX0" fmla="*/ 631460 w 654964"/>
                <a:gd name="connsiteY0" fmla="*/ 191302 h 734098"/>
                <a:gd name="connsiteX1" fmla="*/ 481910 w 654964"/>
                <a:gd name="connsiteY1" fmla="*/ 26902 h 734098"/>
                <a:gd name="connsiteX2" fmla="*/ 117698 w 654964"/>
                <a:gd name="connsiteY2" fmla="*/ 75166 h 734098"/>
                <a:gd name="connsiteX3" fmla="*/ 32690 w 654964"/>
                <a:gd name="connsiteY3" fmla="*/ 192730 h 734098"/>
                <a:gd name="connsiteX4" fmla="*/ 133 w 654964"/>
                <a:gd name="connsiteY4" fmla="*/ 377026 h 734098"/>
                <a:gd name="connsiteX5" fmla="*/ 82952 w 654964"/>
                <a:gd name="connsiteY5" fmla="*/ 644140 h 734098"/>
                <a:gd name="connsiteX6" fmla="*/ 314655 w 654964"/>
                <a:gd name="connsiteY6" fmla="*/ 734099 h 734098"/>
                <a:gd name="connsiteX7" fmla="*/ 559208 w 654964"/>
                <a:gd name="connsiteY7" fmla="*/ 635668 h 734098"/>
                <a:gd name="connsiteX8" fmla="*/ 654878 w 654964"/>
                <a:gd name="connsiteY8" fmla="*/ 347230 h 734098"/>
                <a:gd name="connsiteX9" fmla="*/ 631460 w 654964"/>
                <a:gd name="connsiteY9" fmla="*/ 191302 h 7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4964" h="734098">
                  <a:moveTo>
                    <a:pt x="631460" y="191302"/>
                  </a:moveTo>
                  <a:cubicBezTo>
                    <a:pt x="610755" y="115747"/>
                    <a:pt x="555172" y="54642"/>
                    <a:pt x="481910" y="26902"/>
                  </a:cubicBezTo>
                  <a:cubicBezTo>
                    <a:pt x="360424" y="-21837"/>
                    <a:pt x="222297" y="-3531"/>
                    <a:pt x="117698" y="75166"/>
                  </a:cubicBezTo>
                  <a:cubicBezTo>
                    <a:pt x="82733" y="101630"/>
                    <a:pt x="54394" y="140821"/>
                    <a:pt x="32690" y="192730"/>
                  </a:cubicBezTo>
                  <a:cubicBezTo>
                    <a:pt x="9710" y="251389"/>
                    <a:pt x="-1361" y="314045"/>
                    <a:pt x="133" y="377026"/>
                  </a:cubicBezTo>
                  <a:cubicBezTo>
                    <a:pt x="133" y="495190"/>
                    <a:pt x="27740" y="584235"/>
                    <a:pt x="82952" y="644140"/>
                  </a:cubicBezTo>
                  <a:cubicBezTo>
                    <a:pt x="138165" y="704046"/>
                    <a:pt x="215396" y="734032"/>
                    <a:pt x="314655" y="734099"/>
                  </a:cubicBezTo>
                  <a:cubicBezTo>
                    <a:pt x="413913" y="734099"/>
                    <a:pt x="495428" y="701285"/>
                    <a:pt x="559208" y="635668"/>
                  </a:cubicBezTo>
                  <a:cubicBezTo>
                    <a:pt x="622988" y="570051"/>
                    <a:pt x="654878" y="473905"/>
                    <a:pt x="654878" y="347230"/>
                  </a:cubicBezTo>
                  <a:cubicBezTo>
                    <a:pt x="655896" y="294312"/>
                    <a:pt x="647976" y="241593"/>
                    <a:pt x="631460" y="191302"/>
                  </a:cubicBezTo>
                  <a:close/>
                </a:path>
              </a:pathLst>
            </a:custGeom>
            <a:solidFill>
              <a:srgbClr val="5C2D90"/>
            </a:solidFill>
            <a:ln w="9508" cap="flat">
              <a:noFill/>
              <a:prstDash val="solid"/>
              <a:miter/>
            </a:ln>
          </p:spPr>
          <p:txBody>
            <a:bodyPr rtlCol="0" anchor="ctr"/>
            <a:lstStyle/>
            <a:p>
              <a:endParaRPr lang="en-US"/>
            </a:p>
          </p:txBody>
        </p:sp>
        <p:sp>
          <p:nvSpPr>
            <p:cNvPr id="21" name="Graphic 2">
              <a:extLst>
                <a:ext uri="{FF2B5EF4-FFF2-40B4-BE49-F238E27FC236}">
                  <a16:creationId xmlns:a16="http://schemas.microsoft.com/office/drawing/2014/main" id="{B327C20C-5341-8045-AD1D-E1DCD155D54F}"/>
                </a:ext>
              </a:extLst>
            </p:cNvPr>
            <p:cNvSpPr/>
            <p:nvPr/>
          </p:nvSpPr>
          <p:spPr>
            <a:xfrm>
              <a:off x="7162553" y="3647470"/>
              <a:ext cx="287866" cy="500815"/>
            </a:xfrm>
            <a:custGeom>
              <a:avLst/>
              <a:gdLst>
                <a:gd name="connsiteX0" fmla="*/ 263592 w 287866"/>
                <a:gd name="connsiteY0" fmla="*/ 0 h 500815"/>
                <a:gd name="connsiteX1" fmla="*/ 287867 w 287866"/>
                <a:gd name="connsiteY1" fmla="*/ 0 h 500815"/>
                <a:gd name="connsiteX2" fmla="*/ 287867 w 287866"/>
                <a:gd name="connsiteY2" fmla="*/ 500816 h 500815"/>
                <a:gd name="connsiteX3" fmla="*/ 263592 w 287866"/>
                <a:gd name="connsiteY3" fmla="*/ 500816 h 500815"/>
                <a:gd name="connsiteX4" fmla="*/ 24274 w 287866"/>
                <a:gd name="connsiteY4" fmla="*/ 500816 h 500815"/>
                <a:gd name="connsiteX5" fmla="*/ 0 w 287866"/>
                <a:gd name="connsiteY5" fmla="*/ 500816 h 500815"/>
                <a:gd name="connsiteX6" fmla="*/ 0 w 287866"/>
                <a:gd name="connsiteY6" fmla="*/ 0 h 500815"/>
                <a:gd name="connsiteX7" fmla="*/ 24274 w 287866"/>
                <a:gd name="connsiteY7" fmla="*/ 0 h 500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7866" h="500815">
                  <a:moveTo>
                    <a:pt x="263592" y="0"/>
                  </a:moveTo>
                  <a:cubicBezTo>
                    <a:pt x="276999" y="0"/>
                    <a:pt x="287867" y="0"/>
                    <a:pt x="287867" y="0"/>
                  </a:cubicBezTo>
                  <a:lnTo>
                    <a:pt x="287867" y="500816"/>
                  </a:lnTo>
                  <a:cubicBezTo>
                    <a:pt x="287867" y="500816"/>
                    <a:pt x="276999" y="500816"/>
                    <a:pt x="263592" y="500816"/>
                  </a:cubicBezTo>
                  <a:lnTo>
                    <a:pt x="24274" y="500816"/>
                  </a:lnTo>
                  <a:cubicBezTo>
                    <a:pt x="10868" y="500816"/>
                    <a:pt x="0" y="500816"/>
                    <a:pt x="0" y="500816"/>
                  </a:cubicBezTo>
                  <a:lnTo>
                    <a:pt x="0" y="0"/>
                  </a:lnTo>
                  <a:cubicBezTo>
                    <a:pt x="0" y="0"/>
                    <a:pt x="10868" y="0"/>
                    <a:pt x="24274" y="0"/>
                  </a:cubicBezTo>
                  <a:close/>
                </a:path>
              </a:pathLst>
            </a:custGeom>
            <a:noFill/>
            <a:ln w="9223" cap="flat">
              <a:solidFill>
                <a:srgbClr val="FFFFFF"/>
              </a:solidFill>
              <a:prstDash val="solid"/>
              <a:miter/>
            </a:ln>
          </p:spPr>
          <p:txBody>
            <a:bodyPr rtlCol="0" anchor="ctr"/>
            <a:lstStyle/>
            <a:p>
              <a:endParaRPr lang="en-US"/>
            </a:p>
          </p:txBody>
        </p:sp>
        <p:sp>
          <p:nvSpPr>
            <p:cNvPr id="22" name="Graphic 2">
              <a:extLst>
                <a:ext uri="{FF2B5EF4-FFF2-40B4-BE49-F238E27FC236}">
                  <a16:creationId xmlns:a16="http://schemas.microsoft.com/office/drawing/2014/main" id="{B0D81B16-2E06-BF4F-9BAA-3A62483815B2}"/>
                </a:ext>
              </a:extLst>
            </p:cNvPr>
            <p:cNvSpPr/>
            <p:nvPr/>
          </p:nvSpPr>
          <p:spPr>
            <a:xfrm>
              <a:off x="7186256" y="3668127"/>
              <a:ext cx="240840" cy="417616"/>
            </a:xfrm>
            <a:custGeom>
              <a:avLst/>
              <a:gdLst>
                <a:gd name="connsiteX0" fmla="*/ 220279 w 240840"/>
                <a:gd name="connsiteY0" fmla="*/ 0 h 417616"/>
                <a:gd name="connsiteX1" fmla="*/ 240841 w 240840"/>
                <a:gd name="connsiteY1" fmla="*/ 0 h 417616"/>
                <a:gd name="connsiteX2" fmla="*/ 240841 w 240840"/>
                <a:gd name="connsiteY2" fmla="*/ 417616 h 417616"/>
                <a:gd name="connsiteX3" fmla="*/ 220279 w 240840"/>
                <a:gd name="connsiteY3" fmla="*/ 417616 h 417616"/>
                <a:gd name="connsiteX4" fmla="*/ 20562 w 240840"/>
                <a:gd name="connsiteY4" fmla="*/ 417616 h 417616"/>
                <a:gd name="connsiteX5" fmla="*/ 0 w 240840"/>
                <a:gd name="connsiteY5" fmla="*/ 417616 h 417616"/>
                <a:gd name="connsiteX6" fmla="*/ 0 w 240840"/>
                <a:gd name="connsiteY6" fmla="*/ 0 h 417616"/>
                <a:gd name="connsiteX7" fmla="*/ 20562 w 240840"/>
                <a:gd name="connsiteY7" fmla="*/ 0 h 41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0840" h="417616">
                  <a:moveTo>
                    <a:pt x="220279" y="0"/>
                  </a:moveTo>
                  <a:cubicBezTo>
                    <a:pt x="231635" y="0"/>
                    <a:pt x="240841" y="0"/>
                    <a:pt x="240841" y="0"/>
                  </a:cubicBezTo>
                  <a:lnTo>
                    <a:pt x="240841" y="417616"/>
                  </a:lnTo>
                  <a:cubicBezTo>
                    <a:pt x="240841" y="417616"/>
                    <a:pt x="231635" y="417616"/>
                    <a:pt x="220279" y="417616"/>
                  </a:cubicBezTo>
                  <a:lnTo>
                    <a:pt x="20562" y="417616"/>
                  </a:lnTo>
                  <a:cubicBezTo>
                    <a:pt x="9206" y="417616"/>
                    <a:pt x="0" y="417616"/>
                    <a:pt x="0" y="417616"/>
                  </a:cubicBezTo>
                  <a:lnTo>
                    <a:pt x="0" y="0"/>
                  </a:lnTo>
                  <a:cubicBezTo>
                    <a:pt x="0" y="0"/>
                    <a:pt x="9206" y="0"/>
                    <a:pt x="20562" y="0"/>
                  </a:cubicBezTo>
                  <a:close/>
                </a:path>
              </a:pathLst>
            </a:custGeom>
            <a:noFill/>
            <a:ln w="9223" cap="flat">
              <a:solidFill>
                <a:srgbClr val="FFFFFF"/>
              </a:solidFill>
              <a:prstDash val="solid"/>
              <a:miter/>
            </a:ln>
          </p:spPr>
          <p:txBody>
            <a:bodyPr rtlCol="0" anchor="ctr"/>
            <a:lstStyle/>
            <a:p>
              <a:endParaRPr lang="en-US"/>
            </a:p>
          </p:txBody>
        </p:sp>
        <p:sp>
          <p:nvSpPr>
            <p:cNvPr id="23" name="Graphic 2">
              <a:extLst>
                <a:ext uri="{FF2B5EF4-FFF2-40B4-BE49-F238E27FC236}">
                  <a16:creationId xmlns:a16="http://schemas.microsoft.com/office/drawing/2014/main" id="{D01BF320-2A48-074D-85C4-2FB359F79823}"/>
                </a:ext>
              </a:extLst>
            </p:cNvPr>
            <p:cNvSpPr/>
            <p:nvPr/>
          </p:nvSpPr>
          <p:spPr>
            <a:xfrm>
              <a:off x="7292874" y="4101736"/>
              <a:ext cx="26654" cy="26654"/>
            </a:xfrm>
            <a:custGeom>
              <a:avLst/>
              <a:gdLst>
                <a:gd name="connsiteX0" fmla="*/ 26654 w 26654"/>
                <a:gd name="connsiteY0" fmla="*/ 13327 h 26654"/>
                <a:gd name="connsiteX1" fmla="*/ 13327 w 26654"/>
                <a:gd name="connsiteY1" fmla="*/ 26654 h 26654"/>
                <a:gd name="connsiteX2" fmla="*/ 0 w 26654"/>
                <a:gd name="connsiteY2" fmla="*/ 13327 h 26654"/>
                <a:gd name="connsiteX3" fmla="*/ 13327 w 26654"/>
                <a:gd name="connsiteY3" fmla="*/ 0 h 26654"/>
                <a:gd name="connsiteX4" fmla="*/ 26654 w 26654"/>
                <a:gd name="connsiteY4" fmla="*/ 13327 h 26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54" h="26654">
                  <a:moveTo>
                    <a:pt x="26654" y="13327"/>
                  </a:moveTo>
                  <a:cubicBezTo>
                    <a:pt x="26654" y="20688"/>
                    <a:pt x="20688" y="26654"/>
                    <a:pt x="13327" y="26654"/>
                  </a:cubicBezTo>
                  <a:cubicBezTo>
                    <a:pt x="5967" y="26654"/>
                    <a:pt x="0" y="20688"/>
                    <a:pt x="0" y="13327"/>
                  </a:cubicBezTo>
                  <a:cubicBezTo>
                    <a:pt x="0" y="5967"/>
                    <a:pt x="5967" y="0"/>
                    <a:pt x="13327" y="0"/>
                  </a:cubicBezTo>
                  <a:cubicBezTo>
                    <a:pt x="20688" y="0"/>
                    <a:pt x="26654" y="5967"/>
                    <a:pt x="26654" y="13327"/>
                  </a:cubicBezTo>
                  <a:close/>
                </a:path>
              </a:pathLst>
            </a:custGeom>
            <a:solidFill>
              <a:srgbClr val="FFFFFF"/>
            </a:solidFill>
            <a:ln w="9508" cap="flat">
              <a:noFill/>
              <a:prstDash val="solid"/>
              <a:miter/>
            </a:ln>
          </p:spPr>
          <p:txBody>
            <a:bodyPr rtlCol="0" anchor="ctr"/>
            <a:lstStyle/>
            <a:p>
              <a:endParaRPr lang="en-US"/>
            </a:p>
          </p:txBody>
        </p:sp>
        <p:sp>
          <p:nvSpPr>
            <p:cNvPr id="24" name="Graphic 2">
              <a:extLst>
                <a:ext uri="{FF2B5EF4-FFF2-40B4-BE49-F238E27FC236}">
                  <a16:creationId xmlns:a16="http://schemas.microsoft.com/office/drawing/2014/main" id="{A9DBE39F-C2D3-2640-8A99-1529D52F3275}"/>
                </a:ext>
              </a:extLst>
            </p:cNvPr>
            <p:cNvSpPr/>
            <p:nvPr/>
          </p:nvSpPr>
          <p:spPr>
            <a:xfrm>
              <a:off x="7097412" y="3720352"/>
              <a:ext cx="165407" cy="185592"/>
            </a:xfrm>
            <a:custGeom>
              <a:avLst/>
              <a:gdLst>
                <a:gd name="connsiteX0" fmla="*/ 159478 w 165407"/>
                <a:gd name="connsiteY0" fmla="*/ 48395 h 185592"/>
                <a:gd name="connsiteX1" fmla="*/ 145199 w 165407"/>
                <a:gd name="connsiteY1" fmla="*/ 22598 h 185592"/>
                <a:gd name="connsiteX2" fmla="*/ 121781 w 165407"/>
                <a:gd name="connsiteY2" fmla="*/ 6890 h 185592"/>
                <a:gd name="connsiteX3" fmla="*/ 84846 w 165407"/>
                <a:gd name="connsiteY3" fmla="*/ 36 h 185592"/>
                <a:gd name="connsiteX4" fmla="*/ 29729 w 165407"/>
                <a:gd name="connsiteY4" fmla="*/ 19075 h 185592"/>
                <a:gd name="connsiteX5" fmla="*/ 8215 w 165407"/>
                <a:gd name="connsiteY5" fmla="*/ 48776 h 185592"/>
                <a:gd name="connsiteX6" fmla="*/ 28 w 165407"/>
                <a:gd name="connsiteY6" fmla="*/ 95326 h 185592"/>
                <a:gd name="connsiteX7" fmla="*/ 20971 w 165407"/>
                <a:gd name="connsiteY7" fmla="*/ 162818 h 185592"/>
                <a:gd name="connsiteX8" fmla="*/ 79515 w 165407"/>
                <a:gd name="connsiteY8" fmla="*/ 185474 h 185592"/>
                <a:gd name="connsiteX9" fmla="*/ 141296 w 165407"/>
                <a:gd name="connsiteY9" fmla="*/ 160629 h 185592"/>
                <a:gd name="connsiteX10" fmla="*/ 165380 w 165407"/>
                <a:gd name="connsiteY10" fmla="*/ 87805 h 185592"/>
                <a:gd name="connsiteX11" fmla="*/ 159478 w 165407"/>
                <a:gd name="connsiteY11" fmla="*/ 48395 h 18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407" h="185592">
                  <a:moveTo>
                    <a:pt x="159478" y="48395"/>
                  </a:moveTo>
                  <a:cubicBezTo>
                    <a:pt x="156546" y="38904"/>
                    <a:pt x="151691" y="30118"/>
                    <a:pt x="145199" y="22598"/>
                  </a:cubicBezTo>
                  <a:cubicBezTo>
                    <a:pt x="138478" y="15896"/>
                    <a:pt x="130530" y="10565"/>
                    <a:pt x="121781" y="6890"/>
                  </a:cubicBezTo>
                  <a:cubicBezTo>
                    <a:pt x="110091" y="2007"/>
                    <a:pt x="97507" y="-325"/>
                    <a:pt x="84846" y="36"/>
                  </a:cubicBezTo>
                  <a:cubicBezTo>
                    <a:pt x="64874" y="113"/>
                    <a:pt x="45493" y="6805"/>
                    <a:pt x="29729" y="19075"/>
                  </a:cubicBezTo>
                  <a:cubicBezTo>
                    <a:pt x="20048" y="26891"/>
                    <a:pt x="12622" y="37143"/>
                    <a:pt x="8215" y="48776"/>
                  </a:cubicBezTo>
                  <a:cubicBezTo>
                    <a:pt x="2465" y="63607"/>
                    <a:pt x="-315" y="79419"/>
                    <a:pt x="28" y="95326"/>
                  </a:cubicBezTo>
                  <a:cubicBezTo>
                    <a:pt x="28" y="125093"/>
                    <a:pt x="7006" y="147587"/>
                    <a:pt x="20971" y="162818"/>
                  </a:cubicBezTo>
                  <a:cubicBezTo>
                    <a:pt x="36316" y="178440"/>
                    <a:pt x="57649" y="186693"/>
                    <a:pt x="79515" y="185474"/>
                  </a:cubicBezTo>
                  <a:cubicBezTo>
                    <a:pt x="102685" y="186227"/>
                    <a:pt x="125103" y="177212"/>
                    <a:pt x="141296" y="160629"/>
                  </a:cubicBezTo>
                  <a:cubicBezTo>
                    <a:pt x="157412" y="144065"/>
                    <a:pt x="165447" y="119791"/>
                    <a:pt x="165380" y="87805"/>
                  </a:cubicBezTo>
                  <a:cubicBezTo>
                    <a:pt x="165666" y="74431"/>
                    <a:pt x="163676" y="61103"/>
                    <a:pt x="159478" y="48395"/>
                  </a:cubicBezTo>
                  <a:close/>
                </a:path>
              </a:pathLst>
            </a:custGeom>
            <a:solidFill>
              <a:srgbClr val="FFFFFF"/>
            </a:solidFill>
            <a:ln w="9508" cap="flat">
              <a:noFill/>
              <a:prstDash val="solid"/>
              <a:miter/>
            </a:ln>
          </p:spPr>
          <p:txBody>
            <a:bodyPr rtlCol="0" anchor="ctr"/>
            <a:lstStyle/>
            <a:p>
              <a:endParaRPr lang="en-US"/>
            </a:p>
          </p:txBody>
        </p:sp>
        <p:sp>
          <p:nvSpPr>
            <p:cNvPr id="25" name="Graphic 2">
              <a:extLst>
                <a:ext uri="{FF2B5EF4-FFF2-40B4-BE49-F238E27FC236}">
                  <a16:creationId xmlns:a16="http://schemas.microsoft.com/office/drawing/2014/main" id="{8FC3C0AF-AAB6-D34F-BD8E-8EBFD20254EA}"/>
                </a:ext>
              </a:extLst>
            </p:cNvPr>
            <p:cNvSpPr/>
            <p:nvPr/>
          </p:nvSpPr>
          <p:spPr>
            <a:xfrm>
              <a:off x="7344438" y="3842851"/>
              <a:ext cx="165501" cy="185507"/>
            </a:xfrm>
            <a:custGeom>
              <a:avLst/>
              <a:gdLst>
                <a:gd name="connsiteX0" fmla="*/ 159481 w 165501"/>
                <a:gd name="connsiteY0" fmla="*/ 48315 h 185507"/>
                <a:gd name="connsiteX1" fmla="*/ 145202 w 165501"/>
                <a:gd name="connsiteY1" fmla="*/ 22518 h 185507"/>
                <a:gd name="connsiteX2" fmla="*/ 121784 w 165501"/>
                <a:gd name="connsiteY2" fmla="*/ 6716 h 185507"/>
                <a:gd name="connsiteX3" fmla="*/ 29731 w 165501"/>
                <a:gd name="connsiteY3" fmla="*/ 18901 h 185507"/>
                <a:gd name="connsiteX4" fmla="*/ 8313 w 165501"/>
                <a:gd name="connsiteY4" fmla="*/ 48601 h 185507"/>
                <a:gd name="connsiteX5" fmla="*/ 31 w 165501"/>
                <a:gd name="connsiteY5" fmla="*/ 95151 h 185507"/>
                <a:gd name="connsiteX6" fmla="*/ 20974 w 165501"/>
                <a:gd name="connsiteY6" fmla="*/ 162644 h 185507"/>
                <a:gd name="connsiteX7" fmla="*/ 79518 w 165501"/>
                <a:gd name="connsiteY7" fmla="*/ 185395 h 185507"/>
                <a:gd name="connsiteX8" fmla="*/ 141299 w 165501"/>
                <a:gd name="connsiteY8" fmla="*/ 160549 h 185507"/>
                <a:gd name="connsiteX9" fmla="*/ 165478 w 165501"/>
                <a:gd name="connsiteY9" fmla="*/ 87631 h 185507"/>
                <a:gd name="connsiteX10" fmla="*/ 159481 w 165501"/>
                <a:gd name="connsiteY10" fmla="*/ 48315 h 18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501" h="185507">
                  <a:moveTo>
                    <a:pt x="159481" y="48315"/>
                  </a:moveTo>
                  <a:cubicBezTo>
                    <a:pt x="156578" y="38815"/>
                    <a:pt x="151713" y="30029"/>
                    <a:pt x="145202" y="22518"/>
                  </a:cubicBezTo>
                  <a:cubicBezTo>
                    <a:pt x="138491" y="15788"/>
                    <a:pt x="130542" y="10419"/>
                    <a:pt x="121784" y="6716"/>
                  </a:cubicBezTo>
                  <a:cubicBezTo>
                    <a:pt x="91065" y="-5479"/>
                    <a:pt x="56224" y="-862"/>
                    <a:pt x="29731" y="18901"/>
                  </a:cubicBezTo>
                  <a:cubicBezTo>
                    <a:pt x="20050" y="26688"/>
                    <a:pt x="12644" y="36949"/>
                    <a:pt x="8313" y="48601"/>
                  </a:cubicBezTo>
                  <a:cubicBezTo>
                    <a:pt x="2487" y="63413"/>
                    <a:pt x="-331" y="79235"/>
                    <a:pt x="31" y="95151"/>
                  </a:cubicBezTo>
                  <a:cubicBezTo>
                    <a:pt x="31" y="125042"/>
                    <a:pt x="7009" y="147536"/>
                    <a:pt x="20974" y="162644"/>
                  </a:cubicBezTo>
                  <a:cubicBezTo>
                    <a:pt x="36309" y="178294"/>
                    <a:pt x="57642" y="186585"/>
                    <a:pt x="79518" y="185395"/>
                  </a:cubicBezTo>
                  <a:cubicBezTo>
                    <a:pt x="102688" y="186147"/>
                    <a:pt x="125106" y="177132"/>
                    <a:pt x="141299" y="160549"/>
                  </a:cubicBezTo>
                  <a:cubicBezTo>
                    <a:pt x="157358" y="143919"/>
                    <a:pt x="165412" y="119616"/>
                    <a:pt x="165478" y="87631"/>
                  </a:cubicBezTo>
                  <a:cubicBezTo>
                    <a:pt x="165745" y="74275"/>
                    <a:pt x="163717" y="60976"/>
                    <a:pt x="159481" y="48315"/>
                  </a:cubicBezTo>
                  <a:close/>
                </a:path>
              </a:pathLst>
            </a:custGeom>
            <a:solidFill>
              <a:srgbClr val="FFFFFF"/>
            </a:solidFill>
            <a:ln w="9508" cap="flat">
              <a:noFill/>
              <a:prstDash val="solid"/>
              <a:miter/>
            </a:ln>
          </p:spPr>
          <p:txBody>
            <a:bodyPr rtlCol="0" anchor="ctr"/>
            <a:lstStyle/>
            <a:p>
              <a:endParaRPr lang="en-US"/>
            </a:p>
          </p:txBody>
        </p:sp>
        <p:sp>
          <p:nvSpPr>
            <p:cNvPr id="26" name="Graphic 2">
              <a:extLst>
                <a:ext uri="{FF2B5EF4-FFF2-40B4-BE49-F238E27FC236}">
                  <a16:creationId xmlns:a16="http://schemas.microsoft.com/office/drawing/2014/main" id="{ADAC6EAD-2D17-2544-AA45-3C4E6C0FEFE0}"/>
                </a:ext>
              </a:extLst>
            </p:cNvPr>
            <p:cNvSpPr/>
            <p:nvPr/>
          </p:nvSpPr>
          <p:spPr>
            <a:xfrm>
              <a:off x="7129044" y="3777685"/>
              <a:ext cx="98717" cy="84446"/>
            </a:xfrm>
            <a:custGeom>
              <a:avLst/>
              <a:gdLst>
                <a:gd name="connsiteX0" fmla="*/ 49311 w 98717"/>
                <a:gd name="connsiteY0" fmla="*/ 84447 h 84446"/>
                <a:gd name="connsiteX1" fmla="*/ 98717 w 98717"/>
                <a:gd name="connsiteY1" fmla="*/ 26379 h 84446"/>
                <a:gd name="connsiteX2" fmla="*/ 72548 w 98717"/>
                <a:gd name="connsiteY2" fmla="*/ 0 h 84446"/>
                <a:gd name="connsiteX3" fmla="*/ 49311 w 98717"/>
                <a:gd name="connsiteY3" fmla="*/ 13813 h 84446"/>
                <a:gd name="connsiteX4" fmla="*/ 13642 w 98717"/>
                <a:gd name="connsiteY4" fmla="*/ 3408 h 84446"/>
                <a:gd name="connsiteX5" fmla="*/ 1 w 98717"/>
                <a:gd name="connsiteY5" fmla="*/ 26379 h 84446"/>
                <a:gd name="connsiteX6" fmla="*/ 49311 w 98717"/>
                <a:gd name="connsiteY6" fmla="*/ 84447 h 8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717" h="84446">
                  <a:moveTo>
                    <a:pt x="49311" y="84447"/>
                  </a:moveTo>
                  <a:cubicBezTo>
                    <a:pt x="49311" y="84447"/>
                    <a:pt x="98717" y="59221"/>
                    <a:pt x="98717" y="26379"/>
                  </a:cubicBezTo>
                  <a:cubicBezTo>
                    <a:pt x="98774" y="11871"/>
                    <a:pt x="87065" y="58"/>
                    <a:pt x="72548" y="0"/>
                  </a:cubicBezTo>
                  <a:cubicBezTo>
                    <a:pt x="62848" y="-47"/>
                    <a:pt x="53909" y="5265"/>
                    <a:pt x="49311" y="13813"/>
                  </a:cubicBezTo>
                  <a:cubicBezTo>
                    <a:pt x="42334" y="1086"/>
                    <a:pt x="26360" y="-3569"/>
                    <a:pt x="13642" y="3408"/>
                  </a:cubicBezTo>
                  <a:cubicBezTo>
                    <a:pt x="5255" y="8006"/>
                    <a:pt x="29" y="16811"/>
                    <a:pt x="1" y="26379"/>
                  </a:cubicBezTo>
                  <a:cubicBezTo>
                    <a:pt x="-190" y="58744"/>
                    <a:pt x="49311" y="84447"/>
                    <a:pt x="49311" y="84447"/>
                  </a:cubicBezTo>
                  <a:close/>
                </a:path>
              </a:pathLst>
            </a:custGeom>
            <a:solidFill>
              <a:srgbClr val="5C2D90"/>
            </a:solidFill>
            <a:ln w="9508" cap="flat">
              <a:noFill/>
              <a:prstDash val="solid"/>
              <a:miter/>
            </a:ln>
          </p:spPr>
          <p:txBody>
            <a:bodyPr rtlCol="0" anchor="ctr"/>
            <a:lstStyle/>
            <a:p>
              <a:endParaRPr lang="en-US"/>
            </a:p>
          </p:txBody>
        </p:sp>
        <p:sp>
          <p:nvSpPr>
            <p:cNvPr id="27" name="Graphic 2">
              <a:extLst>
                <a:ext uri="{FF2B5EF4-FFF2-40B4-BE49-F238E27FC236}">
                  <a16:creationId xmlns:a16="http://schemas.microsoft.com/office/drawing/2014/main" id="{7C435E96-8891-5841-9BF9-ADDA975DF703}"/>
                </a:ext>
              </a:extLst>
            </p:cNvPr>
            <p:cNvSpPr/>
            <p:nvPr/>
          </p:nvSpPr>
          <p:spPr>
            <a:xfrm>
              <a:off x="7369201" y="3879648"/>
              <a:ext cx="117028" cy="119112"/>
            </a:xfrm>
            <a:custGeom>
              <a:avLst/>
              <a:gdLst>
                <a:gd name="connsiteX0" fmla="*/ 34859 w 117028"/>
                <a:gd name="connsiteY0" fmla="*/ 5331 h 119112"/>
                <a:gd name="connsiteX1" fmla="*/ 34859 w 117028"/>
                <a:gd name="connsiteY1" fmla="*/ 5331 h 119112"/>
                <a:gd name="connsiteX2" fmla="*/ 31718 w 117028"/>
                <a:gd name="connsiteY2" fmla="*/ 6854 h 119112"/>
                <a:gd name="connsiteX3" fmla="*/ 28957 w 117028"/>
                <a:gd name="connsiteY3" fmla="*/ 8377 h 119112"/>
                <a:gd name="connsiteX4" fmla="*/ 21913 w 117028"/>
                <a:gd name="connsiteY4" fmla="*/ 13327 h 119112"/>
                <a:gd name="connsiteX5" fmla="*/ 20675 w 117028"/>
                <a:gd name="connsiteY5" fmla="*/ 14374 h 119112"/>
                <a:gd name="connsiteX6" fmla="*/ 9538 w 117028"/>
                <a:gd name="connsiteY6" fmla="*/ 27321 h 119112"/>
                <a:gd name="connsiteX7" fmla="*/ 18 w 117028"/>
                <a:gd name="connsiteY7" fmla="*/ 61019 h 119112"/>
                <a:gd name="connsiteX8" fmla="*/ 6396 w 117028"/>
                <a:gd name="connsiteY8" fmla="*/ 86627 h 119112"/>
                <a:gd name="connsiteX9" fmla="*/ 10775 w 117028"/>
                <a:gd name="connsiteY9" fmla="*/ 94052 h 119112"/>
                <a:gd name="connsiteX10" fmla="*/ 22294 w 117028"/>
                <a:gd name="connsiteY10" fmla="*/ 106427 h 119112"/>
                <a:gd name="connsiteX11" fmla="*/ 36763 w 117028"/>
                <a:gd name="connsiteY11" fmla="*/ 114899 h 119112"/>
                <a:gd name="connsiteX12" fmla="*/ 70843 w 117028"/>
                <a:gd name="connsiteY12" fmla="*/ 117755 h 119112"/>
                <a:gd name="connsiteX13" fmla="*/ 99401 w 117028"/>
                <a:gd name="connsiteY13" fmla="*/ 102238 h 119112"/>
                <a:gd name="connsiteX14" fmla="*/ 115298 w 117028"/>
                <a:gd name="connsiteY14" fmla="*/ 73680 h 119112"/>
                <a:gd name="connsiteX15" fmla="*/ 116916 w 117028"/>
                <a:gd name="connsiteY15" fmla="*/ 56164 h 119112"/>
                <a:gd name="connsiteX16" fmla="*/ 115869 w 117028"/>
                <a:gd name="connsiteY16" fmla="*/ 47311 h 119112"/>
                <a:gd name="connsiteX17" fmla="*/ 113394 w 117028"/>
                <a:gd name="connsiteY17" fmla="*/ 38839 h 119112"/>
                <a:gd name="connsiteX18" fmla="*/ 93118 w 117028"/>
                <a:gd name="connsiteY18" fmla="*/ 11423 h 119112"/>
                <a:gd name="connsiteX19" fmla="*/ 60942 w 117028"/>
                <a:gd name="connsiteY19" fmla="*/ 0 h 119112"/>
                <a:gd name="connsiteX20" fmla="*/ 58562 w 117028"/>
                <a:gd name="connsiteY20" fmla="*/ 0 h 119112"/>
                <a:gd name="connsiteX21" fmla="*/ 35145 w 117028"/>
                <a:gd name="connsiteY21" fmla="*/ 5045 h 119112"/>
                <a:gd name="connsiteX22" fmla="*/ 69034 w 117028"/>
                <a:gd name="connsiteY22" fmla="*/ 5331 h 119112"/>
                <a:gd name="connsiteX23" fmla="*/ 82646 w 117028"/>
                <a:gd name="connsiteY23" fmla="*/ 10091 h 119112"/>
                <a:gd name="connsiteX24" fmla="*/ 94546 w 117028"/>
                <a:gd name="connsiteY24" fmla="*/ 18182 h 119112"/>
                <a:gd name="connsiteX25" fmla="*/ 104065 w 117028"/>
                <a:gd name="connsiteY25" fmla="*/ 28748 h 119112"/>
                <a:gd name="connsiteX26" fmla="*/ 110443 w 117028"/>
                <a:gd name="connsiteY26" fmla="*/ 41695 h 119112"/>
                <a:gd name="connsiteX27" fmla="*/ 113299 w 117028"/>
                <a:gd name="connsiteY27" fmla="*/ 56069 h 119112"/>
                <a:gd name="connsiteX28" fmla="*/ 112442 w 117028"/>
                <a:gd name="connsiteY28" fmla="*/ 70920 h 119112"/>
                <a:gd name="connsiteX29" fmla="*/ 107778 w 117028"/>
                <a:gd name="connsiteY29" fmla="*/ 84818 h 119112"/>
                <a:gd name="connsiteX30" fmla="*/ 99782 w 117028"/>
                <a:gd name="connsiteY30" fmla="*/ 96717 h 119112"/>
                <a:gd name="connsiteX31" fmla="*/ 89405 w 117028"/>
                <a:gd name="connsiteY31" fmla="*/ 106237 h 119112"/>
                <a:gd name="connsiteX32" fmla="*/ 76840 w 117028"/>
                <a:gd name="connsiteY32" fmla="*/ 112710 h 119112"/>
                <a:gd name="connsiteX33" fmla="*/ 62656 w 117028"/>
                <a:gd name="connsiteY33" fmla="*/ 115756 h 119112"/>
                <a:gd name="connsiteX34" fmla="*/ 47996 w 117028"/>
                <a:gd name="connsiteY34" fmla="*/ 114804 h 119112"/>
                <a:gd name="connsiteX35" fmla="*/ 34193 w 117028"/>
                <a:gd name="connsiteY35" fmla="*/ 109949 h 119112"/>
                <a:gd name="connsiteX36" fmla="*/ 22674 w 117028"/>
                <a:gd name="connsiteY36" fmla="*/ 102048 h 119112"/>
                <a:gd name="connsiteX37" fmla="*/ 13155 w 117028"/>
                <a:gd name="connsiteY37" fmla="*/ 91196 h 119112"/>
                <a:gd name="connsiteX38" fmla="*/ 6872 w 117028"/>
                <a:gd name="connsiteY38" fmla="*/ 78440 h 119112"/>
                <a:gd name="connsiteX39" fmla="*/ 4873 w 117028"/>
                <a:gd name="connsiteY39" fmla="*/ 49215 h 119112"/>
                <a:gd name="connsiteX40" fmla="*/ 9633 w 117028"/>
                <a:gd name="connsiteY40" fmla="*/ 35317 h 119112"/>
                <a:gd name="connsiteX41" fmla="*/ 15820 w 117028"/>
                <a:gd name="connsiteY41" fmla="*/ 25797 h 119112"/>
                <a:gd name="connsiteX42" fmla="*/ 15820 w 117028"/>
                <a:gd name="connsiteY42" fmla="*/ 25797 h 119112"/>
                <a:gd name="connsiteX43" fmla="*/ 15820 w 117028"/>
                <a:gd name="connsiteY43" fmla="*/ 25797 h 119112"/>
                <a:gd name="connsiteX44" fmla="*/ 15820 w 117028"/>
                <a:gd name="connsiteY44" fmla="*/ 25797 h 119112"/>
                <a:gd name="connsiteX45" fmla="*/ 17153 w 117028"/>
                <a:gd name="connsiteY45" fmla="*/ 24179 h 119112"/>
                <a:gd name="connsiteX46" fmla="*/ 18771 w 117028"/>
                <a:gd name="connsiteY46" fmla="*/ 22466 h 119112"/>
                <a:gd name="connsiteX47" fmla="*/ 18771 w 117028"/>
                <a:gd name="connsiteY47" fmla="*/ 22466 h 119112"/>
                <a:gd name="connsiteX48" fmla="*/ 27720 w 117028"/>
                <a:gd name="connsiteY48" fmla="*/ 14755 h 119112"/>
                <a:gd name="connsiteX49" fmla="*/ 40190 w 117028"/>
                <a:gd name="connsiteY49" fmla="*/ 8472 h 119112"/>
                <a:gd name="connsiteX50" fmla="*/ 54374 w 117028"/>
                <a:gd name="connsiteY50" fmla="*/ 5426 h 119112"/>
                <a:gd name="connsiteX51" fmla="*/ 69034 w 117028"/>
                <a:gd name="connsiteY51" fmla="*/ 5141 h 119112"/>
                <a:gd name="connsiteX52" fmla="*/ 4683 w 117028"/>
                <a:gd name="connsiteY52" fmla="*/ 48644 h 119112"/>
                <a:gd name="connsiteX53" fmla="*/ 4683 w 117028"/>
                <a:gd name="connsiteY53" fmla="*/ 48644 h 119112"/>
                <a:gd name="connsiteX54" fmla="*/ 107492 w 117028"/>
                <a:gd name="connsiteY54" fmla="*/ 84437 h 119112"/>
                <a:gd name="connsiteX55" fmla="*/ 107492 w 117028"/>
                <a:gd name="connsiteY55" fmla="*/ 84437 h 119112"/>
                <a:gd name="connsiteX56" fmla="*/ 12298 w 117028"/>
                <a:gd name="connsiteY56" fmla="*/ 90720 h 119112"/>
                <a:gd name="connsiteX57" fmla="*/ 12298 w 117028"/>
                <a:gd name="connsiteY57" fmla="*/ 90720 h 119112"/>
                <a:gd name="connsiteX58" fmla="*/ 21818 w 117028"/>
                <a:gd name="connsiteY58" fmla="*/ 101762 h 119112"/>
                <a:gd name="connsiteX59" fmla="*/ 21818 w 117028"/>
                <a:gd name="connsiteY59" fmla="*/ 101762 h 119112"/>
                <a:gd name="connsiteX60" fmla="*/ 88929 w 117028"/>
                <a:gd name="connsiteY60" fmla="*/ 105951 h 119112"/>
                <a:gd name="connsiteX61" fmla="*/ 88929 w 117028"/>
                <a:gd name="connsiteY61" fmla="*/ 105951 h 119112"/>
                <a:gd name="connsiteX62" fmla="*/ 33336 w 117028"/>
                <a:gd name="connsiteY62" fmla="*/ 109663 h 119112"/>
                <a:gd name="connsiteX63" fmla="*/ 33336 w 117028"/>
                <a:gd name="connsiteY63" fmla="*/ 109663 h 119112"/>
                <a:gd name="connsiteX64" fmla="*/ 61894 w 117028"/>
                <a:gd name="connsiteY64" fmla="*/ 115566 h 119112"/>
                <a:gd name="connsiteX65" fmla="*/ 61894 w 117028"/>
                <a:gd name="connsiteY65" fmla="*/ 115566 h 119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17028" h="119112">
                  <a:moveTo>
                    <a:pt x="34859" y="5331"/>
                  </a:moveTo>
                  <a:lnTo>
                    <a:pt x="34859" y="5331"/>
                  </a:lnTo>
                  <a:lnTo>
                    <a:pt x="31718" y="6854"/>
                  </a:lnTo>
                  <a:lnTo>
                    <a:pt x="28957" y="8377"/>
                  </a:lnTo>
                  <a:cubicBezTo>
                    <a:pt x="26492" y="9853"/>
                    <a:pt x="24140" y="11509"/>
                    <a:pt x="21913" y="13327"/>
                  </a:cubicBezTo>
                  <a:lnTo>
                    <a:pt x="20675" y="14374"/>
                  </a:lnTo>
                  <a:cubicBezTo>
                    <a:pt x="16344" y="18116"/>
                    <a:pt x="12593" y="22475"/>
                    <a:pt x="9538" y="27321"/>
                  </a:cubicBezTo>
                  <a:cubicBezTo>
                    <a:pt x="3036" y="37335"/>
                    <a:pt x="-277" y="49082"/>
                    <a:pt x="18" y="61019"/>
                  </a:cubicBezTo>
                  <a:cubicBezTo>
                    <a:pt x="113" y="69939"/>
                    <a:pt x="2303" y="78706"/>
                    <a:pt x="6396" y="86627"/>
                  </a:cubicBezTo>
                  <a:cubicBezTo>
                    <a:pt x="7653" y="89216"/>
                    <a:pt x="9119" y="91700"/>
                    <a:pt x="10775" y="94052"/>
                  </a:cubicBezTo>
                  <a:cubicBezTo>
                    <a:pt x="14002" y="98707"/>
                    <a:pt x="17886" y="102876"/>
                    <a:pt x="22294" y="106427"/>
                  </a:cubicBezTo>
                  <a:cubicBezTo>
                    <a:pt x="26682" y="109930"/>
                    <a:pt x="31556" y="112786"/>
                    <a:pt x="36763" y="114899"/>
                  </a:cubicBezTo>
                  <a:cubicBezTo>
                    <a:pt x="47577" y="119278"/>
                    <a:pt x="59457" y="120268"/>
                    <a:pt x="70843" y="117755"/>
                  </a:cubicBezTo>
                  <a:cubicBezTo>
                    <a:pt x="81647" y="115413"/>
                    <a:pt x="91557" y="110025"/>
                    <a:pt x="99401" y="102238"/>
                  </a:cubicBezTo>
                  <a:cubicBezTo>
                    <a:pt x="107245" y="94385"/>
                    <a:pt x="112756" y="84494"/>
                    <a:pt x="115298" y="73680"/>
                  </a:cubicBezTo>
                  <a:cubicBezTo>
                    <a:pt x="116735" y="67959"/>
                    <a:pt x="117288" y="62048"/>
                    <a:pt x="116916" y="56164"/>
                  </a:cubicBezTo>
                  <a:cubicBezTo>
                    <a:pt x="116802" y="53195"/>
                    <a:pt x="116450" y="50234"/>
                    <a:pt x="115869" y="47311"/>
                  </a:cubicBezTo>
                  <a:cubicBezTo>
                    <a:pt x="115279" y="44427"/>
                    <a:pt x="114451" y="41590"/>
                    <a:pt x="113394" y="38839"/>
                  </a:cubicBezTo>
                  <a:cubicBezTo>
                    <a:pt x="109425" y="27930"/>
                    <a:pt x="102380" y="18410"/>
                    <a:pt x="93118" y="11423"/>
                  </a:cubicBezTo>
                  <a:cubicBezTo>
                    <a:pt x="83789" y="4465"/>
                    <a:pt x="72575" y="485"/>
                    <a:pt x="60942" y="0"/>
                  </a:cubicBezTo>
                  <a:lnTo>
                    <a:pt x="58562" y="0"/>
                  </a:lnTo>
                  <a:cubicBezTo>
                    <a:pt x="50490" y="10"/>
                    <a:pt x="42503" y="1723"/>
                    <a:pt x="35145" y="5045"/>
                  </a:cubicBezTo>
                  <a:close/>
                  <a:moveTo>
                    <a:pt x="69034" y="5331"/>
                  </a:moveTo>
                  <a:cubicBezTo>
                    <a:pt x="73765" y="6283"/>
                    <a:pt x="78353" y="7882"/>
                    <a:pt x="82646" y="10091"/>
                  </a:cubicBezTo>
                  <a:cubicBezTo>
                    <a:pt x="86949" y="12261"/>
                    <a:pt x="90947" y="14984"/>
                    <a:pt x="94546" y="18182"/>
                  </a:cubicBezTo>
                  <a:cubicBezTo>
                    <a:pt x="98125" y="21323"/>
                    <a:pt x="101314" y="24865"/>
                    <a:pt x="104065" y="28748"/>
                  </a:cubicBezTo>
                  <a:cubicBezTo>
                    <a:pt x="106721" y="32785"/>
                    <a:pt x="108863" y="37135"/>
                    <a:pt x="110443" y="41695"/>
                  </a:cubicBezTo>
                  <a:cubicBezTo>
                    <a:pt x="112004" y="46341"/>
                    <a:pt x="112966" y="51176"/>
                    <a:pt x="113299" y="56069"/>
                  </a:cubicBezTo>
                  <a:cubicBezTo>
                    <a:pt x="113585" y="61039"/>
                    <a:pt x="113299" y="66017"/>
                    <a:pt x="112442" y="70920"/>
                  </a:cubicBezTo>
                  <a:cubicBezTo>
                    <a:pt x="111405" y="75708"/>
                    <a:pt x="109843" y="80372"/>
                    <a:pt x="107778" y="84818"/>
                  </a:cubicBezTo>
                  <a:cubicBezTo>
                    <a:pt x="105607" y="89092"/>
                    <a:pt x="102923" y="93090"/>
                    <a:pt x="99782" y="96717"/>
                  </a:cubicBezTo>
                  <a:cubicBezTo>
                    <a:pt x="96726" y="100306"/>
                    <a:pt x="93242" y="103505"/>
                    <a:pt x="89405" y="106237"/>
                  </a:cubicBezTo>
                  <a:cubicBezTo>
                    <a:pt x="85493" y="108892"/>
                    <a:pt x="81276" y="111072"/>
                    <a:pt x="76840" y="112710"/>
                  </a:cubicBezTo>
                  <a:cubicBezTo>
                    <a:pt x="72251" y="114299"/>
                    <a:pt x="67492" y="115318"/>
                    <a:pt x="62656" y="115756"/>
                  </a:cubicBezTo>
                  <a:cubicBezTo>
                    <a:pt x="57753" y="116061"/>
                    <a:pt x="52822" y="115737"/>
                    <a:pt x="47996" y="114804"/>
                  </a:cubicBezTo>
                  <a:cubicBezTo>
                    <a:pt x="43217" y="113757"/>
                    <a:pt x="38581" y="112129"/>
                    <a:pt x="34193" y="109949"/>
                  </a:cubicBezTo>
                  <a:cubicBezTo>
                    <a:pt x="30033" y="107817"/>
                    <a:pt x="26158" y="105161"/>
                    <a:pt x="22674" y="102048"/>
                  </a:cubicBezTo>
                  <a:cubicBezTo>
                    <a:pt x="19057" y="98849"/>
                    <a:pt x="15858" y="95204"/>
                    <a:pt x="13155" y="91196"/>
                  </a:cubicBezTo>
                  <a:cubicBezTo>
                    <a:pt x="10575" y="87198"/>
                    <a:pt x="8462" y="82923"/>
                    <a:pt x="6872" y="78440"/>
                  </a:cubicBezTo>
                  <a:cubicBezTo>
                    <a:pt x="3721" y="69025"/>
                    <a:pt x="3036" y="58963"/>
                    <a:pt x="4873" y="49215"/>
                  </a:cubicBezTo>
                  <a:cubicBezTo>
                    <a:pt x="5872" y="44398"/>
                    <a:pt x="7472" y="39734"/>
                    <a:pt x="9633" y="35317"/>
                  </a:cubicBezTo>
                  <a:cubicBezTo>
                    <a:pt x="11384" y="31957"/>
                    <a:pt x="13459" y="28768"/>
                    <a:pt x="15820" y="25797"/>
                  </a:cubicBezTo>
                  <a:lnTo>
                    <a:pt x="15820" y="25797"/>
                  </a:lnTo>
                  <a:lnTo>
                    <a:pt x="15820" y="25797"/>
                  </a:lnTo>
                  <a:lnTo>
                    <a:pt x="15820" y="25797"/>
                  </a:lnTo>
                  <a:cubicBezTo>
                    <a:pt x="16296" y="25284"/>
                    <a:pt x="16734" y="24741"/>
                    <a:pt x="17153" y="24179"/>
                  </a:cubicBezTo>
                  <a:lnTo>
                    <a:pt x="18771" y="22466"/>
                  </a:lnTo>
                  <a:lnTo>
                    <a:pt x="18771" y="22466"/>
                  </a:lnTo>
                  <a:cubicBezTo>
                    <a:pt x="21503" y="19620"/>
                    <a:pt x="24502" y="17040"/>
                    <a:pt x="27720" y="14755"/>
                  </a:cubicBezTo>
                  <a:cubicBezTo>
                    <a:pt x="31603" y="12156"/>
                    <a:pt x="35792" y="10052"/>
                    <a:pt x="40190" y="8472"/>
                  </a:cubicBezTo>
                  <a:cubicBezTo>
                    <a:pt x="44769" y="6844"/>
                    <a:pt x="49528" y="5816"/>
                    <a:pt x="54374" y="5426"/>
                  </a:cubicBezTo>
                  <a:cubicBezTo>
                    <a:pt x="59229" y="4712"/>
                    <a:pt x="64150" y="4617"/>
                    <a:pt x="69034" y="5141"/>
                  </a:cubicBezTo>
                  <a:close/>
                  <a:moveTo>
                    <a:pt x="4683" y="48644"/>
                  </a:moveTo>
                  <a:lnTo>
                    <a:pt x="4683" y="48644"/>
                  </a:lnTo>
                  <a:close/>
                  <a:moveTo>
                    <a:pt x="107492" y="84437"/>
                  </a:moveTo>
                  <a:lnTo>
                    <a:pt x="107492" y="84437"/>
                  </a:lnTo>
                  <a:close/>
                  <a:moveTo>
                    <a:pt x="12298" y="90720"/>
                  </a:moveTo>
                  <a:lnTo>
                    <a:pt x="12298" y="90720"/>
                  </a:lnTo>
                  <a:close/>
                  <a:moveTo>
                    <a:pt x="21818" y="101762"/>
                  </a:moveTo>
                  <a:lnTo>
                    <a:pt x="21818" y="101762"/>
                  </a:lnTo>
                  <a:close/>
                  <a:moveTo>
                    <a:pt x="88929" y="105951"/>
                  </a:moveTo>
                  <a:lnTo>
                    <a:pt x="88929" y="105951"/>
                  </a:lnTo>
                  <a:close/>
                  <a:moveTo>
                    <a:pt x="33336" y="109663"/>
                  </a:moveTo>
                  <a:lnTo>
                    <a:pt x="33336" y="109663"/>
                  </a:lnTo>
                  <a:close/>
                  <a:moveTo>
                    <a:pt x="61894" y="115566"/>
                  </a:moveTo>
                  <a:lnTo>
                    <a:pt x="61894" y="115566"/>
                  </a:lnTo>
                  <a:close/>
                </a:path>
              </a:pathLst>
            </a:custGeom>
            <a:solidFill>
              <a:srgbClr val="5C2D90"/>
            </a:solidFill>
            <a:ln w="9508" cap="flat">
              <a:noFill/>
              <a:prstDash val="solid"/>
              <a:miter/>
            </a:ln>
          </p:spPr>
          <p:txBody>
            <a:bodyPr rtlCol="0" anchor="ctr"/>
            <a:lstStyle/>
            <a:p>
              <a:endParaRPr lang="en-US"/>
            </a:p>
          </p:txBody>
        </p:sp>
        <p:sp>
          <p:nvSpPr>
            <p:cNvPr id="28" name="Graphic 2">
              <a:extLst>
                <a:ext uri="{FF2B5EF4-FFF2-40B4-BE49-F238E27FC236}">
                  <a16:creationId xmlns:a16="http://schemas.microsoft.com/office/drawing/2014/main" id="{B3092C77-7BD8-3B4C-ADCF-4A9BB5BDC7D3}"/>
                </a:ext>
              </a:extLst>
            </p:cNvPr>
            <p:cNvSpPr/>
            <p:nvPr/>
          </p:nvSpPr>
          <p:spPr>
            <a:xfrm>
              <a:off x="7384379" y="3896688"/>
              <a:ext cx="38089" cy="100908"/>
            </a:xfrm>
            <a:custGeom>
              <a:avLst/>
              <a:gdLst>
                <a:gd name="connsiteX0" fmla="*/ 1975 w 38089"/>
                <a:gd name="connsiteY0" fmla="*/ 571 h 100908"/>
                <a:gd name="connsiteX1" fmla="*/ 1404 w 38089"/>
                <a:gd name="connsiteY1" fmla="*/ 1809 h 100908"/>
                <a:gd name="connsiteX2" fmla="*/ 1404 w 38089"/>
                <a:gd name="connsiteY2" fmla="*/ 3998 h 100908"/>
                <a:gd name="connsiteX3" fmla="*/ 1404 w 38089"/>
                <a:gd name="connsiteY3" fmla="*/ 6854 h 100908"/>
                <a:gd name="connsiteX4" fmla="*/ 1404 w 38089"/>
                <a:gd name="connsiteY4" fmla="*/ 9329 h 100908"/>
                <a:gd name="connsiteX5" fmla="*/ 2070 w 38089"/>
                <a:gd name="connsiteY5" fmla="*/ 11899 h 100908"/>
                <a:gd name="connsiteX6" fmla="*/ 3974 w 38089"/>
                <a:gd name="connsiteY6" fmla="*/ 15517 h 100908"/>
                <a:gd name="connsiteX7" fmla="*/ 5021 w 38089"/>
                <a:gd name="connsiteY7" fmla="*/ 16945 h 100908"/>
                <a:gd name="connsiteX8" fmla="*/ 7401 w 38089"/>
                <a:gd name="connsiteY8" fmla="*/ 19515 h 100908"/>
                <a:gd name="connsiteX9" fmla="*/ 10257 w 38089"/>
                <a:gd name="connsiteY9" fmla="*/ 22085 h 100908"/>
                <a:gd name="connsiteX10" fmla="*/ 10257 w 38089"/>
                <a:gd name="connsiteY10" fmla="*/ 22085 h 100908"/>
                <a:gd name="connsiteX11" fmla="*/ 10257 w 38089"/>
                <a:gd name="connsiteY11" fmla="*/ 22085 h 100908"/>
                <a:gd name="connsiteX12" fmla="*/ 10257 w 38089"/>
                <a:gd name="connsiteY12" fmla="*/ 22085 h 100908"/>
                <a:gd name="connsiteX13" fmla="*/ 11780 w 38089"/>
                <a:gd name="connsiteY13" fmla="*/ 23608 h 100908"/>
                <a:gd name="connsiteX14" fmla="*/ 13399 w 38089"/>
                <a:gd name="connsiteY14" fmla="*/ 25512 h 100908"/>
                <a:gd name="connsiteX15" fmla="*/ 14541 w 38089"/>
                <a:gd name="connsiteY15" fmla="*/ 27606 h 100908"/>
                <a:gd name="connsiteX16" fmla="*/ 14541 w 38089"/>
                <a:gd name="connsiteY16" fmla="*/ 29129 h 100908"/>
                <a:gd name="connsiteX17" fmla="*/ 14541 w 38089"/>
                <a:gd name="connsiteY17" fmla="*/ 30367 h 100908"/>
                <a:gd name="connsiteX18" fmla="*/ 14541 w 38089"/>
                <a:gd name="connsiteY18" fmla="*/ 32080 h 100908"/>
                <a:gd name="connsiteX19" fmla="*/ 14541 w 38089"/>
                <a:gd name="connsiteY19" fmla="*/ 33603 h 100908"/>
                <a:gd name="connsiteX20" fmla="*/ 13970 w 38089"/>
                <a:gd name="connsiteY20" fmla="*/ 35317 h 100908"/>
                <a:gd name="connsiteX21" fmla="*/ 12827 w 38089"/>
                <a:gd name="connsiteY21" fmla="*/ 36935 h 100908"/>
                <a:gd name="connsiteX22" fmla="*/ 10543 w 38089"/>
                <a:gd name="connsiteY22" fmla="*/ 39030 h 100908"/>
                <a:gd name="connsiteX23" fmla="*/ 8068 w 38089"/>
                <a:gd name="connsiteY23" fmla="*/ 41029 h 100908"/>
                <a:gd name="connsiteX24" fmla="*/ 5973 w 38089"/>
                <a:gd name="connsiteY24" fmla="*/ 42361 h 100908"/>
                <a:gd name="connsiteX25" fmla="*/ 3403 w 38089"/>
                <a:gd name="connsiteY25" fmla="*/ 44170 h 100908"/>
                <a:gd name="connsiteX26" fmla="*/ 1023 w 38089"/>
                <a:gd name="connsiteY26" fmla="*/ 46645 h 100908"/>
                <a:gd name="connsiteX27" fmla="*/ 547 w 38089"/>
                <a:gd name="connsiteY27" fmla="*/ 47597 h 100908"/>
                <a:gd name="connsiteX28" fmla="*/ 547 w 38089"/>
                <a:gd name="connsiteY28" fmla="*/ 48454 h 100908"/>
                <a:gd name="connsiteX29" fmla="*/ 71 w 38089"/>
                <a:gd name="connsiteY29" fmla="*/ 50358 h 100908"/>
                <a:gd name="connsiteX30" fmla="*/ 71 w 38089"/>
                <a:gd name="connsiteY30" fmla="*/ 51976 h 100908"/>
                <a:gd name="connsiteX31" fmla="*/ 833 w 38089"/>
                <a:gd name="connsiteY31" fmla="*/ 53975 h 100908"/>
                <a:gd name="connsiteX32" fmla="*/ 6164 w 38089"/>
                <a:gd name="connsiteY32" fmla="*/ 56926 h 100908"/>
                <a:gd name="connsiteX33" fmla="*/ 8163 w 38089"/>
                <a:gd name="connsiteY33" fmla="*/ 56926 h 100908"/>
                <a:gd name="connsiteX34" fmla="*/ 9591 w 38089"/>
                <a:gd name="connsiteY34" fmla="*/ 56260 h 100908"/>
                <a:gd name="connsiteX35" fmla="*/ 11209 w 38089"/>
                <a:gd name="connsiteY35" fmla="*/ 55308 h 100908"/>
                <a:gd name="connsiteX36" fmla="*/ 15683 w 38089"/>
                <a:gd name="connsiteY36" fmla="*/ 51690 h 100908"/>
                <a:gd name="connsiteX37" fmla="*/ 15683 w 38089"/>
                <a:gd name="connsiteY37" fmla="*/ 51690 h 100908"/>
                <a:gd name="connsiteX38" fmla="*/ 18539 w 38089"/>
                <a:gd name="connsiteY38" fmla="*/ 50072 h 100908"/>
                <a:gd name="connsiteX39" fmla="*/ 19967 w 38089"/>
                <a:gd name="connsiteY39" fmla="*/ 50072 h 100908"/>
                <a:gd name="connsiteX40" fmla="*/ 21395 w 38089"/>
                <a:gd name="connsiteY40" fmla="*/ 50072 h 100908"/>
                <a:gd name="connsiteX41" fmla="*/ 23013 w 38089"/>
                <a:gd name="connsiteY41" fmla="*/ 50643 h 100908"/>
                <a:gd name="connsiteX42" fmla="*/ 25679 w 38089"/>
                <a:gd name="connsiteY42" fmla="*/ 52452 h 100908"/>
                <a:gd name="connsiteX43" fmla="*/ 26631 w 38089"/>
                <a:gd name="connsiteY43" fmla="*/ 53404 h 100908"/>
                <a:gd name="connsiteX44" fmla="*/ 27678 w 38089"/>
                <a:gd name="connsiteY44" fmla="*/ 54737 h 100908"/>
                <a:gd name="connsiteX45" fmla="*/ 28439 w 38089"/>
                <a:gd name="connsiteY45" fmla="*/ 55879 h 100908"/>
                <a:gd name="connsiteX46" fmla="*/ 29011 w 38089"/>
                <a:gd name="connsiteY46" fmla="*/ 57307 h 100908"/>
                <a:gd name="connsiteX47" fmla="*/ 29011 w 38089"/>
                <a:gd name="connsiteY47" fmla="*/ 59496 h 100908"/>
                <a:gd name="connsiteX48" fmla="*/ 29011 w 38089"/>
                <a:gd name="connsiteY48" fmla="*/ 61591 h 100908"/>
                <a:gd name="connsiteX49" fmla="*/ 29011 w 38089"/>
                <a:gd name="connsiteY49" fmla="*/ 63590 h 100908"/>
                <a:gd name="connsiteX50" fmla="*/ 28439 w 38089"/>
                <a:gd name="connsiteY50" fmla="*/ 65303 h 100908"/>
                <a:gd name="connsiteX51" fmla="*/ 26916 w 38089"/>
                <a:gd name="connsiteY51" fmla="*/ 67588 h 100908"/>
                <a:gd name="connsiteX52" fmla="*/ 26059 w 38089"/>
                <a:gd name="connsiteY52" fmla="*/ 68635 h 100908"/>
                <a:gd name="connsiteX53" fmla="*/ 24631 w 38089"/>
                <a:gd name="connsiteY53" fmla="*/ 70919 h 100908"/>
                <a:gd name="connsiteX54" fmla="*/ 24060 w 38089"/>
                <a:gd name="connsiteY54" fmla="*/ 72062 h 100908"/>
                <a:gd name="connsiteX55" fmla="*/ 23584 w 38089"/>
                <a:gd name="connsiteY55" fmla="*/ 74061 h 100908"/>
                <a:gd name="connsiteX56" fmla="*/ 24441 w 38089"/>
                <a:gd name="connsiteY56" fmla="*/ 79868 h 100908"/>
                <a:gd name="connsiteX57" fmla="*/ 28059 w 38089"/>
                <a:gd name="connsiteY57" fmla="*/ 84818 h 100908"/>
                <a:gd name="connsiteX58" fmla="*/ 29962 w 38089"/>
                <a:gd name="connsiteY58" fmla="*/ 86912 h 100908"/>
                <a:gd name="connsiteX59" fmla="*/ 31581 w 38089"/>
                <a:gd name="connsiteY59" fmla="*/ 89006 h 100908"/>
                <a:gd name="connsiteX60" fmla="*/ 32723 w 38089"/>
                <a:gd name="connsiteY60" fmla="*/ 90720 h 100908"/>
                <a:gd name="connsiteX61" fmla="*/ 34246 w 38089"/>
                <a:gd name="connsiteY61" fmla="*/ 95955 h 100908"/>
                <a:gd name="connsiteX62" fmla="*/ 34246 w 38089"/>
                <a:gd name="connsiteY62" fmla="*/ 98431 h 100908"/>
                <a:gd name="connsiteX63" fmla="*/ 34246 w 38089"/>
                <a:gd name="connsiteY63" fmla="*/ 98431 h 100908"/>
                <a:gd name="connsiteX64" fmla="*/ 35388 w 38089"/>
                <a:gd name="connsiteY64" fmla="*/ 100810 h 100908"/>
                <a:gd name="connsiteX65" fmla="*/ 37768 w 38089"/>
                <a:gd name="connsiteY65" fmla="*/ 99668 h 100908"/>
                <a:gd name="connsiteX66" fmla="*/ 37768 w 38089"/>
                <a:gd name="connsiteY66" fmla="*/ 93766 h 100908"/>
                <a:gd name="connsiteX67" fmla="*/ 35769 w 38089"/>
                <a:gd name="connsiteY67" fmla="*/ 88245 h 100908"/>
                <a:gd name="connsiteX68" fmla="*/ 32152 w 38089"/>
                <a:gd name="connsiteY68" fmla="*/ 83295 h 100908"/>
                <a:gd name="connsiteX69" fmla="*/ 30248 w 38089"/>
                <a:gd name="connsiteY69" fmla="*/ 81200 h 100908"/>
                <a:gd name="connsiteX70" fmla="*/ 28534 w 38089"/>
                <a:gd name="connsiteY70" fmla="*/ 79106 h 100908"/>
                <a:gd name="connsiteX71" fmla="*/ 27392 w 38089"/>
                <a:gd name="connsiteY71" fmla="*/ 76917 h 100908"/>
                <a:gd name="connsiteX72" fmla="*/ 27392 w 38089"/>
                <a:gd name="connsiteY72" fmla="*/ 75584 h 100908"/>
                <a:gd name="connsiteX73" fmla="*/ 27392 w 38089"/>
                <a:gd name="connsiteY73" fmla="*/ 74061 h 100908"/>
                <a:gd name="connsiteX74" fmla="*/ 27392 w 38089"/>
                <a:gd name="connsiteY74" fmla="*/ 72823 h 100908"/>
                <a:gd name="connsiteX75" fmla="*/ 27963 w 38089"/>
                <a:gd name="connsiteY75" fmla="*/ 71681 h 100908"/>
                <a:gd name="connsiteX76" fmla="*/ 27963 w 38089"/>
                <a:gd name="connsiteY76" fmla="*/ 71681 h 100908"/>
                <a:gd name="connsiteX77" fmla="*/ 30153 w 38089"/>
                <a:gd name="connsiteY77" fmla="*/ 68730 h 100908"/>
                <a:gd name="connsiteX78" fmla="*/ 31962 w 38089"/>
                <a:gd name="connsiteY78" fmla="*/ 65779 h 100908"/>
                <a:gd name="connsiteX79" fmla="*/ 32913 w 38089"/>
                <a:gd name="connsiteY79" fmla="*/ 62162 h 100908"/>
                <a:gd name="connsiteX80" fmla="*/ 32913 w 38089"/>
                <a:gd name="connsiteY80" fmla="*/ 59401 h 100908"/>
                <a:gd name="connsiteX81" fmla="*/ 32913 w 38089"/>
                <a:gd name="connsiteY81" fmla="*/ 56736 h 100908"/>
                <a:gd name="connsiteX82" fmla="*/ 32057 w 38089"/>
                <a:gd name="connsiteY82" fmla="*/ 53975 h 100908"/>
                <a:gd name="connsiteX83" fmla="*/ 29677 w 38089"/>
                <a:gd name="connsiteY83" fmla="*/ 50262 h 100908"/>
                <a:gd name="connsiteX84" fmla="*/ 27297 w 38089"/>
                <a:gd name="connsiteY84" fmla="*/ 47978 h 100908"/>
                <a:gd name="connsiteX85" fmla="*/ 24060 w 38089"/>
                <a:gd name="connsiteY85" fmla="*/ 46074 h 100908"/>
                <a:gd name="connsiteX86" fmla="*/ 19491 w 38089"/>
                <a:gd name="connsiteY86" fmla="*/ 45407 h 100908"/>
                <a:gd name="connsiteX87" fmla="*/ 18539 w 38089"/>
                <a:gd name="connsiteY87" fmla="*/ 45407 h 100908"/>
                <a:gd name="connsiteX88" fmla="*/ 14826 w 38089"/>
                <a:gd name="connsiteY88" fmla="*/ 47026 h 100908"/>
                <a:gd name="connsiteX89" fmla="*/ 8353 w 38089"/>
                <a:gd name="connsiteY89" fmla="*/ 51881 h 100908"/>
                <a:gd name="connsiteX90" fmla="*/ 7020 w 38089"/>
                <a:gd name="connsiteY90" fmla="*/ 52642 h 100908"/>
                <a:gd name="connsiteX91" fmla="*/ 6259 w 38089"/>
                <a:gd name="connsiteY91" fmla="*/ 52642 h 100908"/>
                <a:gd name="connsiteX92" fmla="*/ 5688 w 38089"/>
                <a:gd name="connsiteY92" fmla="*/ 52642 h 100908"/>
                <a:gd name="connsiteX93" fmla="*/ 4831 w 38089"/>
                <a:gd name="connsiteY93" fmla="*/ 52642 h 100908"/>
                <a:gd name="connsiteX94" fmla="*/ 3974 w 38089"/>
                <a:gd name="connsiteY94" fmla="*/ 51976 h 100908"/>
                <a:gd name="connsiteX95" fmla="*/ 3974 w 38089"/>
                <a:gd name="connsiteY95" fmla="*/ 51500 h 100908"/>
                <a:gd name="connsiteX96" fmla="*/ 3974 w 38089"/>
                <a:gd name="connsiteY96" fmla="*/ 51500 h 100908"/>
                <a:gd name="connsiteX97" fmla="*/ 3974 w 38089"/>
                <a:gd name="connsiteY97" fmla="*/ 51500 h 100908"/>
                <a:gd name="connsiteX98" fmla="*/ 3974 w 38089"/>
                <a:gd name="connsiteY98" fmla="*/ 50738 h 100908"/>
                <a:gd name="connsiteX99" fmla="*/ 3974 w 38089"/>
                <a:gd name="connsiteY99" fmla="*/ 49215 h 100908"/>
                <a:gd name="connsiteX100" fmla="*/ 4546 w 38089"/>
                <a:gd name="connsiteY100" fmla="*/ 48358 h 100908"/>
                <a:gd name="connsiteX101" fmla="*/ 6925 w 38089"/>
                <a:gd name="connsiteY101" fmla="*/ 46359 h 100908"/>
                <a:gd name="connsiteX102" fmla="*/ 11780 w 38089"/>
                <a:gd name="connsiteY102" fmla="*/ 43028 h 100908"/>
                <a:gd name="connsiteX103" fmla="*/ 14065 w 38089"/>
                <a:gd name="connsiteY103" fmla="*/ 41219 h 100908"/>
                <a:gd name="connsiteX104" fmla="*/ 16159 w 38089"/>
                <a:gd name="connsiteY104" fmla="*/ 38934 h 100908"/>
                <a:gd name="connsiteX105" fmla="*/ 17492 w 38089"/>
                <a:gd name="connsiteY105" fmla="*/ 36935 h 100908"/>
                <a:gd name="connsiteX106" fmla="*/ 18063 w 38089"/>
                <a:gd name="connsiteY106" fmla="*/ 35031 h 100908"/>
                <a:gd name="connsiteX107" fmla="*/ 18539 w 38089"/>
                <a:gd name="connsiteY107" fmla="*/ 31795 h 100908"/>
                <a:gd name="connsiteX108" fmla="*/ 18539 w 38089"/>
                <a:gd name="connsiteY108" fmla="*/ 28558 h 100908"/>
                <a:gd name="connsiteX109" fmla="*/ 17587 w 38089"/>
                <a:gd name="connsiteY109" fmla="*/ 25417 h 100908"/>
                <a:gd name="connsiteX110" fmla="*/ 11495 w 38089"/>
                <a:gd name="connsiteY110" fmla="*/ 18277 h 100908"/>
                <a:gd name="connsiteX111" fmla="*/ 8829 w 38089"/>
                <a:gd name="connsiteY111" fmla="*/ 15612 h 100908"/>
                <a:gd name="connsiteX112" fmla="*/ 7687 w 38089"/>
                <a:gd name="connsiteY112" fmla="*/ 14279 h 100908"/>
                <a:gd name="connsiteX113" fmla="*/ 6640 w 38089"/>
                <a:gd name="connsiteY113" fmla="*/ 12946 h 100908"/>
                <a:gd name="connsiteX114" fmla="*/ 5307 w 38089"/>
                <a:gd name="connsiteY114" fmla="*/ 10186 h 100908"/>
                <a:gd name="connsiteX115" fmla="*/ 4641 w 38089"/>
                <a:gd name="connsiteY115" fmla="*/ 6759 h 100908"/>
                <a:gd name="connsiteX116" fmla="*/ 4641 w 38089"/>
                <a:gd name="connsiteY116" fmla="*/ 4474 h 100908"/>
                <a:gd name="connsiteX117" fmla="*/ 4641 w 38089"/>
                <a:gd name="connsiteY117" fmla="*/ 1999 h 100908"/>
                <a:gd name="connsiteX118" fmla="*/ 4641 w 38089"/>
                <a:gd name="connsiteY118" fmla="*/ 666 h 100908"/>
                <a:gd name="connsiteX119" fmla="*/ 3308 w 38089"/>
                <a:gd name="connsiteY119" fmla="*/ 0 h 100908"/>
                <a:gd name="connsiteX120" fmla="*/ 3308 w 38089"/>
                <a:gd name="connsiteY120" fmla="*/ 0 h 100908"/>
                <a:gd name="connsiteX121" fmla="*/ 2070 w 38089"/>
                <a:gd name="connsiteY121" fmla="*/ 476 h 100908"/>
                <a:gd name="connsiteX122" fmla="*/ 15017 w 38089"/>
                <a:gd name="connsiteY122" fmla="*/ 30747 h 100908"/>
                <a:gd name="connsiteX123" fmla="*/ 15017 w 38089"/>
                <a:gd name="connsiteY123" fmla="*/ 30747 h 100908"/>
                <a:gd name="connsiteX124" fmla="*/ 8639 w 38089"/>
                <a:gd name="connsiteY124" fmla="*/ 40933 h 100908"/>
                <a:gd name="connsiteX125" fmla="*/ 8639 w 38089"/>
                <a:gd name="connsiteY125" fmla="*/ 40933 h 100908"/>
                <a:gd name="connsiteX126" fmla="*/ 8639 w 38089"/>
                <a:gd name="connsiteY126" fmla="*/ 40933 h 100908"/>
                <a:gd name="connsiteX127" fmla="*/ 15778 w 38089"/>
                <a:gd name="connsiteY127" fmla="*/ 51500 h 100908"/>
                <a:gd name="connsiteX128" fmla="*/ 15778 w 38089"/>
                <a:gd name="connsiteY128" fmla="*/ 51500 h 100908"/>
                <a:gd name="connsiteX129" fmla="*/ 4736 w 38089"/>
                <a:gd name="connsiteY129" fmla="*/ 52833 h 100908"/>
                <a:gd name="connsiteX130" fmla="*/ 4736 w 38089"/>
                <a:gd name="connsiteY130" fmla="*/ 52833 h 100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38089" h="100908">
                  <a:moveTo>
                    <a:pt x="1975" y="571"/>
                  </a:moveTo>
                  <a:cubicBezTo>
                    <a:pt x="1604" y="866"/>
                    <a:pt x="1385" y="1333"/>
                    <a:pt x="1404" y="1809"/>
                  </a:cubicBezTo>
                  <a:cubicBezTo>
                    <a:pt x="1404" y="2570"/>
                    <a:pt x="1404" y="3332"/>
                    <a:pt x="1404" y="3998"/>
                  </a:cubicBezTo>
                  <a:cubicBezTo>
                    <a:pt x="1309" y="4950"/>
                    <a:pt x="1309" y="5902"/>
                    <a:pt x="1404" y="6854"/>
                  </a:cubicBezTo>
                  <a:cubicBezTo>
                    <a:pt x="1318" y="7673"/>
                    <a:pt x="1318" y="8510"/>
                    <a:pt x="1404" y="9329"/>
                  </a:cubicBezTo>
                  <a:cubicBezTo>
                    <a:pt x="1537" y="10205"/>
                    <a:pt x="1756" y="11071"/>
                    <a:pt x="2070" y="11899"/>
                  </a:cubicBezTo>
                  <a:cubicBezTo>
                    <a:pt x="2556" y="13175"/>
                    <a:pt x="3194" y="14393"/>
                    <a:pt x="3974" y="15517"/>
                  </a:cubicBezTo>
                  <a:lnTo>
                    <a:pt x="5021" y="16945"/>
                  </a:lnTo>
                  <a:lnTo>
                    <a:pt x="7401" y="19515"/>
                  </a:lnTo>
                  <a:lnTo>
                    <a:pt x="10257" y="22085"/>
                  </a:lnTo>
                  <a:lnTo>
                    <a:pt x="10257" y="22085"/>
                  </a:lnTo>
                  <a:lnTo>
                    <a:pt x="10257" y="22085"/>
                  </a:lnTo>
                  <a:lnTo>
                    <a:pt x="10257" y="22085"/>
                  </a:lnTo>
                  <a:lnTo>
                    <a:pt x="11780" y="23608"/>
                  </a:lnTo>
                  <a:cubicBezTo>
                    <a:pt x="12399" y="24170"/>
                    <a:pt x="12942" y="24817"/>
                    <a:pt x="13399" y="25512"/>
                  </a:cubicBezTo>
                  <a:cubicBezTo>
                    <a:pt x="13836" y="26178"/>
                    <a:pt x="14217" y="26883"/>
                    <a:pt x="14541" y="27606"/>
                  </a:cubicBezTo>
                  <a:cubicBezTo>
                    <a:pt x="14541" y="27606"/>
                    <a:pt x="14541" y="28558"/>
                    <a:pt x="14541" y="29129"/>
                  </a:cubicBezTo>
                  <a:cubicBezTo>
                    <a:pt x="14541" y="29700"/>
                    <a:pt x="14541" y="29891"/>
                    <a:pt x="14541" y="30367"/>
                  </a:cubicBezTo>
                  <a:lnTo>
                    <a:pt x="14541" y="32080"/>
                  </a:lnTo>
                  <a:cubicBezTo>
                    <a:pt x="14588" y="32585"/>
                    <a:pt x="14588" y="33099"/>
                    <a:pt x="14541" y="33603"/>
                  </a:cubicBezTo>
                  <a:cubicBezTo>
                    <a:pt x="14398" y="34184"/>
                    <a:pt x="14198" y="34765"/>
                    <a:pt x="13970" y="35317"/>
                  </a:cubicBezTo>
                  <a:cubicBezTo>
                    <a:pt x="13675" y="35917"/>
                    <a:pt x="13294" y="36459"/>
                    <a:pt x="12827" y="36935"/>
                  </a:cubicBezTo>
                  <a:cubicBezTo>
                    <a:pt x="12133" y="37706"/>
                    <a:pt x="11371" y="38411"/>
                    <a:pt x="10543" y="39030"/>
                  </a:cubicBezTo>
                  <a:cubicBezTo>
                    <a:pt x="9762" y="39743"/>
                    <a:pt x="8934" y="40419"/>
                    <a:pt x="8068" y="41029"/>
                  </a:cubicBezTo>
                  <a:lnTo>
                    <a:pt x="5973" y="42361"/>
                  </a:lnTo>
                  <a:lnTo>
                    <a:pt x="3403" y="44170"/>
                  </a:lnTo>
                  <a:cubicBezTo>
                    <a:pt x="2518" y="44903"/>
                    <a:pt x="1718" y="45731"/>
                    <a:pt x="1023" y="46645"/>
                  </a:cubicBezTo>
                  <a:cubicBezTo>
                    <a:pt x="1023" y="46645"/>
                    <a:pt x="1023" y="47311"/>
                    <a:pt x="547" y="47597"/>
                  </a:cubicBezTo>
                  <a:lnTo>
                    <a:pt x="547" y="48454"/>
                  </a:lnTo>
                  <a:cubicBezTo>
                    <a:pt x="309" y="49063"/>
                    <a:pt x="148" y="49710"/>
                    <a:pt x="71" y="50358"/>
                  </a:cubicBezTo>
                  <a:cubicBezTo>
                    <a:pt x="-24" y="50891"/>
                    <a:pt x="-24" y="51443"/>
                    <a:pt x="71" y="51976"/>
                  </a:cubicBezTo>
                  <a:cubicBezTo>
                    <a:pt x="186" y="52690"/>
                    <a:pt x="443" y="53366"/>
                    <a:pt x="833" y="53975"/>
                  </a:cubicBezTo>
                  <a:cubicBezTo>
                    <a:pt x="2109" y="55679"/>
                    <a:pt x="4051" y="56755"/>
                    <a:pt x="6164" y="56926"/>
                  </a:cubicBezTo>
                  <a:lnTo>
                    <a:pt x="8163" y="56926"/>
                  </a:lnTo>
                  <a:lnTo>
                    <a:pt x="9591" y="56260"/>
                  </a:lnTo>
                  <a:lnTo>
                    <a:pt x="11209" y="55308"/>
                  </a:lnTo>
                  <a:lnTo>
                    <a:pt x="15683" y="51690"/>
                  </a:lnTo>
                  <a:lnTo>
                    <a:pt x="15683" y="51690"/>
                  </a:lnTo>
                  <a:cubicBezTo>
                    <a:pt x="16587" y="51071"/>
                    <a:pt x="17549" y="50538"/>
                    <a:pt x="18539" y="50072"/>
                  </a:cubicBezTo>
                  <a:lnTo>
                    <a:pt x="19967" y="50072"/>
                  </a:lnTo>
                  <a:lnTo>
                    <a:pt x="21395" y="50072"/>
                  </a:lnTo>
                  <a:cubicBezTo>
                    <a:pt x="21966" y="50158"/>
                    <a:pt x="22518" y="50358"/>
                    <a:pt x="23013" y="50643"/>
                  </a:cubicBezTo>
                  <a:cubicBezTo>
                    <a:pt x="23956" y="51157"/>
                    <a:pt x="24850" y="51766"/>
                    <a:pt x="25679" y="52452"/>
                  </a:cubicBezTo>
                  <a:lnTo>
                    <a:pt x="26631" y="53404"/>
                  </a:lnTo>
                  <a:cubicBezTo>
                    <a:pt x="27030" y="53804"/>
                    <a:pt x="27383" y="54251"/>
                    <a:pt x="27678" y="54737"/>
                  </a:cubicBezTo>
                  <a:lnTo>
                    <a:pt x="28439" y="55879"/>
                  </a:lnTo>
                  <a:lnTo>
                    <a:pt x="29011" y="57307"/>
                  </a:lnTo>
                  <a:cubicBezTo>
                    <a:pt x="29058" y="58040"/>
                    <a:pt x="29058" y="58763"/>
                    <a:pt x="29011" y="59496"/>
                  </a:cubicBezTo>
                  <a:cubicBezTo>
                    <a:pt x="29058" y="60191"/>
                    <a:pt x="29058" y="60896"/>
                    <a:pt x="29011" y="61591"/>
                  </a:cubicBezTo>
                  <a:cubicBezTo>
                    <a:pt x="29058" y="62257"/>
                    <a:pt x="29058" y="62923"/>
                    <a:pt x="29011" y="63590"/>
                  </a:cubicBezTo>
                  <a:cubicBezTo>
                    <a:pt x="28906" y="64189"/>
                    <a:pt x="28715" y="64761"/>
                    <a:pt x="28439" y="65303"/>
                  </a:cubicBezTo>
                  <a:cubicBezTo>
                    <a:pt x="28001" y="66103"/>
                    <a:pt x="27487" y="66874"/>
                    <a:pt x="26916" y="67588"/>
                  </a:cubicBezTo>
                  <a:lnTo>
                    <a:pt x="26059" y="68635"/>
                  </a:lnTo>
                  <a:cubicBezTo>
                    <a:pt x="25479" y="69320"/>
                    <a:pt x="24993" y="70091"/>
                    <a:pt x="24631" y="70919"/>
                  </a:cubicBezTo>
                  <a:lnTo>
                    <a:pt x="24060" y="72062"/>
                  </a:lnTo>
                  <a:cubicBezTo>
                    <a:pt x="23860" y="72719"/>
                    <a:pt x="23699" y="73385"/>
                    <a:pt x="23584" y="74061"/>
                  </a:cubicBezTo>
                  <a:cubicBezTo>
                    <a:pt x="23289" y="76041"/>
                    <a:pt x="23584" y="78059"/>
                    <a:pt x="24441" y="79868"/>
                  </a:cubicBezTo>
                  <a:cubicBezTo>
                    <a:pt x="25384" y="81696"/>
                    <a:pt x="26602" y="83361"/>
                    <a:pt x="28059" y="84818"/>
                  </a:cubicBezTo>
                  <a:lnTo>
                    <a:pt x="29962" y="86912"/>
                  </a:lnTo>
                  <a:cubicBezTo>
                    <a:pt x="30553" y="87569"/>
                    <a:pt x="31095" y="88264"/>
                    <a:pt x="31581" y="89006"/>
                  </a:cubicBezTo>
                  <a:lnTo>
                    <a:pt x="32723" y="90720"/>
                  </a:lnTo>
                  <a:cubicBezTo>
                    <a:pt x="33542" y="92357"/>
                    <a:pt x="34056" y="94137"/>
                    <a:pt x="34246" y="95955"/>
                  </a:cubicBezTo>
                  <a:cubicBezTo>
                    <a:pt x="34341" y="96774"/>
                    <a:pt x="34341" y="97612"/>
                    <a:pt x="34246" y="98431"/>
                  </a:cubicBezTo>
                  <a:lnTo>
                    <a:pt x="34246" y="98431"/>
                  </a:lnTo>
                  <a:cubicBezTo>
                    <a:pt x="33970" y="99401"/>
                    <a:pt x="34465" y="100420"/>
                    <a:pt x="35388" y="100810"/>
                  </a:cubicBezTo>
                  <a:cubicBezTo>
                    <a:pt x="36359" y="101134"/>
                    <a:pt x="37407" y="100629"/>
                    <a:pt x="37768" y="99668"/>
                  </a:cubicBezTo>
                  <a:cubicBezTo>
                    <a:pt x="38197" y="97726"/>
                    <a:pt x="38197" y="95708"/>
                    <a:pt x="37768" y="93766"/>
                  </a:cubicBezTo>
                  <a:cubicBezTo>
                    <a:pt x="37492" y="91805"/>
                    <a:pt x="36807" y="89930"/>
                    <a:pt x="35769" y="88245"/>
                  </a:cubicBezTo>
                  <a:cubicBezTo>
                    <a:pt x="34760" y="86455"/>
                    <a:pt x="33542" y="84799"/>
                    <a:pt x="32152" y="83295"/>
                  </a:cubicBezTo>
                  <a:lnTo>
                    <a:pt x="30248" y="81200"/>
                  </a:lnTo>
                  <a:lnTo>
                    <a:pt x="28534" y="79106"/>
                  </a:lnTo>
                  <a:lnTo>
                    <a:pt x="27392" y="76917"/>
                  </a:lnTo>
                  <a:cubicBezTo>
                    <a:pt x="27344" y="76469"/>
                    <a:pt x="27344" y="76031"/>
                    <a:pt x="27392" y="75584"/>
                  </a:cubicBezTo>
                  <a:cubicBezTo>
                    <a:pt x="27297" y="75079"/>
                    <a:pt x="27297" y="74566"/>
                    <a:pt x="27392" y="74061"/>
                  </a:cubicBezTo>
                  <a:lnTo>
                    <a:pt x="27392" y="72823"/>
                  </a:lnTo>
                  <a:lnTo>
                    <a:pt x="27963" y="71681"/>
                  </a:lnTo>
                  <a:lnTo>
                    <a:pt x="27963" y="71681"/>
                  </a:lnTo>
                  <a:cubicBezTo>
                    <a:pt x="28639" y="70663"/>
                    <a:pt x="29372" y="69672"/>
                    <a:pt x="30153" y="68730"/>
                  </a:cubicBezTo>
                  <a:cubicBezTo>
                    <a:pt x="30876" y="67826"/>
                    <a:pt x="31485" y="66836"/>
                    <a:pt x="31962" y="65779"/>
                  </a:cubicBezTo>
                  <a:cubicBezTo>
                    <a:pt x="32466" y="64627"/>
                    <a:pt x="32789" y="63409"/>
                    <a:pt x="32913" y="62162"/>
                  </a:cubicBezTo>
                  <a:cubicBezTo>
                    <a:pt x="33009" y="61248"/>
                    <a:pt x="33009" y="60315"/>
                    <a:pt x="32913" y="59401"/>
                  </a:cubicBezTo>
                  <a:cubicBezTo>
                    <a:pt x="32961" y="58516"/>
                    <a:pt x="32961" y="57621"/>
                    <a:pt x="32913" y="56736"/>
                  </a:cubicBezTo>
                  <a:cubicBezTo>
                    <a:pt x="32771" y="55774"/>
                    <a:pt x="32485" y="54851"/>
                    <a:pt x="32057" y="53975"/>
                  </a:cubicBezTo>
                  <a:cubicBezTo>
                    <a:pt x="31447" y="52633"/>
                    <a:pt x="30648" y="51376"/>
                    <a:pt x="29677" y="50262"/>
                  </a:cubicBezTo>
                  <a:cubicBezTo>
                    <a:pt x="28953" y="49434"/>
                    <a:pt x="28163" y="48663"/>
                    <a:pt x="27297" y="47978"/>
                  </a:cubicBezTo>
                  <a:cubicBezTo>
                    <a:pt x="26307" y="47197"/>
                    <a:pt x="25222" y="46559"/>
                    <a:pt x="24060" y="46074"/>
                  </a:cubicBezTo>
                  <a:cubicBezTo>
                    <a:pt x="22613" y="45484"/>
                    <a:pt x="21043" y="45255"/>
                    <a:pt x="19491" y="45407"/>
                  </a:cubicBezTo>
                  <a:lnTo>
                    <a:pt x="18539" y="45407"/>
                  </a:lnTo>
                  <a:cubicBezTo>
                    <a:pt x="17187" y="45645"/>
                    <a:pt x="15921" y="46207"/>
                    <a:pt x="14826" y="47026"/>
                  </a:cubicBezTo>
                  <a:cubicBezTo>
                    <a:pt x="12542" y="48454"/>
                    <a:pt x="10543" y="50358"/>
                    <a:pt x="8353" y="51881"/>
                  </a:cubicBezTo>
                  <a:lnTo>
                    <a:pt x="7020" y="52642"/>
                  </a:lnTo>
                  <a:lnTo>
                    <a:pt x="6259" y="52642"/>
                  </a:lnTo>
                  <a:lnTo>
                    <a:pt x="5688" y="52642"/>
                  </a:lnTo>
                  <a:lnTo>
                    <a:pt x="4831" y="52642"/>
                  </a:lnTo>
                  <a:lnTo>
                    <a:pt x="3974" y="51976"/>
                  </a:lnTo>
                  <a:lnTo>
                    <a:pt x="3974" y="51500"/>
                  </a:lnTo>
                  <a:lnTo>
                    <a:pt x="3974" y="51500"/>
                  </a:lnTo>
                  <a:lnTo>
                    <a:pt x="3974" y="51500"/>
                  </a:lnTo>
                  <a:cubicBezTo>
                    <a:pt x="3936" y="51252"/>
                    <a:pt x="3936" y="50995"/>
                    <a:pt x="3974" y="50738"/>
                  </a:cubicBezTo>
                  <a:cubicBezTo>
                    <a:pt x="3936" y="50234"/>
                    <a:pt x="3936" y="49720"/>
                    <a:pt x="3974" y="49215"/>
                  </a:cubicBezTo>
                  <a:lnTo>
                    <a:pt x="4546" y="48358"/>
                  </a:lnTo>
                  <a:cubicBezTo>
                    <a:pt x="5288" y="47635"/>
                    <a:pt x="6088" y="46969"/>
                    <a:pt x="6925" y="46359"/>
                  </a:cubicBezTo>
                  <a:cubicBezTo>
                    <a:pt x="8639" y="45217"/>
                    <a:pt x="10257" y="44170"/>
                    <a:pt x="11780" y="43028"/>
                  </a:cubicBezTo>
                  <a:lnTo>
                    <a:pt x="14065" y="41219"/>
                  </a:lnTo>
                  <a:cubicBezTo>
                    <a:pt x="14855" y="40553"/>
                    <a:pt x="15559" y="39781"/>
                    <a:pt x="16159" y="38934"/>
                  </a:cubicBezTo>
                  <a:cubicBezTo>
                    <a:pt x="16664" y="38316"/>
                    <a:pt x="17111" y="37640"/>
                    <a:pt x="17492" y="36935"/>
                  </a:cubicBezTo>
                  <a:cubicBezTo>
                    <a:pt x="17768" y="36326"/>
                    <a:pt x="17958" y="35688"/>
                    <a:pt x="18063" y="35031"/>
                  </a:cubicBezTo>
                  <a:cubicBezTo>
                    <a:pt x="18358" y="33975"/>
                    <a:pt x="18520" y="32889"/>
                    <a:pt x="18539" y="31795"/>
                  </a:cubicBezTo>
                  <a:cubicBezTo>
                    <a:pt x="18539" y="30652"/>
                    <a:pt x="18539" y="29605"/>
                    <a:pt x="18539" y="28558"/>
                  </a:cubicBezTo>
                  <a:cubicBezTo>
                    <a:pt x="18377" y="27473"/>
                    <a:pt x="18063" y="26407"/>
                    <a:pt x="17587" y="25417"/>
                  </a:cubicBezTo>
                  <a:cubicBezTo>
                    <a:pt x="16150" y="22589"/>
                    <a:pt x="14055" y="20143"/>
                    <a:pt x="11495" y="18277"/>
                  </a:cubicBezTo>
                  <a:cubicBezTo>
                    <a:pt x="10562" y="17440"/>
                    <a:pt x="9667" y="16545"/>
                    <a:pt x="8829" y="15612"/>
                  </a:cubicBezTo>
                  <a:lnTo>
                    <a:pt x="7687" y="14279"/>
                  </a:lnTo>
                  <a:lnTo>
                    <a:pt x="6640" y="12946"/>
                  </a:lnTo>
                  <a:cubicBezTo>
                    <a:pt x="6116" y="12061"/>
                    <a:pt x="5669" y="11138"/>
                    <a:pt x="5307" y="10186"/>
                  </a:cubicBezTo>
                  <a:cubicBezTo>
                    <a:pt x="4993" y="9062"/>
                    <a:pt x="4774" y="7920"/>
                    <a:pt x="4641" y="6759"/>
                  </a:cubicBezTo>
                  <a:cubicBezTo>
                    <a:pt x="4593" y="5997"/>
                    <a:pt x="4593" y="5236"/>
                    <a:pt x="4641" y="4474"/>
                  </a:cubicBezTo>
                  <a:lnTo>
                    <a:pt x="4641" y="1999"/>
                  </a:lnTo>
                  <a:cubicBezTo>
                    <a:pt x="4831" y="1580"/>
                    <a:pt x="4831" y="1095"/>
                    <a:pt x="4641" y="666"/>
                  </a:cubicBezTo>
                  <a:cubicBezTo>
                    <a:pt x="4298" y="276"/>
                    <a:pt x="3822" y="38"/>
                    <a:pt x="3308" y="0"/>
                  </a:cubicBezTo>
                  <a:lnTo>
                    <a:pt x="3308" y="0"/>
                  </a:lnTo>
                  <a:cubicBezTo>
                    <a:pt x="2851" y="10"/>
                    <a:pt x="2413" y="181"/>
                    <a:pt x="2070" y="476"/>
                  </a:cubicBezTo>
                  <a:close/>
                  <a:moveTo>
                    <a:pt x="15017" y="30747"/>
                  </a:moveTo>
                  <a:lnTo>
                    <a:pt x="15017" y="30747"/>
                  </a:lnTo>
                  <a:close/>
                  <a:moveTo>
                    <a:pt x="8639" y="40933"/>
                  </a:moveTo>
                  <a:lnTo>
                    <a:pt x="8639" y="40933"/>
                  </a:lnTo>
                  <a:lnTo>
                    <a:pt x="8639" y="40933"/>
                  </a:lnTo>
                  <a:close/>
                  <a:moveTo>
                    <a:pt x="15778" y="51500"/>
                  </a:moveTo>
                  <a:lnTo>
                    <a:pt x="15778" y="51500"/>
                  </a:lnTo>
                  <a:close/>
                  <a:moveTo>
                    <a:pt x="4736" y="52833"/>
                  </a:moveTo>
                  <a:lnTo>
                    <a:pt x="4736" y="52833"/>
                  </a:lnTo>
                  <a:close/>
                </a:path>
              </a:pathLst>
            </a:custGeom>
            <a:solidFill>
              <a:srgbClr val="5C2D90"/>
            </a:solidFill>
            <a:ln w="9508" cap="flat">
              <a:noFill/>
              <a:prstDash val="solid"/>
              <a:miter/>
            </a:ln>
          </p:spPr>
          <p:txBody>
            <a:bodyPr rtlCol="0" anchor="ctr"/>
            <a:lstStyle/>
            <a:p>
              <a:endParaRPr lang="en-US"/>
            </a:p>
          </p:txBody>
        </p:sp>
        <p:sp>
          <p:nvSpPr>
            <p:cNvPr id="29" name="Graphic 2">
              <a:extLst>
                <a:ext uri="{FF2B5EF4-FFF2-40B4-BE49-F238E27FC236}">
                  <a16:creationId xmlns:a16="http://schemas.microsoft.com/office/drawing/2014/main" id="{2F594ED2-F595-C54B-9B24-A1BAC1DE0965}"/>
                </a:ext>
              </a:extLst>
            </p:cNvPr>
            <p:cNvSpPr/>
            <p:nvPr/>
          </p:nvSpPr>
          <p:spPr>
            <a:xfrm>
              <a:off x="7435629" y="3973319"/>
              <a:ext cx="30473" cy="23186"/>
            </a:xfrm>
            <a:custGeom>
              <a:avLst/>
              <a:gdLst>
                <a:gd name="connsiteX0" fmla="*/ 23168 w 30473"/>
                <a:gd name="connsiteY0" fmla="*/ 0 h 23186"/>
                <a:gd name="connsiteX1" fmla="*/ 21454 w 30473"/>
                <a:gd name="connsiteY1" fmla="*/ 762 h 23186"/>
                <a:gd name="connsiteX2" fmla="*/ 16885 w 30473"/>
                <a:gd name="connsiteY2" fmla="*/ 4189 h 23186"/>
                <a:gd name="connsiteX3" fmla="*/ 15076 w 30473"/>
                <a:gd name="connsiteY3" fmla="*/ 5997 h 23186"/>
                <a:gd name="connsiteX4" fmla="*/ 12792 w 30473"/>
                <a:gd name="connsiteY4" fmla="*/ 7996 h 23186"/>
                <a:gd name="connsiteX5" fmla="*/ 12221 w 30473"/>
                <a:gd name="connsiteY5" fmla="*/ 7996 h 23186"/>
                <a:gd name="connsiteX6" fmla="*/ 9650 w 30473"/>
                <a:gd name="connsiteY6" fmla="*/ 9329 h 23186"/>
                <a:gd name="connsiteX7" fmla="*/ 7461 w 30473"/>
                <a:gd name="connsiteY7" fmla="*/ 9805 h 23186"/>
                <a:gd name="connsiteX8" fmla="*/ 5938 w 30473"/>
                <a:gd name="connsiteY8" fmla="*/ 9805 h 23186"/>
                <a:gd name="connsiteX9" fmla="*/ 4415 w 30473"/>
                <a:gd name="connsiteY9" fmla="*/ 9805 h 23186"/>
                <a:gd name="connsiteX10" fmla="*/ 2320 w 30473"/>
                <a:gd name="connsiteY10" fmla="*/ 10662 h 23186"/>
                <a:gd name="connsiteX11" fmla="*/ 702 w 30473"/>
                <a:gd name="connsiteY11" fmla="*/ 12280 h 23186"/>
                <a:gd name="connsiteX12" fmla="*/ 36 w 30473"/>
                <a:gd name="connsiteY12" fmla="*/ 13803 h 23186"/>
                <a:gd name="connsiteX13" fmla="*/ 36 w 30473"/>
                <a:gd name="connsiteY13" fmla="*/ 14850 h 23186"/>
                <a:gd name="connsiteX14" fmla="*/ 36 w 30473"/>
                <a:gd name="connsiteY14" fmla="*/ 16183 h 23186"/>
                <a:gd name="connsiteX15" fmla="*/ 36 w 30473"/>
                <a:gd name="connsiteY15" fmla="*/ 18182 h 23186"/>
                <a:gd name="connsiteX16" fmla="*/ 1083 w 30473"/>
                <a:gd name="connsiteY16" fmla="*/ 21704 h 23186"/>
                <a:gd name="connsiteX17" fmla="*/ 1844 w 30473"/>
                <a:gd name="connsiteY17" fmla="*/ 22847 h 23186"/>
                <a:gd name="connsiteX18" fmla="*/ 4367 w 30473"/>
                <a:gd name="connsiteY18" fmla="*/ 22437 h 23186"/>
                <a:gd name="connsiteX19" fmla="*/ 4415 w 30473"/>
                <a:gd name="connsiteY19" fmla="*/ 22371 h 23186"/>
                <a:gd name="connsiteX20" fmla="*/ 4415 w 30473"/>
                <a:gd name="connsiteY20" fmla="*/ 20943 h 23186"/>
                <a:gd name="connsiteX21" fmla="*/ 3463 w 30473"/>
                <a:gd name="connsiteY21" fmla="*/ 17992 h 23186"/>
                <a:gd name="connsiteX22" fmla="*/ 2891 w 30473"/>
                <a:gd name="connsiteY22" fmla="*/ 15421 h 23186"/>
                <a:gd name="connsiteX23" fmla="*/ 2891 w 30473"/>
                <a:gd name="connsiteY23" fmla="*/ 14755 h 23186"/>
                <a:gd name="connsiteX24" fmla="*/ 2891 w 30473"/>
                <a:gd name="connsiteY24" fmla="*/ 14755 h 23186"/>
                <a:gd name="connsiteX25" fmla="*/ 2891 w 30473"/>
                <a:gd name="connsiteY25" fmla="*/ 14755 h 23186"/>
                <a:gd name="connsiteX26" fmla="*/ 3939 w 30473"/>
                <a:gd name="connsiteY26" fmla="*/ 14279 h 23186"/>
                <a:gd name="connsiteX27" fmla="*/ 5747 w 30473"/>
                <a:gd name="connsiteY27" fmla="*/ 14279 h 23186"/>
                <a:gd name="connsiteX28" fmla="*/ 8127 w 30473"/>
                <a:gd name="connsiteY28" fmla="*/ 14279 h 23186"/>
                <a:gd name="connsiteX29" fmla="*/ 14600 w 30473"/>
                <a:gd name="connsiteY29" fmla="*/ 10852 h 23186"/>
                <a:gd name="connsiteX30" fmla="*/ 17551 w 30473"/>
                <a:gd name="connsiteY30" fmla="*/ 8092 h 23186"/>
                <a:gd name="connsiteX31" fmla="*/ 20693 w 30473"/>
                <a:gd name="connsiteY31" fmla="*/ 5331 h 23186"/>
                <a:gd name="connsiteX32" fmla="*/ 22692 w 30473"/>
                <a:gd name="connsiteY32" fmla="*/ 4284 h 23186"/>
                <a:gd name="connsiteX33" fmla="*/ 23929 w 30473"/>
                <a:gd name="connsiteY33" fmla="*/ 4284 h 23186"/>
                <a:gd name="connsiteX34" fmla="*/ 24500 w 30473"/>
                <a:gd name="connsiteY34" fmla="*/ 4284 h 23186"/>
                <a:gd name="connsiteX35" fmla="*/ 25643 w 30473"/>
                <a:gd name="connsiteY35" fmla="*/ 5616 h 23186"/>
                <a:gd name="connsiteX36" fmla="*/ 27071 w 30473"/>
                <a:gd name="connsiteY36" fmla="*/ 8758 h 23186"/>
                <a:gd name="connsiteX37" fmla="*/ 27071 w 30473"/>
                <a:gd name="connsiteY37" fmla="*/ 9234 h 23186"/>
                <a:gd name="connsiteX38" fmla="*/ 27832 w 30473"/>
                <a:gd name="connsiteY38" fmla="*/ 10471 h 23186"/>
                <a:gd name="connsiteX39" fmla="*/ 29260 w 30473"/>
                <a:gd name="connsiteY39" fmla="*/ 10471 h 23186"/>
                <a:gd name="connsiteX40" fmla="*/ 29260 w 30473"/>
                <a:gd name="connsiteY40" fmla="*/ 10471 h 23186"/>
                <a:gd name="connsiteX41" fmla="*/ 29831 w 30473"/>
                <a:gd name="connsiteY41" fmla="*/ 9900 h 23186"/>
                <a:gd name="connsiteX42" fmla="*/ 30403 w 30473"/>
                <a:gd name="connsiteY42" fmla="*/ 9329 h 23186"/>
                <a:gd name="connsiteX43" fmla="*/ 30403 w 30473"/>
                <a:gd name="connsiteY43" fmla="*/ 8282 h 23186"/>
                <a:gd name="connsiteX44" fmla="*/ 29355 w 30473"/>
                <a:gd name="connsiteY44" fmla="*/ 5521 h 23186"/>
                <a:gd name="connsiteX45" fmla="*/ 27928 w 30473"/>
                <a:gd name="connsiteY45" fmla="*/ 2856 h 23186"/>
                <a:gd name="connsiteX46" fmla="*/ 24596 w 30473"/>
                <a:gd name="connsiteY46" fmla="*/ 95 h 23186"/>
                <a:gd name="connsiteX47" fmla="*/ 23739 w 30473"/>
                <a:gd name="connsiteY47" fmla="*/ 95 h 23186"/>
                <a:gd name="connsiteX48" fmla="*/ 22882 w 30473"/>
                <a:gd name="connsiteY48" fmla="*/ 95 h 23186"/>
                <a:gd name="connsiteX49" fmla="*/ 21454 w 30473"/>
                <a:gd name="connsiteY49" fmla="*/ 95 h 23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0473" h="23186">
                  <a:moveTo>
                    <a:pt x="23168" y="0"/>
                  </a:moveTo>
                  <a:lnTo>
                    <a:pt x="21454" y="762"/>
                  </a:lnTo>
                  <a:cubicBezTo>
                    <a:pt x="19769" y="1675"/>
                    <a:pt x="18237" y="2827"/>
                    <a:pt x="16885" y="4189"/>
                  </a:cubicBezTo>
                  <a:lnTo>
                    <a:pt x="15076" y="5997"/>
                  </a:lnTo>
                  <a:lnTo>
                    <a:pt x="12792" y="7996"/>
                  </a:lnTo>
                  <a:lnTo>
                    <a:pt x="12221" y="7996"/>
                  </a:lnTo>
                  <a:cubicBezTo>
                    <a:pt x="11411" y="8529"/>
                    <a:pt x="10554" y="8977"/>
                    <a:pt x="9650" y="9329"/>
                  </a:cubicBezTo>
                  <a:cubicBezTo>
                    <a:pt x="8946" y="9586"/>
                    <a:pt x="8213" y="9748"/>
                    <a:pt x="7461" y="9805"/>
                  </a:cubicBezTo>
                  <a:lnTo>
                    <a:pt x="5938" y="9805"/>
                  </a:lnTo>
                  <a:lnTo>
                    <a:pt x="4415" y="9805"/>
                  </a:lnTo>
                  <a:cubicBezTo>
                    <a:pt x="3682" y="10005"/>
                    <a:pt x="2977" y="10290"/>
                    <a:pt x="2320" y="10662"/>
                  </a:cubicBezTo>
                  <a:cubicBezTo>
                    <a:pt x="1663" y="11071"/>
                    <a:pt x="1111" y="11623"/>
                    <a:pt x="702" y="12280"/>
                  </a:cubicBezTo>
                  <a:cubicBezTo>
                    <a:pt x="359" y="12727"/>
                    <a:pt x="131" y="13251"/>
                    <a:pt x="36" y="13803"/>
                  </a:cubicBezTo>
                  <a:cubicBezTo>
                    <a:pt x="-12" y="14155"/>
                    <a:pt x="-12" y="14498"/>
                    <a:pt x="36" y="14850"/>
                  </a:cubicBezTo>
                  <a:cubicBezTo>
                    <a:pt x="-12" y="15298"/>
                    <a:pt x="-12" y="15736"/>
                    <a:pt x="36" y="16183"/>
                  </a:cubicBezTo>
                  <a:cubicBezTo>
                    <a:pt x="-12" y="16850"/>
                    <a:pt x="-12" y="17516"/>
                    <a:pt x="36" y="18182"/>
                  </a:cubicBezTo>
                  <a:cubicBezTo>
                    <a:pt x="36" y="19324"/>
                    <a:pt x="702" y="20467"/>
                    <a:pt x="1083" y="21704"/>
                  </a:cubicBezTo>
                  <a:cubicBezTo>
                    <a:pt x="1140" y="22180"/>
                    <a:pt x="1426" y="22609"/>
                    <a:pt x="1844" y="22847"/>
                  </a:cubicBezTo>
                  <a:cubicBezTo>
                    <a:pt x="2654" y="23427"/>
                    <a:pt x="3786" y="23247"/>
                    <a:pt x="4367" y="22437"/>
                  </a:cubicBezTo>
                  <a:cubicBezTo>
                    <a:pt x="4386" y="22418"/>
                    <a:pt x="4395" y="22390"/>
                    <a:pt x="4415" y="22371"/>
                  </a:cubicBezTo>
                  <a:cubicBezTo>
                    <a:pt x="4557" y="21904"/>
                    <a:pt x="4557" y="21409"/>
                    <a:pt x="4415" y="20943"/>
                  </a:cubicBezTo>
                  <a:cubicBezTo>
                    <a:pt x="4415" y="19991"/>
                    <a:pt x="3748" y="19039"/>
                    <a:pt x="3463" y="17992"/>
                  </a:cubicBezTo>
                  <a:cubicBezTo>
                    <a:pt x="3225" y="17144"/>
                    <a:pt x="3034" y="16288"/>
                    <a:pt x="2891" y="15421"/>
                  </a:cubicBezTo>
                  <a:cubicBezTo>
                    <a:pt x="2834" y="15203"/>
                    <a:pt x="2834" y="14974"/>
                    <a:pt x="2891" y="14755"/>
                  </a:cubicBezTo>
                  <a:lnTo>
                    <a:pt x="2891" y="14755"/>
                  </a:lnTo>
                  <a:lnTo>
                    <a:pt x="2891" y="14755"/>
                  </a:lnTo>
                  <a:lnTo>
                    <a:pt x="3939" y="14279"/>
                  </a:lnTo>
                  <a:lnTo>
                    <a:pt x="5747" y="14279"/>
                  </a:lnTo>
                  <a:lnTo>
                    <a:pt x="8127" y="14279"/>
                  </a:lnTo>
                  <a:cubicBezTo>
                    <a:pt x="10536" y="13679"/>
                    <a:pt x="12754" y="12508"/>
                    <a:pt x="14600" y="10852"/>
                  </a:cubicBezTo>
                  <a:cubicBezTo>
                    <a:pt x="15647" y="9996"/>
                    <a:pt x="16599" y="9044"/>
                    <a:pt x="17551" y="8092"/>
                  </a:cubicBezTo>
                  <a:cubicBezTo>
                    <a:pt x="18532" y="7101"/>
                    <a:pt x="19579" y="6178"/>
                    <a:pt x="20693" y="5331"/>
                  </a:cubicBezTo>
                  <a:lnTo>
                    <a:pt x="22692" y="4284"/>
                  </a:lnTo>
                  <a:lnTo>
                    <a:pt x="23929" y="4284"/>
                  </a:lnTo>
                  <a:lnTo>
                    <a:pt x="24500" y="4284"/>
                  </a:lnTo>
                  <a:lnTo>
                    <a:pt x="25643" y="5616"/>
                  </a:lnTo>
                  <a:cubicBezTo>
                    <a:pt x="26233" y="6606"/>
                    <a:pt x="26718" y="7663"/>
                    <a:pt x="27071" y="8758"/>
                  </a:cubicBezTo>
                  <a:lnTo>
                    <a:pt x="27071" y="9234"/>
                  </a:lnTo>
                  <a:cubicBezTo>
                    <a:pt x="27071" y="9710"/>
                    <a:pt x="27071" y="10186"/>
                    <a:pt x="27832" y="10471"/>
                  </a:cubicBezTo>
                  <a:cubicBezTo>
                    <a:pt x="28289" y="10652"/>
                    <a:pt x="28803" y="10652"/>
                    <a:pt x="29260" y="10471"/>
                  </a:cubicBezTo>
                  <a:lnTo>
                    <a:pt x="29260" y="10471"/>
                  </a:lnTo>
                  <a:lnTo>
                    <a:pt x="29831" y="9900"/>
                  </a:lnTo>
                  <a:lnTo>
                    <a:pt x="30403" y="9329"/>
                  </a:lnTo>
                  <a:cubicBezTo>
                    <a:pt x="30498" y="8986"/>
                    <a:pt x="30498" y="8625"/>
                    <a:pt x="30403" y="8282"/>
                  </a:cubicBezTo>
                  <a:cubicBezTo>
                    <a:pt x="30107" y="7339"/>
                    <a:pt x="29765" y="6416"/>
                    <a:pt x="29355" y="5521"/>
                  </a:cubicBezTo>
                  <a:cubicBezTo>
                    <a:pt x="28975" y="4588"/>
                    <a:pt x="28499" y="3694"/>
                    <a:pt x="27928" y="2856"/>
                  </a:cubicBezTo>
                  <a:cubicBezTo>
                    <a:pt x="27071" y="1666"/>
                    <a:pt x="25929" y="714"/>
                    <a:pt x="24596" y="95"/>
                  </a:cubicBezTo>
                  <a:lnTo>
                    <a:pt x="23739" y="95"/>
                  </a:lnTo>
                  <a:lnTo>
                    <a:pt x="22882" y="95"/>
                  </a:lnTo>
                  <a:lnTo>
                    <a:pt x="21454" y="95"/>
                  </a:lnTo>
                  <a:close/>
                </a:path>
              </a:pathLst>
            </a:custGeom>
            <a:solidFill>
              <a:srgbClr val="5C2D90"/>
            </a:solidFill>
            <a:ln w="9508" cap="flat">
              <a:noFill/>
              <a:prstDash val="solid"/>
              <a:miter/>
            </a:ln>
          </p:spPr>
          <p:txBody>
            <a:bodyPr rtlCol="0" anchor="ctr"/>
            <a:lstStyle/>
            <a:p>
              <a:endParaRPr lang="en-US"/>
            </a:p>
          </p:txBody>
        </p:sp>
        <p:sp>
          <p:nvSpPr>
            <p:cNvPr id="30" name="Graphic 2">
              <a:extLst>
                <a:ext uri="{FF2B5EF4-FFF2-40B4-BE49-F238E27FC236}">
                  <a16:creationId xmlns:a16="http://schemas.microsoft.com/office/drawing/2014/main" id="{D152EDBF-03D8-184E-9304-86B785DB82E5}"/>
                </a:ext>
              </a:extLst>
            </p:cNvPr>
            <p:cNvSpPr/>
            <p:nvPr/>
          </p:nvSpPr>
          <p:spPr>
            <a:xfrm>
              <a:off x="7404119" y="3882313"/>
              <a:ext cx="68535" cy="93806"/>
            </a:xfrm>
            <a:custGeom>
              <a:avLst/>
              <a:gdLst>
                <a:gd name="connsiteX0" fmla="*/ 6891 w 68535"/>
                <a:gd name="connsiteY0" fmla="*/ 0 h 93806"/>
                <a:gd name="connsiteX1" fmla="*/ 6024 w 68535"/>
                <a:gd name="connsiteY1" fmla="*/ 2551 h 93806"/>
                <a:gd name="connsiteX2" fmla="*/ 6034 w 68535"/>
                <a:gd name="connsiteY2" fmla="*/ 2570 h 93806"/>
                <a:gd name="connsiteX3" fmla="*/ 6034 w 68535"/>
                <a:gd name="connsiteY3" fmla="*/ 2570 h 93806"/>
                <a:gd name="connsiteX4" fmla="*/ 6034 w 68535"/>
                <a:gd name="connsiteY4" fmla="*/ 3237 h 93806"/>
                <a:gd name="connsiteX5" fmla="*/ 6034 w 68535"/>
                <a:gd name="connsiteY5" fmla="*/ 5902 h 93806"/>
                <a:gd name="connsiteX6" fmla="*/ 4987 w 68535"/>
                <a:gd name="connsiteY6" fmla="*/ 9044 h 93806"/>
                <a:gd name="connsiteX7" fmla="*/ 3939 w 68535"/>
                <a:gd name="connsiteY7" fmla="*/ 11709 h 93806"/>
                <a:gd name="connsiteX8" fmla="*/ 2797 w 68535"/>
                <a:gd name="connsiteY8" fmla="*/ 14374 h 93806"/>
                <a:gd name="connsiteX9" fmla="*/ 1560 w 68535"/>
                <a:gd name="connsiteY9" fmla="*/ 16850 h 93806"/>
                <a:gd name="connsiteX10" fmla="*/ 608 w 68535"/>
                <a:gd name="connsiteY10" fmla="*/ 19705 h 93806"/>
                <a:gd name="connsiteX11" fmla="*/ 132 w 68535"/>
                <a:gd name="connsiteY11" fmla="*/ 22942 h 93806"/>
                <a:gd name="connsiteX12" fmla="*/ 1845 w 68535"/>
                <a:gd name="connsiteY12" fmla="*/ 29320 h 93806"/>
                <a:gd name="connsiteX13" fmla="*/ 5272 w 68535"/>
                <a:gd name="connsiteY13" fmla="*/ 30748 h 93806"/>
                <a:gd name="connsiteX14" fmla="*/ 6224 w 68535"/>
                <a:gd name="connsiteY14" fmla="*/ 30748 h 93806"/>
                <a:gd name="connsiteX15" fmla="*/ 7176 w 68535"/>
                <a:gd name="connsiteY15" fmla="*/ 30748 h 93806"/>
                <a:gd name="connsiteX16" fmla="*/ 8509 w 68535"/>
                <a:gd name="connsiteY16" fmla="*/ 29891 h 93806"/>
                <a:gd name="connsiteX17" fmla="*/ 8985 w 68535"/>
                <a:gd name="connsiteY17" fmla="*/ 29891 h 93806"/>
                <a:gd name="connsiteX18" fmla="*/ 8985 w 68535"/>
                <a:gd name="connsiteY18" fmla="*/ 29891 h 93806"/>
                <a:gd name="connsiteX19" fmla="*/ 8985 w 68535"/>
                <a:gd name="connsiteY19" fmla="*/ 29891 h 93806"/>
                <a:gd name="connsiteX20" fmla="*/ 10127 w 68535"/>
                <a:gd name="connsiteY20" fmla="*/ 32366 h 93806"/>
                <a:gd name="connsiteX21" fmla="*/ 11364 w 68535"/>
                <a:gd name="connsiteY21" fmla="*/ 34270 h 93806"/>
                <a:gd name="connsiteX22" fmla="*/ 12412 w 68535"/>
                <a:gd name="connsiteY22" fmla="*/ 35127 h 93806"/>
                <a:gd name="connsiteX23" fmla="*/ 14220 w 68535"/>
                <a:gd name="connsiteY23" fmla="*/ 35698 h 93806"/>
                <a:gd name="connsiteX24" fmla="*/ 15553 w 68535"/>
                <a:gd name="connsiteY24" fmla="*/ 35698 h 93806"/>
                <a:gd name="connsiteX25" fmla="*/ 16219 w 68535"/>
                <a:gd name="connsiteY25" fmla="*/ 35698 h 93806"/>
                <a:gd name="connsiteX26" fmla="*/ 16981 w 68535"/>
                <a:gd name="connsiteY26" fmla="*/ 35698 h 93806"/>
                <a:gd name="connsiteX27" fmla="*/ 18599 w 68535"/>
                <a:gd name="connsiteY27" fmla="*/ 33699 h 93806"/>
                <a:gd name="connsiteX28" fmla="*/ 19932 w 68535"/>
                <a:gd name="connsiteY28" fmla="*/ 31319 h 93806"/>
                <a:gd name="connsiteX29" fmla="*/ 19932 w 68535"/>
                <a:gd name="connsiteY29" fmla="*/ 31319 h 93806"/>
                <a:gd name="connsiteX30" fmla="*/ 19932 w 68535"/>
                <a:gd name="connsiteY30" fmla="*/ 32271 h 93806"/>
                <a:gd name="connsiteX31" fmla="*/ 19932 w 68535"/>
                <a:gd name="connsiteY31" fmla="*/ 33508 h 93806"/>
                <a:gd name="connsiteX32" fmla="*/ 19361 w 68535"/>
                <a:gd name="connsiteY32" fmla="*/ 35317 h 93806"/>
                <a:gd name="connsiteX33" fmla="*/ 17743 w 68535"/>
                <a:gd name="connsiteY33" fmla="*/ 37982 h 93806"/>
                <a:gd name="connsiteX34" fmla="*/ 15648 w 68535"/>
                <a:gd name="connsiteY34" fmla="*/ 40743 h 93806"/>
                <a:gd name="connsiteX35" fmla="*/ 11841 w 68535"/>
                <a:gd name="connsiteY35" fmla="*/ 44646 h 93806"/>
                <a:gd name="connsiteX36" fmla="*/ 9842 w 68535"/>
                <a:gd name="connsiteY36" fmla="*/ 46645 h 93806"/>
                <a:gd name="connsiteX37" fmla="*/ 8890 w 68535"/>
                <a:gd name="connsiteY37" fmla="*/ 47692 h 93806"/>
                <a:gd name="connsiteX38" fmla="*/ 8033 w 68535"/>
                <a:gd name="connsiteY38" fmla="*/ 49406 h 93806"/>
                <a:gd name="connsiteX39" fmla="*/ 7462 w 68535"/>
                <a:gd name="connsiteY39" fmla="*/ 51214 h 93806"/>
                <a:gd name="connsiteX40" fmla="*/ 7462 w 68535"/>
                <a:gd name="connsiteY40" fmla="*/ 53690 h 93806"/>
                <a:gd name="connsiteX41" fmla="*/ 8223 w 68535"/>
                <a:gd name="connsiteY41" fmla="*/ 56641 h 93806"/>
                <a:gd name="connsiteX42" fmla="*/ 8794 w 68535"/>
                <a:gd name="connsiteY42" fmla="*/ 57973 h 93806"/>
                <a:gd name="connsiteX43" fmla="*/ 9461 w 68535"/>
                <a:gd name="connsiteY43" fmla="*/ 59211 h 93806"/>
                <a:gd name="connsiteX44" fmla="*/ 10317 w 68535"/>
                <a:gd name="connsiteY44" fmla="*/ 60353 h 93806"/>
                <a:gd name="connsiteX45" fmla="*/ 11269 w 68535"/>
                <a:gd name="connsiteY45" fmla="*/ 61305 h 93806"/>
                <a:gd name="connsiteX46" fmla="*/ 12412 w 68535"/>
                <a:gd name="connsiteY46" fmla="*/ 61971 h 93806"/>
                <a:gd name="connsiteX47" fmla="*/ 15744 w 68535"/>
                <a:gd name="connsiteY47" fmla="*/ 62828 h 93806"/>
                <a:gd name="connsiteX48" fmla="*/ 17457 w 68535"/>
                <a:gd name="connsiteY48" fmla="*/ 62828 h 93806"/>
                <a:gd name="connsiteX49" fmla="*/ 19361 w 68535"/>
                <a:gd name="connsiteY49" fmla="*/ 61781 h 93806"/>
                <a:gd name="connsiteX50" fmla="*/ 21455 w 68535"/>
                <a:gd name="connsiteY50" fmla="*/ 59687 h 93806"/>
                <a:gd name="connsiteX51" fmla="*/ 23740 w 68535"/>
                <a:gd name="connsiteY51" fmla="*/ 53309 h 93806"/>
                <a:gd name="connsiteX52" fmla="*/ 23740 w 68535"/>
                <a:gd name="connsiteY52" fmla="*/ 52547 h 93806"/>
                <a:gd name="connsiteX53" fmla="*/ 24216 w 68535"/>
                <a:gd name="connsiteY53" fmla="*/ 52071 h 93806"/>
                <a:gd name="connsiteX54" fmla="*/ 25168 w 68535"/>
                <a:gd name="connsiteY54" fmla="*/ 51595 h 93806"/>
                <a:gd name="connsiteX55" fmla="*/ 26120 w 68535"/>
                <a:gd name="connsiteY55" fmla="*/ 51595 h 93806"/>
                <a:gd name="connsiteX56" fmla="*/ 27357 w 68535"/>
                <a:gd name="connsiteY56" fmla="*/ 51595 h 93806"/>
                <a:gd name="connsiteX57" fmla="*/ 28785 w 68535"/>
                <a:gd name="connsiteY57" fmla="*/ 52071 h 93806"/>
                <a:gd name="connsiteX58" fmla="*/ 30213 w 68535"/>
                <a:gd name="connsiteY58" fmla="*/ 53023 h 93806"/>
                <a:gd name="connsiteX59" fmla="*/ 31165 w 68535"/>
                <a:gd name="connsiteY59" fmla="*/ 54070 h 93806"/>
                <a:gd name="connsiteX60" fmla="*/ 31165 w 68535"/>
                <a:gd name="connsiteY60" fmla="*/ 54927 h 93806"/>
                <a:gd name="connsiteX61" fmla="*/ 31165 w 68535"/>
                <a:gd name="connsiteY61" fmla="*/ 56164 h 93806"/>
                <a:gd name="connsiteX62" fmla="*/ 31165 w 68535"/>
                <a:gd name="connsiteY62" fmla="*/ 57783 h 93806"/>
                <a:gd name="connsiteX63" fmla="*/ 30308 w 68535"/>
                <a:gd name="connsiteY63" fmla="*/ 60544 h 93806"/>
                <a:gd name="connsiteX64" fmla="*/ 26596 w 68535"/>
                <a:gd name="connsiteY64" fmla="*/ 65398 h 93806"/>
                <a:gd name="connsiteX65" fmla="*/ 24787 w 68535"/>
                <a:gd name="connsiteY65" fmla="*/ 68730 h 93806"/>
                <a:gd name="connsiteX66" fmla="*/ 24787 w 68535"/>
                <a:gd name="connsiteY66" fmla="*/ 70349 h 93806"/>
                <a:gd name="connsiteX67" fmla="*/ 24787 w 68535"/>
                <a:gd name="connsiteY67" fmla="*/ 72728 h 93806"/>
                <a:gd name="connsiteX68" fmla="*/ 25263 w 68535"/>
                <a:gd name="connsiteY68" fmla="*/ 74346 h 93806"/>
                <a:gd name="connsiteX69" fmla="*/ 26405 w 68535"/>
                <a:gd name="connsiteY69" fmla="*/ 76536 h 93806"/>
                <a:gd name="connsiteX70" fmla="*/ 29166 w 68535"/>
                <a:gd name="connsiteY70" fmla="*/ 79297 h 93806"/>
                <a:gd name="connsiteX71" fmla="*/ 34497 w 68535"/>
                <a:gd name="connsiteY71" fmla="*/ 82343 h 93806"/>
                <a:gd name="connsiteX72" fmla="*/ 38305 w 68535"/>
                <a:gd name="connsiteY72" fmla="*/ 83390 h 93806"/>
                <a:gd name="connsiteX73" fmla="*/ 42112 w 68535"/>
                <a:gd name="connsiteY73" fmla="*/ 83961 h 93806"/>
                <a:gd name="connsiteX74" fmla="*/ 49252 w 68535"/>
                <a:gd name="connsiteY74" fmla="*/ 83961 h 93806"/>
                <a:gd name="connsiteX75" fmla="*/ 52203 w 68535"/>
                <a:gd name="connsiteY75" fmla="*/ 84818 h 93806"/>
                <a:gd name="connsiteX76" fmla="*/ 55154 w 68535"/>
                <a:gd name="connsiteY76" fmla="*/ 86151 h 93806"/>
                <a:gd name="connsiteX77" fmla="*/ 58200 w 68535"/>
                <a:gd name="connsiteY77" fmla="*/ 87959 h 93806"/>
                <a:gd name="connsiteX78" fmla="*/ 61341 w 68535"/>
                <a:gd name="connsiteY78" fmla="*/ 90149 h 93806"/>
                <a:gd name="connsiteX79" fmla="*/ 64007 w 68535"/>
                <a:gd name="connsiteY79" fmla="*/ 92338 h 93806"/>
                <a:gd name="connsiteX80" fmla="*/ 65625 w 68535"/>
                <a:gd name="connsiteY80" fmla="*/ 93671 h 93806"/>
                <a:gd name="connsiteX81" fmla="*/ 67053 w 68535"/>
                <a:gd name="connsiteY81" fmla="*/ 93671 h 93806"/>
                <a:gd name="connsiteX82" fmla="*/ 68195 w 68535"/>
                <a:gd name="connsiteY82" fmla="*/ 92814 h 93806"/>
                <a:gd name="connsiteX83" fmla="*/ 67786 w 68535"/>
                <a:gd name="connsiteY83" fmla="*/ 90292 h 93806"/>
                <a:gd name="connsiteX84" fmla="*/ 67719 w 68535"/>
                <a:gd name="connsiteY84" fmla="*/ 90244 h 93806"/>
                <a:gd name="connsiteX85" fmla="*/ 66672 w 68535"/>
                <a:gd name="connsiteY85" fmla="*/ 89482 h 93806"/>
                <a:gd name="connsiteX86" fmla="*/ 64673 w 68535"/>
                <a:gd name="connsiteY86" fmla="*/ 87864 h 93806"/>
                <a:gd name="connsiteX87" fmla="*/ 60199 w 68535"/>
                <a:gd name="connsiteY87" fmla="*/ 84437 h 93806"/>
                <a:gd name="connsiteX88" fmla="*/ 54773 w 68535"/>
                <a:gd name="connsiteY88" fmla="*/ 81581 h 93806"/>
                <a:gd name="connsiteX89" fmla="*/ 48966 w 68535"/>
                <a:gd name="connsiteY89" fmla="*/ 79868 h 93806"/>
                <a:gd name="connsiteX90" fmla="*/ 46491 w 68535"/>
                <a:gd name="connsiteY90" fmla="*/ 79868 h 93806"/>
                <a:gd name="connsiteX91" fmla="*/ 43826 w 68535"/>
                <a:gd name="connsiteY91" fmla="*/ 79868 h 93806"/>
                <a:gd name="connsiteX92" fmla="*/ 38780 w 68535"/>
                <a:gd name="connsiteY92" fmla="*/ 79297 h 93806"/>
                <a:gd name="connsiteX93" fmla="*/ 36496 w 68535"/>
                <a:gd name="connsiteY93" fmla="*/ 78726 h 93806"/>
                <a:gd name="connsiteX94" fmla="*/ 34116 w 68535"/>
                <a:gd name="connsiteY94" fmla="*/ 77678 h 93806"/>
                <a:gd name="connsiteX95" fmla="*/ 32403 w 68535"/>
                <a:gd name="connsiteY95" fmla="*/ 76726 h 93806"/>
                <a:gd name="connsiteX96" fmla="*/ 30784 w 68535"/>
                <a:gd name="connsiteY96" fmla="*/ 75394 h 93806"/>
                <a:gd name="connsiteX97" fmla="*/ 29356 w 68535"/>
                <a:gd name="connsiteY97" fmla="*/ 73871 h 93806"/>
                <a:gd name="connsiteX98" fmla="*/ 28690 w 68535"/>
                <a:gd name="connsiteY98" fmla="*/ 72443 h 93806"/>
                <a:gd name="connsiteX99" fmla="*/ 28690 w 68535"/>
                <a:gd name="connsiteY99" fmla="*/ 70729 h 93806"/>
                <a:gd name="connsiteX100" fmla="*/ 28690 w 68535"/>
                <a:gd name="connsiteY100" fmla="*/ 69777 h 93806"/>
                <a:gd name="connsiteX101" fmla="*/ 29166 w 68535"/>
                <a:gd name="connsiteY101" fmla="*/ 68540 h 93806"/>
                <a:gd name="connsiteX102" fmla="*/ 32307 w 68535"/>
                <a:gd name="connsiteY102" fmla="*/ 64351 h 93806"/>
                <a:gd name="connsiteX103" fmla="*/ 33355 w 68535"/>
                <a:gd name="connsiteY103" fmla="*/ 62923 h 93806"/>
                <a:gd name="connsiteX104" fmla="*/ 34687 w 68535"/>
                <a:gd name="connsiteY104" fmla="*/ 60353 h 93806"/>
                <a:gd name="connsiteX105" fmla="*/ 35163 w 68535"/>
                <a:gd name="connsiteY105" fmla="*/ 58640 h 93806"/>
                <a:gd name="connsiteX106" fmla="*/ 35163 w 68535"/>
                <a:gd name="connsiteY106" fmla="*/ 56641 h 93806"/>
                <a:gd name="connsiteX107" fmla="*/ 35163 w 68535"/>
                <a:gd name="connsiteY107" fmla="*/ 54451 h 93806"/>
                <a:gd name="connsiteX108" fmla="*/ 33355 w 68535"/>
                <a:gd name="connsiteY108" fmla="*/ 50739 h 93806"/>
                <a:gd name="connsiteX109" fmla="*/ 29737 w 68535"/>
                <a:gd name="connsiteY109" fmla="*/ 48073 h 93806"/>
                <a:gd name="connsiteX110" fmla="*/ 29356 w 68535"/>
                <a:gd name="connsiteY110" fmla="*/ 46455 h 93806"/>
                <a:gd name="connsiteX111" fmla="*/ 27262 w 68535"/>
                <a:gd name="connsiteY111" fmla="*/ 46455 h 93806"/>
                <a:gd name="connsiteX112" fmla="*/ 25263 w 68535"/>
                <a:gd name="connsiteY112" fmla="*/ 46931 h 93806"/>
                <a:gd name="connsiteX113" fmla="*/ 23264 w 68535"/>
                <a:gd name="connsiteY113" fmla="*/ 48073 h 93806"/>
                <a:gd name="connsiteX114" fmla="*/ 21931 w 68535"/>
                <a:gd name="connsiteY114" fmla="*/ 49501 h 93806"/>
                <a:gd name="connsiteX115" fmla="*/ 21170 w 68535"/>
                <a:gd name="connsiteY115" fmla="*/ 51119 h 93806"/>
                <a:gd name="connsiteX116" fmla="*/ 20694 w 68535"/>
                <a:gd name="connsiteY116" fmla="*/ 52452 h 93806"/>
                <a:gd name="connsiteX117" fmla="*/ 19742 w 68535"/>
                <a:gd name="connsiteY117" fmla="*/ 55689 h 93806"/>
                <a:gd name="connsiteX118" fmla="*/ 19742 w 68535"/>
                <a:gd name="connsiteY118" fmla="*/ 55689 h 93806"/>
                <a:gd name="connsiteX119" fmla="*/ 19170 w 68535"/>
                <a:gd name="connsiteY119" fmla="*/ 56641 h 93806"/>
                <a:gd name="connsiteX120" fmla="*/ 18123 w 68535"/>
                <a:gd name="connsiteY120" fmla="*/ 57497 h 93806"/>
                <a:gd name="connsiteX121" fmla="*/ 17457 w 68535"/>
                <a:gd name="connsiteY121" fmla="*/ 57497 h 93806"/>
                <a:gd name="connsiteX122" fmla="*/ 16696 w 68535"/>
                <a:gd name="connsiteY122" fmla="*/ 57497 h 93806"/>
                <a:gd name="connsiteX123" fmla="*/ 16124 w 68535"/>
                <a:gd name="connsiteY123" fmla="*/ 57497 h 93806"/>
                <a:gd name="connsiteX124" fmla="*/ 15458 w 68535"/>
                <a:gd name="connsiteY124" fmla="*/ 57497 h 93806"/>
                <a:gd name="connsiteX125" fmla="*/ 14316 w 68535"/>
                <a:gd name="connsiteY125" fmla="*/ 56736 h 93806"/>
                <a:gd name="connsiteX126" fmla="*/ 13744 w 68535"/>
                <a:gd name="connsiteY126" fmla="*/ 56069 h 93806"/>
                <a:gd name="connsiteX127" fmla="*/ 12507 w 68535"/>
                <a:gd name="connsiteY127" fmla="*/ 53499 h 93806"/>
                <a:gd name="connsiteX128" fmla="*/ 12507 w 68535"/>
                <a:gd name="connsiteY128" fmla="*/ 51690 h 93806"/>
                <a:gd name="connsiteX129" fmla="*/ 12507 w 68535"/>
                <a:gd name="connsiteY129" fmla="*/ 50453 h 93806"/>
                <a:gd name="connsiteX130" fmla="*/ 12507 w 68535"/>
                <a:gd name="connsiteY130" fmla="*/ 49310 h 93806"/>
                <a:gd name="connsiteX131" fmla="*/ 13268 w 68535"/>
                <a:gd name="connsiteY131" fmla="*/ 48168 h 93806"/>
                <a:gd name="connsiteX132" fmla="*/ 15077 w 68535"/>
                <a:gd name="connsiteY132" fmla="*/ 46264 h 93806"/>
                <a:gd name="connsiteX133" fmla="*/ 17171 w 68535"/>
                <a:gd name="connsiteY133" fmla="*/ 44265 h 93806"/>
                <a:gd name="connsiteX134" fmla="*/ 21074 w 68535"/>
                <a:gd name="connsiteY134" fmla="*/ 39791 h 93806"/>
                <a:gd name="connsiteX135" fmla="*/ 24501 w 68535"/>
                <a:gd name="connsiteY135" fmla="*/ 33128 h 93806"/>
                <a:gd name="connsiteX136" fmla="*/ 24501 w 68535"/>
                <a:gd name="connsiteY136" fmla="*/ 31129 h 93806"/>
                <a:gd name="connsiteX137" fmla="*/ 24501 w 68535"/>
                <a:gd name="connsiteY137" fmla="*/ 29129 h 93806"/>
                <a:gd name="connsiteX138" fmla="*/ 23550 w 68535"/>
                <a:gd name="connsiteY138" fmla="*/ 27226 h 93806"/>
                <a:gd name="connsiteX139" fmla="*/ 22883 w 68535"/>
                <a:gd name="connsiteY139" fmla="*/ 26559 h 93806"/>
                <a:gd name="connsiteX140" fmla="*/ 21836 w 68535"/>
                <a:gd name="connsiteY140" fmla="*/ 25893 h 93806"/>
                <a:gd name="connsiteX141" fmla="*/ 20979 w 68535"/>
                <a:gd name="connsiteY141" fmla="*/ 25893 h 93806"/>
                <a:gd name="connsiteX142" fmla="*/ 19742 w 68535"/>
                <a:gd name="connsiteY142" fmla="*/ 25893 h 93806"/>
                <a:gd name="connsiteX143" fmla="*/ 18218 w 68535"/>
                <a:gd name="connsiteY143" fmla="*/ 26845 h 93806"/>
                <a:gd name="connsiteX144" fmla="*/ 16886 w 68535"/>
                <a:gd name="connsiteY144" fmla="*/ 28844 h 93806"/>
                <a:gd name="connsiteX145" fmla="*/ 15648 w 68535"/>
                <a:gd name="connsiteY145" fmla="*/ 30938 h 93806"/>
                <a:gd name="connsiteX146" fmla="*/ 15648 w 68535"/>
                <a:gd name="connsiteY146" fmla="*/ 30938 h 93806"/>
                <a:gd name="connsiteX147" fmla="*/ 15172 w 68535"/>
                <a:gd name="connsiteY147" fmla="*/ 30938 h 93806"/>
                <a:gd name="connsiteX148" fmla="*/ 15172 w 68535"/>
                <a:gd name="connsiteY148" fmla="*/ 30938 h 93806"/>
                <a:gd name="connsiteX149" fmla="*/ 14411 w 68535"/>
                <a:gd name="connsiteY149" fmla="*/ 29320 h 93806"/>
                <a:gd name="connsiteX150" fmla="*/ 14411 w 68535"/>
                <a:gd name="connsiteY150" fmla="*/ 28653 h 93806"/>
                <a:gd name="connsiteX151" fmla="*/ 13364 w 68535"/>
                <a:gd name="connsiteY151" fmla="*/ 26749 h 93806"/>
                <a:gd name="connsiteX152" fmla="*/ 12602 w 68535"/>
                <a:gd name="connsiteY152" fmla="*/ 26083 h 93806"/>
                <a:gd name="connsiteX153" fmla="*/ 11555 w 68535"/>
                <a:gd name="connsiteY153" fmla="*/ 25512 h 93806"/>
                <a:gd name="connsiteX154" fmla="*/ 9365 w 68535"/>
                <a:gd name="connsiteY154" fmla="*/ 25512 h 93806"/>
                <a:gd name="connsiteX155" fmla="*/ 7176 w 68535"/>
                <a:gd name="connsiteY155" fmla="*/ 26845 h 93806"/>
                <a:gd name="connsiteX156" fmla="*/ 6510 w 68535"/>
                <a:gd name="connsiteY156" fmla="*/ 26845 h 93806"/>
                <a:gd name="connsiteX157" fmla="*/ 6034 w 68535"/>
                <a:gd name="connsiteY157" fmla="*/ 26845 h 93806"/>
                <a:gd name="connsiteX158" fmla="*/ 6034 w 68535"/>
                <a:gd name="connsiteY158" fmla="*/ 26845 h 93806"/>
                <a:gd name="connsiteX159" fmla="*/ 6034 w 68535"/>
                <a:gd name="connsiteY159" fmla="*/ 26845 h 93806"/>
                <a:gd name="connsiteX160" fmla="*/ 6034 w 68535"/>
                <a:gd name="connsiteY160" fmla="*/ 26274 h 93806"/>
                <a:gd name="connsiteX161" fmla="*/ 6034 w 68535"/>
                <a:gd name="connsiteY161" fmla="*/ 25322 h 93806"/>
                <a:gd name="connsiteX162" fmla="*/ 6034 w 68535"/>
                <a:gd name="connsiteY162" fmla="*/ 21990 h 93806"/>
                <a:gd name="connsiteX163" fmla="*/ 6034 w 68535"/>
                <a:gd name="connsiteY163" fmla="*/ 19991 h 93806"/>
                <a:gd name="connsiteX164" fmla="*/ 6891 w 68535"/>
                <a:gd name="connsiteY164" fmla="*/ 17992 h 93806"/>
                <a:gd name="connsiteX165" fmla="*/ 8794 w 68535"/>
                <a:gd name="connsiteY165" fmla="*/ 13898 h 93806"/>
                <a:gd name="connsiteX166" fmla="*/ 10413 w 68535"/>
                <a:gd name="connsiteY166" fmla="*/ 9615 h 93806"/>
                <a:gd name="connsiteX167" fmla="*/ 11364 w 68535"/>
                <a:gd name="connsiteY167" fmla="*/ 5712 h 93806"/>
                <a:gd name="connsiteX168" fmla="*/ 11364 w 68535"/>
                <a:gd name="connsiteY168" fmla="*/ 4093 h 93806"/>
                <a:gd name="connsiteX169" fmla="*/ 11364 w 68535"/>
                <a:gd name="connsiteY169" fmla="*/ 2380 h 93806"/>
                <a:gd name="connsiteX170" fmla="*/ 10889 w 68535"/>
                <a:gd name="connsiteY170" fmla="*/ 1047 h 93806"/>
                <a:gd name="connsiteX171" fmla="*/ 9175 w 68535"/>
                <a:gd name="connsiteY171" fmla="*/ 0 h 93806"/>
                <a:gd name="connsiteX172" fmla="*/ 8413 w 68535"/>
                <a:gd name="connsiteY172" fmla="*/ 0 h 93806"/>
                <a:gd name="connsiteX173" fmla="*/ 21074 w 68535"/>
                <a:gd name="connsiteY173" fmla="*/ 29415 h 93806"/>
                <a:gd name="connsiteX174" fmla="*/ 21074 w 68535"/>
                <a:gd name="connsiteY174" fmla="*/ 29415 h 93806"/>
                <a:gd name="connsiteX175" fmla="*/ 20122 w 68535"/>
                <a:gd name="connsiteY175" fmla="*/ 29415 h 93806"/>
                <a:gd name="connsiteX176" fmla="*/ 20122 w 68535"/>
                <a:gd name="connsiteY176" fmla="*/ 29415 h 93806"/>
                <a:gd name="connsiteX177" fmla="*/ 19266 w 68535"/>
                <a:gd name="connsiteY177" fmla="*/ 55593 h 93806"/>
                <a:gd name="connsiteX178" fmla="*/ 19266 w 68535"/>
                <a:gd name="connsiteY178" fmla="*/ 55593 h 93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68535" h="93806">
                  <a:moveTo>
                    <a:pt x="6891" y="0"/>
                  </a:moveTo>
                  <a:cubicBezTo>
                    <a:pt x="5948" y="467"/>
                    <a:pt x="5558" y="1609"/>
                    <a:pt x="6024" y="2551"/>
                  </a:cubicBezTo>
                  <a:cubicBezTo>
                    <a:pt x="6024" y="2561"/>
                    <a:pt x="6034" y="2561"/>
                    <a:pt x="6034" y="2570"/>
                  </a:cubicBezTo>
                  <a:lnTo>
                    <a:pt x="6034" y="2570"/>
                  </a:lnTo>
                  <a:cubicBezTo>
                    <a:pt x="6034" y="2570"/>
                    <a:pt x="6034" y="3046"/>
                    <a:pt x="6034" y="3237"/>
                  </a:cubicBezTo>
                  <a:cubicBezTo>
                    <a:pt x="6129" y="4122"/>
                    <a:pt x="6129" y="5017"/>
                    <a:pt x="6034" y="5902"/>
                  </a:cubicBezTo>
                  <a:cubicBezTo>
                    <a:pt x="5767" y="6978"/>
                    <a:pt x="5424" y="8025"/>
                    <a:pt x="4987" y="9044"/>
                  </a:cubicBezTo>
                  <a:cubicBezTo>
                    <a:pt x="4987" y="9900"/>
                    <a:pt x="4320" y="10852"/>
                    <a:pt x="3939" y="11709"/>
                  </a:cubicBezTo>
                  <a:lnTo>
                    <a:pt x="2797" y="14374"/>
                  </a:lnTo>
                  <a:cubicBezTo>
                    <a:pt x="2797" y="15231"/>
                    <a:pt x="1940" y="15993"/>
                    <a:pt x="1560" y="16850"/>
                  </a:cubicBezTo>
                  <a:cubicBezTo>
                    <a:pt x="1179" y="17706"/>
                    <a:pt x="893" y="18753"/>
                    <a:pt x="608" y="19705"/>
                  </a:cubicBezTo>
                  <a:cubicBezTo>
                    <a:pt x="322" y="20657"/>
                    <a:pt x="608" y="21800"/>
                    <a:pt x="132" y="22942"/>
                  </a:cubicBezTo>
                  <a:cubicBezTo>
                    <a:pt x="-297" y="25217"/>
                    <a:pt x="332" y="27568"/>
                    <a:pt x="1845" y="29320"/>
                  </a:cubicBezTo>
                  <a:cubicBezTo>
                    <a:pt x="2702" y="30300"/>
                    <a:pt x="3968" y="30833"/>
                    <a:pt x="5272" y="30748"/>
                  </a:cubicBezTo>
                  <a:lnTo>
                    <a:pt x="6224" y="30748"/>
                  </a:lnTo>
                  <a:lnTo>
                    <a:pt x="7176" y="30748"/>
                  </a:lnTo>
                  <a:cubicBezTo>
                    <a:pt x="7642" y="30500"/>
                    <a:pt x="8090" y="30205"/>
                    <a:pt x="8509" y="29891"/>
                  </a:cubicBezTo>
                  <a:lnTo>
                    <a:pt x="8985" y="29891"/>
                  </a:lnTo>
                  <a:lnTo>
                    <a:pt x="8985" y="29891"/>
                  </a:lnTo>
                  <a:lnTo>
                    <a:pt x="8985" y="29891"/>
                  </a:lnTo>
                  <a:cubicBezTo>
                    <a:pt x="8985" y="30652"/>
                    <a:pt x="9746" y="31604"/>
                    <a:pt x="10127" y="32366"/>
                  </a:cubicBezTo>
                  <a:cubicBezTo>
                    <a:pt x="10479" y="33032"/>
                    <a:pt x="10898" y="33670"/>
                    <a:pt x="11364" y="34270"/>
                  </a:cubicBezTo>
                  <a:cubicBezTo>
                    <a:pt x="11641" y="34632"/>
                    <a:pt x="12002" y="34927"/>
                    <a:pt x="12412" y="35127"/>
                  </a:cubicBezTo>
                  <a:cubicBezTo>
                    <a:pt x="12964" y="35460"/>
                    <a:pt x="13583" y="35660"/>
                    <a:pt x="14220" y="35698"/>
                  </a:cubicBezTo>
                  <a:cubicBezTo>
                    <a:pt x="14658" y="35831"/>
                    <a:pt x="15115" y="35831"/>
                    <a:pt x="15553" y="35698"/>
                  </a:cubicBezTo>
                  <a:cubicBezTo>
                    <a:pt x="15553" y="35698"/>
                    <a:pt x="15553" y="35698"/>
                    <a:pt x="16219" y="35698"/>
                  </a:cubicBezTo>
                  <a:lnTo>
                    <a:pt x="16981" y="35698"/>
                  </a:lnTo>
                  <a:cubicBezTo>
                    <a:pt x="17657" y="35146"/>
                    <a:pt x="18200" y="34470"/>
                    <a:pt x="18599" y="33699"/>
                  </a:cubicBezTo>
                  <a:cubicBezTo>
                    <a:pt x="18971" y="32861"/>
                    <a:pt x="19408" y="32071"/>
                    <a:pt x="19932" y="31319"/>
                  </a:cubicBezTo>
                  <a:lnTo>
                    <a:pt x="19932" y="31319"/>
                  </a:lnTo>
                  <a:cubicBezTo>
                    <a:pt x="19989" y="31633"/>
                    <a:pt x="19989" y="31957"/>
                    <a:pt x="19932" y="32271"/>
                  </a:cubicBezTo>
                  <a:cubicBezTo>
                    <a:pt x="19980" y="32680"/>
                    <a:pt x="19980" y="33099"/>
                    <a:pt x="19932" y="33508"/>
                  </a:cubicBezTo>
                  <a:cubicBezTo>
                    <a:pt x="19789" y="34127"/>
                    <a:pt x="19599" y="34727"/>
                    <a:pt x="19361" y="35317"/>
                  </a:cubicBezTo>
                  <a:cubicBezTo>
                    <a:pt x="18875" y="36240"/>
                    <a:pt x="18333" y="37126"/>
                    <a:pt x="17743" y="37982"/>
                  </a:cubicBezTo>
                  <a:lnTo>
                    <a:pt x="15648" y="40743"/>
                  </a:lnTo>
                  <a:lnTo>
                    <a:pt x="11841" y="44646"/>
                  </a:lnTo>
                  <a:lnTo>
                    <a:pt x="9842" y="46645"/>
                  </a:lnTo>
                  <a:lnTo>
                    <a:pt x="8890" y="47692"/>
                  </a:lnTo>
                  <a:cubicBezTo>
                    <a:pt x="8509" y="48216"/>
                    <a:pt x="8223" y="48787"/>
                    <a:pt x="8033" y="49406"/>
                  </a:cubicBezTo>
                  <a:cubicBezTo>
                    <a:pt x="7757" y="49977"/>
                    <a:pt x="7566" y="50586"/>
                    <a:pt x="7462" y="51214"/>
                  </a:cubicBezTo>
                  <a:cubicBezTo>
                    <a:pt x="7366" y="52033"/>
                    <a:pt x="7366" y="52871"/>
                    <a:pt x="7462" y="53690"/>
                  </a:cubicBezTo>
                  <a:cubicBezTo>
                    <a:pt x="7566" y="54708"/>
                    <a:pt x="7823" y="55698"/>
                    <a:pt x="8223" y="56641"/>
                  </a:cubicBezTo>
                  <a:lnTo>
                    <a:pt x="8794" y="57973"/>
                  </a:lnTo>
                  <a:lnTo>
                    <a:pt x="9461" y="59211"/>
                  </a:lnTo>
                  <a:lnTo>
                    <a:pt x="10317" y="60353"/>
                  </a:lnTo>
                  <a:lnTo>
                    <a:pt x="11269" y="61305"/>
                  </a:lnTo>
                  <a:lnTo>
                    <a:pt x="12412" y="61971"/>
                  </a:lnTo>
                  <a:cubicBezTo>
                    <a:pt x="13411" y="62590"/>
                    <a:pt x="14573" y="62885"/>
                    <a:pt x="15744" y="62828"/>
                  </a:cubicBezTo>
                  <a:lnTo>
                    <a:pt x="17457" y="62828"/>
                  </a:lnTo>
                  <a:cubicBezTo>
                    <a:pt x="18162" y="62609"/>
                    <a:pt x="18809" y="62257"/>
                    <a:pt x="19361" y="61781"/>
                  </a:cubicBezTo>
                  <a:cubicBezTo>
                    <a:pt x="20170" y="61210"/>
                    <a:pt x="20884" y="60496"/>
                    <a:pt x="21455" y="59687"/>
                  </a:cubicBezTo>
                  <a:cubicBezTo>
                    <a:pt x="22369" y="57621"/>
                    <a:pt x="23140" y="55489"/>
                    <a:pt x="23740" y="53309"/>
                  </a:cubicBezTo>
                  <a:cubicBezTo>
                    <a:pt x="23692" y="53061"/>
                    <a:pt x="23692" y="52795"/>
                    <a:pt x="23740" y="52547"/>
                  </a:cubicBezTo>
                  <a:lnTo>
                    <a:pt x="24216" y="52071"/>
                  </a:lnTo>
                  <a:lnTo>
                    <a:pt x="25168" y="51595"/>
                  </a:lnTo>
                  <a:lnTo>
                    <a:pt x="26120" y="51595"/>
                  </a:lnTo>
                  <a:lnTo>
                    <a:pt x="27357" y="51595"/>
                  </a:lnTo>
                  <a:lnTo>
                    <a:pt x="28785" y="52071"/>
                  </a:lnTo>
                  <a:lnTo>
                    <a:pt x="30213" y="53023"/>
                  </a:lnTo>
                  <a:lnTo>
                    <a:pt x="31165" y="54070"/>
                  </a:lnTo>
                  <a:lnTo>
                    <a:pt x="31165" y="54927"/>
                  </a:lnTo>
                  <a:cubicBezTo>
                    <a:pt x="31213" y="55336"/>
                    <a:pt x="31213" y="55755"/>
                    <a:pt x="31165" y="56164"/>
                  </a:cubicBezTo>
                  <a:cubicBezTo>
                    <a:pt x="31260" y="56697"/>
                    <a:pt x="31260" y="57250"/>
                    <a:pt x="31165" y="57783"/>
                  </a:cubicBezTo>
                  <a:cubicBezTo>
                    <a:pt x="30984" y="58735"/>
                    <a:pt x="30689" y="59658"/>
                    <a:pt x="30308" y="60544"/>
                  </a:cubicBezTo>
                  <a:cubicBezTo>
                    <a:pt x="29261" y="62352"/>
                    <a:pt x="27738" y="63780"/>
                    <a:pt x="26596" y="65398"/>
                  </a:cubicBezTo>
                  <a:cubicBezTo>
                    <a:pt x="25796" y="66388"/>
                    <a:pt x="25177" y="67521"/>
                    <a:pt x="24787" y="68730"/>
                  </a:cubicBezTo>
                  <a:lnTo>
                    <a:pt x="24787" y="70349"/>
                  </a:lnTo>
                  <a:cubicBezTo>
                    <a:pt x="24692" y="71138"/>
                    <a:pt x="24692" y="71938"/>
                    <a:pt x="24787" y="72728"/>
                  </a:cubicBezTo>
                  <a:cubicBezTo>
                    <a:pt x="24892" y="73280"/>
                    <a:pt x="25044" y="73823"/>
                    <a:pt x="25263" y="74346"/>
                  </a:cubicBezTo>
                  <a:cubicBezTo>
                    <a:pt x="25567" y="75118"/>
                    <a:pt x="25948" y="75851"/>
                    <a:pt x="26405" y="76536"/>
                  </a:cubicBezTo>
                  <a:cubicBezTo>
                    <a:pt x="27224" y="77545"/>
                    <a:pt x="28157" y="78478"/>
                    <a:pt x="29166" y="79297"/>
                  </a:cubicBezTo>
                  <a:cubicBezTo>
                    <a:pt x="30756" y="80601"/>
                    <a:pt x="32564" y="81629"/>
                    <a:pt x="34497" y="82343"/>
                  </a:cubicBezTo>
                  <a:cubicBezTo>
                    <a:pt x="35725" y="82838"/>
                    <a:pt x="37000" y="83190"/>
                    <a:pt x="38305" y="83390"/>
                  </a:cubicBezTo>
                  <a:cubicBezTo>
                    <a:pt x="39561" y="83676"/>
                    <a:pt x="40827" y="83866"/>
                    <a:pt x="42112" y="83961"/>
                  </a:cubicBezTo>
                  <a:cubicBezTo>
                    <a:pt x="44492" y="83961"/>
                    <a:pt x="46872" y="83961"/>
                    <a:pt x="49252" y="83961"/>
                  </a:cubicBezTo>
                  <a:lnTo>
                    <a:pt x="52203" y="84818"/>
                  </a:lnTo>
                  <a:lnTo>
                    <a:pt x="55154" y="86151"/>
                  </a:lnTo>
                  <a:cubicBezTo>
                    <a:pt x="56201" y="86693"/>
                    <a:pt x="57220" y="87302"/>
                    <a:pt x="58200" y="87959"/>
                  </a:cubicBezTo>
                  <a:lnTo>
                    <a:pt x="61341" y="90149"/>
                  </a:lnTo>
                  <a:cubicBezTo>
                    <a:pt x="62189" y="90929"/>
                    <a:pt x="63074" y="91662"/>
                    <a:pt x="64007" y="92338"/>
                  </a:cubicBezTo>
                  <a:lnTo>
                    <a:pt x="65625" y="93671"/>
                  </a:lnTo>
                  <a:cubicBezTo>
                    <a:pt x="66082" y="93852"/>
                    <a:pt x="66596" y="93852"/>
                    <a:pt x="67053" y="93671"/>
                  </a:cubicBezTo>
                  <a:cubicBezTo>
                    <a:pt x="67510" y="93499"/>
                    <a:pt x="67900" y="93205"/>
                    <a:pt x="68195" y="92814"/>
                  </a:cubicBezTo>
                  <a:cubicBezTo>
                    <a:pt x="68776" y="92005"/>
                    <a:pt x="68595" y="90872"/>
                    <a:pt x="67786" y="90292"/>
                  </a:cubicBezTo>
                  <a:cubicBezTo>
                    <a:pt x="67767" y="90272"/>
                    <a:pt x="67739" y="90263"/>
                    <a:pt x="67719" y="90244"/>
                  </a:cubicBezTo>
                  <a:lnTo>
                    <a:pt x="66672" y="89482"/>
                  </a:lnTo>
                  <a:lnTo>
                    <a:pt x="64673" y="87864"/>
                  </a:lnTo>
                  <a:cubicBezTo>
                    <a:pt x="63264" y="86617"/>
                    <a:pt x="61770" y="85475"/>
                    <a:pt x="60199" y="84437"/>
                  </a:cubicBezTo>
                  <a:cubicBezTo>
                    <a:pt x="58448" y="83371"/>
                    <a:pt x="56639" y="82419"/>
                    <a:pt x="54773" y="81581"/>
                  </a:cubicBezTo>
                  <a:cubicBezTo>
                    <a:pt x="52917" y="80772"/>
                    <a:pt x="50965" y="80192"/>
                    <a:pt x="48966" y="79868"/>
                  </a:cubicBezTo>
                  <a:lnTo>
                    <a:pt x="46491" y="79868"/>
                  </a:lnTo>
                  <a:lnTo>
                    <a:pt x="43826" y="79868"/>
                  </a:lnTo>
                  <a:cubicBezTo>
                    <a:pt x="42131" y="79868"/>
                    <a:pt x="40437" y="79677"/>
                    <a:pt x="38780" y="79297"/>
                  </a:cubicBezTo>
                  <a:lnTo>
                    <a:pt x="36496" y="78726"/>
                  </a:lnTo>
                  <a:lnTo>
                    <a:pt x="34116" y="77678"/>
                  </a:lnTo>
                  <a:lnTo>
                    <a:pt x="32403" y="76726"/>
                  </a:lnTo>
                  <a:lnTo>
                    <a:pt x="30784" y="75394"/>
                  </a:lnTo>
                  <a:cubicBezTo>
                    <a:pt x="30261" y="74937"/>
                    <a:pt x="29785" y="74423"/>
                    <a:pt x="29356" y="73871"/>
                  </a:cubicBezTo>
                  <a:cubicBezTo>
                    <a:pt x="29099" y="73414"/>
                    <a:pt x="28871" y="72938"/>
                    <a:pt x="28690" y="72443"/>
                  </a:cubicBezTo>
                  <a:cubicBezTo>
                    <a:pt x="28652" y="71872"/>
                    <a:pt x="28652" y="71300"/>
                    <a:pt x="28690" y="70729"/>
                  </a:cubicBezTo>
                  <a:cubicBezTo>
                    <a:pt x="28737" y="70415"/>
                    <a:pt x="28737" y="70091"/>
                    <a:pt x="28690" y="69777"/>
                  </a:cubicBezTo>
                  <a:cubicBezTo>
                    <a:pt x="28795" y="69349"/>
                    <a:pt x="28947" y="68930"/>
                    <a:pt x="29166" y="68540"/>
                  </a:cubicBezTo>
                  <a:cubicBezTo>
                    <a:pt x="30127" y="67083"/>
                    <a:pt x="31175" y="65684"/>
                    <a:pt x="32307" y="64351"/>
                  </a:cubicBezTo>
                  <a:cubicBezTo>
                    <a:pt x="32726" y="63932"/>
                    <a:pt x="33088" y="63456"/>
                    <a:pt x="33355" y="62923"/>
                  </a:cubicBezTo>
                  <a:cubicBezTo>
                    <a:pt x="33888" y="62114"/>
                    <a:pt x="34335" y="61257"/>
                    <a:pt x="34687" y="60353"/>
                  </a:cubicBezTo>
                  <a:cubicBezTo>
                    <a:pt x="34687" y="59782"/>
                    <a:pt x="34687" y="59211"/>
                    <a:pt x="35163" y="58640"/>
                  </a:cubicBezTo>
                  <a:cubicBezTo>
                    <a:pt x="35211" y="57973"/>
                    <a:pt x="35211" y="57307"/>
                    <a:pt x="35163" y="56641"/>
                  </a:cubicBezTo>
                  <a:cubicBezTo>
                    <a:pt x="35258" y="55917"/>
                    <a:pt x="35258" y="55174"/>
                    <a:pt x="35163" y="54451"/>
                  </a:cubicBezTo>
                  <a:cubicBezTo>
                    <a:pt x="34877" y="53080"/>
                    <a:pt x="34259" y="51805"/>
                    <a:pt x="33355" y="50739"/>
                  </a:cubicBezTo>
                  <a:cubicBezTo>
                    <a:pt x="32345" y="49615"/>
                    <a:pt x="31108" y="48711"/>
                    <a:pt x="29737" y="48073"/>
                  </a:cubicBezTo>
                  <a:cubicBezTo>
                    <a:pt x="29642" y="47530"/>
                    <a:pt x="29518" y="46988"/>
                    <a:pt x="29356" y="46455"/>
                  </a:cubicBezTo>
                  <a:cubicBezTo>
                    <a:pt x="28661" y="46359"/>
                    <a:pt x="27957" y="46359"/>
                    <a:pt x="27262" y="46455"/>
                  </a:cubicBezTo>
                  <a:cubicBezTo>
                    <a:pt x="26577" y="46512"/>
                    <a:pt x="25901" y="46674"/>
                    <a:pt x="25263" y="46931"/>
                  </a:cubicBezTo>
                  <a:cubicBezTo>
                    <a:pt x="24549" y="47216"/>
                    <a:pt x="23873" y="47597"/>
                    <a:pt x="23264" y="48073"/>
                  </a:cubicBezTo>
                  <a:cubicBezTo>
                    <a:pt x="22750" y="48473"/>
                    <a:pt x="22302" y="48958"/>
                    <a:pt x="21931" y="49501"/>
                  </a:cubicBezTo>
                  <a:cubicBezTo>
                    <a:pt x="21617" y="50015"/>
                    <a:pt x="21370" y="50558"/>
                    <a:pt x="21170" y="51119"/>
                  </a:cubicBezTo>
                  <a:lnTo>
                    <a:pt x="20694" y="52452"/>
                  </a:lnTo>
                  <a:cubicBezTo>
                    <a:pt x="20475" y="53556"/>
                    <a:pt x="20161" y="54641"/>
                    <a:pt x="19742" y="55689"/>
                  </a:cubicBezTo>
                  <a:lnTo>
                    <a:pt x="19742" y="55689"/>
                  </a:lnTo>
                  <a:lnTo>
                    <a:pt x="19170" y="56641"/>
                  </a:lnTo>
                  <a:lnTo>
                    <a:pt x="18123" y="57497"/>
                  </a:lnTo>
                  <a:lnTo>
                    <a:pt x="17457" y="57497"/>
                  </a:lnTo>
                  <a:lnTo>
                    <a:pt x="16696" y="57497"/>
                  </a:lnTo>
                  <a:lnTo>
                    <a:pt x="16124" y="57497"/>
                  </a:lnTo>
                  <a:lnTo>
                    <a:pt x="15458" y="57497"/>
                  </a:lnTo>
                  <a:lnTo>
                    <a:pt x="14316" y="56736"/>
                  </a:lnTo>
                  <a:lnTo>
                    <a:pt x="13744" y="56069"/>
                  </a:lnTo>
                  <a:cubicBezTo>
                    <a:pt x="13268" y="55213"/>
                    <a:pt x="12888" y="54356"/>
                    <a:pt x="12507" y="53499"/>
                  </a:cubicBezTo>
                  <a:cubicBezTo>
                    <a:pt x="12459" y="52899"/>
                    <a:pt x="12459" y="52290"/>
                    <a:pt x="12507" y="51690"/>
                  </a:cubicBezTo>
                  <a:cubicBezTo>
                    <a:pt x="12459" y="51281"/>
                    <a:pt x="12459" y="50862"/>
                    <a:pt x="12507" y="50453"/>
                  </a:cubicBezTo>
                  <a:cubicBezTo>
                    <a:pt x="12469" y="50072"/>
                    <a:pt x="12469" y="49691"/>
                    <a:pt x="12507" y="49310"/>
                  </a:cubicBezTo>
                  <a:lnTo>
                    <a:pt x="13268" y="48168"/>
                  </a:lnTo>
                  <a:lnTo>
                    <a:pt x="15077" y="46264"/>
                  </a:lnTo>
                  <a:lnTo>
                    <a:pt x="17171" y="44265"/>
                  </a:lnTo>
                  <a:cubicBezTo>
                    <a:pt x="18571" y="42866"/>
                    <a:pt x="19875" y="41371"/>
                    <a:pt x="21074" y="39791"/>
                  </a:cubicBezTo>
                  <a:cubicBezTo>
                    <a:pt x="22712" y="37859"/>
                    <a:pt x="23883" y="35584"/>
                    <a:pt x="24501" y="33128"/>
                  </a:cubicBezTo>
                  <a:cubicBezTo>
                    <a:pt x="24597" y="32461"/>
                    <a:pt x="24597" y="31795"/>
                    <a:pt x="24501" y="31129"/>
                  </a:cubicBezTo>
                  <a:cubicBezTo>
                    <a:pt x="24597" y="30462"/>
                    <a:pt x="24597" y="29796"/>
                    <a:pt x="24501" y="29129"/>
                  </a:cubicBezTo>
                  <a:cubicBezTo>
                    <a:pt x="24321" y="28434"/>
                    <a:pt x="23997" y="27787"/>
                    <a:pt x="23550" y="27226"/>
                  </a:cubicBezTo>
                  <a:lnTo>
                    <a:pt x="22883" y="26559"/>
                  </a:lnTo>
                  <a:cubicBezTo>
                    <a:pt x="22569" y="26283"/>
                    <a:pt x="22217" y="26055"/>
                    <a:pt x="21836" y="25893"/>
                  </a:cubicBezTo>
                  <a:lnTo>
                    <a:pt x="20979" y="25893"/>
                  </a:lnTo>
                  <a:cubicBezTo>
                    <a:pt x="20579" y="25750"/>
                    <a:pt x="20142" y="25750"/>
                    <a:pt x="19742" y="25893"/>
                  </a:cubicBezTo>
                  <a:cubicBezTo>
                    <a:pt x="19170" y="26093"/>
                    <a:pt x="18647" y="26416"/>
                    <a:pt x="18218" y="26845"/>
                  </a:cubicBezTo>
                  <a:cubicBezTo>
                    <a:pt x="17657" y="27426"/>
                    <a:pt x="17210" y="28101"/>
                    <a:pt x="16886" y="28844"/>
                  </a:cubicBezTo>
                  <a:cubicBezTo>
                    <a:pt x="16534" y="29577"/>
                    <a:pt x="16115" y="30272"/>
                    <a:pt x="15648" y="30938"/>
                  </a:cubicBezTo>
                  <a:lnTo>
                    <a:pt x="15648" y="30938"/>
                  </a:lnTo>
                  <a:lnTo>
                    <a:pt x="15172" y="30938"/>
                  </a:lnTo>
                  <a:lnTo>
                    <a:pt x="15172" y="30938"/>
                  </a:lnTo>
                  <a:cubicBezTo>
                    <a:pt x="14877" y="30415"/>
                    <a:pt x="14630" y="29881"/>
                    <a:pt x="14411" y="29320"/>
                  </a:cubicBezTo>
                  <a:lnTo>
                    <a:pt x="14411" y="28653"/>
                  </a:lnTo>
                  <a:cubicBezTo>
                    <a:pt x="14097" y="27997"/>
                    <a:pt x="13744" y="27368"/>
                    <a:pt x="13364" y="26749"/>
                  </a:cubicBezTo>
                  <a:lnTo>
                    <a:pt x="12602" y="26083"/>
                  </a:lnTo>
                  <a:cubicBezTo>
                    <a:pt x="12298" y="25817"/>
                    <a:pt x="11936" y="25626"/>
                    <a:pt x="11555" y="25512"/>
                  </a:cubicBezTo>
                  <a:cubicBezTo>
                    <a:pt x="10841" y="25322"/>
                    <a:pt x="10080" y="25322"/>
                    <a:pt x="9365" y="25512"/>
                  </a:cubicBezTo>
                  <a:cubicBezTo>
                    <a:pt x="8575" y="25845"/>
                    <a:pt x="7833" y="26293"/>
                    <a:pt x="7176" y="26845"/>
                  </a:cubicBezTo>
                  <a:lnTo>
                    <a:pt x="6510" y="26845"/>
                  </a:lnTo>
                  <a:lnTo>
                    <a:pt x="6034" y="26845"/>
                  </a:lnTo>
                  <a:lnTo>
                    <a:pt x="6034" y="26845"/>
                  </a:lnTo>
                  <a:lnTo>
                    <a:pt x="6034" y="26845"/>
                  </a:lnTo>
                  <a:cubicBezTo>
                    <a:pt x="5996" y="26654"/>
                    <a:pt x="5996" y="26464"/>
                    <a:pt x="6034" y="26274"/>
                  </a:cubicBezTo>
                  <a:cubicBezTo>
                    <a:pt x="5986" y="25959"/>
                    <a:pt x="5986" y="25636"/>
                    <a:pt x="6034" y="25322"/>
                  </a:cubicBezTo>
                  <a:cubicBezTo>
                    <a:pt x="5891" y="24217"/>
                    <a:pt x="5891" y="23094"/>
                    <a:pt x="6034" y="21990"/>
                  </a:cubicBezTo>
                  <a:cubicBezTo>
                    <a:pt x="5986" y="21323"/>
                    <a:pt x="5986" y="20657"/>
                    <a:pt x="6034" y="19991"/>
                  </a:cubicBezTo>
                  <a:cubicBezTo>
                    <a:pt x="6281" y="19305"/>
                    <a:pt x="6567" y="18639"/>
                    <a:pt x="6891" y="17992"/>
                  </a:cubicBezTo>
                  <a:cubicBezTo>
                    <a:pt x="7462" y="16659"/>
                    <a:pt x="8223" y="15231"/>
                    <a:pt x="8794" y="13898"/>
                  </a:cubicBezTo>
                  <a:cubicBezTo>
                    <a:pt x="9365" y="12566"/>
                    <a:pt x="9937" y="11043"/>
                    <a:pt x="10413" y="9615"/>
                  </a:cubicBezTo>
                  <a:cubicBezTo>
                    <a:pt x="10965" y="8387"/>
                    <a:pt x="11288" y="7063"/>
                    <a:pt x="11364" y="5712"/>
                  </a:cubicBezTo>
                  <a:cubicBezTo>
                    <a:pt x="11364" y="5141"/>
                    <a:pt x="11364" y="4664"/>
                    <a:pt x="11364" y="4093"/>
                  </a:cubicBezTo>
                  <a:cubicBezTo>
                    <a:pt x="11412" y="3522"/>
                    <a:pt x="11412" y="2951"/>
                    <a:pt x="11364" y="2380"/>
                  </a:cubicBezTo>
                  <a:cubicBezTo>
                    <a:pt x="11260" y="1914"/>
                    <a:pt x="11108" y="1466"/>
                    <a:pt x="10889" y="1047"/>
                  </a:cubicBezTo>
                  <a:cubicBezTo>
                    <a:pt x="10546" y="419"/>
                    <a:pt x="9889" y="19"/>
                    <a:pt x="9175" y="0"/>
                  </a:cubicBezTo>
                  <a:lnTo>
                    <a:pt x="8413" y="0"/>
                  </a:lnTo>
                  <a:close/>
                  <a:moveTo>
                    <a:pt x="21074" y="29415"/>
                  </a:moveTo>
                  <a:lnTo>
                    <a:pt x="21074" y="29415"/>
                  </a:lnTo>
                  <a:close/>
                  <a:moveTo>
                    <a:pt x="20122" y="29415"/>
                  </a:moveTo>
                  <a:lnTo>
                    <a:pt x="20122" y="29415"/>
                  </a:lnTo>
                  <a:close/>
                  <a:moveTo>
                    <a:pt x="19266" y="55593"/>
                  </a:moveTo>
                  <a:lnTo>
                    <a:pt x="19266" y="55593"/>
                  </a:lnTo>
                  <a:close/>
                </a:path>
              </a:pathLst>
            </a:custGeom>
            <a:solidFill>
              <a:srgbClr val="5C2D90"/>
            </a:solidFill>
            <a:ln w="9508" cap="flat">
              <a:noFill/>
              <a:prstDash val="solid"/>
              <a:miter/>
            </a:ln>
          </p:spPr>
          <p:txBody>
            <a:bodyPr rtlCol="0" anchor="ctr"/>
            <a:lstStyle/>
            <a:p>
              <a:endParaRPr lang="en-US"/>
            </a:p>
          </p:txBody>
        </p:sp>
        <p:sp>
          <p:nvSpPr>
            <p:cNvPr id="31" name="Graphic 2">
              <a:extLst>
                <a:ext uri="{FF2B5EF4-FFF2-40B4-BE49-F238E27FC236}">
                  <a16:creationId xmlns:a16="http://schemas.microsoft.com/office/drawing/2014/main" id="{F2DBE673-93B1-B441-A139-717CFDB8F2F5}"/>
                </a:ext>
              </a:extLst>
            </p:cNvPr>
            <p:cNvSpPr/>
            <p:nvPr/>
          </p:nvSpPr>
          <p:spPr>
            <a:xfrm>
              <a:off x="7444696" y="3899448"/>
              <a:ext cx="35835" cy="65923"/>
            </a:xfrm>
            <a:custGeom>
              <a:avLst/>
              <a:gdLst>
                <a:gd name="connsiteX0" fmla="*/ 24287 w 35835"/>
                <a:gd name="connsiteY0" fmla="*/ 0 h 65923"/>
                <a:gd name="connsiteX1" fmla="*/ 23810 w 35835"/>
                <a:gd name="connsiteY1" fmla="*/ 0 h 65923"/>
                <a:gd name="connsiteX2" fmla="*/ 23144 w 35835"/>
                <a:gd name="connsiteY2" fmla="*/ 0 h 65923"/>
                <a:gd name="connsiteX3" fmla="*/ 23144 w 35835"/>
                <a:gd name="connsiteY3" fmla="*/ 0 h 65923"/>
                <a:gd name="connsiteX4" fmla="*/ 22383 w 35835"/>
                <a:gd name="connsiteY4" fmla="*/ 0 h 65923"/>
                <a:gd name="connsiteX5" fmla="*/ 18765 w 35835"/>
                <a:gd name="connsiteY5" fmla="*/ 761 h 65923"/>
                <a:gd name="connsiteX6" fmla="*/ 16861 w 35835"/>
                <a:gd name="connsiteY6" fmla="*/ 1237 h 65923"/>
                <a:gd name="connsiteX7" fmla="*/ 14862 w 35835"/>
                <a:gd name="connsiteY7" fmla="*/ 2094 h 65923"/>
                <a:gd name="connsiteX8" fmla="*/ 12863 w 35835"/>
                <a:gd name="connsiteY8" fmla="*/ 4093 h 65923"/>
                <a:gd name="connsiteX9" fmla="*/ 12197 w 35835"/>
                <a:gd name="connsiteY9" fmla="*/ 6568 h 65923"/>
                <a:gd name="connsiteX10" fmla="*/ 13053 w 35835"/>
                <a:gd name="connsiteY10" fmla="*/ 9710 h 65923"/>
                <a:gd name="connsiteX11" fmla="*/ 16861 w 35835"/>
                <a:gd name="connsiteY11" fmla="*/ 12851 h 65923"/>
                <a:gd name="connsiteX12" fmla="*/ 19051 w 35835"/>
                <a:gd name="connsiteY12" fmla="*/ 13613 h 65923"/>
                <a:gd name="connsiteX13" fmla="*/ 20955 w 35835"/>
                <a:gd name="connsiteY13" fmla="*/ 14469 h 65923"/>
                <a:gd name="connsiteX14" fmla="*/ 24572 w 35835"/>
                <a:gd name="connsiteY14" fmla="*/ 16754 h 65923"/>
                <a:gd name="connsiteX15" fmla="*/ 25619 w 35835"/>
                <a:gd name="connsiteY15" fmla="*/ 17992 h 65923"/>
                <a:gd name="connsiteX16" fmla="*/ 25619 w 35835"/>
                <a:gd name="connsiteY16" fmla="*/ 18848 h 65923"/>
                <a:gd name="connsiteX17" fmla="*/ 25619 w 35835"/>
                <a:gd name="connsiteY17" fmla="*/ 20371 h 65923"/>
                <a:gd name="connsiteX18" fmla="*/ 25619 w 35835"/>
                <a:gd name="connsiteY18" fmla="*/ 21895 h 65923"/>
                <a:gd name="connsiteX19" fmla="*/ 25619 w 35835"/>
                <a:gd name="connsiteY19" fmla="*/ 22847 h 65923"/>
                <a:gd name="connsiteX20" fmla="*/ 25619 w 35835"/>
                <a:gd name="connsiteY20" fmla="*/ 23322 h 65923"/>
                <a:gd name="connsiteX21" fmla="*/ 25048 w 35835"/>
                <a:gd name="connsiteY21" fmla="*/ 23322 h 65923"/>
                <a:gd name="connsiteX22" fmla="*/ 24287 w 35835"/>
                <a:gd name="connsiteY22" fmla="*/ 23322 h 65923"/>
                <a:gd name="connsiteX23" fmla="*/ 21907 w 35835"/>
                <a:gd name="connsiteY23" fmla="*/ 21419 h 65923"/>
                <a:gd name="connsiteX24" fmla="*/ 17337 w 35835"/>
                <a:gd name="connsiteY24" fmla="*/ 19800 h 65923"/>
                <a:gd name="connsiteX25" fmla="*/ 14196 w 35835"/>
                <a:gd name="connsiteY25" fmla="*/ 19134 h 65923"/>
                <a:gd name="connsiteX26" fmla="*/ 11245 w 35835"/>
                <a:gd name="connsiteY26" fmla="*/ 19134 h 65923"/>
                <a:gd name="connsiteX27" fmla="*/ 8484 w 35835"/>
                <a:gd name="connsiteY27" fmla="*/ 19134 h 65923"/>
                <a:gd name="connsiteX28" fmla="*/ 5152 w 35835"/>
                <a:gd name="connsiteY28" fmla="*/ 19134 h 65923"/>
                <a:gd name="connsiteX29" fmla="*/ 2106 w 35835"/>
                <a:gd name="connsiteY29" fmla="*/ 20562 h 65923"/>
                <a:gd name="connsiteX30" fmla="*/ 869 w 35835"/>
                <a:gd name="connsiteY30" fmla="*/ 21990 h 65923"/>
                <a:gd name="connsiteX31" fmla="*/ 107 w 35835"/>
                <a:gd name="connsiteY31" fmla="*/ 24084 h 65923"/>
                <a:gd name="connsiteX32" fmla="*/ 107 w 35835"/>
                <a:gd name="connsiteY32" fmla="*/ 25702 h 65923"/>
                <a:gd name="connsiteX33" fmla="*/ 678 w 35835"/>
                <a:gd name="connsiteY33" fmla="*/ 27130 h 65923"/>
                <a:gd name="connsiteX34" fmla="*/ 3534 w 35835"/>
                <a:gd name="connsiteY34" fmla="*/ 30176 h 65923"/>
                <a:gd name="connsiteX35" fmla="*/ 9246 w 35835"/>
                <a:gd name="connsiteY35" fmla="*/ 31890 h 65923"/>
                <a:gd name="connsiteX36" fmla="*/ 12197 w 35835"/>
                <a:gd name="connsiteY36" fmla="*/ 31890 h 65923"/>
                <a:gd name="connsiteX37" fmla="*/ 17433 w 35835"/>
                <a:gd name="connsiteY37" fmla="*/ 32461 h 65923"/>
                <a:gd name="connsiteX38" fmla="*/ 20003 w 35835"/>
                <a:gd name="connsiteY38" fmla="*/ 33318 h 65923"/>
                <a:gd name="connsiteX39" fmla="*/ 21145 w 35835"/>
                <a:gd name="connsiteY39" fmla="*/ 34079 h 65923"/>
                <a:gd name="connsiteX40" fmla="*/ 22287 w 35835"/>
                <a:gd name="connsiteY40" fmla="*/ 35222 h 65923"/>
                <a:gd name="connsiteX41" fmla="*/ 23239 w 35835"/>
                <a:gd name="connsiteY41" fmla="*/ 36554 h 65923"/>
                <a:gd name="connsiteX42" fmla="*/ 25334 w 35835"/>
                <a:gd name="connsiteY42" fmla="*/ 40362 h 65923"/>
                <a:gd name="connsiteX43" fmla="*/ 26761 w 35835"/>
                <a:gd name="connsiteY43" fmla="*/ 44265 h 65923"/>
                <a:gd name="connsiteX44" fmla="*/ 28570 w 35835"/>
                <a:gd name="connsiteY44" fmla="*/ 50548 h 65923"/>
                <a:gd name="connsiteX45" fmla="*/ 30379 w 35835"/>
                <a:gd name="connsiteY45" fmla="*/ 56355 h 65923"/>
                <a:gd name="connsiteX46" fmla="*/ 32188 w 35835"/>
                <a:gd name="connsiteY46" fmla="*/ 64446 h 65923"/>
                <a:gd name="connsiteX47" fmla="*/ 34301 w 35835"/>
                <a:gd name="connsiteY47" fmla="*/ 65893 h 65923"/>
                <a:gd name="connsiteX48" fmla="*/ 34377 w 35835"/>
                <a:gd name="connsiteY48" fmla="*/ 65874 h 65923"/>
                <a:gd name="connsiteX49" fmla="*/ 35805 w 35835"/>
                <a:gd name="connsiteY49" fmla="*/ 63685 h 65923"/>
                <a:gd name="connsiteX50" fmla="*/ 34853 w 35835"/>
                <a:gd name="connsiteY50" fmla="*/ 58925 h 65923"/>
                <a:gd name="connsiteX51" fmla="*/ 34377 w 35835"/>
                <a:gd name="connsiteY51" fmla="*/ 56736 h 65923"/>
                <a:gd name="connsiteX52" fmla="*/ 33615 w 35835"/>
                <a:gd name="connsiteY52" fmla="*/ 54356 h 65923"/>
                <a:gd name="connsiteX53" fmla="*/ 31997 w 35835"/>
                <a:gd name="connsiteY53" fmla="*/ 49215 h 65923"/>
                <a:gd name="connsiteX54" fmla="*/ 30284 w 35835"/>
                <a:gd name="connsiteY54" fmla="*/ 43028 h 65923"/>
                <a:gd name="connsiteX55" fmla="*/ 28190 w 35835"/>
                <a:gd name="connsiteY55" fmla="*/ 37697 h 65923"/>
                <a:gd name="connsiteX56" fmla="*/ 24762 w 35835"/>
                <a:gd name="connsiteY56" fmla="*/ 32461 h 65923"/>
                <a:gd name="connsiteX57" fmla="*/ 23049 w 35835"/>
                <a:gd name="connsiteY57" fmla="*/ 30843 h 65923"/>
                <a:gd name="connsiteX58" fmla="*/ 20003 w 35835"/>
                <a:gd name="connsiteY58" fmla="*/ 29320 h 65923"/>
                <a:gd name="connsiteX59" fmla="*/ 15814 w 35835"/>
                <a:gd name="connsiteY59" fmla="*/ 28463 h 65923"/>
                <a:gd name="connsiteX60" fmla="*/ 12102 w 35835"/>
                <a:gd name="connsiteY60" fmla="*/ 28463 h 65923"/>
                <a:gd name="connsiteX61" fmla="*/ 7818 w 35835"/>
                <a:gd name="connsiteY61" fmla="*/ 28463 h 65923"/>
                <a:gd name="connsiteX62" fmla="*/ 6295 w 35835"/>
                <a:gd name="connsiteY62" fmla="*/ 27892 h 65923"/>
                <a:gd name="connsiteX63" fmla="*/ 4772 w 35835"/>
                <a:gd name="connsiteY63" fmla="*/ 26844 h 65923"/>
                <a:gd name="connsiteX64" fmla="*/ 4010 w 35835"/>
                <a:gd name="connsiteY64" fmla="*/ 25893 h 65923"/>
                <a:gd name="connsiteX65" fmla="*/ 4010 w 35835"/>
                <a:gd name="connsiteY65" fmla="*/ 25321 h 65923"/>
                <a:gd name="connsiteX66" fmla="*/ 4010 w 35835"/>
                <a:gd name="connsiteY66" fmla="*/ 24560 h 65923"/>
                <a:gd name="connsiteX67" fmla="*/ 4010 w 35835"/>
                <a:gd name="connsiteY67" fmla="*/ 24560 h 65923"/>
                <a:gd name="connsiteX68" fmla="*/ 4010 w 35835"/>
                <a:gd name="connsiteY68" fmla="*/ 24560 h 65923"/>
                <a:gd name="connsiteX69" fmla="*/ 4867 w 35835"/>
                <a:gd name="connsiteY69" fmla="*/ 24084 h 65923"/>
                <a:gd name="connsiteX70" fmla="*/ 7151 w 35835"/>
                <a:gd name="connsiteY70" fmla="*/ 24084 h 65923"/>
                <a:gd name="connsiteX71" fmla="*/ 10864 w 35835"/>
                <a:gd name="connsiteY71" fmla="*/ 24084 h 65923"/>
                <a:gd name="connsiteX72" fmla="*/ 14577 w 35835"/>
                <a:gd name="connsiteY72" fmla="*/ 24084 h 65923"/>
                <a:gd name="connsiteX73" fmla="*/ 16766 w 35835"/>
                <a:gd name="connsiteY73" fmla="*/ 24750 h 65923"/>
                <a:gd name="connsiteX74" fmla="*/ 19432 w 35835"/>
                <a:gd name="connsiteY74" fmla="*/ 26749 h 65923"/>
                <a:gd name="connsiteX75" fmla="*/ 20479 w 35835"/>
                <a:gd name="connsiteY75" fmla="*/ 27606 h 65923"/>
                <a:gd name="connsiteX76" fmla="*/ 23049 w 35835"/>
                <a:gd name="connsiteY76" fmla="*/ 28939 h 65923"/>
                <a:gd name="connsiteX77" fmla="*/ 26571 w 35835"/>
                <a:gd name="connsiteY77" fmla="*/ 28463 h 65923"/>
                <a:gd name="connsiteX78" fmla="*/ 27333 w 35835"/>
                <a:gd name="connsiteY78" fmla="*/ 27892 h 65923"/>
                <a:gd name="connsiteX79" fmla="*/ 27904 w 35835"/>
                <a:gd name="connsiteY79" fmla="*/ 27130 h 65923"/>
                <a:gd name="connsiteX80" fmla="*/ 27904 w 35835"/>
                <a:gd name="connsiteY80" fmla="*/ 26464 h 65923"/>
                <a:gd name="connsiteX81" fmla="*/ 28380 w 35835"/>
                <a:gd name="connsiteY81" fmla="*/ 25417 h 65923"/>
                <a:gd name="connsiteX82" fmla="*/ 28380 w 35835"/>
                <a:gd name="connsiteY82" fmla="*/ 22370 h 65923"/>
                <a:gd name="connsiteX83" fmla="*/ 28380 w 35835"/>
                <a:gd name="connsiteY83" fmla="*/ 19800 h 65923"/>
                <a:gd name="connsiteX84" fmla="*/ 27523 w 35835"/>
                <a:gd name="connsiteY84" fmla="*/ 17896 h 65923"/>
                <a:gd name="connsiteX85" fmla="*/ 26571 w 35835"/>
                <a:gd name="connsiteY85" fmla="*/ 16564 h 65923"/>
                <a:gd name="connsiteX86" fmla="*/ 24477 w 35835"/>
                <a:gd name="connsiteY86" fmla="*/ 14755 h 65923"/>
                <a:gd name="connsiteX87" fmla="*/ 22097 w 35835"/>
                <a:gd name="connsiteY87" fmla="*/ 13327 h 65923"/>
                <a:gd name="connsiteX88" fmla="*/ 19146 w 35835"/>
                <a:gd name="connsiteY88" fmla="*/ 11994 h 65923"/>
                <a:gd name="connsiteX89" fmla="*/ 17337 w 35835"/>
                <a:gd name="connsiteY89" fmla="*/ 10281 h 65923"/>
                <a:gd name="connsiteX90" fmla="*/ 16195 w 35835"/>
                <a:gd name="connsiteY90" fmla="*/ 9614 h 65923"/>
                <a:gd name="connsiteX91" fmla="*/ 16195 w 35835"/>
                <a:gd name="connsiteY91" fmla="*/ 9614 h 65923"/>
                <a:gd name="connsiteX92" fmla="*/ 16195 w 35835"/>
                <a:gd name="connsiteY92" fmla="*/ 8853 h 65923"/>
                <a:gd name="connsiteX93" fmla="*/ 16195 w 35835"/>
                <a:gd name="connsiteY93" fmla="*/ 8282 h 65923"/>
                <a:gd name="connsiteX94" fmla="*/ 16195 w 35835"/>
                <a:gd name="connsiteY94" fmla="*/ 8282 h 65923"/>
                <a:gd name="connsiteX95" fmla="*/ 16195 w 35835"/>
                <a:gd name="connsiteY95" fmla="*/ 8282 h 65923"/>
                <a:gd name="connsiteX96" fmla="*/ 16195 w 35835"/>
                <a:gd name="connsiteY96" fmla="*/ 8282 h 65923"/>
                <a:gd name="connsiteX97" fmla="*/ 16195 w 35835"/>
                <a:gd name="connsiteY97" fmla="*/ 8282 h 65923"/>
                <a:gd name="connsiteX98" fmla="*/ 17433 w 35835"/>
                <a:gd name="connsiteY98" fmla="*/ 7711 h 65923"/>
                <a:gd name="connsiteX99" fmla="*/ 21621 w 35835"/>
                <a:gd name="connsiteY99" fmla="*/ 6854 h 65923"/>
                <a:gd name="connsiteX100" fmla="*/ 24001 w 35835"/>
                <a:gd name="connsiteY100" fmla="*/ 6092 h 65923"/>
                <a:gd name="connsiteX101" fmla="*/ 24667 w 35835"/>
                <a:gd name="connsiteY101" fmla="*/ 6092 h 65923"/>
                <a:gd name="connsiteX102" fmla="*/ 25429 w 35835"/>
                <a:gd name="connsiteY102" fmla="*/ 6092 h 65923"/>
                <a:gd name="connsiteX103" fmla="*/ 26000 w 35835"/>
                <a:gd name="connsiteY103" fmla="*/ 4855 h 65923"/>
                <a:gd name="connsiteX104" fmla="*/ 26000 w 35835"/>
                <a:gd name="connsiteY104" fmla="*/ 3427 h 65923"/>
                <a:gd name="connsiteX105" fmla="*/ 24762 w 35835"/>
                <a:gd name="connsiteY105" fmla="*/ 2856 h 65923"/>
                <a:gd name="connsiteX106" fmla="*/ 4105 w 35835"/>
                <a:gd name="connsiteY106" fmla="*/ 23418 h 65923"/>
                <a:gd name="connsiteX107" fmla="*/ 4105 w 35835"/>
                <a:gd name="connsiteY107" fmla="*/ 23418 h 65923"/>
                <a:gd name="connsiteX108" fmla="*/ 33615 w 35835"/>
                <a:gd name="connsiteY108" fmla="*/ 54356 h 65923"/>
                <a:gd name="connsiteX109" fmla="*/ 33615 w 35835"/>
                <a:gd name="connsiteY109" fmla="*/ 54356 h 65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35835" h="65923">
                  <a:moveTo>
                    <a:pt x="24287" y="0"/>
                  </a:moveTo>
                  <a:lnTo>
                    <a:pt x="23810" y="0"/>
                  </a:lnTo>
                  <a:lnTo>
                    <a:pt x="23144" y="0"/>
                  </a:lnTo>
                  <a:lnTo>
                    <a:pt x="23144" y="0"/>
                  </a:lnTo>
                  <a:lnTo>
                    <a:pt x="22383" y="0"/>
                  </a:lnTo>
                  <a:cubicBezTo>
                    <a:pt x="21202" y="343"/>
                    <a:pt x="19993" y="600"/>
                    <a:pt x="18765" y="761"/>
                  </a:cubicBezTo>
                  <a:lnTo>
                    <a:pt x="16861" y="1237"/>
                  </a:lnTo>
                  <a:cubicBezTo>
                    <a:pt x="16167" y="1447"/>
                    <a:pt x="15491" y="1732"/>
                    <a:pt x="14862" y="2094"/>
                  </a:cubicBezTo>
                  <a:cubicBezTo>
                    <a:pt x="14015" y="2561"/>
                    <a:pt x="13330" y="3246"/>
                    <a:pt x="12863" y="4093"/>
                  </a:cubicBezTo>
                  <a:cubicBezTo>
                    <a:pt x="12454" y="4855"/>
                    <a:pt x="12225" y="5702"/>
                    <a:pt x="12197" y="6568"/>
                  </a:cubicBezTo>
                  <a:cubicBezTo>
                    <a:pt x="12235" y="7663"/>
                    <a:pt x="12530" y="8748"/>
                    <a:pt x="13053" y="9710"/>
                  </a:cubicBezTo>
                  <a:cubicBezTo>
                    <a:pt x="13949" y="11147"/>
                    <a:pt x="15281" y="12251"/>
                    <a:pt x="16861" y="12851"/>
                  </a:cubicBezTo>
                  <a:lnTo>
                    <a:pt x="19051" y="13613"/>
                  </a:lnTo>
                  <a:lnTo>
                    <a:pt x="20955" y="14469"/>
                  </a:lnTo>
                  <a:cubicBezTo>
                    <a:pt x="22211" y="15136"/>
                    <a:pt x="23430" y="15907"/>
                    <a:pt x="24572" y="16754"/>
                  </a:cubicBezTo>
                  <a:lnTo>
                    <a:pt x="25619" y="17992"/>
                  </a:lnTo>
                  <a:cubicBezTo>
                    <a:pt x="25657" y="18277"/>
                    <a:pt x="25657" y="18563"/>
                    <a:pt x="25619" y="18848"/>
                  </a:cubicBezTo>
                  <a:cubicBezTo>
                    <a:pt x="25705" y="19353"/>
                    <a:pt x="25705" y="19867"/>
                    <a:pt x="25619" y="20371"/>
                  </a:cubicBezTo>
                  <a:lnTo>
                    <a:pt x="25619" y="21895"/>
                  </a:lnTo>
                  <a:cubicBezTo>
                    <a:pt x="25676" y="22209"/>
                    <a:pt x="25676" y="22532"/>
                    <a:pt x="25619" y="22847"/>
                  </a:cubicBezTo>
                  <a:lnTo>
                    <a:pt x="25619" y="23322"/>
                  </a:lnTo>
                  <a:lnTo>
                    <a:pt x="25048" y="23322"/>
                  </a:lnTo>
                  <a:lnTo>
                    <a:pt x="24287" y="23322"/>
                  </a:lnTo>
                  <a:cubicBezTo>
                    <a:pt x="23449" y="22742"/>
                    <a:pt x="22659" y="22104"/>
                    <a:pt x="21907" y="21419"/>
                  </a:cubicBezTo>
                  <a:cubicBezTo>
                    <a:pt x="20517" y="20562"/>
                    <a:pt x="18956" y="20010"/>
                    <a:pt x="17337" y="19800"/>
                  </a:cubicBezTo>
                  <a:cubicBezTo>
                    <a:pt x="16309" y="19486"/>
                    <a:pt x="15262" y="19267"/>
                    <a:pt x="14196" y="19134"/>
                  </a:cubicBezTo>
                  <a:lnTo>
                    <a:pt x="11245" y="19134"/>
                  </a:lnTo>
                  <a:lnTo>
                    <a:pt x="8484" y="19134"/>
                  </a:lnTo>
                  <a:cubicBezTo>
                    <a:pt x="7380" y="18991"/>
                    <a:pt x="6257" y="18991"/>
                    <a:pt x="5152" y="19134"/>
                  </a:cubicBezTo>
                  <a:cubicBezTo>
                    <a:pt x="4048" y="19391"/>
                    <a:pt x="3011" y="19876"/>
                    <a:pt x="2106" y="20562"/>
                  </a:cubicBezTo>
                  <a:cubicBezTo>
                    <a:pt x="1621" y="20971"/>
                    <a:pt x="1202" y="21457"/>
                    <a:pt x="869" y="21990"/>
                  </a:cubicBezTo>
                  <a:cubicBezTo>
                    <a:pt x="459" y="22618"/>
                    <a:pt x="202" y="23342"/>
                    <a:pt x="107" y="24084"/>
                  </a:cubicBezTo>
                  <a:cubicBezTo>
                    <a:pt x="-36" y="24617"/>
                    <a:pt x="-36" y="25169"/>
                    <a:pt x="107" y="25702"/>
                  </a:cubicBezTo>
                  <a:cubicBezTo>
                    <a:pt x="193" y="26216"/>
                    <a:pt x="393" y="26702"/>
                    <a:pt x="678" y="27130"/>
                  </a:cubicBezTo>
                  <a:cubicBezTo>
                    <a:pt x="1421" y="28320"/>
                    <a:pt x="2392" y="29358"/>
                    <a:pt x="3534" y="30176"/>
                  </a:cubicBezTo>
                  <a:cubicBezTo>
                    <a:pt x="5248" y="31252"/>
                    <a:pt x="7218" y="31852"/>
                    <a:pt x="9246" y="31890"/>
                  </a:cubicBezTo>
                  <a:lnTo>
                    <a:pt x="12197" y="31890"/>
                  </a:lnTo>
                  <a:cubicBezTo>
                    <a:pt x="13949" y="31985"/>
                    <a:pt x="15700" y="32175"/>
                    <a:pt x="17433" y="32461"/>
                  </a:cubicBezTo>
                  <a:cubicBezTo>
                    <a:pt x="18327" y="32632"/>
                    <a:pt x="19184" y="32918"/>
                    <a:pt x="20003" y="33318"/>
                  </a:cubicBezTo>
                  <a:cubicBezTo>
                    <a:pt x="20422" y="33518"/>
                    <a:pt x="20802" y="33775"/>
                    <a:pt x="21145" y="34079"/>
                  </a:cubicBezTo>
                  <a:lnTo>
                    <a:pt x="22287" y="35222"/>
                  </a:lnTo>
                  <a:lnTo>
                    <a:pt x="23239" y="36554"/>
                  </a:lnTo>
                  <a:cubicBezTo>
                    <a:pt x="24029" y="37773"/>
                    <a:pt x="24734" y="39039"/>
                    <a:pt x="25334" y="40362"/>
                  </a:cubicBezTo>
                  <a:cubicBezTo>
                    <a:pt x="25905" y="41628"/>
                    <a:pt x="26390" y="42932"/>
                    <a:pt x="26761" y="44265"/>
                  </a:cubicBezTo>
                  <a:cubicBezTo>
                    <a:pt x="27428" y="46359"/>
                    <a:pt x="27904" y="48454"/>
                    <a:pt x="28570" y="50548"/>
                  </a:cubicBezTo>
                  <a:cubicBezTo>
                    <a:pt x="29237" y="52642"/>
                    <a:pt x="29712" y="54451"/>
                    <a:pt x="30379" y="56355"/>
                  </a:cubicBezTo>
                  <a:cubicBezTo>
                    <a:pt x="31159" y="59011"/>
                    <a:pt x="31769" y="61714"/>
                    <a:pt x="32188" y="64446"/>
                  </a:cubicBezTo>
                  <a:cubicBezTo>
                    <a:pt x="32369" y="65427"/>
                    <a:pt x="33320" y="66074"/>
                    <a:pt x="34301" y="65893"/>
                  </a:cubicBezTo>
                  <a:cubicBezTo>
                    <a:pt x="34329" y="65884"/>
                    <a:pt x="34348" y="65884"/>
                    <a:pt x="34377" y="65874"/>
                  </a:cubicBezTo>
                  <a:cubicBezTo>
                    <a:pt x="35358" y="65636"/>
                    <a:pt x="35986" y="64675"/>
                    <a:pt x="35805" y="63685"/>
                  </a:cubicBezTo>
                  <a:cubicBezTo>
                    <a:pt x="35805" y="62066"/>
                    <a:pt x="35234" y="60448"/>
                    <a:pt x="34853" y="58925"/>
                  </a:cubicBezTo>
                  <a:cubicBezTo>
                    <a:pt x="34748" y="58183"/>
                    <a:pt x="34587" y="57449"/>
                    <a:pt x="34377" y="56736"/>
                  </a:cubicBezTo>
                  <a:cubicBezTo>
                    <a:pt x="34377" y="55879"/>
                    <a:pt x="33806" y="55117"/>
                    <a:pt x="33615" y="54356"/>
                  </a:cubicBezTo>
                  <a:cubicBezTo>
                    <a:pt x="33425" y="53594"/>
                    <a:pt x="32473" y="50929"/>
                    <a:pt x="31997" y="49215"/>
                  </a:cubicBezTo>
                  <a:cubicBezTo>
                    <a:pt x="31521" y="47502"/>
                    <a:pt x="30950" y="45027"/>
                    <a:pt x="30284" y="43028"/>
                  </a:cubicBezTo>
                  <a:cubicBezTo>
                    <a:pt x="29617" y="41029"/>
                    <a:pt x="28951" y="39410"/>
                    <a:pt x="28190" y="37697"/>
                  </a:cubicBezTo>
                  <a:cubicBezTo>
                    <a:pt x="27276" y="35812"/>
                    <a:pt x="26124" y="34051"/>
                    <a:pt x="24762" y="32461"/>
                  </a:cubicBezTo>
                  <a:cubicBezTo>
                    <a:pt x="24239" y="31871"/>
                    <a:pt x="23668" y="31338"/>
                    <a:pt x="23049" y="30843"/>
                  </a:cubicBezTo>
                  <a:cubicBezTo>
                    <a:pt x="22173" y="30091"/>
                    <a:pt x="21126" y="29567"/>
                    <a:pt x="20003" y="29320"/>
                  </a:cubicBezTo>
                  <a:cubicBezTo>
                    <a:pt x="18641" y="28891"/>
                    <a:pt x="17233" y="28606"/>
                    <a:pt x="15814" y="28463"/>
                  </a:cubicBezTo>
                  <a:lnTo>
                    <a:pt x="12102" y="28463"/>
                  </a:lnTo>
                  <a:cubicBezTo>
                    <a:pt x="10674" y="28558"/>
                    <a:pt x="9246" y="28558"/>
                    <a:pt x="7818" y="28463"/>
                  </a:cubicBezTo>
                  <a:lnTo>
                    <a:pt x="6295" y="27892"/>
                  </a:lnTo>
                  <a:cubicBezTo>
                    <a:pt x="5752" y="27597"/>
                    <a:pt x="5238" y="27245"/>
                    <a:pt x="4772" y="26844"/>
                  </a:cubicBezTo>
                  <a:cubicBezTo>
                    <a:pt x="4467" y="26569"/>
                    <a:pt x="4210" y="26254"/>
                    <a:pt x="4010" y="25893"/>
                  </a:cubicBezTo>
                  <a:lnTo>
                    <a:pt x="4010" y="25321"/>
                  </a:lnTo>
                  <a:lnTo>
                    <a:pt x="4010" y="24560"/>
                  </a:lnTo>
                  <a:cubicBezTo>
                    <a:pt x="4010" y="24560"/>
                    <a:pt x="4010" y="24560"/>
                    <a:pt x="4010" y="24560"/>
                  </a:cubicBezTo>
                  <a:lnTo>
                    <a:pt x="4010" y="24560"/>
                  </a:lnTo>
                  <a:lnTo>
                    <a:pt x="4867" y="24084"/>
                  </a:lnTo>
                  <a:lnTo>
                    <a:pt x="7151" y="24084"/>
                  </a:lnTo>
                  <a:cubicBezTo>
                    <a:pt x="8389" y="23941"/>
                    <a:pt x="9627" y="23941"/>
                    <a:pt x="10864" y="24084"/>
                  </a:cubicBezTo>
                  <a:lnTo>
                    <a:pt x="14577" y="24084"/>
                  </a:lnTo>
                  <a:lnTo>
                    <a:pt x="16766" y="24750"/>
                  </a:lnTo>
                  <a:cubicBezTo>
                    <a:pt x="17689" y="25360"/>
                    <a:pt x="18584" y="26026"/>
                    <a:pt x="19432" y="26749"/>
                  </a:cubicBezTo>
                  <a:lnTo>
                    <a:pt x="20479" y="27606"/>
                  </a:lnTo>
                  <a:cubicBezTo>
                    <a:pt x="21250" y="28196"/>
                    <a:pt x="22116" y="28653"/>
                    <a:pt x="23049" y="28939"/>
                  </a:cubicBezTo>
                  <a:cubicBezTo>
                    <a:pt x="24239" y="29310"/>
                    <a:pt x="25524" y="29139"/>
                    <a:pt x="26571" y="28463"/>
                  </a:cubicBezTo>
                  <a:lnTo>
                    <a:pt x="27333" y="27892"/>
                  </a:lnTo>
                  <a:lnTo>
                    <a:pt x="27904" y="27130"/>
                  </a:lnTo>
                  <a:cubicBezTo>
                    <a:pt x="27951" y="26911"/>
                    <a:pt x="27951" y="26683"/>
                    <a:pt x="27904" y="26464"/>
                  </a:cubicBezTo>
                  <a:cubicBezTo>
                    <a:pt x="28123" y="26140"/>
                    <a:pt x="28275" y="25788"/>
                    <a:pt x="28380" y="25417"/>
                  </a:cubicBezTo>
                  <a:cubicBezTo>
                    <a:pt x="28522" y="24408"/>
                    <a:pt x="28522" y="23380"/>
                    <a:pt x="28380" y="22370"/>
                  </a:cubicBezTo>
                  <a:cubicBezTo>
                    <a:pt x="28475" y="21514"/>
                    <a:pt x="28475" y="20657"/>
                    <a:pt x="28380" y="19800"/>
                  </a:cubicBezTo>
                  <a:cubicBezTo>
                    <a:pt x="28190" y="19124"/>
                    <a:pt x="27904" y="18487"/>
                    <a:pt x="27523" y="17896"/>
                  </a:cubicBezTo>
                  <a:lnTo>
                    <a:pt x="26571" y="16564"/>
                  </a:lnTo>
                  <a:lnTo>
                    <a:pt x="24477" y="14755"/>
                  </a:lnTo>
                  <a:cubicBezTo>
                    <a:pt x="23715" y="14184"/>
                    <a:pt x="22858" y="13803"/>
                    <a:pt x="22097" y="13327"/>
                  </a:cubicBezTo>
                  <a:cubicBezTo>
                    <a:pt x="21164" y="12784"/>
                    <a:pt x="20174" y="12337"/>
                    <a:pt x="19146" y="11994"/>
                  </a:cubicBezTo>
                  <a:lnTo>
                    <a:pt x="17337" y="10281"/>
                  </a:lnTo>
                  <a:cubicBezTo>
                    <a:pt x="16918" y="10138"/>
                    <a:pt x="16528" y="9910"/>
                    <a:pt x="16195" y="9614"/>
                  </a:cubicBezTo>
                  <a:lnTo>
                    <a:pt x="16195" y="9614"/>
                  </a:lnTo>
                  <a:cubicBezTo>
                    <a:pt x="16233" y="9358"/>
                    <a:pt x="16233" y="9110"/>
                    <a:pt x="16195" y="8853"/>
                  </a:cubicBezTo>
                  <a:cubicBezTo>
                    <a:pt x="16195" y="8853"/>
                    <a:pt x="16195" y="8853"/>
                    <a:pt x="16195" y="8282"/>
                  </a:cubicBezTo>
                  <a:lnTo>
                    <a:pt x="16195" y="8282"/>
                  </a:lnTo>
                  <a:cubicBezTo>
                    <a:pt x="16195" y="8282"/>
                    <a:pt x="16195" y="8282"/>
                    <a:pt x="16195" y="8282"/>
                  </a:cubicBezTo>
                  <a:lnTo>
                    <a:pt x="16195" y="8282"/>
                  </a:lnTo>
                  <a:lnTo>
                    <a:pt x="16195" y="8282"/>
                  </a:lnTo>
                  <a:lnTo>
                    <a:pt x="17433" y="7711"/>
                  </a:lnTo>
                  <a:cubicBezTo>
                    <a:pt x="18765" y="7711"/>
                    <a:pt x="20193" y="7140"/>
                    <a:pt x="21621" y="6854"/>
                  </a:cubicBezTo>
                  <a:cubicBezTo>
                    <a:pt x="22440" y="6683"/>
                    <a:pt x="23239" y="6435"/>
                    <a:pt x="24001" y="6092"/>
                  </a:cubicBezTo>
                  <a:lnTo>
                    <a:pt x="24667" y="6092"/>
                  </a:lnTo>
                  <a:cubicBezTo>
                    <a:pt x="24915" y="6178"/>
                    <a:pt x="25181" y="6178"/>
                    <a:pt x="25429" y="6092"/>
                  </a:cubicBezTo>
                  <a:cubicBezTo>
                    <a:pt x="25800" y="5797"/>
                    <a:pt x="26019" y="5331"/>
                    <a:pt x="26000" y="4855"/>
                  </a:cubicBezTo>
                  <a:cubicBezTo>
                    <a:pt x="26181" y="4398"/>
                    <a:pt x="26181" y="3884"/>
                    <a:pt x="26000" y="3427"/>
                  </a:cubicBezTo>
                  <a:cubicBezTo>
                    <a:pt x="25667" y="3103"/>
                    <a:pt x="25229" y="2903"/>
                    <a:pt x="24762" y="2856"/>
                  </a:cubicBezTo>
                  <a:close/>
                  <a:moveTo>
                    <a:pt x="4105" y="23418"/>
                  </a:moveTo>
                  <a:lnTo>
                    <a:pt x="4105" y="23418"/>
                  </a:lnTo>
                  <a:close/>
                  <a:moveTo>
                    <a:pt x="33615" y="54356"/>
                  </a:moveTo>
                  <a:lnTo>
                    <a:pt x="33615" y="54356"/>
                  </a:lnTo>
                  <a:close/>
                </a:path>
              </a:pathLst>
            </a:custGeom>
            <a:solidFill>
              <a:srgbClr val="5C2D90"/>
            </a:solidFill>
            <a:ln w="9508" cap="flat">
              <a:noFill/>
              <a:prstDash val="solid"/>
              <a:miter/>
            </a:ln>
          </p:spPr>
          <p:txBody>
            <a:bodyPr rtlCol="0" anchor="ctr"/>
            <a:lstStyle/>
            <a:p>
              <a:endParaRPr lang="en-US"/>
            </a:p>
          </p:txBody>
        </p:sp>
      </p:grpSp>
    </p:spTree>
    <p:extLst>
      <p:ext uri="{BB962C8B-B14F-4D97-AF65-F5344CB8AC3E}">
        <p14:creationId xmlns:p14="http://schemas.microsoft.com/office/powerpoint/2010/main" val="3317504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2D825C87-60A8-8D42-8CF0-7299054BBC10}"/>
              </a:ext>
            </a:extLst>
          </p:cNvPr>
          <p:cNvSpPr>
            <a:spLocks noGrp="1"/>
          </p:cNvSpPr>
          <p:nvPr>
            <p:ph type="body" sz="quarter" idx="11"/>
          </p:nvPr>
        </p:nvSpPr>
        <p:spPr/>
        <p:txBody>
          <a:bodyPr/>
          <a:lstStyle/>
          <a:p>
            <a:r>
              <a:rPr lang="nl-NL" dirty="0"/>
              <a:t>Bekijk het nieuwsbericht</a:t>
            </a:r>
          </a:p>
        </p:txBody>
      </p:sp>
      <p:sp>
        <p:nvSpPr>
          <p:cNvPr id="3" name="Tijdelijke aanduiding voor tekst 2">
            <a:extLst>
              <a:ext uri="{FF2B5EF4-FFF2-40B4-BE49-F238E27FC236}">
                <a16:creationId xmlns:a16="http://schemas.microsoft.com/office/drawing/2014/main" id="{F90B8932-16D0-994C-BB76-799B4235F7FD}"/>
              </a:ext>
            </a:extLst>
          </p:cNvPr>
          <p:cNvSpPr>
            <a:spLocks noGrp="1"/>
          </p:cNvSpPr>
          <p:nvPr>
            <p:ph type="body" sz="quarter" idx="12"/>
          </p:nvPr>
        </p:nvSpPr>
        <p:spPr/>
        <p:txBody>
          <a:bodyPr/>
          <a:lstStyle/>
          <a:p>
            <a:r>
              <a:rPr lang="nl-NL" dirty="0"/>
              <a:t>De politicus ontkende de beschuldigingen eerst en zei dat hij gehackt was. Toen een IT-specialist achterhaalde dat de informatie van zijn adres afkomstig was, moest hij dit wel toegeven (bron: </a:t>
            </a:r>
            <a:r>
              <a:rPr lang="nl-NL" dirty="0" err="1"/>
              <a:t>Omrop</a:t>
            </a:r>
            <a:r>
              <a:rPr lang="nl-NL" dirty="0"/>
              <a:t> Fryslân).</a:t>
            </a:r>
          </a:p>
          <a:p>
            <a:r>
              <a:rPr lang="nl-NL" dirty="0"/>
              <a:t>Lees het nieuwsbericht (bron: </a:t>
            </a:r>
            <a:r>
              <a:rPr lang="nl-NL" dirty="0" err="1"/>
              <a:t>nos.nl</a:t>
            </a:r>
            <a:r>
              <a:rPr lang="nl-NL" dirty="0"/>
              <a:t>) </a:t>
            </a:r>
          </a:p>
          <a:p>
            <a:r>
              <a:rPr lang="nl-NL" dirty="0">
                <a:hlinkClick r:id="rId2"/>
              </a:rPr>
              <a:t>https://nos.nl/artikel/2424201-fries-vvd-statenlid-stapt-op-na-verspreiden-nepnieuws-via-twitter</a:t>
            </a:r>
            <a:endParaRPr lang="nl-NL" dirty="0"/>
          </a:p>
          <a:p>
            <a:endParaRPr lang="nl-NL" dirty="0"/>
          </a:p>
        </p:txBody>
      </p:sp>
      <p:grpSp>
        <p:nvGrpSpPr>
          <p:cNvPr id="4" name="Group 43">
            <a:extLst>
              <a:ext uri="{FF2B5EF4-FFF2-40B4-BE49-F238E27FC236}">
                <a16:creationId xmlns:a16="http://schemas.microsoft.com/office/drawing/2014/main" id="{00AC3AF8-F22B-EE41-BBBD-08CFCAA7E957}"/>
              </a:ext>
            </a:extLst>
          </p:cNvPr>
          <p:cNvGrpSpPr/>
          <p:nvPr/>
        </p:nvGrpSpPr>
        <p:grpSpPr>
          <a:xfrm>
            <a:off x="8593699" y="4872731"/>
            <a:ext cx="1186316" cy="1329846"/>
            <a:chOff x="5329569" y="3548026"/>
            <a:chExt cx="654955" cy="734197"/>
          </a:xfrm>
        </p:grpSpPr>
        <p:sp>
          <p:nvSpPr>
            <p:cNvPr id="5" name="Graphic 2">
              <a:extLst>
                <a:ext uri="{FF2B5EF4-FFF2-40B4-BE49-F238E27FC236}">
                  <a16:creationId xmlns:a16="http://schemas.microsoft.com/office/drawing/2014/main" id="{F99C4C2C-181E-9141-9B36-DD279BA804F7}"/>
                </a:ext>
              </a:extLst>
            </p:cNvPr>
            <p:cNvSpPr/>
            <p:nvPr/>
          </p:nvSpPr>
          <p:spPr>
            <a:xfrm>
              <a:off x="5329569" y="3548026"/>
              <a:ext cx="654955" cy="734197"/>
            </a:xfrm>
            <a:custGeom>
              <a:avLst/>
              <a:gdLst>
                <a:gd name="connsiteX0" fmla="*/ 631541 w 654955"/>
                <a:gd name="connsiteY0" fmla="*/ 191401 h 734197"/>
                <a:gd name="connsiteX1" fmla="*/ 574901 w 654955"/>
                <a:gd name="connsiteY1" fmla="*/ 89353 h 734197"/>
                <a:gd name="connsiteX2" fmla="*/ 482086 w 654955"/>
                <a:gd name="connsiteY2" fmla="*/ 27001 h 734197"/>
                <a:gd name="connsiteX3" fmla="*/ 117874 w 654955"/>
                <a:gd name="connsiteY3" fmla="*/ 75169 h 734197"/>
                <a:gd name="connsiteX4" fmla="*/ 32771 w 654955"/>
                <a:gd name="connsiteY4" fmla="*/ 192829 h 734197"/>
                <a:gd name="connsiteX5" fmla="*/ 119 w 654955"/>
                <a:gd name="connsiteY5" fmla="*/ 377029 h 734197"/>
                <a:gd name="connsiteX6" fmla="*/ 83033 w 654955"/>
                <a:gd name="connsiteY6" fmla="*/ 644239 h 734197"/>
                <a:gd name="connsiteX7" fmla="*/ 314735 w 654955"/>
                <a:gd name="connsiteY7" fmla="*/ 734197 h 734197"/>
                <a:gd name="connsiteX8" fmla="*/ 559194 w 654955"/>
                <a:gd name="connsiteY8" fmla="*/ 635767 h 734197"/>
                <a:gd name="connsiteX9" fmla="*/ 654863 w 654955"/>
                <a:gd name="connsiteY9" fmla="*/ 347329 h 734197"/>
                <a:gd name="connsiteX10" fmla="*/ 631541 w 654955"/>
                <a:gd name="connsiteY10" fmla="*/ 191401 h 73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4955" h="734197">
                  <a:moveTo>
                    <a:pt x="631541" y="191401"/>
                  </a:moveTo>
                  <a:cubicBezTo>
                    <a:pt x="619851" y="153866"/>
                    <a:pt x="600574" y="119130"/>
                    <a:pt x="574901" y="89353"/>
                  </a:cubicBezTo>
                  <a:cubicBezTo>
                    <a:pt x="548303" y="62746"/>
                    <a:pt x="516775" y="41566"/>
                    <a:pt x="482086" y="27001"/>
                  </a:cubicBezTo>
                  <a:cubicBezTo>
                    <a:pt x="360628" y="-21862"/>
                    <a:pt x="222454" y="-3585"/>
                    <a:pt x="117874" y="75169"/>
                  </a:cubicBezTo>
                  <a:cubicBezTo>
                    <a:pt x="82843" y="101633"/>
                    <a:pt x="54475" y="140853"/>
                    <a:pt x="32771" y="192829"/>
                  </a:cubicBezTo>
                  <a:cubicBezTo>
                    <a:pt x="9810" y="251469"/>
                    <a:pt x="-1290" y="314078"/>
                    <a:pt x="119" y="377029"/>
                  </a:cubicBezTo>
                  <a:cubicBezTo>
                    <a:pt x="119" y="495137"/>
                    <a:pt x="27754" y="584200"/>
                    <a:pt x="83033" y="644239"/>
                  </a:cubicBezTo>
                  <a:cubicBezTo>
                    <a:pt x="138312" y="704278"/>
                    <a:pt x="215543" y="734264"/>
                    <a:pt x="314735" y="734197"/>
                  </a:cubicBezTo>
                  <a:cubicBezTo>
                    <a:pt x="413927" y="734197"/>
                    <a:pt x="495414" y="701384"/>
                    <a:pt x="559194" y="635767"/>
                  </a:cubicBezTo>
                  <a:cubicBezTo>
                    <a:pt x="622973" y="570150"/>
                    <a:pt x="654863" y="474004"/>
                    <a:pt x="654863" y="347329"/>
                  </a:cubicBezTo>
                  <a:cubicBezTo>
                    <a:pt x="655911" y="294411"/>
                    <a:pt x="648029" y="241692"/>
                    <a:pt x="631541" y="191401"/>
                  </a:cubicBezTo>
                  <a:close/>
                </a:path>
              </a:pathLst>
            </a:custGeom>
            <a:solidFill>
              <a:srgbClr val="009DDA"/>
            </a:solidFill>
            <a:ln w="9508" cap="flat">
              <a:noFill/>
              <a:prstDash val="solid"/>
              <a:miter/>
            </a:ln>
          </p:spPr>
          <p:txBody>
            <a:bodyPr rtlCol="0" anchor="ctr"/>
            <a:lstStyle/>
            <a:p>
              <a:endParaRPr lang="en-US"/>
            </a:p>
          </p:txBody>
        </p:sp>
        <p:sp>
          <p:nvSpPr>
            <p:cNvPr id="6" name="Graphic 2">
              <a:extLst>
                <a:ext uri="{FF2B5EF4-FFF2-40B4-BE49-F238E27FC236}">
                  <a16:creationId xmlns:a16="http://schemas.microsoft.com/office/drawing/2014/main" id="{87C0F62D-9F70-D84A-A4BF-2AA60657EF27}"/>
                </a:ext>
              </a:extLst>
            </p:cNvPr>
            <p:cNvSpPr/>
            <p:nvPr/>
          </p:nvSpPr>
          <p:spPr>
            <a:xfrm>
              <a:off x="5537306" y="3712297"/>
              <a:ext cx="322136" cy="387153"/>
            </a:xfrm>
            <a:custGeom>
              <a:avLst/>
              <a:gdLst>
                <a:gd name="connsiteX0" fmla="*/ 0 w 322136"/>
                <a:gd name="connsiteY0" fmla="*/ 387154 h 387153"/>
                <a:gd name="connsiteX1" fmla="*/ 169921 w 322136"/>
                <a:gd name="connsiteY1" fmla="*/ 0 h 387153"/>
                <a:gd name="connsiteX2" fmla="*/ 322136 w 322136"/>
                <a:gd name="connsiteY2" fmla="*/ 387154 h 387153"/>
                <a:gd name="connsiteX3" fmla="*/ 0 w 322136"/>
                <a:gd name="connsiteY3" fmla="*/ 387154 h 387153"/>
              </a:gdLst>
              <a:ahLst/>
              <a:cxnLst>
                <a:cxn ang="0">
                  <a:pos x="connsiteX0" y="connsiteY0"/>
                </a:cxn>
                <a:cxn ang="0">
                  <a:pos x="connsiteX1" y="connsiteY1"/>
                </a:cxn>
                <a:cxn ang="0">
                  <a:pos x="connsiteX2" y="connsiteY2"/>
                </a:cxn>
                <a:cxn ang="0">
                  <a:pos x="connsiteX3" y="connsiteY3"/>
                </a:cxn>
              </a:cxnLst>
              <a:rect l="l" t="t" r="r" b="b"/>
              <a:pathLst>
                <a:path w="322136" h="387153">
                  <a:moveTo>
                    <a:pt x="0" y="387154"/>
                  </a:moveTo>
                  <a:lnTo>
                    <a:pt x="169921" y="0"/>
                  </a:lnTo>
                  <a:lnTo>
                    <a:pt x="322136" y="387154"/>
                  </a:lnTo>
                  <a:lnTo>
                    <a:pt x="0" y="387154"/>
                  </a:lnTo>
                  <a:close/>
                </a:path>
              </a:pathLst>
            </a:custGeom>
            <a:noFill/>
            <a:ln w="11980" cap="flat">
              <a:solidFill>
                <a:srgbClr val="FFFFFF"/>
              </a:solidFill>
              <a:prstDash val="solid"/>
              <a:miter/>
            </a:ln>
          </p:spPr>
          <p:txBody>
            <a:bodyPr rtlCol="0" anchor="ctr"/>
            <a:lstStyle/>
            <a:p>
              <a:endParaRPr lang="en-US"/>
            </a:p>
          </p:txBody>
        </p:sp>
        <p:sp>
          <p:nvSpPr>
            <p:cNvPr id="7" name="Graphic 2">
              <a:extLst>
                <a:ext uri="{FF2B5EF4-FFF2-40B4-BE49-F238E27FC236}">
                  <a16:creationId xmlns:a16="http://schemas.microsoft.com/office/drawing/2014/main" id="{C26EE58C-D5BD-3441-809E-B9CE57C9F530}"/>
                </a:ext>
              </a:extLst>
            </p:cNvPr>
            <p:cNvSpPr/>
            <p:nvPr/>
          </p:nvSpPr>
          <p:spPr>
            <a:xfrm>
              <a:off x="5711130" y="3625385"/>
              <a:ext cx="72823" cy="56259"/>
            </a:xfrm>
            <a:custGeom>
              <a:avLst/>
              <a:gdLst>
                <a:gd name="connsiteX0" fmla="*/ 0 w 72823"/>
                <a:gd name="connsiteY0" fmla="*/ 0 h 56259"/>
                <a:gd name="connsiteX1" fmla="*/ 72823 w 72823"/>
                <a:gd name="connsiteY1" fmla="*/ 23703 h 56259"/>
                <a:gd name="connsiteX2" fmla="*/ 0 w 72823"/>
                <a:gd name="connsiteY2" fmla="*/ 56260 h 56259"/>
                <a:gd name="connsiteX3" fmla="*/ 0 w 72823"/>
                <a:gd name="connsiteY3" fmla="*/ 0 h 56259"/>
              </a:gdLst>
              <a:ahLst/>
              <a:cxnLst>
                <a:cxn ang="0">
                  <a:pos x="connsiteX0" y="connsiteY0"/>
                </a:cxn>
                <a:cxn ang="0">
                  <a:pos x="connsiteX1" y="connsiteY1"/>
                </a:cxn>
                <a:cxn ang="0">
                  <a:pos x="connsiteX2" y="connsiteY2"/>
                </a:cxn>
                <a:cxn ang="0">
                  <a:pos x="connsiteX3" y="connsiteY3"/>
                </a:cxn>
              </a:cxnLst>
              <a:rect l="l" t="t" r="r" b="b"/>
              <a:pathLst>
                <a:path w="72823" h="56259">
                  <a:moveTo>
                    <a:pt x="0" y="0"/>
                  </a:moveTo>
                  <a:lnTo>
                    <a:pt x="72823" y="23703"/>
                  </a:lnTo>
                  <a:lnTo>
                    <a:pt x="0" y="56260"/>
                  </a:lnTo>
                  <a:lnTo>
                    <a:pt x="0" y="0"/>
                  </a:lnTo>
                  <a:close/>
                </a:path>
              </a:pathLst>
            </a:custGeom>
            <a:solidFill>
              <a:srgbClr val="FFFFFF"/>
            </a:solidFill>
            <a:ln w="9508" cap="flat">
              <a:noFill/>
              <a:prstDash val="solid"/>
              <a:miter/>
            </a:ln>
          </p:spPr>
          <p:txBody>
            <a:bodyPr rtlCol="0" anchor="ctr"/>
            <a:lstStyle/>
            <a:p>
              <a:endParaRPr lang="en-US"/>
            </a:p>
          </p:txBody>
        </p:sp>
        <p:sp>
          <p:nvSpPr>
            <p:cNvPr id="8" name="Graphic 2">
              <a:extLst>
                <a:ext uri="{FF2B5EF4-FFF2-40B4-BE49-F238E27FC236}">
                  <a16:creationId xmlns:a16="http://schemas.microsoft.com/office/drawing/2014/main" id="{0B993211-9648-BC4F-86E5-37C8DFCCA069}"/>
                </a:ext>
              </a:extLst>
            </p:cNvPr>
            <p:cNvSpPr/>
            <p:nvPr/>
          </p:nvSpPr>
          <p:spPr>
            <a:xfrm>
              <a:off x="5707227" y="3628336"/>
              <a:ext cx="9519" cy="93670"/>
            </a:xfrm>
            <a:custGeom>
              <a:avLst/>
              <a:gdLst>
                <a:gd name="connsiteX0" fmla="*/ 0 w 9519"/>
                <a:gd name="connsiteY0" fmla="*/ 93671 h 93670"/>
                <a:gd name="connsiteX1" fmla="*/ 0 w 9519"/>
                <a:gd name="connsiteY1" fmla="*/ 0 h 93670"/>
              </a:gdLst>
              <a:ahLst/>
              <a:cxnLst>
                <a:cxn ang="0">
                  <a:pos x="connsiteX0" y="connsiteY0"/>
                </a:cxn>
                <a:cxn ang="0">
                  <a:pos x="connsiteX1" y="connsiteY1"/>
                </a:cxn>
              </a:cxnLst>
              <a:rect l="l" t="t" r="r" b="b"/>
              <a:pathLst>
                <a:path w="9519" h="93670">
                  <a:moveTo>
                    <a:pt x="0" y="93671"/>
                  </a:moveTo>
                  <a:lnTo>
                    <a:pt x="0" y="0"/>
                  </a:lnTo>
                </a:path>
              </a:pathLst>
            </a:custGeom>
            <a:ln w="9223" cap="rnd">
              <a:solidFill>
                <a:srgbClr val="FFFFFF"/>
              </a:solidFill>
              <a:prstDash val="solid"/>
              <a:miter/>
            </a:ln>
          </p:spPr>
          <p:txBody>
            <a:bodyPr rtlCol="0" anchor="ctr"/>
            <a:lstStyle/>
            <a:p>
              <a:endParaRPr lang="en-US"/>
            </a:p>
          </p:txBody>
        </p:sp>
        <p:sp>
          <p:nvSpPr>
            <p:cNvPr id="9" name="Graphic 2">
              <a:extLst>
                <a:ext uri="{FF2B5EF4-FFF2-40B4-BE49-F238E27FC236}">
                  <a16:creationId xmlns:a16="http://schemas.microsoft.com/office/drawing/2014/main" id="{A64F2F0B-539F-5846-B2B4-47F51A9D5DBE}"/>
                </a:ext>
              </a:extLst>
            </p:cNvPr>
            <p:cNvSpPr/>
            <p:nvPr/>
          </p:nvSpPr>
          <p:spPr>
            <a:xfrm>
              <a:off x="5660106" y="3819580"/>
              <a:ext cx="96716" cy="30652"/>
            </a:xfrm>
            <a:custGeom>
              <a:avLst/>
              <a:gdLst>
                <a:gd name="connsiteX0" fmla="*/ 0 w 96716"/>
                <a:gd name="connsiteY0" fmla="*/ 8758 h 30652"/>
                <a:gd name="connsiteX1" fmla="*/ 22180 w 96716"/>
                <a:gd name="connsiteY1" fmla="*/ 20086 h 30652"/>
                <a:gd name="connsiteX2" fmla="*/ 44836 w 96716"/>
                <a:gd name="connsiteY2" fmla="*/ 0 h 30652"/>
                <a:gd name="connsiteX3" fmla="*/ 56640 w 96716"/>
                <a:gd name="connsiteY3" fmla="*/ 17611 h 30652"/>
                <a:gd name="connsiteX4" fmla="*/ 67778 w 96716"/>
                <a:gd name="connsiteY4" fmla="*/ 8758 h 30652"/>
                <a:gd name="connsiteX5" fmla="*/ 87388 w 96716"/>
                <a:gd name="connsiteY5" fmla="*/ 30652 h 30652"/>
                <a:gd name="connsiteX6" fmla="*/ 96717 w 96716"/>
                <a:gd name="connsiteY6" fmla="*/ 27606 h 3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716" h="30652">
                  <a:moveTo>
                    <a:pt x="0" y="8758"/>
                  </a:moveTo>
                  <a:lnTo>
                    <a:pt x="22180" y="20086"/>
                  </a:lnTo>
                  <a:lnTo>
                    <a:pt x="44836" y="0"/>
                  </a:lnTo>
                  <a:lnTo>
                    <a:pt x="56640" y="17611"/>
                  </a:lnTo>
                  <a:lnTo>
                    <a:pt x="67778" y="8758"/>
                  </a:lnTo>
                  <a:lnTo>
                    <a:pt x="87388" y="30652"/>
                  </a:lnTo>
                  <a:lnTo>
                    <a:pt x="96717" y="27606"/>
                  </a:lnTo>
                </a:path>
              </a:pathLst>
            </a:custGeom>
            <a:noFill/>
            <a:ln w="9223" cap="flat">
              <a:solidFill>
                <a:srgbClr val="FFFFFF"/>
              </a:solidFill>
              <a:prstDash val="solid"/>
              <a:miter/>
            </a:ln>
          </p:spPr>
          <p:txBody>
            <a:bodyPr rtlCol="0" anchor="ctr"/>
            <a:lstStyle/>
            <a:p>
              <a:endParaRPr lang="en-US"/>
            </a:p>
          </p:txBody>
        </p:sp>
        <p:sp>
          <p:nvSpPr>
            <p:cNvPr id="10" name="Graphic 2">
              <a:extLst>
                <a:ext uri="{FF2B5EF4-FFF2-40B4-BE49-F238E27FC236}">
                  <a16:creationId xmlns:a16="http://schemas.microsoft.com/office/drawing/2014/main" id="{F5F2555F-6F2C-FC47-A51B-20D178C7ED74}"/>
                </a:ext>
              </a:extLst>
            </p:cNvPr>
            <p:cNvSpPr/>
            <p:nvPr/>
          </p:nvSpPr>
          <p:spPr>
            <a:xfrm>
              <a:off x="5443635" y="3819580"/>
              <a:ext cx="232844" cy="279870"/>
            </a:xfrm>
            <a:custGeom>
              <a:avLst/>
              <a:gdLst>
                <a:gd name="connsiteX0" fmla="*/ 0 w 232844"/>
                <a:gd name="connsiteY0" fmla="*/ 279870 h 279870"/>
                <a:gd name="connsiteX1" fmla="*/ 122800 w 232844"/>
                <a:gd name="connsiteY1" fmla="*/ 0 h 279870"/>
                <a:gd name="connsiteX2" fmla="*/ 232844 w 232844"/>
                <a:gd name="connsiteY2" fmla="*/ 279870 h 279870"/>
                <a:gd name="connsiteX3" fmla="*/ 0 w 232844"/>
                <a:gd name="connsiteY3" fmla="*/ 279870 h 279870"/>
              </a:gdLst>
              <a:ahLst/>
              <a:cxnLst>
                <a:cxn ang="0">
                  <a:pos x="connsiteX0" y="connsiteY0"/>
                </a:cxn>
                <a:cxn ang="0">
                  <a:pos x="connsiteX1" y="connsiteY1"/>
                </a:cxn>
                <a:cxn ang="0">
                  <a:pos x="connsiteX2" y="connsiteY2"/>
                </a:cxn>
                <a:cxn ang="0">
                  <a:pos x="connsiteX3" y="connsiteY3"/>
                </a:cxn>
              </a:cxnLst>
              <a:rect l="l" t="t" r="r" b="b"/>
              <a:pathLst>
                <a:path w="232844" h="279870">
                  <a:moveTo>
                    <a:pt x="0" y="279870"/>
                  </a:moveTo>
                  <a:lnTo>
                    <a:pt x="122800" y="0"/>
                  </a:lnTo>
                  <a:lnTo>
                    <a:pt x="232844" y="279870"/>
                  </a:lnTo>
                  <a:lnTo>
                    <a:pt x="0" y="279870"/>
                  </a:lnTo>
                  <a:close/>
                </a:path>
              </a:pathLst>
            </a:custGeom>
            <a:noFill/>
            <a:ln w="11980" cap="flat">
              <a:solidFill>
                <a:srgbClr val="FFFFFF"/>
              </a:solidFill>
              <a:prstDash val="solid"/>
              <a:miter/>
            </a:ln>
          </p:spPr>
          <p:txBody>
            <a:bodyPr rtlCol="0" anchor="ctr"/>
            <a:lstStyle/>
            <a:p>
              <a:endParaRPr lang="en-US"/>
            </a:p>
          </p:txBody>
        </p:sp>
        <p:sp>
          <p:nvSpPr>
            <p:cNvPr id="11" name="Graphic 2">
              <a:extLst>
                <a:ext uri="{FF2B5EF4-FFF2-40B4-BE49-F238E27FC236}">
                  <a16:creationId xmlns:a16="http://schemas.microsoft.com/office/drawing/2014/main" id="{AB5C0373-AF28-6F4B-AA24-5E4A08709F5B}"/>
                </a:ext>
              </a:extLst>
            </p:cNvPr>
            <p:cNvSpPr/>
            <p:nvPr/>
          </p:nvSpPr>
          <p:spPr>
            <a:xfrm>
              <a:off x="5526359" y="3903351"/>
              <a:ext cx="79011" cy="21609"/>
            </a:xfrm>
            <a:custGeom>
              <a:avLst/>
              <a:gdLst>
                <a:gd name="connsiteX0" fmla="*/ 0 w 79011"/>
                <a:gd name="connsiteY0" fmla="*/ 8758 h 21609"/>
                <a:gd name="connsiteX1" fmla="*/ 18087 w 79011"/>
                <a:gd name="connsiteY1" fmla="*/ 20086 h 21609"/>
                <a:gd name="connsiteX2" fmla="*/ 29129 w 79011"/>
                <a:gd name="connsiteY2" fmla="*/ 0 h 21609"/>
                <a:gd name="connsiteX3" fmla="*/ 46264 w 79011"/>
                <a:gd name="connsiteY3" fmla="*/ 17611 h 21609"/>
                <a:gd name="connsiteX4" fmla="*/ 55403 w 79011"/>
                <a:gd name="connsiteY4" fmla="*/ 8758 h 21609"/>
                <a:gd name="connsiteX5" fmla="*/ 64827 w 79011"/>
                <a:gd name="connsiteY5" fmla="*/ 21609 h 21609"/>
                <a:gd name="connsiteX6" fmla="*/ 79011 w 79011"/>
                <a:gd name="connsiteY6" fmla="*/ 15326 h 21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011" h="21609">
                  <a:moveTo>
                    <a:pt x="0" y="8758"/>
                  </a:moveTo>
                  <a:lnTo>
                    <a:pt x="18087" y="20086"/>
                  </a:lnTo>
                  <a:lnTo>
                    <a:pt x="29129" y="0"/>
                  </a:lnTo>
                  <a:lnTo>
                    <a:pt x="46264" y="17611"/>
                  </a:lnTo>
                  <a:lnTo>
                    <a:pt x="55403" y="8758"/>
                  </a:lnTo>
                  <a:lnTo>
                    <a:pt x="64827" y="21609"/>
                  </a:lnTo>
                  <a:lnTo>
                    <a:pt x="79011" y="15326"/>
                  </a:lnTo>
                </a:path>
              </a:pathLst>
            </a:custGeom>
            <a:noFill/>
            <a:ln w="9223" cap="flat">
              <a:solidFill>
                <a:srgbClr val="FFFFFF"/>
              </a:solidFill>
              <a:prstDash val="solid"/>
              <a:miter/>
            </a:ln>
          </p:spPr>
          <p:txBody>
            <a:bodyPr rtlCol="0" anchor="ctr"/>
            <a:lstStyle/>
            <a:p>
              <a:endParaRPr lang="en-US"/>
            </a:p>
          </p:txBody>
        </p:sp>
      </p:grpSp>
    </p:spTree>
    <p:extLst>
      <p:ext uri="{BB962C8B-B14F-4D97-AF65-F5344CB8AC3E}">
        <p14:creationId xmlns:p14="http://schemas.microsoft.com/office/powerpoint/2010/main" val="3325266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7F7AA24-4211-6F40-B9B8-502EB474ECE0}"/>
              </a:ext>
            </a:extLst>
          </p:cNvPr>
          <p:cNvSpPr>
            <a:spLocks noGrp="1"/>
          </p:cNvSpPr>
          <p:nvPr>
            <p:ph type="body" sz="quarter" idx="11"/>
          </p:nvPr>
        </p:nvSpPr>
        <p:spPr>
          <a:xfrm>
            <a:off x="8093254" y="1928191"/>
            <a:ext cx="3417526" cy="4204252"/>
          </a:xfrm>
        </p:spPr>
        <p:txBody>
          <a:bodyPr>
            <a:normAutofit fontScale="70000" lnSpcReduction="20000"/>
          </a:bodyPr>
          <a:lstStyle/>
          <a:p>
            <a:pPr>
              <a:lnSpc>
                <a:spcPct val="170000"/>
              </a:lnSpc>
            </a:pPr>
            <a:r>
              <a:rPr lang="nl-NL" sz="1800" dirty="0"/>
              <a:t>Opdracht: </a:t>
            </a:r>
          </a:p>
          <a:p>
            <a:pPr>
              <a:lnSpc>
                <a:spcPct val="170000"/>
              </a:lnSpc>
            </a:pPr>
            <a:r>
              <a:rPr lang="nl-NL" sz="1800" b="0" dirty="0"/>
              <a:t>Maak groepjes van twee:</a:t>
            </a:r>
          </a:p>
          <a:p>
            <a:pPr>
              <a:lnSpc>
                <a:spcPct val="170000"/>
              </a:lnSpc>
            </a:pPr>
            <a:r>
              <a:rPr lang="nl-NL" sz="1800" b="0" dirty="0"/>
              <a:t>Zoek in het artikel naar het antwoord op de volgende vragen: </a:t>
            </a:r>
          </a:p>
          <a:p>
            <a:pPr marL="285750" indent="-285750">
              <a:lnSpc>
                <a:spcPct val="170000"/>
              </a:lnSpc>
              <a:buFont typeface="Arial" panose="020B0604020202020204" pitchFamily="34" charset="0"/>
              <a:buChar char="•"/>
            </a:pPr>
            <a:r>
              <a:rPr lang="nl-NL" sz="1800" dirty="0"/>
              <a:t>Waarover</a:t>
            </a:r>
            <a:r>
              <a:rPr lang="nl-NL" sz="1800" b="0" dirty="0"/>
              <a:t> verspreidde de politicus nepberichten?</a:t>
            </a:r>
          </a:p>
          <a:p>
            <a:pPr marL="285750" indent="-285750">
              <a:lnSpc>
                <a:spcPct val="170000"/>
              </a:lnSpc>
              <a:buFont typeface="Arial" panose="020B0604020202020204" pitchFamily="34" charset="0"/>
              <a:buChar char="•"/>
            </a:pPr>
            <a:r>
              <a:rPr lang="nl-NL" sz="1800" b="0" dirty="0"/>
              <a:t>Wat was </a:t>
            </a:r>
            <a:r>
              <a:rPr lang="nl-NL" sz="1800" dirty="0"/>
              <a:t>het gevolg </a:t>
            </a:r>
            <a:r>
              <a:rPr lang="nl-NL" sz="1800" b="0" dirty="0"/>
              <a:t>van de nepberichten die de politicus verspreidde?</a:t>
            </a:r>
          </a:p>
          <a:p>
            <a:pPr marL="285750" indent="-285750">
              <a:lnSpc>
                <a:spcPct val="170000"/>
              </a:lnSpc>
              <a:buFont typeface="Arial" panose="020B0604020202020204" pitchFamily="34" charset="0"/>
              <a:buChar char="•"/>
            </a:pPr>
            <a:r>
              <a:rPr lang="nl-NL" sz="1800" b="0" dirty="0"/>
              <a:t>Wat gaf de politicus als </a:t>
            </a:r>
            <a:r>
              <a:rPr lang="nl-NL" sz="1800" dirty="0"/>
              <a:t>reden</a:t>
            </a:r>
            <a:r>
              <a:rPr lang="nl-NL" sz="1800" b="0" dirty="0"/>
              <a:t> dat hij de nep berichten verspreidde?</a:t>
            </a:r>
          </a:p>
          <a:p>
            <a:pPr>
              <a:lnSpc>
                <a:spcPct val="170000"/>
              </a:lnSpc>
            </a:pPr>
            <a:endParaRPr lang="nl-NL" sz="1800" b="0" dirty="0"/>
          </a:p>
          <a:p>
            <a:endParaRPr lang="nl-NL" sz="1800" b="0" dirty="0"/>
          </a:p>
          <a:p>
            <a:endParaRPr lang="nl-NL" sz="1800" b="0" dirty="0"/>
          </a:p>
          <a:p>
            <a:endParaRPr lang="nl-NL" dirty="0"/>
          </a:p>
        </p:txBody>
      </p:sp>
      <p:pic>
        <p:nvPicPr>
          <p:cNvPr id="9" name="Tijdelijke aanduiding voor afbeelding 8">
            <a:extLst>
              <a:ext uri="{FF2B5EF4-FFF2-40B4-BE49-F238E27FC236}">
                <a16:creationId xmlns:a16="http://schemas.microsoft.com/office/drawing/2014/main" id="{EA8BEFE8-E32F-F746-AE64-A8AC066E3216}"/>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4550" r="24550"/>
          <a:stretch>
            <a:fillRect/>
          </a:stretch>
        </p:blipFill>
        <p:spPr/>
      </p:pic>
      <p:grpSp>
        <p:nvGrpSpPr>
          <p:cNvPr id="10" name="Group 77">
            <a:extLst>
              <a:ext uri="{FF2B5EF4-FFF2-40B4-BE49-F238E27FC236}">
                <a16:creationId xmlns:a16="http://schemas.microsoft.com/office/drawing/2014/main" id="{49D08B0E-8346-5D47-A42C-0207CA9A30CA}"/>
              </a:ext>
            </a:extLst>
          </p:cNvPr>
          <p:cNvGrpSpPr/>
          <p:nvPr/>
        </p:nvGrpSpPr>
        <p:grpSpPr>
          <a:xfrm>
            <a:off x="6417484" y="4626872"/>
            <a:ext cx="1185830" cy="1329846"/>
            <a:chOff x="4532314" y="3548026"/>
            <a:chExt cx="654687" cy="734197"/>
          </a:xfrm>
        </p:grpSpPr>
        <p:sp>
          <p:nvSpPr>
            <p:cNvPr id="11" name="Graphic 2">
              <a:extLst>
                <a:ext uri="{FF2B5EF4-FFF2-40B4-BE49-F238E27FC236}">
                  <a16:creationId xmlns:a16="http://schemas.microsoft.com/office/drawing/2014/main" id="{6D839356-6ED3-4F45-A984-63F68FEEEFDB}"/>
                </a:ext>
              </a:extLst>
            </p:cNvPr>
            <p:cNvSpPr/>
            <p:nvPr/>
          </p:nvSpPr>
          <p:spPr>
            <a:xfrm>
              <a:off x="4532314" y="3548026"/>
              <a:ext cx="654687" cy="734197"/>
            </a:xfrm>
            <a:custGeom>
              <a:avLst/>
              <a:gdLst>
                <a:gd name="connsiteX0" fmla="*/ 631451 w 654687"/>
                <a:gd name="connsiteY0" fmla="*/ 191401 h 734197"/>
                <a:gd name="connsiteX1" fmla="*/ 574810 w 654687"/>
                <a:gd name="connsiteY1" fmla="*/ 89353 h 734197"/>
                <a:gd name="connsiteX2" fmla="*/ 481996 w 654687"/>
                <a:gd name="connsiteY2" fmla="*/ 27001 h 734197"/>
                <a:gd name="connsiteX3" fmla="*/ 117689 w 654687"/>
                <a:gd name="connsiteY3" fmla="*/ 75169 h 734197"/>
                <a:gd name="connsiteX4" fmla="*/ 32680 w 654687"/>
                <a:gd name="connsiteY4" fmla="*/ 192829 h 734197"/>
                <a:gd name="connsiteX5" fmla="*/ 124 w 654687"/>
                <a:gd name="connsiteY5" fmla="*/ 377029 h 734197"/>
                <a:gd name="connsiteX6" fmla="*/ 83038 w 654687"/>
                <a:gd name="connsiteY6" fmla="*/ 644239 h 734197"/>
                <a:gd name="connsiteX7" fmla="*/ 314740 w 654687"/>
                <a:gd name="connsiteY7" fmla="*/ 734197 h 734197"/>
                <a:gd name="connsiteX8" fmla="*/ 559198 w 654687"/>
                <a:gd name="connsiteY8" fmla="*/ 635767 h 734197"/>
                <a:gd name="connsiteX9" fmla="*/ 654583 w 654687"/>
                <a:gd name="connsiteY9" fmla="*/ 347329 h 734197"/>
                <a:gd name="connsiteX10" fmla="*/ 631451 w 654687"/>
                <a:gd name="connsiteY10" fmla="*/ 191401 h 73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4687" h="734197">
                  <a:moveTo>
                    <a:pt x="631451" y="191401"/>
                  </a:moveTo>
                  <a:cubicBezTo>
                    <a:pt x="619723" y="153876"/>
                    <a:pt x="600446" y="119149"/>
                    <a:pt x="574810" y="89353"/>
                  </a:cubicBezTo>
                  <a:cubicBezTo>
                    <a:pt x="548175" y="62785"/>
                    <a:pt x="516666" y="41613"/>
                    <a:pt x="481996" y="27001"/>
                  </a:cubicBezTo>
                  <a:cubicBezTo>
                    <a:pt x="360510" y="-21862"/>
                    <a:pt x="222307" y="-3585"/>
                    <a:pt x="117689" y="75169"/>
                  </a:cubicBezTo>
                  <a:cubicBezTo>
                    <a:pt x="82781" y="101633"/>
                    <a:pt x="54451" y="140853"/>
                    <a:pt x="32680" y="192829"/>
                  </a:cubicBezTo>
                  <a:cubicBezTo>
                    <a:pt x="9748" y="251469"/>
                    <a:pt x="-1313" y="314078"/>
                    <a:pt x="124" y="377029"/>
                  </a:cubicBezTo>
                  <a:cubicBezTo>
                    <a:pt x="124" y="495137"/>
                    <a:pt x="27759" y="584200"/>
                    <a:pt x="83038" y="644239"/>
                  </a:cubicBezTo>
                  <a:cubicBezTo>
                    <a:pt x="138317" y="704278"/>
                    <a:pt x="215548" y="734264"/>
                    <a:pt x="314740" y="734197"/>
                  </a:cubicBezTo>
                  <a:cubicBezTo>
                    <a:pt x="413932" y="734197"/>
                    <a:pt x="495419" y="701384"/>
                    <a:pt x="559198" y="635767"/>
                  </a:cubicBezTo>
                  <a:cubicBezTo>
                    <a:pt x="622978" y="570150"/>
                    <a:pt x="654773" y="474004"/>
                    <a:pt x="654583" y="347329"/>
                  </a:cubicBezTo>
                  <a:cubicBezTo>
                    <a:pt x="655697" y="294420"/>
                    <a:pt x="647872" y="241711"/>
                    <a:pt x="631451" y="191401"/>
                  </a:cubicBezTo>
                  <a:close/>
                </a:path>
              </a:pathLst>
            </a:custGeom>
            <a:solidFill>
              <a:srgbClr val="EB995D"/>
            </a:solidFill>
            <a:ln w="9508" cap="flat">
              <a:noFill/>
              <a:prstDash val="solid"/>
              <a:miter/>
            </a:ln>
          </p:spPr>
          <p:txBody>
            <a:bodyPr rtlCol="0" anchor="ctr"/>
            <a:lstStyle/>
            <a:p>
              <a:endParaRPr lang="en-US"/>
            </a:p>
          </p:txBody>
        </p:sp>
        <p:sp>
          <p:nvSpPr>
            <p:cNvPr id="12" name="Graphic 2">
              <a:extLst>
                <a:ext uri="{FF2B5EF4-FFF2-40B4-BE49-F238E27FC236}">
                  <a16:creationId xmlns:a16="http://schemas.microsoft.com/office/drawing/2014/main" id="{8A83CF17-4D24-294B-9477-3AF584F40D59}"/>
                </a:ext>
              </a:extLst>
            </p:cNvPr>
            <p:cNvSpPr/>
            <p:nvPr/>
          </p:nvSpPr>
          <p:spPr>
            <a:xfrm>
              <a:off x="4752467" y="3712433"/>
              <a:ext cx="210554" cy="381179"/>
            </a:xfrm>
            <a:custGeom>
              <a:avLst/>
              <a:gdLst>
                <a:gd name="connsiteX0" fmla="*/ 101726 w 210554"/>
                <a:gd name="connsiteY0" fmla="*/ 287731 h 381179"/>
                <a:gd name="connsiteX1" fmla="*/ 76119 w 210554"/>
                <a:gd name="connsiteY1" fmla="*/ 287731 h 381179"/>
                <a:gd name="connsiteX2" fmla="*/ 66029 w 210554"/>
                <a:gd name="connsiteY2" fmla="*/ 282057 h 381179"/>
                <a:gd name="connsiteX3" fmla="*/ 66029 w 210554"/>
                <a:gd name="connsiteY3" fmla="*/ 277640 h 381179"/>
                <a:gd name="connsiteX4" fmla="*/ 66029 w 210554"/>
                <a:gd name="connsiteY4" fmla="*/ 186825 h 381179"/>
                <a:gd name="connsiteX5" fmla="*/ 67837 w 210554"/>
                <a:gd name="connsiteY5" fmla="*/ 178543 h 381179"/>
                <a:gd name="connsiteX6" fmla="*/ 75643 w 210554"/>
                <a:gd name="connsiteY6" fmla="*/ 174545 h 381179"/>
                <a:gd name="connsiteX7" fmla="*/ 152465 w 210554"/>
                <a:gd name="connsiteY7" fmla="*/ 97723 h 381179"/>
                <a:gd name="connsiteX8" fmla="*/ 101250 w 210554"/>
                <a:gd name="connsiteY8" fmla="*/ 41654 h 381179"/>
                <a:gd name="connsiteX9" fmla="*/ 49465 w 210554"/>
                <a:gd name="connsiteY9" fmla="*/ 87538 h 381179"/>
                <a:gd name="connsiteX10" fmla="*/ 46228 w 210554"/>
                <a:gd name="connsiteY10" fmla="*/ 95629 h 381179"/>
                <a:gd name="connsiteX11" fmla="*/ 38232 w 210554"/>
                <a:gd name="connsiteY11" fmla="*/ 97723 h 381179"/>
                <a:gd name="connsiteX12" fmla="*/ 9674 w 210554"/>
                <a:gd name="connsiteY12" fmla="*/ 97723 h 381179"/>
                <a:gd name="connsiteX13" fmla="*/ 154 w 210554"/>
                <a:gd name="connsiteY13" fmla="*/ 89727 h 381179"/>
                <a:gd name="connsiteX14" fmla="*/ 30045 w 210554"/>
                <a:gd name="connsiteY14" fmla="*/ 23091 h 381179"/>
                <a:gd name="connsiteX15" fmla="*/ 107152 w 210554"/>
                <a:gd name="connsiteY15" fmla="*/ 150 h 381179"/>
                <a:gd name="connsiteX16" fmla="*/ 182451 w 210554"/>
                <a:gd name="connsiteY16" fmla="*/ 23948 h 381179"/>
                <a:gd name="connsiteX17" fmla="*/ 210438 w 210554"/>
                <a:gd name="connsiteY17" fmla="*/ 94106 h 381179"/>
                <a:gd name="connsiteX18" fmla="*/ 183498 w 210554"/>
                <a:gd name="connsiteY18" fmla="*/ 168833 h 381179"/>
                <a:gd name="connsiteX19" fmla="*/ 111722 w 210554"/>
                <a:gd name="connsiteY19" fmla="*/ 208910 h 381179"/>
                <a:gd name="connsiteX20" fmla="*/ 111722 w 210554"/>
                <a:gd name="connsiteY20" fmla="*/ 277259 h 381179"/>
                <a:gd name="connsiteX21" fmla="*/ 105810 w 210554"/>
                <a:gd name="connsiteY21" fmla="*/ 287369 h 381179"/>
                <a:gd name="connsiteX22" fmla="*/ 101536 w 210554"/>
                <a:gd name="connsiteY22" fmla="*/ 287350 h 381179"/>
                <a:gd name="connsiteX23" fmla="*/ 124192 w 210554"/>
                <a:gd name="connsiteY23" fmla="*/ 347512 h 381179"/>
                <a:gd name="connsiteX24" fmla="*/ 114673 w 210554"/>
                <a:gd name="connsiteY24" fmla="*/ 371597 h 381179"/>
                <a:gd name="connsiteX25" fmla="*/ 88494 w 210554"/>
                <a:gd name="connsiteY25" fmla="*/ 381116 h 381179"/>
                <a:gd name="connsiteX26" fmla="*/ 61840 w 210554"/>
                <a:gd name="connsiteY26" fmla="*/ 371597 h 381179"/>
                <a:gd name="connsiteX27" fmla="*/ 52321 w 210554"/>
                <a:gd name="connsiteY27" fmla="*/ 348179 h 381179"/>
                <a:gd name="connsiteX28" fmla="*/ 62411 w 210554"/>
                <a:gd name="connsiteY28" fmla="*/ 324380 h 381179"/>
                <a:gd name="connsiteX29" fmla="*/ 114482 w 210554"/>
                <a:gd name="connsiteY29" fmla="*/ 323904 h 381179"/>
                <a:gd name="connsiteX30" fmla="*/ 124192 w 210554"/>
                <a:gd name="connsiteY30" fmla="*/ 347512 h 38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10554" h="381179">
                  <a:moveTo>
                    <a:pt x="101726" y="287731"/>
                  </a:moveTo>
                  <a:lnTo>
                    <a:pt x="76119" y="287731"/>
                  </a:lnTo>
                  <a:cubicBezTo>
                    <a:pt x="71769" y="288949"/>
                    <a:pt x="67247" y="286407"/>
                    <a:pt x="66029" y="282057"/>
                  </a:cubicBezTo>
                  <a:cubicBezTo>
                    <a:pt x="65629" y="280610"/>
                    <a:pt x="65629" y="279087"/>
                    <a:pt x="66029" y="277640"/>
                  </a:cubicBezTo>
                  <a:lnTo>
                    <a:pt x="66029" y="186825"/>
                  </a:lnTo>
                  <a:cubicBezTo>
                    <a:pt x="65762" y="183940"/>
                    <a:pt x="66390" y="181047"/>
                    <a:pt x="67837" y="178543"/>
                  </a:cubicBezTo>
                  <a:cubicBezTo>
                    <a:pt x="70008" y="176496"/>
                    <a:pt x="72721" y="175116"/>
                    <a:pt x="75643" y="174545"/>
                  </a:cubicBezTo>
                  <a:cubicBezTo>
                    <a:pt x="126858" y="163245"/>
                    <a:pt x="152465" y="137638"/>
                    <a:pt x="152465" y="97723"/>
                  </a:cubicBezTo>
                  <a:cubicBezTo>
                    <a:pt x="152465" y="60284"/>
                    <a:pt x="135396" y="41588"/>
                    <a:pt x="101250" y="41654"/>
                  </a:cubicBezTo>
                  <a:cubicBezTo>
                    <a:pt x="70217" y="41654"/>
                    <a:pt x="52958" y="56952"/>
                    <a:pt x="49465" y="87538"/>
                  </a:cubicBezTo>
                  <a:cubicBezTo>
                    <a:pt x="49160" y="90479"/>
                    <a:pt x="48037" y="93287"/>
                    <a:pt x="46228" y="95629"/>
                  </a:cubicBezTo>
                  <a:cubicBezTo>
                    <a:pt x="43896" y="97257"/>
                    <a:pt x="41059" y="97999"/>
                    <a:pt x="38232" y="97723"/>
                  </a:cubicBezTo>
                  <a:lnTo>
                    <a:pt x="9674" y="97723"/>
                  </a:lnTo>
                  <a:cubicBezTo>
                    <a:pt x="3296" y="97723"/>
                    <a:pt x="154" y="95058"/>
                    <a:pt x="154" y="89727"/>
                  </a:cubicBezTo>
                  <a:cubicBezTo>
                    <a:pt x="-1464" y="63949"/>
                    <a:pt x="9721" y="39027"/>
                    <a:pt x="30045" y="23091"/>
                  </a:cubicBezTo>
                  <a:cubicBezTo>
                    <a:pt x="52473" y="7070"/>
                    <a:pt x="79613" y="-1002"/>
                    <a:pt x="107152" y="150"/>
                  </a:cubicBezTo>
                  <a:cubicBezTo>
                    <a:pt x="134302" y="-1250"/>
                    <a:pt x="161042" y="7203"/>
                    <a:pt x="182451" y="23948"/>
                  </a:cubicBezTo>
                  <a:cubicBezTo>
                    <a:pt x="201109" y="39750"/>
                    <a:pt x="210438" y="63140"/>
                    <a:pt x="210438" y="94106"/>
                  </a:cubicBezTo>
                  <a:cubicBezTo>
                    <a:pt x="211742" y="121608"/>
                    <a:pt x="202051" y="148490"/>
                    <a:pt x="183498" y="168833"/>
                  </a:cubicBezTo>
                  <a:cubicBezTo>
                    <a:pt x="163850" y="188710"/>
                    <a:pt x="138957" y="202608"/>
                    <a:pt x="111722" y="208910"/>
                  </a:cubicBezTo>
                  <a:lnTo>
                    <a:pt x="111722" y="277259"/>
                  </a:lnTo>
                  <a:cubicBezTo>
                    <a:pt x="112883" y="281686"/>
                    <a:pt x="110237" y="286208"/>
                    <a:pt x="105810" y="287369"/>
                  </a:cubicBezTo>
                  <a:cubicBezTo>
                    <a:pt x="104411" y="287740"/>
                    <a:pt x="102935" y="287731"/>
                    <a:pt x="101536" y="287350"/>
                  </a:cubicBezTo>
                  <a:close/>
                  <a:moveTo>
                    <a:pt x="124192" y="347512"/>
                  </a:moveTo>
                  <a:cubicBezTo>
                    <a:pt x="124373" y="356489"/>
                    <a:pt x="120946" y="365171"/>
                    <a:pt x="114673" y="371597"/>
                  </a:cubicBezTo>
                  <a:cubicBezTo>
                    <a:pt x="107638" y="378251"/>
                    <a:pt x="98157" y="381697"/>
                    <a:pt x="88494" y="381116"/>
                  </a:cubicBezTo>
                  <a:cubicBezTo>
                    <a:pt x="78699" y="381611"/>
                    <a:pt x="69113" y="378184"/>
                    <a:pt x="61840" y="371597"/>
                  </a:cubicBezTo>
                  <a:cubicBezTo>
                    <a:pt x="55424" y="365542"/>
                    <a:pt x="51949" y="356994"/>
                    <a:pt x="52321" y="348179"/>
                  </a:cubicBezTo>
                  <a:cubicBezTo>
                    <a:pt x="52140" y="339173"/>
                    <a:pt x="55805" y="330511"/>
                    <a:pt x="62411" y="324380"/>
                  </a:cubicBezTo>
                  <a:cubicBezTo>
                    <a:pt x="77404" y="311739"/>
                    <a:pt x="99261" y="311539"/>
                    <a:pt x="114482" y="323904"/>
                  </a:cubicBezTo>
                  <a:cubicBezTo>
                    <a:pt x="121041" y="329959"/>
                    <a:pt x="124592" y="338593"/>
                    <a:pt x="124192" y="347512"/>
                  </a:cubicBezTo>
                  <a:close/>
                </a:path>
              </a:pathLst>
            </a:custGeom>
            <a:solidFill>
              <a:srgbClr val="FFFFFF"/>
            </a:solidFill>
            <a:ln w="9508" cap="flat">
              <a:noFill/>
              <a:prstDash val="solid"/>
              <a:miter/>
            </a:ln>
          </p:spPr>
          <p:txBody>
            <a:bodyPr rtlCol="0" anchor="ctr"/>
            <a:lstStyle/>
            <a:p>
              <a:endParaRPr lang="en-US"/>
            </a:p>
          </p:txBody>
        </p:sp>
        <p:sp>
          <p:nvSpPr>
            <p:cNvPr id="13" name="Graphic 2">
              <a:extLst>
                <a:ext uri="{FF2B5EF4-FFF2-40B4-BE49-F238E27FC236}">
                  <a16:creationId xmlns:a16="http://schemas.microsoft.com/office/drawing/2014/main" id="{9A51BB12-5486-5749-B7F3-E337322D584C}"/>
                </a:ext>
              </a:extLst>
            </p:cNvPr>
            <p:cNvSpPr/>
            <p:nvPr/>
          </p:nvSpPr>
          <p:spPr>
            <a:xfrm>
              <a:off x="4644224" y="3843778"/>
              <a:ext cx="108984" cy="196682"/>
            </a:xfrm>
            <a:custGeom>
              <a:avLst/>
              <a:gdLst>
                <a:gd name="connsiteX0" fmla="*/ 52519 w 108984"/>
                <a:gd name="connsiteY0" fmla="*/ 148294 h 196682"/>
                <a:gd name="connsiteX1" fmla="*/ 39287 w 108984"/>
                <a:gd name="connsiteY1" fmla="*/ 148294 h 196682"/>
                <a:gd name="connsiteX2" fmla="*/ 35099 w 108984"/>
                <a:gd name="connsiteY2" fmla="*/ 147152 h 196682"/>
                <a:gd name="connsiteX3" fmla="*/ 34052 w 108984"/>
                <a:gd name="connsiteY3" fmla="*/ 143059 h 196682"/>
                <a:gd name="connsiteX4" fmla="*/ 34052 w 108984"/>
                <a:gd name="connsiteY4" fmla="*/ 96128 h 196682"/>
                <a:gd name="connsiteX5" fmla="*/ 35003 w 108984"/>
                <a:gd name="connsiteY5" fmla="*/ 91844 h 196682"/>
                <a:gd name="connsiteX6" fmla="*/ 39001 w 108984"/>
                <a:gd name="connsiteY6" fmla="*/ 89750 h 196682"/>
                <a:gd name="connsiteX7" fmla="*/ 78793 w 108984"/>
                <a:gd name="connsiteY7" fmla="*/ 49959 h 196682"/>
                <a:gd name="connsiteX8" fmla="*/ 52233 w 108984"/>
                <a:gd name="connsiteY8" fmla="*/ 21401 h 196682"/>
                <a:gd name="connsiteX9" fmla="*/ 25646 w 108984"/>
                <a:gd name="connsiteY9" fmla="*/ 42467 h 196682"/>
                <a:gd name="connsiteX10" fmla="*/ 25484 w 108984"/>
                <a:gd name="connsiteY10" fmla="*/ 45104 h 196682"/>
                <a:gd name="connsiteX11" fmla="*/ 23771 w 108984"/>
                <a:gd name="connsiteY11" fmla="*/ 49292 h 196682"/>
                <a:gd name="connsiteX12" fmla="*/ 19677 w 108984"/>
                <a:gd name="connsiteY12" fmla="*/ 50339 h 196682"/>
                <a:gd name="connsiteX13" fmla="*/ 5017 w 108984"/>
                <a:gd name="connsiteY13" fmla="*/ 50339 h 196682"/>
                <a:gd name="connsiteX14" fmla="*/ 67 w 108984"/>
                <a:gd name="connsiteY14" fmla="*/ 46246 h 196682"/>
                <a:gd name="connsiteX15" fmla="*/ 15489 w 108984"/>
                <a:gd name="connsiteY15" fmla="*/ 11976 h 196682"/>
                <a:gd name="connsiteX16" fmla="*/ 55375 w 108984"/>
                <a:gd name="connsiteY16" fmla="*/ 77 h 196682"/>
                <a:gd name="connsiteX17" fmla="*/ 94309 w 108984"/>
                <a:gd name="connsiteY17" fmla="*/ 12452 h 196682"/>
                <a:gd name="connsiteX18" fmla="*/ 108874 w 108984"/>
                <a:gd name="connsiteY18" fmla="*/ 48721 h 196682"/>
                <a:gd name="connsiteX19" fmla="*/ 94880 w 108984"/>
                <a:gd name="connsiteY19" fmla="*/ 87370 h 196682"/>
                <a:gd name="connsiteX20" fmla="*/ 57755 w 108984"/>
                <a:gd name="connsiteY20" fmla="*/ 108122 h 196682"/>
                <a:gd name="connsiteX21" fmla="*/ 57755 w 108984"/>
                <a:gd name="connsiteY21" fmla="*/ 143439 h 196682"/>
                <a:gd name="connsiteX22" fmla="*/ 54709 w 108984"/>
                <a:gd name="connsiteY22" fmla="*/ 148675 h 196682"/>
                <a:gd name="connsiteX23" fmla="*/ 52519 w 108984"/>
                <a:gd name="connsiteY23" fmla="*/ 148675 h 196682"/>
                <a:gd name="connsiteX24" fmla="*/ 64133 w 108984"/>
                <a:gd name="connsiteY24" fmla="*/ 179232 h 196682"/>
                <a:gd name="connsiteX25" fmla="*/ 59278 w 108984"/>
                <a:gd name="connsiteY25" fmla="*/ 191608 h 196682"/>
                <a:gd name="connsiteX26" fmla="*/ 45760 w 108984"/>
                <a:gd name="connsiteY26" fmla="*/ 196653 h 196682"/>
                <a:gd name="connsiteX27" fmla="*/ 31957 w 108984"/>
                <a:gd name="connsiteY27" fmla="*/ 191798 h 196682"/>
                <a:gd name="connsiteX28" fmla="*/ 26817 w 108984"/>
                <a:gd name="connsiteY28" fmla="*/ 179613 h 196682"/>
                <a:gd name="connsiteX29" fmla="*/ 32052 w 108984"/>
                <a:gd name="connsiteY29" fmla="*/ 167333 h 196682"/>
                <a:gd name="connsiteX30" fmla="*/ 45570 w 108984"/>
                <a:gd name="connsiteY30" fmla="*/ 162383 h 196682"/>
                <a:gd name="connsiteX31" fmla="*/ 58992 w 108984"/>
                <a:gd name="connsiteY31" fmla="*/ 167047 h 196682"/>
                <a:gd name="connsiteX32" fmla="*/ 64133 w 108984"/>
                <a:gd name="connsiteY32" fmla="*/ 179232 h 196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8984" h="196682">
                  <a:moveTo>
                    <a:pt x="52519" y="148294"/>
                  </a:moveTo>
                  <a:lnTo>
                    <a:pt x="39287" y="148294"/>
                  </a:lnTo>
                  <a:cubicBezTo>
                    <a:pt x="37793" y="148465"/>
                    <a:pt x="36298" y="148056"/>
                    <a:pt x="35099" y="147152"/>
                  </a:cubicBezTo>
                  <a:cubicBezTo>
                    <a:pt x="34270" y="145952"/>
                    <a:pt x="33899" y="144506"/>
                    <a:pt x="34052" y="143059"/>
                  </a:cubicBezTo>
                  <a:lnTo>
                    <a:pt x="34052" y="96128"/>
                  </a:lnTo>
                  <a:cubicBezTo>
                    <a:pt x="33899" y="94633"/>
                    <a:pt x="34232" y="93129"/>
                    <a:pt x="35003" y="91844"/>
                  </a:cubicBezTo>
                  <a:cubicBezTo>
                    <a:pt x="36098" y="90759"/>
                    <a:pt x="37488" y="90035"/>
                    <a:pt x="39001" y="89750"/>
                  </a:cubicBezTo>
                  <a:cubicBezTo>
                    <a:pt x="65465" y="83848"/>
                    <a:pt x="78793" y="70711"/>
                    <a:pt x="78793" y="49959"/>
                  </a:cubicBezTo>
                  <a:cubicBezTo>
                    <a:pt x="78793" y="29207"/>
                    <a:pt x="69940" y="21401"/>
                    <a:pt x="52233" y="21401"/>
                  </a:cubicBezTo>
                  <a:cubicBezTo>
                    <a:pt x="39068" y="19877"/>
                    <a:pt x="27169" y="29311"/>
                    <a:pt x="25646" y="42467"/>
                  </a:cubicBezTo>
                  <a:cubicBezTo>
                    <a:pt x="25541" y="43343"/>
                    <a:pt x="25484" y="44228"/>
                    <a:pt x="25484" y="45104"/>
                  </a:cubicBezTo>
                  <a:cubicBezTo>
                    <a:pt x="25332" y="46637"/>
                    <a:pt x="24741" y="48093"/>
                    <a:pt x="23771" y="49292"/>
                  </a:cubicBezTo>
                  <a:cubicBezTo>
                    <a:pt x="22590" y="50159"/>
                    <a:pt x="21124" y="50540"/>
                    <a:pt x="19677" y="50339"/>
                  </a:cubicBezTo>
                  <a:lnTo>
                    <a:pt x="5017" y="50339"/>
                  </a:lnTo>
                  <a:cubicBezTo>
                    <a:pt x="1685" y="50339"/>
                    <a:pt x="67" y="49007"/>
                    <a:pt x="67" y="46246"/>
                  </a:cubicBezTo>
                  <a:cubicBezTo>
                    <a:pt x="-694" y="32985"/>
                    <a:pt x="5055" y="20191"/>
                    <a:pt x="15489" y="11976"/>
                  </a:cubicBezTo>
                  <a:cubicBezTo>
                    <a:pt x="27083" y="3666"/>
                    <a:pt x="41124" y="-523"/>
                    <a:pt x="55375" y="77"/>
                  </a:cubicBezTo>
                  <a:cubicBezTo>
                    <a:pt x="69425" y="-646"/>
                    <a:pt x="83257" y="3752"/>
                    <a:pt x="94309" y="12452"/>
                  </a:cubicBezTo>
                  <a:cubicBezTo>
                    <a:pt x="104466" y="21667"/>
                    <a:pt x="109835" y="35042"/>
                    <a:pt x="108874" y="48721"/>
                  </a:cubicBezTo>
                  <a:cubicBezTo>
                    <a:pt x="109540" y="62953"/>
                    <a:pt x="104504" y="76860"/>
                    <a:pt x="94880" y="87370"/>
                  </a:cubicBezTo>
                  <a:cubicBezTo>
                    <a:pt x="84714" y="97651"/>
                    <a:pt x="71843" y="104848"/>
                    <a:pt x="57755" y="108122"/>
                  </a:cubicBezTo>
                  <a:lnTo>
                    <a:pt x="57755" y="143439"/>
                  </a:lnTo>
                  <a:cubicBezTo>
                    <a:pt x="58354" y="145724"/>
                    <a:pt x="56993" y="148075"/>
                    <a:pt x="54709" y="148675"/>
                  </a:cubicBezTo>
                  <a:cubicBezTo>
                    <a:pt x="53995" y="148865"/>
                    <a:pt x="53233" y="148865"/>
                    <a:pt x="52519" y="148675"/>
                  </a:cubicBezTo>
                  <a:close/>
                  <a:moveTo>
                    <a:pt x="64133" y="179232"/>
                  </a:moveTo>
                  <a:cubicBezTo>
                    <a:pt x="64275" y="183849"/>
                    <a:pt x="62524" y="188323"/>
                    <a:pt x="59278" y="191608"/>
                  </a:cubicBezTo>
                  <a:cubicBezTo>
                    <a:pt x="55670" y="195101"/>
                    <a:pt x="50777" y="196929"/>
                    <a:pt x="45760" y="196653"/>
                  </a:cubicBezTo>
                  <a:cubicBezTo>
                    <a:pt x="40696" y="196938"/>
                    <a:pt x="35727" y="195187"/>
                    <a:pt x="31957" y="191798"/>
                  </a:cubicBezTo>
                  <a:cubicBezTo>
                    <a:pt x="28578" y="188657"/>
                    <a:pt x="26702" y="184220"/>
                    <a:pt x="26817" y="179613"/>
                  </a:cubicBezTo>
                  <a:cubicBezTo>
                    <a:pt x="26760" y="174967"/>
                    <a:pt x="28663" y="170512"/>
                    <a:pt x="32052" y="167333"/>
                  </a:cubicBezTo>
                  <a:cubicBezTo>
                    <a:pt x="35736" y="163973"/>
                    <a:pt x="40591" y="162202"/>
                    <a:pt x="45570" y="162383"/>
                  </a:cubicBezTo>
                  <a:cubicBezTo>
                    <a:pt x="50482" y="162145"/>
                    <a:pt x="55289" y="163820"/>
                    <a:pt x="58992" y="167047"/>
                  </a:cubicBezTo>
                  <a:cubicBezTo>
                    <a:pt x="62400" y="170160"/>
                    <a:pt x="64285" y="174615"/>
                    <a:pt x="64133" y="179232"/>
                  </a:cubicBezTo>
                  <a:close/>
                </a:path>
              </a:pathLst>
            </a:custGeom>
            <a:solidFill>
              <a:srgbClr val="FFFFFF"/>
            </a:solidFill>
            <a:ln w="9508" cap="flat">
              <a:noFill/>
              <a:prstDash val="solid"/>
              <a:miter/>
            </a:ln>
          </p:spPr>
          <p:txBody>
            <a:bodyPr rtlCol="0" anchor="ctr"/>
            <a:lstStyle/>
            <a:p>
              <a:endParaRPr lang="en-US"/>
            </a:p>
          </p:txBody>
        </p:sp>
        <p:sp>
          <p:nvSpPr>
            <p:cNvPr id="14" name="Graphic 2">
              <a:extLst>
                <a:ext uri="{FF2B5EF4-FFF2-40B4-BE49-F238E27FC236}">
                  <a16:creationId xmlns:a16="http://schemas.microsoft.com/office/drawing/2014/main" id="{ED1C900A-24B2-2443-AE0C-5A1E19D07CC9}"/>
                </a:ext>
              </a:extLst>
            </p:cNvPr>
            <p:cNvSpPr/>
            <p:nvPr/>
          </p:nvSpPr>
          <p:spPr>
            <a:xfrm>
              <a:off x="4983495" y="3857672"/>
              <a:ext cx="108895" cy="196591"/>
            </a:xfrm>
            <a:custGeom>
              <a:avLst/>
              <a:gdLst>
                <a:gd name="connsiteX0" fmla="*/ 52519 w 108895"/>
                <a:gd name="connsiteY0" fmla="*/ 148203 h 196591"/>
                <a:gd name="connsiteX1" fmla="*/ 39192 w 108895"/>
                <a:gd name="connsiteY1" fmla="*/ 148203 h 196591"/>
                <a:gd name="connsiteX2" fmla="*/ 35099 w 108895"/>
                <a:gd name="connsiteY2" fmla="*/ 147061 h 196591"/>
                <a:gd name="connsiteX3" fmla="*/ 33956 w 108895"/>
                <a:gd name="connsiteY3" fmla="*/ 142967 h 196591"/>
                <a:gd name="connsiteX4" fmla="*/ 33956 w 108895"/>
                <a:gd name="connsiteY4" fmla="*/ 96037 h 196591"/>
                <a:gd name="connsiteX5" fmla="*/ 35003 w 108895"/>
                <a:gd name="connsiteY5" fmla="*/ 91753 h 196591"/>
                <a:gd name="connsiteX6" fmla="*/ 39001 w 108895"/>
                <a:gd name="connsiteY6" fmla="*/ 89659 h 196591"/>
                <a:gd name="connsiteX7" fmla="*/ 78697 w 108895"/>
                <a:gd name="connsiteY7" fmla="*/ 49868 h 196591"/>
                <a:gd name="connsiteX8" fmla="*/ 52233 w 108895"/>
                <a:gd name="connsiteY8" fmla="*/ 21309 h 196591"/>
                <a:gd name="connsiteX9" fmla="*/ 25532 w 108895"/>
                <a:gd name="connsiteY9" fmla="*/ 42671 h 196591"/>
                <a:gd name="connsiteX10" fmla="*/ 25389 w 108895"/>
                <a:gd name="connsiteY10" fmla="*/ 45013 h 196591"/>
                <a:gd name="connsiteX11" fmla="*/ 23771 w 108895"/>
                <a:gd name="connsiteY11" fmla="*/ 49201 h 196591"/>
                <a:gd name="connsiteX12" fmla="*/ 19677 w 108895"/>
                <a:gd name="connsiteY12" fmla="*/ 50248 h 196591"/>
                <a:gd name="connsiteX13" fmla="*/ 5017 w 108895"/>
                <a:gd name="connsiteY13" fmla="*/ 50248 h 196591"/>
                <a:gd name="connsiteX14" fmla="*/ 67 w 108895"/>
                <a:gd name="connsiteY14" fmla="*/ 46155 h 196591"/>
                <a:gd name="connsiteX15" fmla="*/ 15489 w 108895"/>
                <a:gd name="connsiteY15" fmla="*/ 11885 h 196591"/>
                <a:gd name="connsiteX16" fmla="*/ 55375 w 108895"/>
                <a:gd name="connsiteY16" fmla="*/ 81 h 196591"/>
                <a:gd name="connsiteX17" fmla="*/ 94309 w 108895"/>
                <a:gd name="connsiteY17" fmla="*/ 12361 h 196591"/>
                <a:gd name="connsiteX18" fmla="*/ 108779 w 108895"/>
                <a:gd name="connsiteY18" fmla="*/ 48630 h 196591"/>
                <a:gd name="connsiteX19" fmla="*/ 94880 w 108895"/>
                <a:gd name="connsiteY19" fmla="*/ 87279 h 196591"/>
                <a:gd name="connsiteX20" fmla="*/ 57755 w 108895"/>
                <a:gd name="connsiteY20" fmla="*/ 108031 h 196591"/>
                <a:gd name="connsiteX21" fmla="*/ 57755 w 108895"/>
                <a:gd name="connsiteY21" fmla="*/ 143348 h 196591"/>
                <a:gd name="connsiteX22" fmla="*/ 56612 w 108895"/>
                <a:gd name="connsiteY22" fmla="*/ 147441 h 196591"/>
                <a:gd name="connsiteX23" fmla="*/ 52519 w 108895"/>
                <a:gd name="connsiteY23" fmla="*/ 148203 h 196591"/>
                <a:gd name="connsiteX24" fmla="*/ 64133 w 108895"/>
                <a:gd name="connsiteY24" fmla="*/ 179141 h 196591"/>
                <a:gd name="connsiteX25" fmla="*/ 59278 w 108895"/>
                <a:gd name="connsiteY25" fmla="*/ 191516 h 196591"/>
                <a:gd name="connsiteX26" fmla="*/ 45760 w 108895"/>
                <a:gd name="connsiteY26" fmla="*/ 196562 h 196591"/>
                <a:gd name="connsiteX27" fmla="*/ 31957 w 108895"/>
                <a:gd name="connsiteY27" fmla="*/ 191707 h 196591"/>
                <a:gd name="connsiteX28" fmla="*/ 31586 w 108895"/>
                <a:gd name="connsiteY28" fmla="*/ 167613 h 196591"/>
                <a:gd name="connsiteX29" fmla="*/ 31957 w 108895"/>
                <a:gd name="connsiteY29" fmla="*/ 167242 h 196591"/>
                <a:gd name="connsiteX30" fmla="*/ 45475 w 108895"/>
                <a:gd name="connsiteY30" fmla="*/ 162292 h 196591"/>
                <a:gd name="connsiteX31" fmla="*/ 58897 w 108895"/>
                <a:gd name="connsiteY31" fmla="*/ 166956 h 196591"/>
                <a:gd name="connsiteX32" fmla="*/ 64133 w 108895"/>
                <a:gd name="connsiteY32" fmla="*/ 179141 h 19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8895" h="196591">
                  <a:moveTo>
                    <a:pt x="52519" y="148203"/>
                  </a:moveTo>
                  <a:lnTo>
                    <a:pt x="39192" y="148203"/>
                  </a:lnTo>
                  <a:cubicBezTo>
                    <a:pt x="37735" y="148365"/>
                    <a:pt x="36269" y="147956"/>
                    <a:pt x="35099" y="147061"/>
                  </a:cubicBezTo>
                  <a:cubicBezTo>
                    <a:pt x="34185" y="145899"/>
                    <a:pt x="33775" y="144434"/>
                    <a:pt x="33956" y="142967"/>
                  </a:cubicBezTo>
                  <a:lnTo>
                    <a:pt x="33956" y="96037"/>
                  </a:lnTo>
                  <a:cubicBezTo>
                    <a:pt x="33842" y="94533"/>
                    <a:pt x="34204" y="93029"/>
                    <a:pt x="35003" y="91753"/>
                  </a:cubicBezTo>
                  <a:cubicBezTo>
                    <a:pt x="36070" y="90630"/>
                    <a:pt x="37469" y="89897"/>
                    <a:pt x="39001" y="89659"/>
                  </a:cubicBezTo>
                  <a:cubicBezTo>
                    <a:pt x="65465" y="83757"/>
                    <a:pt x="78697" y="70496"/>
                    <a:pt x="78697" y="49868"/>
                  </a:cubicBezTo>
                  <a:cubicBezTo>
                    <a:pt x="78697" y="30829"/>
                    <a:pt x="69844" y="21309"/>
                    <a:pt x="52233" y="21309"/>
                  </a:cubicBezTo>
                  <a:cubicBezTo>
                    <a:pt x="38963" y="19834"/>
                    <a:pt x="27007" y="29401"/>
                    <a:pt x="25532" y="42671"/>
                  </a:cubicBezTo>
                  <a:cubicBezTo>
                    <a:pt x="25446" y="43452"/>
                    <a:pt x="25398" y="44232"/>
                    <a:pt x="25389" y="45013"/>
                  </a:cubicBezTo>
                  <a:cubicBezTo>
                    <a:pt x="25303" y="46545"/>
                    <a:pt x="24741" y="48012"/>
                    <a:pt x="23771" y="49201"/>
                  </a:cubicBezTo>
                  <a:cubicBezTo>
                    <a:pt x="22590" y="50058"/>
                    <a:pt x="21124" y="50439"/>
                    <a:pt x="19677" y="50248"/>
                  </a:cubicBezTo>
                  <a:lnTo>
                    <a:pt x="5017" y="50248"/>
                  </a:lnTo>
                  <a:cubicBezTo>
                    <a:pt x="1685" y="50248"/>
                    <a:pt x="67" y="48916"/>
                    <a:pt x="67" y="46155"/>
                  </a:cubicBezTo>
                  <a:cubicBezTo>
                    <a:pt x="-694" y="32895"/>
                    <a:pt x="5055" y="20101"/>
                    <a:pt x="15489" y="11885"/>
                  </a:cubicBezTo>
                  <a:cubicBezTo>
                    <a:pt x="27093" y="3594"/>
                    <a:pt x="41134" y="-557"/>
                    <a:pt x="55375" y="81"/>
                  </a:cubicBezTo>
                  <a:cubicBezTo>
                    <a:pt x="69406" y="-661"/>
                    <a:pt x="83238" y="3699"/>
                    <a:pt x="94309" y="12361"/>
                  </a:cubicBezTo>
                  <a:cubicBezTo>
                    <a:pt x="104428" y="21595"/>
                    <a:pt x="109769" y="34960"/>
                    <a:pt x="108779" y="48630"/>
                  </a:cubicBezTo>
                  <a:cubicBezTo>
                    <a:pt x="109474" y="62852"/>
                    <a:pt x="104466" y="76760"/>
                    <a:pt x="94880" y="87279"/>
                  </a:cubicBezTo>
                  <a:cubicBezTo>
                    <a:pt x="84695" y="97541"/>
                    <a:pt x="71834" y="104728"/>
                    <a:pt x="57755" y="108031"/>
                  </a:cubicBezTo>
                  <a:lnTo>
                    <a:pt x="57755" y="143348"/>
                  </a:lnTo>
                  <a:cubicBezTo>
                    <a:pt x="57936" y="144814"/>
                    <a:pt x="57526" y="146280"/>
                    <a:pt x="56612" y="147441"/>
                  </a:cubicBezTo>
                  <a:cubicBezTo>
                    <a:pt x="55394" y="148203"/>
                    <a:pt x="53928" y="148470"/>
                    <a:pt x="52519" y="148203"/>
                  </a:cubicBezTo>
                  <a:close/>
                  <a:moveTo>
                    <a:pt x="64133" y="179141"/>
                  </a:moveTo>
                  <a:cubicBezTo>
                    <a:pt x="64275" y="183758"/>
                    <a:pt x="62524" y="188232"/>
                    <a:pt x="59278" y="191516"/>
                  </a:cubicBezTo>
                  <a:cubicBezTo>
                    <a:pt x="55670" y="195010"/>
                    <a:pt x="50777" y="196838"/>
                    <a:pt x="45760" y="196562"/>
                  </a:cubicBezTo>
                  <a:cubicBezTo>
                    <a:pt x="40696" y="196847"/>
                    <a:pt x="35727" y="195096"/>
                    <a:pt x="31957" y="191707"/>
                  </a:cubicBezTo>
                  <a:cubicBezTo>
                    <a:pt x="25198" y="185157"/>
                    <a:pt x="25037" y="174372"/>
                    <a:pt x="31586" y="167613"/>
                  </a:cubicBezTo>
                  <a:cubicBezTo>
                    <a:pt x="31710" y="167490"/>
                    <a:pt x="31833" y="167366"/>
                    <a:pt x="31957" y="167242"/>
                  </a:cubicBezTo>
                  <a:cubicBezTo>
                    <a:pt x="35641" y="163882"/>
                    <a:pt x="40496" y="162111"/>
                    <a:pt x="45475" y="162292"/>
                  </a:cubicBezTo>
                  <a:cubicBezTo>
                    <a:pt x="50387" y="162054"/>
                    <a:pt x="55194" y="163729"/>
                    <a:pt x="58897" y="166956"/>
                  </a:cubicBezTo>
                  <a:cubicBezTo>
                    <a:pt x="62343" y="170050"/>
                    <a:pt x="64256" y="174505"/>
                    <a:pt x="64133" y="179141"/>
                  </a:cubicBezTo>
                  <a:close/>
                </a:path>
              </a:pathLst>
            </a:custGeom>
            <a:solidFill>
              <a:srgbClr val="FFFFFF"/>
            </a:solidFill>
            <a:ln w="9508" cap="flat">
              <a:noFill/>
              <a:prstDash val="solid"/>
              <a:miter/>
            </a:ln>
          </p:spPr>
          <p:txBody>
            <a:bodyPr rtlCol="0" anchor="ctr"/>
            <a:lstStyle/>
            <a:p>
              <a:endParaRPr lang="en-US"/>
            </a:p>
          </p:txBody>
        </p:sp>
      </p:grpSp>
    </p:spTree>
    <p:extLst>
      <p:ext uri="{BB962C8B-B14F-4D97-AF65-F5344CB8AC3E}">
        <p14:creationId xmlns:p14="http://schemas.microsoft.com/office/powerpoint/2010/main" val="2094660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001D287D-83C3-5841-B93A-403AC18D57ED}"/>
              </a:ext>
            </a:extLst>
          </p:cNvPr>
          <p:cNvSpPr>
            <a:spLocks noGrp="1"/>
          </p:cNvSpPr>
          <p:nvPr>
            <p:ph type="body" sz="quarter" idx="11"/>
          </p:nvPr>
        </p:nvSpPr>
        <p:spPr/>
        <p:txBody>
          <a:bodyPr/>
          <a:lstStyle/>
          <a:p>
            <a:r>
              <a:rPr lang="nl-NL" dirty="0"/>
              <a:t>Nepprofielen zijn geen grap!</a:t>
            </a:r>
          </a:p>
        </p:txBody>
      </p:sp>
      <p:sp>
        <p:nvSpPr>
          <p:cNvPr id="3" name="Tijdelijke aanduiding voor tekst 2">
            <a:extLst>
              <a:ext uri="{FF2B5EF4-FFF2-40B4-BE49-F238E27FC236}">
                <a16:creationId xmlns:a16="http://schemas.microsoft.com/office/drawing/2014/main" id="{68A3BDFF-5DDB-7C4F-90AB-62C37B631CCF}"/>
              </a:ext>
            </a:extLst>
          </p:cNvPr>
          <p:cNvSpPr>
            <a:spLocks noGrp="1"/>
          </p:cNvSpPr>
          <p:nvPr>
            <p:ph type="body" sz="quarter" idx="12"/>
          </p:nvPr>
        </p:nvSpPr>
        <p:spPr/>
        <p:txBody>
          <a:bodyPr>
            <a:normAutofit/>
          </a:bodyPr>
          <a:lstStyle/>
          <a:p>
            <a:r>
              <a:rPr lang="nl-NL" dirty="0"/>
              <a:t>Er zijn allerlei redenen waarom mensen nepprofielen aanmaken. </a:t>
            </a:r>
          </a:p>
          <a:p>
            <a:r>
              <a:rPr lang="nl-NL" dirty="0"/>
              <a:t>Een goede grap lijkt een makkelijke manier om er mee weg te komen. Maar als iemand via een ander account dingen zegt of aandacht vraagt is dat </a:t>
            </a:r>
            <a:r>
              <a:rPr lang="nl-NL" b="1" dirty="0"/>
              <a:t>niet grappig</a:t>
            </a:r>
            <a:r>
              <a:rPr lang="nl-NL" dirty="0"/>
              <a:t>.</a:t>
            </a:r>
          </a:p>
          <a:p>
            <a:r>
              <a:rPr lang="nl-NL" dirty="0"/>
              <a:t>Vooral bekende mensen hebben te maken met nepaccounts of nepprofielen. Nepaccounts aanmaken </a:t>
            </a:r>
            <a:r>
              <a:rPr lang="nl-NL" b="1" dirty="0"/>
              <a:t>mag niet</a:t>
            </a:r>
            <a:r>
              <a:rPr lang="nl-NL" dirty="0"/>
              <a:t>. Het is zelfs strafbaar. </a:t>
            </a:r>
          </a:p>
          <a:p>
            <a:r>
              <a:rPr lang="nl-NL" dirty="0"/>
              <a:t>Maar wat moet je doen als je twijfelt? Hoe zie je of een account echt is?</a:t>
            </a:r>
          </a:p>
          <a:p>
            <a:endParaRPr lang="nl-NL" dirty="0"/>
          </a:p>
        </p:txBody>
      </p:sp>
    </p:spTree>
    <p:extLst>
      <p:ext uri="{BB962C8B-B14F-4D97-AF65-F5344CB8AC3E}">
        <p14:creationId xmlns:p14="http://schemas.microsoft.com/office/powerpoint/2010/main" val="371401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508564ED-2D22-B94F-B1AB-AAC80E85DFBB}"/>
              </a:ext>
            </a:extLst>
          </p:cNvPr>
          <p:cNvSpPr>
            <a:spLocks noGrp="1"/>
          </p:cNvSpPr>
          <p:nvPr>
            <p:ph type="body" sz="quarter" idx="11"/>
          </p:nvPr>
        </p:nvSpPr>
        <p:spPr/>
        <p:txBody>
          <a:bodyPr/>
          <a:lstStyle/>
          <a:p>
            <a:endParaRPr lang="nl-NL"/>
          </a:p>
        </p:txBody>
      </p:sp>
      <p:sp>
        <p:nvSpPr>
          <p:cNvPr id="4" name="Tijdelijke aanduiding voor tekst 3">
            <a:extLst>
              <a:ext uri="{FF2B5EF4-FFF2-40B4-BE49-F238E27FC236}">
                <a16:creationId xmlns:a16="http://schemas.microsoft.com/office/drawing/2014/main" id="{38BE591D-F550-EA4A-8BAD-C6184FB4C2D4}"/>
              </a:ext>
            </a:extLst>
          </p:cNvPr>
          <p:cNvSpPr>
            <a:spLocks noGrp="1"/>
          </p:cNvSpPr>
          <p:nvPr>
            <p:ph type="body" sz="quarter" idx="14"/>
          </p:nvPr>
        </p:nvSpPr>
        <p:spPr>
          <a:xfrm>
            <a:off x="5655816" y="2156777"/>
            <a:ext cx="6194808" cy="398568"/>
          </a:xfrm>
        </p:spPr>
        <p:txBody>
          <a:bodyPr>
            <a:normAutofit fontScale="85000" lnSpcReduction="10000"/>
          </a:bodyPr>
          <a:lstStyle/>
          <a:p>
            <a:r>
              <a:rPr lang="nl-NL" dirty="0"/>
              <a:t>Check de profielfoto via google afbeeldingen. (Zie volgende dia)</a:t>
            </a:r>
          </a:p>
        </p:txBody>
      </p:sp>
      <p:sp>
        <p:nvSpPr>
          <p:cNvPr id="5" name="Tijdelijke aanduiding voor tekst 4">
            <a:extLst>
              <a:ext uri="{FF2B5EF4-FFF2-40B4-BE49-F238E27FC236}">
                <a16:creationId xmlns:a16="http://schemas.microsoft.com/office/drawing/2014/main" id="{6B67AC34-A05D-8B48-9A33-27A75A9531FA}"/>
              </a:ext>
            </a:extLst>
          </p:cNvPr>
          <p:cNvSpPr>
            <a:spLocks noGrp="1"/>
          </p:cNvSpPr>
          <p:nvPr>
            <p:ph type="body" sz="quarter" idx="15"/>
          </p:nvPr>
        </p:nvSpPr>
        <p:spPr/>
        <p:txBody>
          <a:bodyPr/>
          <a:lstStyle/>
          <a:p>
            <a:endParaRPr lang="nl-NL"/>
          </a:p>
        </p:txBody>
      </p:sp>
      <p:sp>
        <p:nvSpPr>
          <p:cNvPr id="6" name="Tijdelijke aanduiding voor tekst 5">
            <a:extLst>
              <a:ext uri="{FF2B5EF4-FFF2-40B4-BE49-F238E27FC236}">
                <a16:creationId xmlns:a16="http://schemas.microsoft.com/office/drawing/2014/main" id="{847D6794-3A3E-E44F-9A17-8F5E53F15673}"/>
              </a:ext>
            </a:extLst>
          </p:cNvPr>
          <p:cNvSpPr>
            <a:spLocks noGrp="1"/>
          </p:cNvSpPr>
          <p:nvPr>
            <p:ph type="body" sz="quarter" idx="16"/>
          </p:nvPr>
        </p:nvSpPr>
        <p:spPr>
          <a:xfrm>
            <a:off x="5669280" y="2884170"/>
            <a:ext cx="4779264" cy="525347"/>
          </a:xfrm>
        </p:spPr>
        <p:txBody>
          <a:bodyPr>
            <a:normAutofit/>
          </a:bodyPr>
          <a:lstStyle/>
          <a:p>
            <a:r>
              <a:rPr lang="nl-NL" sz="1400" dirty="0"/>
              <a:t>Check profiel en vrienden. (Zie volgende dia)</a:t>
            </a:r>
          </a:p>
        </p:txBody>
      </p:sp>
      <p:sp>
        <p:nvSpPr>
          <p:cNvPr id="7" name="Tijdelijke aanduiding voor tekst 6">
            <a:extLst>
              <a:ext uri="{FF2B5EF4-FFF2-40B4-BE49-F238E27FC236}">
                <a16:creationId xmlns:a16="http://schemas.microsoft.com/office/drawing/2014/main" id="{1B745FC7-5CFC-ED4B-90D2-378D8733557E}"/>
              </a:ext>
            </a:extLst>
          </p:cNvPr>
          <p:cNvSpPr>
            <a:spLocks noGrp="1"/>
          </p:cNvSpPr>
          <p:nvPr>
            <p:ph type="body" sz="quarter" idx="17"/>
          </p:nvPr>
        </p:nvSpPr>
        <p:spPr/>
        <p:txBody>
          <a:bodyPr/>
          <a:lstStyle/>
          <a:p>
            <a:endParaRPr lang="nl-NL"/>
          </a:p>
        </p:txBody>
      </p:sp>
      <p:sp>
        <p:nvSpPr>
          <p:cNvPr id="8" name="Tijdelijke aanduiding voor tekst 7">
            <a:extLst>
              <a:ext uri="{FF2B5EF4-FFF2-40B4-BE49-F238E27FC236}">
                <a16:creationId xmlns:a16="http://schemas.microsoft.com/office/drawing/2014/main" id="{CCE443D4-6ECE-8746-A86D-397CB6E17BAB}"/>
              </a:ext>
            </a:extLst>
          </p:cNvPr>
          <p:cNvSpPr>
            <a:spLocks noGrp="1"/>
          </p:cNvSpPr>
          <p:nvPr>
            <p:ph type="body" sz="quarter" idx="18"/>
          </p:nvPr>
        </p:nvSpPr>
        <p:spPr>
          <a:xfrm>
            <a:off x="5655816" y="3448484"/>
            <a:ext cx="5573016" cy="1071676"/>
          </a:xfrm>
        </p:spPr>
        <p:txBody>
          <a:bodyPr>
            <a:normAutofit/>
          </a:bodyPr>
          <a:lstStyle/>
          <a:p>
            <a:pPr>
              <a:lnSpc>
                <a:spcPct val="170000"/>
              </a:lnSpc>
            </a:pPr>
            <a:r>
              <a:rPr lang="nl-NL" sz="1400" dirty="0"/>
              <a:t>Check de tijdlijn op soort berichten. Iemand die zegt ‘</a:t>
            </a:r>
            <a:r>
              <a:rPr lang="nl-NL" sz="1400" i="1" dirty="0"/>
              <a:t>drop hier je snapchat en je hoort van me</a:t>
            </a:r>
            <a:r>
              <a:rPr lang="nl-NL" sz="1400" dirty="0"/>
              <a:t>’ is verdacht.</a:t>
            </a:r>
          </a:p>
        </p:txBody>
      </p:sp>
      <p:sp>
        <p:nvSpPr>
          <p:cNvPr id="9" name="Tijdelijke aanduiding voor tekst 8">
            <a:extLst>
              <a:ext uri="{FF2B5EF4-FFF2-40B4-BE49-F238E27FC236}">
                <a16:creationId xmlns:a16="http://schemas.microsoft.com/office/drawing/2014/main" id="{C9C44107-79D2-A94D-87AD-631F8119ED93}"/>
              </a:ext>
            </a:extLst>
          </p:cNvPr>
          <p:cNvSpPr>
            <a:spLocks noGrp="1"/>
          </p:cNvSpPr>
          <p:nvPr>
            <p:ph type="body" sz="quarter" idx="19"/>
          </p:nvPr>
        </p:nvSpPr>
        <p:spPr/>
        <p:txBody>
          <a:bodyPr/>
          <a:lstStyle/>
          <a:p>
            <a:endParaRPr lang="nl-NL"/>
          </a:p>
        </p:txBody>
      </p:sp>
      <p:sp>
        <p:nvSpPr>
          <p:cNvPr id="10" name="Tijdelijke aanduiding voor tekst 9">
            <a:extLst>
              <a:ext uri="{FF2B5EF4-FFF2-40B4-BE49-F238E27FC236}">
                <a16:creationId xmlns:a16="http://schemas.microsoft.com/office/drawing/2014/main" id="{282D1C3E-087B-C14B-9578-CF96DE8FB445}"/>
              </a:ext>
            </a:extLst>
          </p:cNvPr>
          <p:cNvSpPr>
            <a:spLocks noGrp="1"/>
          </p:cNvSpPr>
          <p:nvPr>
            <p:ph type="body" sz="quarter" idx="20"/>
          </p:nvPr>
        </p:nvSpPr>
        <p:spPr>
          <a:xfrm>
            <a:off x="5642354" y="4633720"/>
            <a:ext cx="5573016" cy="854172"/>
          </a:xfrm>
        </p:spPr>
        <p:txBody>
          <a:bodyPr>
            <a:normAutofit/>
          </a:bodyPr>
          <a:lstStyle/>
          <a:p>
            <a:pPr>
              <a:lnSpc>
                <a:spcPct val="170000"/>
              </a:lnSpc>
            </a:pPr>
            <a:r>
              <a:rPr lang="nl-NL" sz="1400" dirty="0"/>
              <a:t>Accepteer alleen verzoeken van mensen die je uit het ‘echte leven’ kent. </a:t>
            </a:r>
          </a:p>
        </p:txBody>
      </p:sp>
      <p:sp>
        <p:nvSpPr>
          <p:cNvPr id="11" name="Tijdelijke aanduiding voor tekst 10">
            <a:extLst>
              <a:ext uri="{FF2B5EF4-FFF2-40B4-BE49-F238E27FC236}">
                <a16:creationId xmlns:a16="http://schemas.microsoft.com/office/drawing/2014/main" id="{7049C420-D5A3-234B-99FC-04DEAB002F67}"/>
              </a:ext>
            </a:extLst>
          </p:cNvPr>
          <p:cNvSpPr>
            <a:spLocks noGrp="1"/>
          </p:cNvSpPr>
          <p:nvPr>
            <p:ph type="body" sz="quarter" idx="21"/>
          </p:nvPr>
        </p:nvSpPr>
        <p:spPr>
          <a:xfrm>
            <a:off x="5584376" y="805476"/>
            <a:ext cx="5769358" cy="718523"/>
          </a:xfrm>
        </p:spPr>
        <p:txBody>
          <a:bodyPr>
            <a:normAutofit fontScale="70000" lnSpcReduction="20000"/>
          </a:bodyPr>
          <a:lstStyle/>
          <a:p>
            <a:r>
              <a:rPr lang="nl-NL" dirty="0"/>
              <a:t>Hoe ontmasker je een nepprofiel?</a:t>
            </a:r>
          </a:p>
        </p:txBody>
      </p:sp>
      <p:sp>
        <p:nvSpPr>
          <p:cNvPr id="12" name="Tijdelijke aanduiding voor tekst 11">
            <a:extLst>
              <a:ext uri="{FF2B5EF4-FFF2-40B4-BE49-F238E27FC236}">
                <a16:creationId xmlns:a16="http://schemas.microsoft.com/office/drawing/2014/main" id="{056CF6B2-F959-DC46-A011-DD77AED330C8}"/>
              </a:ext>
            </a:extLst>
          </p:cNvPr>
          <p:cNvSpPr>
            <a:spLocks noGrp="1"/>
          </p:cNvSpPr>
          <p:nvPr>
            <p:ph type="body" sz="quarter" idx="22"/>
          </p:nvPr>
        </p:nvSpPr>
        <p:spPr>
          <a:xfrm>
            <a:off x="5040758" y="5555159"/>
            <a:ext cx="511492" cy="553033"/>
          </a:xfrm>
        </p:spPr>
        <p:txBody>
          <a:bodyPr/>
          <a:lstStyle/>
          <a:p>
            <a:endParaRPr lang="nl-NL" dirty="0"/>
          </a:p>
        </p:txBody>
      </p:sp>
      <p:sp>
        <p:nvSpPr>
          <p:cNvPr id="13" name="Tijdelijke aanduiding voor tekst 12">
            <a:extLst>
              <a:ext uri="{FF2B5EF4-FFF2-40B4-BE49-F238E27FC236}">
                <a16:creationId xmlns:a16="http://schemas.microsoft.com/office/drawing/2014/main" id="{A10825DD-C515-2B45-B24D-0C275BDEC38F}"/>
              </a:ext>
            </a:extLst>
          </p:cNvPr>
          <p:cNvSpPr>
            <a:spLocks noGrp="1"/>
          </p:cNvSpPr>
          <p:nvPr>
            <p:ph type="body" sz="quarter" idx="23"/>
          </p:nvPr>
        </p:nvSpPr>
        <p:spPr>
          <a:xfrm>
            <a:off x="5642354" y="5555158"/>
            <a:ext cx="5769358" cy="553033"/>
          </a:xfrm>
        </p:spPr>
        <p:txBody>
          <a:bodyPr>
            <a:normAutofit/>
          </a:bodyPr>
          <a:lstStyle/>
          <a:p>
            <a:r>
              <a:rPr lang="nl-NL" sz="1400" dirty="0"/>
              <a:t>Vertrouw je het niet? Rapporteer, blokkeer of ontvriend.</a:t>
            </a:r>
          </a:p>
        </p:txBody>
      </p:sp>
      <p:pic>
        <p:nvPicPr>
          <p:cNvPr id="25" name="Tijdelijke aanduiding voor afbeelding 24">
            <a:extLst>
              <a:ext uri="{FF2B5EF4-FFF2-40B4-BE49-F238E27FC236}">
                <a16:creationId xmlns:a16="http://schemas.microsoft.com/office/drawing/2014/main" id="{7FD1B31C-64C1-5745-B8A6-F9BBD100C2A7}"/>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4487" r="14487"/>
          <a:stretch>
            <a:fillRect/>
          </a:stretch>
        </p:blipFill>
        <p:spPr/>
      </p:pic>
    </p:spTree>
    <p:extLst>
      <p:ext uri="{BB962C8B-B14F-4D97-AF65-F5344CB8AC3E}">
        <p14:creationId xmlns:p14="http://schemas.microsoft.com/office/powerpoint/2010/main" val="2884444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afbeelding 4" descr="Afbeelding met tekst, blad, plant, varen&#10;&#10;Automatisch gegenereerde beschrijving">
            <a:extLst>
              <a:ext uri="{FF2B5EF4-FFF2-40B4-BE49-F238E27FC236}">
                <a16:creationId xmlns:a16="http://schemas.microsoft.com/office/drawing/2014/main" id="{9055A3A8-A742-5041-B252-7BF5A36FC9E3}"/>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5027" r="5027"/>
          <a:stretch>
            <a:fillRect/>
          </a:stretch>
        </p:blipFill>
        <p:spPr/>
      </p:pic>
      <p:sp>
        <p:nvSpPr>
          <p:cNvPr id="3" name="Tijdelijke aanduiding voor tekst 2">
            <a:extLst>
              <a:ext uri="{FF2B5EF4-FFF2-40B4-BE49-F238E27FC236}">
                <a16:creationId xmlns:a16="http://schemas.microsoft.com/office/drawing/2014/main" id="{62FD1D37-D3C8-4F44-BD1A-18BFF0D1C1C3}"/>
              </a:ext>
            </a:extLst>
          </p:cNvPr>
          <p:cNvSpPr>
            <a:spLocks noGrp="1"/>
          </p:cNvSpPr>
          <p:nvPr>
            <p:ph type="body" sz="quarter" idx="11"/>
          </p:nvPr>
        </p:nvSpPr>
        <p:spPr>
          <a:xfrm>
            <a:off x="7060946" y="768096"/>
            <a:ext cx="4449834" cy="5522976"/>
          </a:xfrm>
        </p:spPr>
        <p:txBody>
          <a:bodyPr>
            <a:normAutofit fontScale="25000" lnSpcReduction="20000"/>
          </a:bodyPr>
          <a:lstStyle/>
          <a:p>
            <a:r>
              <a:rPr lang="nl-NL" sz="5500" dirty="0"/>
              <a:t>Check de profielfoto:</a:t>
            </a:r>
          </a:p>
          <a:p>
            <a:pPr>
              <a:lnSpc>
                <a:spcPct val="170000"/>
              </a:lnSpc>
            </a:pPr>
            <a:r>
              <a:rPr lang="nl-NL" sz="5500" b="0" dirty="0"/>
              <a:t>Via </a:t>
            </a:r>
            <a:r>
              <a:rPr lang="nl-NL" sz="5500" b="0" dirty="0">
                <a:solidFill>
                  <a:schemeClr val="accent1"/>
                </a:solidFill>
              </a:rPr>
              <a:t>google afbeeldingen </a:t>
            </a:r>
            <a:r>
              <a:rPr lang="nl-NL" sz="5500" b="0" dirty="0"/>
              <a:t>kun je kijken of een foto niet gestolen is van een ander profiel of vaker voorkomt op internet. Mensen die een nepprofiel aanmaken gebruiken vaak een foto van een aantrekkelijk iemand. Komt die foto vaker voor, dan weet je bijna zeker dat je met een nepprofiel te maken hebt.</a:t>
            </a:r>
          </a:p>
          <a:p>
            <a:endParaRPr lang="nl-NL" sz="5500" b="0" dirty="0"/>
          </a:p>
          <a:p>
            <a:endParaRPr lang="nl-NL" sz="5500" b="0" dirty="0"/>
          </a:p>
          <a:p>
            <a:r>
              <a:rPr lang="nl-NL" sz="5500" dirty="0"/>
              <a:t>Check profielinformatie  en vrienden:</a:t>
            </a:r>
          </a:p>
          <a:p>
            <a:pPr>
              <a:lnSpc>
                <a:spcPct val="170000"/>
              </a:lnSpc>
            </a:pPr>
            <a:r>
              <a:rPr lang="nl-NL" sz="5500" b="0" dirty="0"/>
              <a:t>Als iemand twaalf is en alleen maar vrienden van twaalf jaar heeft, dan is dat verdacht. Je kent immers altijd volwassenen of mensen van een andere leeftijd. Check ook wat er te vinden is over een sportclub, school of andere interesses waardoor iemand een gezicht krijgt.</a:t>
            </a:r>
          </a:p>
          <a:p>
            <a:endParaRPr lang="nl-NL" dirty="0"/>
          </a:p>
        </p:txBody>
      </p:sp>
      <p:grpSp>
        <p:nvGrpSpPr>
          <p:cNvPr id="6" name="Group 82">
            <a:extLst>
              <a:ext uri="{FF2B5EF4-FFF2-40B4-BE49-F238E27FC236}">
                <a16:creationId xmlns:a16="http://schemas.microsoft.com/office/drawing/2014/main" id="{F17DA653-39C4-F642-99F9-2AAB01380D7F}"/>
              </a:ext>
            </a:extLst>
          </p:cNvPr>
          <p:cNvGrpSpPr/>
          <p:nvPr/>
        </p:nvGrpSpPr>
        <p:grpSpPr>
          <a:xfrm>
            <a:off x="5155812" y="4611624"/>
            <a:ext cx="1186319" cy="1330000"/>
            <a:chOff x="6153371" y="4681130"/>
            <a:chExt cx="654957" cy="734282"/>
          </a:xfrm>
        </p:grpSpPr>
        <p:sp>
          <p:nvSpPr>
            <p:cNvPr id="7" name="Graphic 2">
              <a:extLst>
                <a:ext uri="{FF2B5EF4-FFF2-40B4-BE49-F238E27FC236}">
                  <a16:creationId xmlns:a16="http://schemas.microsoft.com/office/drawing/2014/main" id="{E4E70769-B777-244B-816E-75B884967AB6}"/>
                </a:ext>
              </a:extLst>
            </p:cNvPr>
            <p:cNvSpPr/>
            <p:nvPr/>
          </p:nvSpPr>
          <p:spPr>
            <a:xfrm>
              <a:off x="6153371" y="4681130"/>
              <a:ext cx="654957" cy="734282"/>
            </a:xfrm>
            <a:custGeom>
              <a:avLst/>
              <a:gdLst>
                <a:gd name="connsiteX0" fmla="*/ 631452 w 654957"/>
                <a:gd name="connsiteY0" fmla="*/ 191486 h 734282"/>
                <a:gd name="connsiteX1" fmla="*/ 574812 w 654957"/>
                <a:gd name="connsiteY1" fmla="*/ 89438 h 734282"/>
                <a:gd name="connsiteX2" fmla="*/ 481902 w 654957"/>
                <a:gd name="connsiteY2" fmla="*/ 27086 h 734282"/>
                <a:gd name="connsiteX3" fmla="*/ 335970 w 654957"/>
                <a:gd name="connsiteY3" fmla="*/ 146 h 734282"/>
                <a:gd name="connsiteX4" fmla="*/ 117690 w 654957"/>
                <a:gd name="connsiteY4" fmla="*/ 75350 h 734282"/>
                <a:gd name="connsiteX5" fmla="*/ 32682 w 654957"/>
                <a:gd name="connsiteY5" fmla="*/ 192914 h 734282"/>
                <a:gd name="connsiteX6" fmla="*/ 126 w 654957"/>
                <a:gd name="connsiteY6" fmla="*/ 377210 h 734282"/>
                <a:gd name="connsiteX7" fmla="*/ 82944 w 654957"/>
                <a:gd name="connsiteY7" fmla="*/ 644324 h 734282"/>
                <a:gd name="connsiteX8" fmla="*/ 314742 w 654957"/>
                <a:gd name="connsiteY8" fmla="*/ 734282 h 734282"/>
                <a:gd name="connsiteX9" fmla="*/ 559200 w 654957"/>
                <a:gd name="connsiteY9" fmla="*/ 635852 h 734282"/>
                <a:gd name="connsiteX10" fmla="*/ 654870 w 654957"/>
                <a:gd name="connsiteY10" fmla="*/ 347414 h 734282"/>
                <a:gd name="connsiteX11" fmla="*/ 631452 w 654957"/>
                <a:gd name="connsiteY11" fmla="*/ 191486 h 73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4957" h="734282">
                  <a:moveTo>
                    <a:pt x="631452" y="191486"/>
                  </a:moveTo>
                  <a:cubicBezTo>
                    <a:pt x="619724" y="153961"/>
                    <a:pt x="600448" y="119234"/>
                    <a:pt x="574812" y="89438"/>
                  </a:cubicBezTo>
                  <a:cubicBezTo>
                    <a:pt x="548157" y="62850"/>
                    <a:pt x="516610" y="41679"/>
                    <a:pt x="481902" y="27086"/>
                  </a:cubicBezTo>
                  <a:cubicBezTo>
                    <a:pt x="435705" y="7895"/>
                    <a:pt x="385975" y="-1291"/>
                    <a:pt x="335970" y="146"/>
                  </a:cubicBezTo>
                  <a:cubicBezTo>
                    <a:pt x="256892" y="394"/>
                    <a:pt x="180138" y="26839"/>
                    <a:pt x="117690" y="75350"/>
                  </a:cubicBezTo>
                  <a:cubicBezTo>
                    <a:pt x="82782" y="101813"/>
                    <a:pt x="54453" y="141005"/>
                    <a:pt x="32682" y="192914"/>
                  </a:cubicBezTo>
                  <a:cubicBezTo>
                    <a:pt x="9740" y="251582"/>
                    <a:pt x="-1321" y="314229"/>
                    <a:pt x="126" y="377210"/>
                  </a:cubicBezTo>
                  <a:cubicBezTo>
                    <a:pt x="126" y="495250"/>
                    <a:pt x="27732" y="584285"/>
                    <a:pt x="82944" y="644324"/>
                  </a:cubicBezTo>
                  <a:cubicBezTo>
                    <a:pt x="138157" y="704363"/>
                    <a:pt x="215426" y="734349"/>
                    <a:pt x="314742" y="734282"/>
                  </a:cubicBezTo>
                  <a:cubicBezTo>
                    <a:pt x="413934" y="734282"/>
                    <a:pt x="495420" y="701469"/>
                    <a:pt x="559200" y="635852"/>
                  </a:cubicBezTo>
                  <a:cubicBezTo>
                    <a:pt x="622980" y="570235"/>
                    <a:pt x="654870" y="474089"/>
                    <a:pt x="654870" y="347414"/>
                  </a:cubicBezTo>
                  <a:cubicBezTo>
                    <a:pt x="655889" y="294496"/>
                    <a:pt x="647968" y="241777"/>
                    <a:pt x="631452" y="191486"/>
                  </a:cubicBezTo>
                  <a:close/>
                </a:path>
              </a:pathLst>
            </a:custGeom>
            <a:solidFill>
              <a:srgbClr val="9AA6B9"/>
            </a:solidFill>
            <a:ln w="9508" cap="flat">
              <a:noFill/>
              <a:prstDash val="solid"/>
              <a:miter/>
            </a:ln>
          </p:spPr>
          <p:txBody>
            <a:bodyPr rtlCol="0" anchor="ctr"/>
            <a:lstStyle/>
            <a:p>
              <a:endParaRPr lang="en-US"/>
            </a:p>
          </p:txBody>
        </p:sp>
        <p:sp>
          <p:nvSpPr>
            <p:cNvPr id="8" name="Graphic 2">
              <a:extLst>
                <a:ext uri="{FF2B5EF4-FFF2-40B4-BE49-F238E27FC236}">
                  <a16:creationId xmlns:a16="http://schemas.microsoft.com/office/drawing/2014/main" id="{89B34529-7AD4-4743-87AE-893B08ABF269}"/>
                </a:ext>
              </a:extLst>
            </p:cNvPr>
            <p:cNvSpPr/>
            <p:nvPr/>
          </p:nvSpPr>
          <p:spPr>
            <a:xfrm>
              <a:off x="6306569" y="5051201"/>
              <a:ext cx="370114" cy="286057"/>
            </a:xfrm>
            <a:custGeom>
              <a:avLst/>
              <a:gdLst>
                <a:gd name="connsiteX0" fmla="*/ 156594 w 370114"/>
                <a:gd name="connsiteY0" fmla="*/ 136889 h 286057"/>
                <a:gd name="connsiteX1" fmla="*/ 72633 w 370114"/>
                <a:gd name="connsiteY1" fmla="*/ 52928 h 286057"/>
                <a:gd name="connsiteX2" fmla="*/ 0 w 370114"/>
                <a:gd name="connsiteY2" fmla="*/ 125561 h 286057"/>
                <a:gd name="connsiteX3" fmla="*/ 160592 w 370114"/>
                <a:gd name="connsiteY3" fmla="*/ 286058 h 286057"/>
                <a:gd name="connsiteX4" fmla="*/ 370114 w 370114"/>
                <a:gd name="connsiteY4" fmla="*/ 76536 h 286057"/>
                <a:gd name="connsiteX5" fmla="*/ 293483 w 370114"/>
                <a:gd name="connsiteY5" fmla="*/ 0 h 286057"/>
                <a:gd name="connsiteX6" fmla="*/ 156594 w 370114"/>
                <a:gd name="connsiteY6" fmla="*/ 136889 h 28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114" h="286057">
                  <a:moveTo>
                    <a:pt x="156594" y="136889"/>
                  </a:moveTo>
                  <a:lnTo>
                    <a:pt x="72633" y="52928"/>
                  </a:lnTo>
                  <a:lnTo>
                    <a:pt x="0" y="125561"/>
                  </a:lnTo>
                  <a:lnTo>
                    <a:pt x="160592" y="286058"/>
                  </a:lnTo>
                  <a:lnTo>
                    <a:pt x="370114" y="76536"/>
                  </a:lnTo>
                  <a:lnTo>
                    <a:pt x="293483" y="0"/>
                  </a:lnTo>
                  <a:lnTo>
                    <a:pt x="156594" y="136889"/>
                  </a:lnTo>
                  <a:close/>
                </a:path>
              </a:pathLst>
            </a:custGeom>
            <a:noFill/>
            <a:ln w="9223" cap="rnd">
              <a:solidFill>
                <a:srgbClr val="FFFFFF"/>
              </a:solidFill>
              <a:prstDash val="solid"/>
              <a:round/>
            </a:ln>
          </p:spPr>
          <p:txBody>
            <a:bodyPr rtlCol="0" anchor="ctr"/>
            <a:lstStyle/>
            <a:p>
              <a:endParaRPr lang="en-US"/>
            </a:p>
          </p:txBody>
        </p:sp>
        <p:sp>
          <p:nvSpPr>
            <p:cNvPr id="9" name="Graphic 2">
              <a:extLst>
                <a:ext uri="{FF2B5EF4-FFF2-40B4-BE49-F238E27FC236}">
                  <a16:creationId xmlns:a16="http://schemas.microsoft.com/office/drawing/2014/main" id="{4E3642F8-D302-9F45-9FF6-5C0DD9F470F3}"/>
                </a:ext>
              </a:extLst>
            </p:cNvPr>
            <p:cNvSpPr/>
            <p:nvPr/>
          </p:nvSpPr>
          <p:spPr>
            <a:xfrm>
              <a:off x="6583107" y="4840546"/>
              <a:ext cx="31230" cy="95499"/>
            </a:xfrm>
            <a:custGeom>
              <a:avLst/>
              <a:gdLst>
                <a:gd name="connsiteX0" fmla="*/ 30843 w 31230"/>
                <a:gd name="connsiteY0" fmla="*/ 22837 h 95499"/>
                <a:gd name="connsiteX1" fmla="*/ 30843 w 31230"/>
                <a:gd name="connsiteY1" fmla="*/ 75384 h 95499"/>
                <a:gd name="connsiteX2" fmla="*/ 13042 w 31230"/>
                <a:gd name="connsiteY2" fmla="*/ 95470 h 95499"/>
                <a:gd name="connsiteX3" fmla="*/ 952 w 31230"/>
                <a:gd name="connsiteY3" fmla="*/ 93376 h 95499"/>
                <a:gd name="connsiteX4" fmla="*/ 0 w 31230"/>
                <a:gd name="connsiteY4" fmla="*/ 92329 h 95499"/>
                <a:gd name="connsiteX5" fmla="*/ 0 w 31230"/>
                <a:gd name="connsiteY5" fmla="*/ 91377 h 95499"/>
                <a:gd name="connsiteX6" fmla="*/ 1999 w 31230"/>
                <a:gd name="connsiteY6" fmla="*/ 85855 h 95499"/>
                <a:gd name="connsiteX7" fmla="*/ 3789 w 31230"/>
                <a:gd name="connsiteY7" fmla="*/ 84913 h 95499"/>
                <a:gd name="connsiteX8" fmla="*/ 3998 w 31230"/>
                <a:gd name="connsiteY8" fmla="*/ 84999 h 95499"/>
                <a:gd name="connsiteX9" fmla="*/ 11042 w 31230"/>
                <a:gd name="connsiteY9" fmla="*/ 86236 h 95499"/>
                <a:gd name="connsiteX10" fmla="*/ 19515 w 31230"/>
                <a:gd name="connsiteY10" fmla="*/ 74432 h 95499"/>
                <a:gd name="connsiteX11" fmla="*/ 19515 w 31230"/>
                <a:gd name="connsiteY11" fmla="*/ 29596 h 95499"/>
                <a:gd name="connsiteX12" fmla="*/ 14089 w 31230"/>
                <a:gd name="connsiteY12" fmla="*/ 29596 h 95499"/>
                <a:gd name="connsiteX13" fmla="*/ 12565 w 31230"/>
                <a:gd name="connsiteY13" fmla="*/ 28168 h 95499"/>
                <a:gd name="connsiteX14" fmla="*/ 12565 w 31230"/>
                <a:gd name="connsiteY14" fmla="*/ 22837 h 95499"/>
                <a:gd name="connsiteX15" fmla="*/ 14089 w 31230"/>
                <a:gd name="connsiteY15" fmla="*/ 21409 h 95499"/>
                <a:gd name="connsiteX16" fmla="*/ 29320 w 31230"/>
                <a:gd name="connsiteY16" fmla="*/ 21409 h 95499"/>
                <a:gd name="connsiteX17" fmla="*/ 30824 w 31230"/>
                <a:gd name="connsiteY17" fmla="*/ 22304 h 95499"/>
                <a:gd name="connsiteX18" fmla="*/ 30843 w 31230"/>
                <a:gd name="connsiteY18" fmla="*/ 22837 h 95499"/>
                <a:gd name="connsiteX19" fmla="*/ 18658 w 31230"/>
                <a:gd name="connsiteY19" fmla="*/ 12366 h 95499"/>
                <a:gd name="connsiteX20" fmla="*/ 16754 w 31230"/>
                <a:gd name="connsiteY20" fmla="*/ 7225 h 95499"/>
                <a:gd name="connsiteX21" fmla="*/ 18753 w 31230"/>
                <a:gd name="connsiteY21" fmla="*/ 2085 h 95499"/>
                <a:gd name="connsiteX22" fmla="*/ 29224 w 31230"/>
                <a:gd name="connsiteY22" fmla="*/ 2085 h 95499"/>
                <a:gd name="connsiteX23" fmla="*/ 31224 w 31230"/>
                <a:gd name="connsiteY23" fmla="*/ 7225 h 95499"/>
                <a:gd name="connsiteX24" fmla="*/ 29129 w 31230"/>
                <a:gd name="connsiteY24" fmla="*/ 12366 h 95499"/>
                <a:gd name="connsiteX25" fmla="*/ 18658 w 31230"/>
                <a:gd name="connsiteY25" fmla="*/ 12366 h 9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1230" h="95499">
                  <a:moveTo>
                    <a:pt x="30843" y="22837"/>
                  </a:moveTo>
                  <a:lnTo>
                    <a:pt x="30843" y="75384"/>
                  </a:lnTo>
                  <a:cubicBezTo>
                    <a:pt x="30843" y="88806"/>
                    <a:pt x="24941" y="95470"/>
                    <a:pt x="13042" y="95470"/>
                  </a:cubicBezTo>
                  <a:cubicBezTo>
                    <a:pt x="8910" y="95660"/>
                    <a:pt x="4779" y="94937"/>
                    <a:pt x="952" y="93376"/>
                  </a:cubicBezTo>
                  <a:cubicBezTo>
                    <a:pt x="286" y="93376"/>
                    <a:pt x="0" y="92709"/>
                    <a:pt x="0" y="92329"/>
                  </a:cubicBezTo>
                  <a:cubicBezTo>
                    <a:pt x="0" y="91948"/>
                    <a:pt x="0" y="91662"/>
                    <a:pt x="0" y="91377"/>
                  </a:cubicBezTo>
                  <a:lnTo>
                    <a:pt x="1999" y="85855"/>
                  </a:lnTo>
                  <a:cubicBezTo>
                    <a:pt x="2237" y="85103"/>
                    <a:pt x="3037" y="84685"/>
                    <a:pt x="3789" y="84913"/>
                  </a:cubicBezTo>
                  <a:cubicBezTo>
                    <a:pt x="3855" y="84932"/>
                    <a:pt x="3931" y="84961"/>
                    <a:pt x="3998" y="84999"/>
                  </a:cubicBezTo>
                  <a:cubicBezTo>
                    <a:pt x="6244" y="85855"/>
                    <a:pt x="8634" y="86274"/>
                    <a:pt x="11042" y="86236"/>
                  </a:cubicBezTo>
                  <a:cubicBezTo>
                    <a:pt x="16659" y="86236"/>
                    <a:pt x="19515" y="82238"/>
                    <a:pt x="19515" y="74432"/>
                  </a:cubicBezTo>
                  <a:lnTo>
                    <a:pt x="19515" y="29596"/>
                  </a:lnTo>
                  <a:lnTo>
                    <a:pt x="14089" y="29596"/>
                  </a:lnTo>
                  <a:cubicBezTo>
                    <a:pt x="13042" y="29596"/>
                    <a:pt x="12565" y="29120"/>
                    <a:pt x="12565" y="28168"/>
                  </a:cubicBezTo>
                  <a:lnTo>
                    <a:pt x="12565" y="22837"/>
                  </a:lnTo>
                  <a:cubicBezTo>
                    <a:pt x="12565" y="21885"/>
                    <a:pt x="13042" y="21409"/>
                    <a:pt x="14089" y="21409"/>
                  </a:cubicBezTo>
                  <a:lnTo>
                    <a:pt x="29320" y="21409"/>
                  </a:lnTo>
                  <a:cubicBezTo>
                    <a:pt x="29986" y="21238"/>
                    <a:pt x="30652" y="21637"/>
                    <a:pt x="30824" y="22304"/>
                  </a:cubicBezTo>
                  <a:cubicBezTo>
                    <a:pt x="30871" y="22475"/>
                    <a:pt x="30881" y="22656"/>
                    <a:pt x="30843" y="22837"/>
                  </a:cubicBezTo>
                  <a:close/>
                  <a:moveTo>
                    <a:pt x="18658" y="12366"/>
                  </a:moveTo>
                  <a:cubicBezTo>
                    <a:pt x="17382" y="10966"/>
                    <a:pt x="16697" y="9120"/>
                    <a:pt x="16754" y="7225"/>
                  </a:cubicBezTo>
                  <a:cubicBezTo>
                    <a:pt x="16687" y="5312"/>
                    <a:pt x="17411" y="3446"/>
                    <a:pt x="18753" y="2085"/>
                  </a:cubicBezTo>
                  <a:cubicBezTo>
                    <a:pt x="21685" y="-695"/>
                    <a:pt x="26283" y="-695"/>
                    <a:pt x="29224" y="2085"/>
                  </a:cubicBezTo>
                  <a:cubicBezTo>
                    <a:pt x="30567" y="3446"/>
                    <a:pt x="31290" y="5312"/>
                    <a:pt x="31224" y="7225"/>
                  </a:cubicBezTo>
                  <a:cubicBezTo>
                    <a:pt x="31309" y="9158"/>
                    <a:pt x="30538" y="11043"/>
                    <a:pt x="29129" y="12366"/>
                  </a:cubicBezTo>
                  <a:cubicBezTo>
                    <a:pt x="26188" y="15145"/>
                    <a:pt x="21590" y="15145"/>
                    <a:pt x="18658" y="12366"/>
                  </a:cubicBezTo>
                  <a:close/>
                </a:path>
              </a:pathLst>
            </a:custGeom>
            <a:solidFill>
              <a:srgbClr val="FFFFFF"/>
            </a:solidFill>
            <a:ln w="9508" cap="flat">
              <a:noFill/>
              <a:prstDash val="solid"/>
              <a:miter/>
            </a:ln>
          </p:spPr>
          <p:txBody>
            <a:bodyPr rtlCol="0" anchor="ctr"/>
            <a:lstStyle/>
            <a:p>
              <a:endParaRPr lang="en-US"/>
            </a:p>
          </p:txBody>
        </p:sp>
        <p:sp>
          <p:nvSpPr>
            <p:cNvPr id="10" name="Graphic 2">
              <a:extLst>
                <a:ext uri="{FF2B5EF4-FFF2-40B4-BE49-F238E27FC236}">
                  <a16:creationId xmlns:a16="http://schemas.microsoft.com/office/drawing/2014/main" id="{F8808A76-8494-3641-B29D-BA6BA9F10B7B}"/>
                </a:ext>
              </a:extLst>
            </p:cNvPr>
            <p:cNvSpPr/>
            <p:nvPr/>
          </p:nvSpPr>
          <p:spPr>
            <a:xfrm>
              <a:off x="6625783" y="4860396"/>
              <a:ext cx="42964" cy="52751"/>
            </a:xfrm>
            <a:custGeom>
              <a:avLst/>
              <a:gdLst>
                <a:gd name="connsiteX0" fmla="*/ 23294 w 42964"/>
                <a:gd name="connsiteY0" fmla="*/ 52678 h 52751"/>
                <a:gd name="connsiteX1" fmla="*/ 5683 w 42964"/>
                <a:gd name="connsiteY1" fmla="*/ 45634 h 52751"/>
                <a:gd name="connsiteX2" fmla="*/ 67 w 42964"/>
                <a:gd name="connsiteY2" fmla="*/ 26595 h 52751"/>
                <a:gd name="connsiteX3" fmla="*/ 6064 w 42964"/>
                <a:gd name="connsiteY3" fmla="*/ 7556 h 52751"/>
                <a:gd name="connsiteX4" fmla="*/ 23199 w 42964"/>
                <a:gd name="connsiteY4" fmla="*/ 36 h 52751"/>
                <a:gd name="connsiteX5" fmla="*/ 32718 w 42964"/>
                <a:gd name="connsiteY5" fmla="*/ 2130 h 52751"/>
                <a:gd name="connsiteX6" fmla="*/ 38811 w 42964"/>
                <a:gd name="connsiteY6" fmla="*/ 7652 h 52751"/>
                <a:gd name="connsiteX7" fmla="*/ 42904 w 42964"/>
                <a:gd name="connsiteY7" fmla="*/ 23549 h 52751"/>
                <a:gd name="connsiteX8" fmla="*/ 42428 w 42964"/>
                <a:gd name="connsiteY8" fmla="*/ 28213 h 52751"/>
                <a:gd name="connsiteX9" fmla="*/ 40905 w 42964"/>
                <a:gd name="connsiteY9" fmla="*/ 28213 h 52751"/>
                <a:gd name="connsiteX10" fmla="*/ 11299 w 42964"/>
                <a:gd name="connsiteY10" fmla="*/ 28213 h 52751"/>
                <a:gd name="connsiteX11" fmla="*/ 14917 w 42964"/>
                <a:gd name="connsiteY11" fmla="*/ 39446 h 52751"/>
                <a:gd name="connsiteX12" fmla="*/ 25483 w 42964"/>
                <a:gd name="connsiteY12" fmla="*/ 43444 h 52751"/>
                <a:gd name="connsiteX13" fmla="*/ 36907 w 42964"/>
                <a:gd name="connsiteY13" fmla="*/ 40779 h 52751"/>
                <a:gd name="connsiteX14" fmla="*/ 38906 w 42964"/>
                <a:gd name="connsiteY14" fmla="*/ 41636 h 52751"/>
                <a:gd name="connsiteX15" fmla="*/ 40810 w 42964"/>
                <a:gd name="connsiteY15" fmla="*/ 46205 h 52751"/>
                <a:gd name="connsiteX16" fmla="*/ 39953 w 42964"/>
                <a:gd name="connsiteY16" fmla="*/ 48299 h 52751"/>
                <a:gd name="connsiteX17" fmla="*/ 23294 w 42964"/>
                <a:gd name="connsiteY17" fmla="*/ 52678 h 52751"/>
                <a:gd name="connsiteX18" fmla="*/ 11299 w 42964"/>
                <a:gd name="connsiteY18" fmla="*/ 21455 h 52751"/>
                <a:gd name="connsiteX19" fmla="*/ 32242 w 42964"/>
                <a:gd name="connsiteY19" fmla="*/ 21455 h 52751"/>
                <a:gd name="connsiteX20" fmla="*/ 22723 w 42964"/>
                <a:gd name="connsiteY20" fmla="*/ 8889 h 52751"/>
                <a:gd name="connsiteX21" fmla="*/ 14250 w 42964"/>
                <a:gd name="connsiteY21" fmla="*/ 12697 h 52751"/>
                <a:gd name="connsiteX22" fmla="*/ 11299 w 42964"/>
                <a:gd name="connsiteY22" fmla="*/ 21455 h 5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2964" h="52751">
                  <a:moveTo>
                    <a:pt x="23294" y="52678"/>
                  </a:moveTo>
                  <a:cubicBezTo>
                    <a:pt x="16640" y="53231"/>
                    <a:pt x="10119" y="50622"/>
                    <a:pt x="5683" y="45634"/>
                  </a:cubicBezTo>
                  <a:cubicBezTo>
                    <a:pt x="1599" y="40160"/>
                    <a:pt x="-400" y="33411"/>
                    <a:pt x="67" y="26595"/>
                  </a:cubicBezTo>
                  <a:cubicBezTo>
                    <a:pt x="-171" y="19751"/>
                    <a:pt x="1942" y="13030"/>
                    <a:pt x="6064" y="7556"/>
                  </a:cubicBezTo>
                  <a:cubicBezTo>
                    <a:pt x="10233" y="2444"/>
                    <a:pt x="16611" y="-354"/>
                    <a:pt x="23199" y="36"/>
                  </a:cubicBezTo>
                  <a:cubicBezTo>
                    <a:pt x="26492" y="-69"/>
                    <a:pt x="29767" y="645"/>
                    <a:pt x="32718" y="2130"/>
                  </a:cubicBezTo>
                  <a:cubicBezTo>
                    <a:pt x="35222" y="3368"/>
                    <a:pt x="37335" y="5281"/>
                    <a:pt x="38811" y="7652"/>
                  </a:cubicBezTo>
                  <a:cubicBezTo>
                    <a:pt x="41562" y="12497"/>
                    <a:pt x="42980" y="17980"/>
                    <a:pt x="42904" y="23549"/>
                  </a:cubicBezTo>
                  <a:cubicBezTo>
                    <a:pt x="43066" y="25120"/>
                    <a:pt x="42904" y="26709"/>
                    <a:pt x="42428" y="28213"/>
                  </a:cubicBezTo>
                  <a:cubicBezTo>
                    <a:pt x="41933" y="28375"/>
                    <a:pt x="41400" y="28375"/>
                    <a:pt x="40905" y="28213"/>
                  </a:cubicBezTo>
                  <a:lnTo>
                    <a:pt x="11299" y="28213"/>
                  </a:lnTo>
                  <a:cubicBezTo>
                    <a:pt x="11366" y="32231"/>
                    <a:pt x="12632" y="36143"/>
                    <a:pt x="14917" y="39446"/>
                  </a:cubicBezTo>
                  <a:cubicBezTo>
                    <a:pt x="17592" y="42407"/>
                    <a:pt x="21523" y="43892"/>
                    <a:pt x="25483" y="43444"/>
                  </a:cubicBezTo>
                  <a:cubicBezTo>
                    <a:pt x="29443" y="43406"/>
                    <a:pt x="33337" y="42492"/>
                    <a:pt x="36907" y="40779"/>
                  </a:cubicBezTo>
                  <a:cubicBezTo>
                    <a:pt x="37859" y="40274"/>
                    <a:pt x="38525" y="40560"/>
                    <a:pt x="38906" y="41636"/>
                  </a:cubicBezTo>
                  <a:lnTo>
                    <a:pt x="40810" y="46205"/>
                  </a:lnTo>
                  <a:cubicBezTo>
                    <a:pt x="40810" y="47062"/>
                    <a:pt x="40810" y="47728"/>
                    <a:pt x="39953" y="48299"/>
                  </a:cubicBezTo>
                  <a:cubicBezTo>
                    <a:pt x="34850" y="51127"/>
                    <a:pt x="29129" y="52631"/>
                    <a:pt x="23294" y="52678"/>
                  </a:cubicBezTo>
                  <a:close/>
                  <a:moveTo>
                    <a:pt x="11299" y="21455"/>
                  </a:moveTo>
                  <a:lnTo>
                    <a:pt x="32242" y="21455"/>
                  </a:lnTo>
                  <a:cubicBezTo>
                    <a:pt x="32242" y="13078"/>
                    <a:pt x="29101" y="8889"/>
                    <a:pt x="22723" y="8889"/>
                  </a:cubicBezTo>
                  <a:cubicBezTo>
                    <a:pt x="19429" y="8603"/>
                    <a:pt x="16221" y="10041"/>
                    <a:pt x="14250" y="12697"/>
                  </a:cubicBezTo>
                  <a:cubicBezTo>
                    <a:pt x="12461" y="15277"/>
                    <a:pt x="11433" y="18313"/>
                    <a:pt x="11299" y="21455"/>
                  </a:cubicBezTo>
                  <a:close/>
                </a:path>
              </a:pathLst>
            </a:custGeom>
            <a:solidFill>
              <a:srgbClr val="FFFFFF"/>
            </a:solidFill>
            <a:ln w="9508" cap="flat">
              <a:noFill/>
              <a:prstDash val="solid"/>
              <a:miter/>
            </a:ln>
          </p:spPr>
          <p:txBody>
            <a:bodyPr rtlCol="0" anchor="ctr"/>
            <a:lstStyle/>
            <a:p>
              <a:endParaRPr lang="en-US"/>
            </a:p>
          </p:txBody>
        </p:sp>
        <p:sp>
          <p:nvSpPr>
            <p:cNvPr id="11" name="Graphic 2">
              <a:extLst>
                <a:ext uri="{FF2B5EF4-FFF2-40B4-BE49-F238E27FC236}">
                  <a16:creationId xmlns:a16="http://schemas.microsoft.com/office/drawing/2014/main" id="{31E708E1-1FC9-2E4A-8111-FF9F15CA0077}"/>
                </a:ext>
              </a:extLst>
            </p:cNvPr>
            <p:cNvSpPr/>
            <p:nvPr/>
          </p:nvSpPr>
          <p:spPr>
            <a:xfrm>
              <a:off x="6355490" y="4918295"/>
              <a:ext cx="62660" cy="91347"/>
            </a:xfrm>
            <a:custGeom>
              <a:avLst/>
              <a:gdLst>
                <a:gd name="connsiteX0" fmla="*/ 55601 w 62660"/>
                <a:gd name="connsiteY0" fmla="*/ 80263 h 91347"/>
                <a:gd name="connsiteX1" fmla="*/ 60837 w 62660"/>
                <a:gd name="connsiteY1" fmla="*/ 80263 h 91347"/>
                <a:gd name="connsiteX2" fmla="*/ 62646 w 62660"/>
                <a:gd name="connsiteY2" fmla="*/ 81662 h 91347"/>
                <a:gd name="connsiteX3" fmla="*/ 62646 w 62660"/>
                <a:gd name="connsiteY3" fmla="*/ 82072 h 91347"/>
                <a:gd name="connsiteX4" fmla="*/ 62646 w 62660"/>
                <a:gd name="connsiteY4" fmla="*/ 87974 h 91347"/>
                <a:gd name="connsiteX5" fmla="*/ 61246 w 62660"/>
                <a:gd name="connsiteY5" fmla="*/ 89782 h 91347"/>
                <a:gd name="connsiteX6" fmla="*/ 60837 w 62660"/>
                <a:gd name="connsiteY6" fmla="*/ 89782 h 91347"/>
                <a:gd name="connsiteX7" fmla="*/ 47129 w 62660"/>
                <a:gd name="connsiteY7" fmla="*/ 89782 h 91347"/>
                <a:gd name="connsiteX8" fmla="*/ 45320 w 62660"/>
                <a:gd name="connsiteY8" fmla="*/ 87974 h 91347"/>
                <a:gd name="connsiteX9" fmla="*/ 44369 w 62660"/>
                <a:gd name="connsiteY9" fmla="*/ 80929 h 91347"/>
                <a:gd name="connsiteX10" fmla="*/ 24758 w 62660"/>
                <a:gd name="connsiteY10" fmla="*/ 91305 h 91347"/>
                <a:gd name="connsiteX11" fmla="*/ 6481 w 62660"/>
                <a:gd name="connsiteY11" fmla="*/ 83880 h 91347"/>
                <a:gd name="connsiteX12" fmla="*/ 103 w 62660"/>
                <a:gd name="connsiteY12" fmla="*/ 60843 h 91347"/>
                <a:gd name="connsiteX13" fmla="*/ 7528 w 62660"/>
                <a:gd name="connsiteY13" fmla="*/ 36949 h 91347"/>
                <a:gd name="connsiteX14" fmla="*/ 26567 w 62660"/>
                <a:gd name="connsiteY14" fmla="*/ 28763 h 91347"/>
                <a:gd name="connsiteX15" fmla="*/ 36086 w 62660"/>
                <a:gd name="connsiteY15" fmla="*/ 30762 h 91347"/>
                <a:gd name="connsiteX16" fmla="*/ 42084 w 62660"/>
                <a:gd name="connsiteY16" fmla="*/ 35522 h 91347"/>
                <a:gd name="connsiteX17" fmla="*/ 42084 w 62660"/>
                <a:gd name="connsiteY17" fmla="*/ 10010 h 91347"/>
                <a:gd name="connsiteX18" fmla="*/ 35706 w 62660"/>
                <a:gd name="connsiteY18" fmla="*/ 10010 h 91347"/>
                <a:gd name="connsiteX19" fmla="*/ 33897 w 62660"/>
                <a:gd name="connsiteY19" fmla="*/ 8610 h 91347"/>
                <a:gd name="connsiteX20" fmla="*/ 33897 w 62660"/>
                <a:gd name="connsiteY20" fmla="*/ 8201 h 91347"/>
                <a:gd name="connsiteX21" fmla="*/ 33897 w 62660"/>
                <a:gd name="connsiteY21" fmla="*/ 1823 h 91347"/>
                <a:gd name="connsiteX22" fmla="*/ 35297 w 62660"/>
                <a:gd name="connsiteY22" fmla="*/ 14 h 91347"/>
                <a:gd name="connsiteX23" fmla="*/ 35706 w 62660"/>
                <a:gd name="connsiteY23" fmla="*/ 14 h 91347"/>
                <a:gd name="connsiteX24" fmla="*/ 53793 w 62660"/>
                <a:gd name="connsiteY24" fmla="*/ 14 h 91347"/>
                <a:gd name="connsiteX25" fmla="*/ 55601 w 62660"/>
                <a:gd name="connsiteY25" fmla="*/ 1413 h 91347"/>
                <a:gd name="connsiteX26" fmla="*/ 55601 w 62660"/>
                <a:gd name="connsiteY26" fmla="*/ 1823 h 91347"/>
                <a:gd name="connsiteX27" fmla="*/ 42084 w 62660"/>
                <a:gd name="connsiteY27" fmla="*/ 67126 h 91347"/>
                <a:gd name="connsiteX28" fmla="*/ 42084 w 62660"/>
                <a:gd name="connsiteY28" fmla="*/ 45898 h 91347"/>
                <a:gd name="connsiteX29" fmla="*/ 36658 w 62660"/>
                <a:gd name="connsiteY29" fmla="*/ 41424 h 91347"/>
                <a:gd name="connsiteX30" fmla="*/ 28757 w 62660"/>
                <a:gd name="connsiteY30" fmla="*/ 39425 h 91347"/>
                <a:gd name="connsiteX31" fmla="*/ 13716 w 62660"/>
                <a:gd name="connsiteY31" fmla="*/ 59701 h 91347"/>
                <a:gd name="connsiteX32" fmla="*/ 20475 w 62660"/>
                <a:gd name="connsiteY32" fmla="*/ 78740 h 91347"/>
                <a:gd name="connsiteX33" fmla="*/ 28471 w 62660"/>
                <a:gd name="connsiteY33" fmla="*/ 80358 h 91347"/>
                <a:gd name="connsiteX34" fmla="*/ 37990 w 62660"/>
                <a:gd name="connsiteY34" fmla="*/ 76645 h 91347"/>
                <a:gd name="connsiteX35" fmla="*/ 42084 w 62660"/>
                <a:gd name="connsiteY35" fmla="*/ 67126 h 9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2660" h="91347">
                  <a:moveTo>
                    <a:pt x="55601" y="80263"/>
                  </a:moveTo>
                  <a:lnTo>
                    <a:pt x="60837" y="80263"/>
                  </a:lnTo>
                  <a:cubicBezTo>
                    <a:pt x="61722" y="80149"/>
                    <a:pt x="62531" y="80777"/>
                    <a:pt x="62646" y="81662"/>
                  </a:cubicBezTo>
                  <a:cubicBezTo>
                    <a:pt x="62665" y="81795"/>
                    <a:pt x="62665" y="81938"/>
                    <a:pt x="62646" y="82072"/>
                  </a:cubicBezTo>
                  <a:lnTo>
                    <a:pt x="62646" y="87974"/>
                  </a:lnTo>
                  <a:cubicBezTo>
                    <a:pt x="62760" y="88859"/>
                    <a:pt x="62132" y="89668"/>
                    <a:pt x="61246" y="89782"/>
                  </a:cubicBezTo>
                  <a:cubicBezTo>
                    <a:pt x="61113" y="89801"/>
                    <a:pt x="60970" y="89801"/>
                    <a:pt x="60837" y="89782"/>
                  </a:cubicBezTo>
                  <a:lnTo>
                    <a:pt x="47129" y="89782"/>
                  </a:lnTo>
                  <a:cubicBezTo>
                    <a:pt x="46082" y="89782"/>
                    <a:pt x="45511" y="89211"/>
                    <a:pt x="45320" y="87974"/>
                  </a:cubicBezTo>
                  <a:lnTo>
                    <a:pt x="44369" y="80929"/>
                  </a:lnTo>
                  <a:cubicBezTo>
                    <a:pt x="40304" y="87802"/>
                    <a:pt x="32726" y="91810"/>
                    <a:pt x="24758" y="91305"/>
                  </a:cubicBezTo>
                  <a:cubicBezTo>
                    <a:pt x="17857" y="91724"/>
                    <a:pt x="11136" y="88992"/>
                    <a:pt x="6481" y="83880"/>
                  </a:cubicBezTo>
                  <a:cubicBezTo>
                    <a:pt x="1731" y="77179"/>
                    <a:pt x="-525" y="69030"/>
                    <a:pt x="103" y="60843"/>
                  </a:cubicBezTo>
                  <a:cubicBezTo>
                    <a:pt x="-497" y="52228"/>
                    <a:pt x="2159" y="43708"/>
                    <a:pt x="7528" y="36949"/>
                  </a:cubicBezTo>
                  <a:cubicBezTo>
                    <a:pt x="12374" y="31571"/>
                    <a:pt x="19332" y="28573"/>
                    <a:pt x="26567" y="28763"/>
                  </a:cubicBezTo>
                  <a:cubicBezTo>
                    <a:pt x="29851" y="28687"/>
                    <a:pt x="33107" y="29372"/>
                    <a:pt x="36086" y="30762"/>
                  </a:cubicBezTo>
                  <a:cubicBezTo>
                    <a:pt x="38447" y="31828"/>
                    <a:pt x="40513" y="33465"/>
                    <a:pt x="42084" y="35522"/>
                  </a:cubicBezTo>
                  <a:lnTo>
                    <a:pt x="42084" y="10010"/>
                  </a:lnTo>
                  <a:lnTo>
                    <a:pt x="35706" y="10010"/>
                  </a:lnTo>
                  <a:cubicBezTo>
                    <a:pt x="34820" y="10124"/>
                    <a:pt x="34011" y="9496"/>
                    <a:pt x="33897" y="8610"/>
                  </a:cubicBezTo>
                  <a:cubicBezTo>
                    <a:pt x="33878" y="8477"/>
                    <a:pt x="33878" y="8334"/>
                    <a:pt x="33897" y="8201"/>
                  </a:cubicBezTo>
                  <a:lnTo>
                    <a:pt x="33897" y="1823"/>
                  </a:lnTo>
                  <a:cubicBezTo>
                    <a:pt x="33783" y="938"/>
                    <a:pt x="34411" y="129"/>
                    <a:pt x="35297" y="14"/>
                  </a:cubicBezTo>
                  <a:cubicBezTo>
                    <a:pt x="35430" y="-5"/>
                    <a:pt x="35573" y="-5"/>
                    <a:pt x="35706" y="14"/>
                  </a:cubicBezTo>
                  <a:lnTo>
                    <a:pt x="53793" y="14"/>
                  </a:lnTo>
                  <a:cubicBezTo>
                    <a:pt x="54678" y="-100"/>
                    <a:pt x="55487" y="528"/>
                    <a:pt x="55601" y="1413"/>
                  </a:cubicBezTo>
                  <a:cubicBezTo>
                    <a:pt x="55620" y="1547"/>
                    <a:pt x="55620" y="1690"/>
                    <a:pt x="55601" y="1823"/>
                  </a:cubicBezTo>
                  <a:close/>
                  <a:moveTo>
                    <a:pt x="42084" y="67126"/>
                  </a:moveTo>
                  <a:lnTo>
                    <a:pt x="42084" y="45898"/>
                  </a:lnTo>
                  <a:cubicBezTo>
                    <a:pt x="40665" y="43994"/>
                    <a:pt x="38799" y="42452"/>
                    <a:pt x="36658" y="41424"/>
                  </a:cubicBezTo>
                  <a:cubicBezTo>
                    <a:pt x="34211" y="40148"/>
                    <a:pt x="31508" y="39463"/>
                    <a:pt x="28757" y="39425"/>
                  </a:cubicBezTo>
                  <a:cubicBezTo>
                    <a:pt x="19237" y="39425"/>
                    <a:pt x="13716" y="46183"/>
                    <a:pt x="13716" y="59701"/>
                  </a:cubicBezTo>
                  <a:cubicBezTo>
                    <a:pt x="13716" y="70077"/>
                    <a:pt x="16001" y="76550"/>
                    <a:pt x="20475" y="78740"/>
                  </a:cubicBezTo>
                  <a:cubicBezTo>
                    <a:pt x="22969" y="79920"/>
                    <a:pt x="25710" y="80482"/>
                    <a:pt x="28471" y="80358"/>
                  </a:cubicBezTo>
                  <a:cubicBezTo>
                    <a:pt x="32003" y="80367"/>
                    <a:pt x="35401" y="79035"/>
                    <a:pt x="37990" y="76645"/>
                  </a:cubicBezTo>
                  <a:cubicBezTo>
                    <a:pt x="40675" y="74218"/>
                    <a:pt x="42169" y="70743"/>
                    <a:pt x="42084" y="67126"/>
                  </a:cubicBezTo>
                  <a:close/>
                </a:path>
              </a:pathLst>
            </a:custGeom>
            <a:solidFill>
              <a:srgbClr val="FFFFFF"/>
            </a:solidFill>
            <a:ln w="9508" cap="flat">
              <a:noFill/>
              <a:prstDash val="solid"/>
              <a:miter/>
            </a:ln>
          </p:spPr>
          <p:txBody>
            <a:bodyPr rtlCol="0" anchor="ctr"/>
            <a:lstStyle/>
            <a:p>
              <a:endParaRPr lang="en-US"/>
            </a:p>
          </p:txBody>
        </p:sp>
        <p:sp>
          <p:nvSpPr>
            <p:cNvPr id="12" name="Graphic 2">
              <a:extLst>
                <a:ext uri="{FF2B5EF4-FFF2-40B4-BE49-F238E27FC236}">
                  <a16:creationId xmlns:a16="http://schemas.microsoft.com/office/drawing/2014/main" id="{926AB3DC-92D7-2F41-AD69-798E9DA74760}"/>
                </a:ext>
              </a:extLst>
            </p:cNvPr>
            <p:cNvSpPr/>
            <p:nvPr/>
          </p:nvSpPr>
          <p:spPr>
            <a:xfrm>
              <a:off x="6425882" y="4947310"/>
              <a:ext cx="55762" cy="62626"/>
            </a:xfrm>
            <a:custGeom>
              <a:avLst/>
              <a:gdLst>
                <a:gd name="connsiteX0" fmla="*/ 35377 w 55762"/>
                <a:gd name="connsiteY0" fmla="*/ 24975 h 62626"/>
                <a:gd name="connsiteX1" fmla="*/ 35377 w 55762"/>
                <a:gd name="connsiteY1" fmla="*/ 20786 h 62626"/>
                <a:gd name="connsiteX2" fmla="*/ 30617 w 55762"/>
                <a:gd name="connsiteY2" fmla="*/ 10029 h 62626"/>
                <a:gd name="connsiteX3" fmla="*/ 23954 w 55762"/>
                <a:gd name="connsiteY3" fmla="*/ 9077 h 62626"/>
                <a:gd name="connsiteX4" fmla="*/ 14434 w 55762"/>
                <a:gd name="connsiteY4" fmla="*/ 16788 h 62626"/>
                <a:gd name="connsiteX5" fmla="*/ 12625 w 55762"/>
                <a:gd name="connsiteY5" fmla="*/ 18597 h 62626"/>
                <a:gd name="connsiteX6" fmla="*/ 4915 w 55762"/>
                <a:gd name="connsiteY6" fmla="*/ 18597 h 62626"/>
                <a:gd name="connsiteX7" fmla="*/ 3201 w 55762"/>
                <a:gd name="connsiteY7" fmla="*/ 16788 h 62626"/>
                <a:gd name="connsiteX8" fmla="*/ 10341 w 55762"/>
                <a:gd name="connsiteY8" fmla="*/ 3842 h 62626"/>
                <a:gd name="connsiteX9" fmla="*/ 27095 w 55762"/>
                <a:gd name="connsiteY9" fmla="*/ 34 h 62626"/>
                <a:gd name="connsiteX10" fmla="*/ 48704 w 55762"/>
                <a:gd name="connsiteY10" fmla="*/ 19834 h 62626"/>
                <a:gd name="connsiteX11" fmla="*/ 48704 w 55762"/>
                <a:gd name="connsiteY11" fmla="*/ 51534 h 62626"/>
                <a:gd name="connsiteX12" fmla="*/ 53940 w 55762"/>
                <a:gd name="connsiteY12" fmla="*/ 51534 h 62626"/>
                <a:gd name="connsiteX13" fmla="*/ 55748 w 55762"/>
                <a:gd name="connsiteY13" fmla="*/ 52933 h 62626"/>
                <a:gd name="connsiteX14" fmla="*/ 55748 w 55762"/>
                <a:gd name="connsiteY14" fmla="*/ 53343 h 62626"/>
                <a:gd name="connsiteX15" fmla="*/ 55748 w 55762"/>
                <a:gd name="connsiteY15" fmla="*/ 59245 h 62626"/>
                <a:gd name="connsiteX16" fmla="*/ 54349 w 55762"/>
                <a:gd name="connsiteY16" fmla="*/ 61053 h 62626"/>
                <a:gd name="connsiteX17" fmla="*/ 53940 w 55762"/>
                <a:gd name="connsiteY17" fmla="*/ 61053 h 62626"/>
                <a:gd name="connsiteX18" fmla="*/ 39661 w 55762"/>
                <a:gd name="connsiteY18" fmla="*/ 61053 h 62626"/>
                <a:gd name="connsiteX19" fmla="*/ 37852 w 55762"/>
                <a:gd name="connsiteY19" fmla="*/ 59245 h 62626"/>
                <a:gd name="connsiteX20" fmla="*/ 36995 w 55762"/>
                <a:gd name="connsiteY20" fmla="*/ 53723 h 62626"/>
                <a:gd name="connsiteX21" fmla="*/ 17956 w 55762"/>
                <a:gd name="connsiteY21" fmla="*/ 62576 h 62626"/>
                <a:gd name="connsiteX22" fmla="*/ 5105 w 55762"/>
                <a:gd name="connsiteY22" fmla="*/ 58483 h 62626"/>
                <a:gd name="connsiteX23" fmla="*/ 60 w 55762"/>
                <a:gd name="connsiteY23" fmla="*/ 45537 h 62626"/>
                <a:gd name="connsiteX24" fmla="*/ 9579 w 55762"/>
                <a:gd name="connsiteY24" fmla="*/ 29449 h 62626"/>
                <a:gd name="connsiteX25" fmla="*/ 28618 w 55762"/>
                <a:gd name="connsiteY25" fmla="*/ 25355 h 62626"/>
                <a:gd name="connsiteX26" fmla="*/ 35377 w 55762"/>
                <a:gd name="connsiteY26" fmla="*/ 42586 h 62626"/>
                <a:gd name="connsiteX27" fmla="*/ 35377 w 55762"/>
                <a:gd name="connsiteY27" fmla="*/ 33066 h 62626"/>
                <a:gd name="connsiteX28" fmla="*/ 21098 w 55762"/>
                <a:gd name="connsiteY28" fmla="*/ 34113 h 62626"/>
                <a:gd name="connsiteX29" fmla="*/ 16433 w 55762"/>
                <a:gd name="connsiteY29" fmla="*/ 36303 h 62626"/>
                <a:gd name="connsiteX30" fmla="*/ 12530 w 55762"/>
                <a:gd name="connsiteY30" fmla="*/ 43728 h 62626"/>
                <a:gd name="connsiteX31" fmla="*/ 22050 w 55762"/>
                <a:gd name="connsiteY31" fmla="*/ 52105 h 62626"/>
                <a:gd name="connsiteX32" fmla="*/ 31569 w 55762"/>
                <a:gd name="connsiteY32" fmla="*/ 49154 h 62626"/>
                <a:gd name="connsiteX33" fmla="*/ 35662 w 55762"/>
                <a:gd name="connsiteY33" fmla="*/ 42586 h 62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762" h="62626">
                  <a:moveTo>
                    <a:pt x="35377" y="24975"/>
                  </a:moveTo>
                  <a:lnTo>
                    <a:pt x="35377" y="20786"/>
                  </a:lnTo>
                  <a:cubicBezTo>
                    <a:pt x="35377" y="15074"/>
                    <a:pt x="33759" y="11267"/>
                    <a:pt x="30617" y="10029"/>
                  </a:cubicBezTo>
                  <a:cubicBezTo>
                    <a:pt x="28475" y="9287"/>
                    <a:pt x="26219" y="8963"/>
                    <a:pt x="23954" y="9077"/>
                  </a:cubicBezTo>
                  <a:cubicBezTo>
                    <a:pt x="19327" y="8992"/>
                    <a:pt x="15310" y="12247"/>
                    <a:pt x="14434" y="16788"/>
                  </a:cubicBezTo>
                  <a:cubicBezTo>
                    <a:pt x="14434" y="18026"/>
                    <a:pt x="13577" y="18597"/>
                    <a:pt x="12625" y="18597"/>
                  </a:cubicBezTo>
                  <a:lnTo>
                    <a:pt x="4915" y="18597"/>
                  </a:lnTo>
                  <a:cubicBezTo>
                    <a:pt x="3582" y="18597"/>
                    <a:pt x="3011" y="18026"/>
                    <a:pt x="3201" y="16788"/>
                  </a:cubicBezTo>
                  <a:cubicBezTo>
                    <a:pt x="3153" y="11524"/>
                    <a:pt x="5857" y="6612"/>
                    <a:pt x="10341" y="3842"/>
                  </a:cubicBezTo>
                  <a:cubicBezTo>
                    <a:pt x="15481" y="1081"/>
                    <a:pt x="21269" y="-233"/>
                    <a:pt x="27095" y="34"/>
                  </a:cubicBezTo>
                  <a:cubicBezTo>
                    <a:pt x="41564" y="34"/>
                    <a:pt x="48704" y="6602"/>
                    <a:pt x="48704" y="19834"/>
                  </a:cubicBezTo>
                  <a:lnTo>
                    <a:pt x="48704" y="51534"/>
                  </a:lnTo>
                  <a:lnTo>
                    <a:pt x="53940" y="51534"/>
                  </a:lnTo>
                  <a:cubicBezTo>
                    <a:pt x="54825" y="51420"/>
                    <a:pt x="55634" y="52048"/>
                    <a:pt x="55748" y="52933"/>
                  </a:cubicBezTo>
                  <a:cubicBezTo>
                    <a:pt x="55767" y="53067"/>
                    <a:pt x="55767" y="53209"/>
                    <a:pt x="55748" y="53343"/>
                  </a:cubicBezTo>
                  <a:lnTo>
                    <a:pt x="55748" y="59245"/>
                  </a:lnTo>
                  <a:cubicBezTo>
                    <a:pt x="55862" y="60130"/>
                    <a:pt x="55234" y="60939"/>
                    <a:pt x="54349" y="61053"/>
                  </a:cubicBezTo>
                  <a:cubicBezTo>
                    <a:pt x="54216" y="61072"/>
                    <a:pt x="54073" y="61072"/>
                    <a:pt x="53940" y="61053"/>
                  </a:cubicBezTo>
                  <a:lnTo>
                    <a:pt x="39661" y="61053"/>
                  </a:lnTo>
                  <a:cubicBezTo>
                    <a:pt x="38613" y="61053"/>
                    <a:pt x="38042" y="60482"/>
                    <a:pt x="37852" y="59245"/>
                  </a:cubicBezTo>
                  <a:lnTo>
                    <a:pt x="36995" y="53723"/>
                  </a:lnTo>
                  <a:cubicBezTo>
                    <a:pt x="32578" y="59740"/>
                    <a:pt x="25400" y="63081"/>
                    <a:pt x="17956" y="62576"/>
                  </a:cubicBezTo>
                  <a:cubicBezTo>
                    <a:pt x="13330" y="62729"/>
                    <a:pt x="8789" y="61282"/>
                    <a:pt x="5105" y="58483"/>
                  </a:cubicBezTo>
                  <a:cubicBezTo>
                    <a:pt x="1507" y="55189"/>
                    <a:pt x="-359" y="50401"/>
                    <a:pt x="60" y="45537"/>
                  </a:cubicBezTo>
                  <a:cubicBezTo>
                    <a:pt x="-531" y="38692"/>
                    <a:pt x="3296" y="32228"/>
                    <a:pt x="9579" y="29449"/>
                  </a:cubicBezTo>
                  <a:cubicBezTo>
                    <a:pt x="15595" y="26859"/>
                    <a:pt x="22068" y="25470"/>
                    <a:pt x="28618" y="25355"/>
                  </a:cubicBezTo>
                  <a:close/>
                  <a:moveTo>
                    <a:pt x="35377" y="42586"/>
                  </a:moveTo>
                  <a:lnTo>
                    <a:pt x="35377" y="33066"/>
                  </a:lnTo>
                  <a:cubicBezTo>
                    <a:pt x="30588" y="32761"/>
                    <a:pt x="25791" y="33114"/>
                    <a:pt x="21098" y="34113"/>
                  </a:cubicBezTo>
                  <a:cubicBezTo>
                    <a:pt x="19489" y="34732"/>
                    <a:pt x="17937" y="35465"/>
                    <a:pt x="16433" y="36303"/>
                  </a:cubicBezTo>
                  <a:cubicBezTo>
                    <a:pt x="13768" y="37778"/>
                    <a:pt x="12225" y="40691"/>
                    <a:pt x="12530" y="43728"/>
                  </a:cubicBezTo>
                  <a:cubicBezTo>
                    <a:pt x="12530" y="49344"/>
                    <a:pt x="15767" y="52105"/>
                    <a:pt x="22050" y="52105"/>
                  </a:cubicBezTo>
                  <a:cubicBezTo>
                    <a:pt x="25467" y="52229"/>
                    <a:pt x="28827" y="51191"/>
                    <a:pt x="31569" y="49154"/>
                  </a:cubicBezTo>
                  <a:cubicBezTo>
                    <a:pt x="33882" y="47717"/>
                    <a:pt x="35396" y="45289"/>
                    <a:pt x="35662" y="42586"/>
                  </a:cubicBezTo>
                  <a:close/>
                </a:path>
              </a:pathLst>
            </a:custGeom>
            <a:solidFill>
              <a:srgbClr val="FFFFFF"/>
            </a:solidFill>
            <a:ln w="9508" cap="flat">
              <a:noFill/>
              <a:prstDash val="solid"/>
              <a:miter/>
            </a:ln>
          </p:spPr>
          <p:txBody>
            <a:bodyPr rtlCol="0" anchor="ctr"/>
            <a:lstStyle/>
            <a:p>
              <a:endParaRPr lang="en-US"/>
            </a:p>
          </p:txBody>
        </p:sp>
        <p:sp>
          <p:nvSpPr>
            <p:cNvPr id="13" name="Graphic 2">
              <a:extLst>
                <a:ext uri="{FF2B5EF4-FFF2-40B4-BE49-F238E27FC236}">
                  <a16:creationId xmlns:a16="http://schemas.microsoft.com/office/drawing/2014/main" id="{C06C33BC-524A-424D-9E07-F2FFDAA3DF6A}"/>
                </a:ext>
              </a:extLst>
            </p:cNvPr>
            <p:cNvSpPr/>
            <p:nvPr/>
          </p:nvSpPr>
          <p:spPr>
            <a:xfrm>
              <a:off x="6484186" y="4930290"/>
              <a:ext cx="41092" cy="79463"/>
            </a:xfrm>
            <a:custGeom>
              <a:avLst/>
              <a:gdLst>
                <a:gd name="connsiteX0" fmla="*/ 22385 w 41092"/>
                <a:gd name="connsiteY0" fmla="*/ 28001 h 79463"/>
                <a:gd name="connsiteX1" fmla="*/ 22385 w 41092"/>
                <a:gd name="connsiteY1" fmla="*/ 58368 h 79463"/>
                <a:gd name="connsiteX2" fmla="*/ 23813 w 41092"/>
                <a:gd name="connsiteY2" fmla="*/ 66650 h 79463"/>
                <a:gd name="connsiteX3" fmla="*/ 29239 w 41092"/>
                <a:gd name="connsiteY3" fmla="*/ 69125 h 79463"/>
                <a:gd name="connsiteX4" fmla="*/ 36949 w 41092"/>
                <a:gd name="connsiteY4" fmla="*/ 67412 h 79463"/>
                <a:gd name="connsiteX5" fmla="*/ 38853 w 41092"/>
                <a:gd name="connsiteY5" fmla="*/ 68459 h 79463"/>
                <a:gd name="connsiteX6" fmla="*/ 41043 w 41092"/>
                <a:gd name="connsiteY6" fmla="*/ 73980 h 79463"/>
                <a:gd name="connsiteX7" fmla="*/ 41043 w 41092"/>
                <a:gd name="connsiteY7" fmla="*/ 75027 h 79463"/>
                <a:gd name="connsiteX8" fmla="*/ 39900 w 41092"/>
                <a:gd name="connsiteY8" fmla="*/ 76360 h 79463"/>
                <a:gd name="connsiteX9" fmla="*/ 26097 w 41092"/>
                <a:gd name="connsiteY9" fmla="*/ 79311 h 79463"/>
                <a:gd name="connsiteX10" fmla="*/ 12009 w 41092"/>
                <a:gd name="connsiteY10" fmla="*/ 73695 h 79463"/>
                <a:gd name="connsiteX11" fmla="*/ 9248 w 41092"/>
                <a:gd name="connsiteY11" fmla="*/ 66745 h 79463"/>
                <a:gd name="connsiteX12" fmla="*/ 8772 w 41092"/>
                <a:gd name="connsiteY12" fmla="*/ 57226 h 79463"/>
                <a:gd name="connsiteX13" fmla="*/ 8772 w 41092"/>
                <a:gd name="connsiteY13" fmla="*/ 28192 h 79463"/>
                <a:gd name="connsiteX14" fmla="*/ 1823 w 41092"/>
                <a:gd name="connsiteY14" fmla="*/ 28192 h 79463"/>
                <a:gd name="connsiteX15" fmla="*/ 14 w 41092"/>
                <a:gd name="connsiteY15" fmla="*/ 26792 h 79463"/>
                <a:gd name="connsiteX16" fmla="*/ 14 w 41092"/>
                <a:gd name="connsiteY16" fmla="*/ 26383 h 79463"/>
                <a:gd name="connsiteX17" fmla="*/ 14 w 41092"/>
                <a:gd name="connsiteY17" fmla="*/ 20100 h 79463"/>
                <a:gd name="connsiteX18" fmla="*/ 1414 w 41092"/>
                <a:gd name="connsiteY18" fmla="*/ 18292 h 79463"/>
                <a:gd name="connsiteX19" fmla="*/ 1823 w 41092"/>
                <a:gd name="connsiteY19" fmla="*/ 18292 h 79463"/>
                <a:gd name="connsiteX20" fmla="*/ 8772 w 41092"/>
                <a:gd name="connsiteY20" fmla="*/ 18292 h 79463"/>
                <a:gd name="connsiteX21" fmla="*/ 8772 w 41092"/>
                <a:gd name="connsiteY21" fmla="*/ 1823 h 79463"/>
                <a:gd name="connsiteX22" fmla="*/ 10171 w 41092"/>
                <a:gd name="connsiteY22" fmla="*/ 14 h 79463"/>
                <a:gd name="connsiteX23" fmla="*/ 10581 w 41092"/>
                <a:gd name="connsiteY23" fmla="*/ 14 h 79463"/>
                <a:gd name="connsiteX24" fmla="*/ 20100 w 41092"/>
                <a:gd name="connsiteY24" fmla="*/ 14 h 79463"/>
                <a:gd name="connsiteX25" fmla="*/ 21909 w 41092"/>
                <a:gd name="connsiteY25" fmla="*/ 1414 h 79463"/>
                <a:gd name="connsiteX26" fmla="*/ 21909 w 41092"/>
                <a:gd name="connsiteY26" fmla="*/ 1823 h 79463"/>
                <a:gd name="connsiteX27" fmla="*/ 21909 w 41092"/>
                <a:gd name="connsiteY27" fmla="*/ 18101 h 79463"/>
                <a:gd name="connsiteX28" fmla="*/ 34093 w 41092"/>
                <a:gd name="connsiteY28" fmla="*/ 18101 h 79463"/>
                <a:gd name="connsiteX29" fmla="*/ 35902 w 41092"/>
                <a:gd name="connsiteY29" fmla="*/ 19500 h 79463"/>
                <a:gd name="connsiteX30" fmla="*/ 35902 w 41092"/>
                <a:gd name="connsiteY30" fmla="*/ 19910 h 79463"/>
                <a:gd name="connsiteX31" fmla="*/ 35902 w 41092"/>
                <a:gd name="connsiteY31" fmla="*/ 26573 h 79463"/>
                <a:gd name="connsiteX32" fmla="*/ 34503 w 41092"/>
                <a:gd name="connsiteY32" fmla="*/ 28382 h 79463"/>
                <a:gd name="connsiteX33" fmla="*/ 34093 w 41092"/>
                <a:gd name="connsiteY33" fmla="*/ 28382 h 79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1092" h="79463">
                  <a:moveTo>
                    <a:pt x="22385" y="28001"/>
                  </a:moveTo>
                  <a:lnTo>
                    <a:pt x="22385" y="58368"/>
                  </a:lnTo>
                  <a:cubicBezTo>
                    <a:pt x="22194" y="61205"/>
                    <a:pt x="22689" y="64042"/>
                    <a:pt x="23813" y="66650"/>
                  </a:cubicBezTo>
                  <a:cubicBezTo>
                    <a:pt x="25031" y="68411"/>
                    <a:pt x="27116" y="69363"/>
                    <a:pt x="29239" y="69125"/>
                  </a:cubicBezTo>
                  <a:cubicBezTo>
                    <a:pt x="31904" y="69125"/>
                    <a:pt x="34532" y="68544"/>
                    <a:pt x="36949" y="67412"/>
                  </a:cubicBezTo>
                  <a:cubicBezTo>
                    <a:pt x="37806" y="67412"/>
                    <a:pt x="38473" y="67412"/>
                    <a:pt x="38853" y="68459"/>
                  </a:cubicBezTo>
                  <a:lnTo>
                    <a:pt x="41043" y="73980"/>
                  </a:lnTo>
                  <a:cubicBezTo>
                    <a:pt x="41109" y="74323"/>
                    <a:pt x="41109" y="74684"/>
                    <a:pt x="41043" y="75027"/>
                  </a:cubicBezTo>
                  <a:cubicBezTo>
                    <a:pt x="41043" y="75027"/>
                    <a:pt x="41043" y="75884"/>
                    <a:pt x="39900" y="76360"/>
                  </a:cubicBezTo>
                  <a:cubicBezTo>
                    <a:pt x="35598" y="78435"/>
                    <a:pt x="30867" y="79444"/>
                    <a:pt x="26097" y="79311"/>
                  </a:cubicBezTo>
                  <a:cubicBezTo>
                    <a:pt x="20738" y="80072"/>
                    <a:pt x="15369" y="77940"/>
                    <a:pt x="12009" y="73695"/>
                  </a:cubicBezTo>
                  <a:cubicBezTo>
                    <a:pt x="10504" y="71657"/>
                    <a:pt x="9553" y="69258"/>
                    <a:pt x="9248" y="66745"/>
                  </a:cubicBezTo>
                  <a:cubicBezTo>
                    <a:pt x="8896" y="63585"/>
                    <a:pt x="8743" y="60405"/>
                    <a:pt x="8772" y="57226"/>
                  </a:cubicBezTo>
                  <a:lnTo>
                    <a:pt x="8772" y="28192"/>
                  </a:lnTo>
                  <a:lnTo>
                    <a:pt x="1823" y="28192"/>
                  </a:lnTo>
                  <a:cubicBezTo>
                    <a:pt x="938" y="28306"/>
                    <a:pt x="128" y="27678"/>
                    <a:pt x="14" y="26792"/>
                  </a:cubicBezTo>
                  <a:cubicBezTo>
                    <a:pt x="-5" y="26659"/>
                    <a:pt x="-5" y="26516"/>
                    <a:pt x="14" y="26383"/>
                  </a:cubicBezTo>
                  <a:lnTo>
                    <a:pt x="14" y="20100"/>
                  </a:lnTo>
                  <a:cubicBezTo>
                    <a:pt x="-100" y="19215"/>
                    <a:pt x="528" y="18406"/>
                    <a:pt x="1414" y="18292"/>
                  </a:cubicBezTo>
                  <a:cubicBezTo>
                    <a:pt x="1547" y="18272"/>
                    <a:pt x="1690" y="18272"/>
                    <a:pt x="1823" y="18292"/>
                  </a:cubicBezTo>
                  <a:lnTo>
                    <a:pt x="8772" y="18292"/>
                  </a:lnTo>
                  <a:lnTo>
                    <a:pt x="8772" y="1823"/>
                  </a:lnTo>
                  <a:cubicBezTo>
                    <a:pt x="8658" y="938"/>
                    <a:pt x="9286" y="128"/>
                    <a:pt x="10171" y="14"/>
                  </a:cubicBezTo>
                  <a:cubicBezTo>
                    <a:pt x="10305" y="-5"/>
                    <a:pt x="10448" y="-5"/>
                    <a:pt x="10581" y="14"/>
                  </a:cubicBezTo>
                  <a:lnTo>
                    <a:pt x="20100" y="14"/>
                  </a:lnTo>
                  <a:cubicBezTo>
                    <a:pt x="20985" y="-100"/>
                    <a:pt x="21794" y="528"/>
                    <a:pt x="21909" y="1414"/>
                  </a:cubicBezTo>
                  <a:cubicBezTo>
                    <a:pt x="21928" y="1547"/>
                    <a:pt x="21928" y="1690"/>
                    <a:pt x="21909" y="1823"/>
                  </a:cubicBezTo>
                  <a:lnTo>
                    <a:pt x="21909" y="18101"/>
                  </a:lnTo>
                  <a:lnTo>
                    <a:pt x="34093" y="18101"/>
                  </a:lnTo>
                  <a:cubicBezTo>
                    <a:pt x="34979" y="17987"/>
                    <a:pt x="35788" y="18615"/>
                    <a:pt x="35902" y="19500"/>
                  </a:cubicBezTo>
                  <a:cubicBezTo>
                    <a:pt x="35921" y="19634"/>
                    <a:pt x="35921" y="19777"/>
                    <a:pt x="35902" y="19910"/>
                  </a:cubicBezTo>
                  <a:lnTo>
                    <a:pt x="35902" y="26573"/>
                  </a:lnTo>
                  <a:cubicBezTo>
                    <a:pt x="36017" y="27459"/>
                    <a:pt x="35388" y="28268"/>
                    <a:pt x="34503" y="28382"/>
                  </a:cubicBezTo>
                  <a:cubicBezTo>
                    <a:pt x="34370" y="28401"/>
                    <a:pt x="34227" y="28401"/>
                    <a:pt x="34093" y="28382"/>
                  </a:cubicBezTo>
                  <a:close/>
                </a:path>
              </a:pathLst>
            </a:custGeom>
            <a:solidFill>
              <a:srgbClr val="FFFFFF"/>
            </a:solidFill>
            <a:ln w="9508" cap="flat">
              <a:noFill/>
              <a:prstDash val="solid"/>
              <a:miter/>
            </a:ln>
          </p:spPr>
          <p:txBody>
            <a:bodyPr rtlCol="0" anchor="ctr"/>
            <a:lstStyle/>
            <a:p>
              <a:endParaRPr lang="en-US"/>
            </a:p>
          </p:txBody>
        </p:sp>
        <p:sp>
          <p:nvSpPr>
            <p:cNvPr id="14" name="Graphic 2">
              <a:extLst>
                <a:ext uri="{FF2B5EF4-FFF2-40B4-BE49-F238E27FC236}">
                  <a16:creationId xmlns:a16="http://schemas.microsoft.com/office/drawing/2014/main" id="{73ECC006-0607-AF47-874F-6BC30FD29EC4}"/>
                </a:ext>
              </a:extLst>
            </p:cNvPr>
            <p:cNvSpPr/>
            <p:nvPr/>
          </p:nvSpPr>
          <p:spPr>
            <a:xfrm>
              <a:off x="6533164" y="4993795"/>
              <a:ext cx="18058" cy="16671"/>
            </a:xfrm>
            <a:custGeom>
              <a:avLst/>
              <a:gdLst>
                <a:gd name="connsiteX0" fmla="*/ 15674 w 18058"/>
                <a:gd name="connsiteY0" fmla="*/ 14188 h 16671"/>
                <a:gd name="connsiteX1" fmla="*/ 9105 w 18058"/>
                <a:gd name="connsiteY1" fmla="*/ 16663 h 16671"/>
                <a:gd name="connsiteX2" fmla="*/ 2442 w 18058"/>
                <a:gd name="connsiteY2" fmla="*/ 14283 h 16671"/>
                <a:gd name="connsiteX3" fmla="*/ 2442 w 18058"/>
                <a:gd name="connsiteY3" fmla="*/ 2384 h 16671"/>
                <a:gd name="connsiteX4" fmla="*/ 9010 w 18058"/>
                <a:gd name="connsiteY4" fmla="*/ 4 h 16671"/>
                <a:gd name="connsiteX5" fmla="*/ 15483 w 18058"/>
                <a:gd name="connsiteY5" fmla="*/ 2288 h 16671"/>
                <a:gd name="connsiteX6" fmla="*/ 18054 w 18058"/>
                <a:gd name="connsiteY6" fmla="*/ 8190 h 16671"/>
                <a:gd name="connsiteX7" fmla="*/ 15674 w 18058"/>
                <a:gd name="connsiteY7" fmla="*/ 14188 h 16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58" h="16671">
                  <a:moveTo>
                    <a:pt x="15674" y="14188"/>
                  </a:moveTo>
                  <a:cubicBezTo>
                    <a:pt x="13913" y="15873"/>
                    <a:pt x="11542" y="16767"/>
                    <a:pt x="9105" y="16663"/>
                  </a:cubicBezTo>
                  <a:cubicBezTo>
                    <a:pt x="6659" y="16758"/>
                    <a:pt x="4279" y="15901"/>
                    <a:pt x="2442" y="14283"/>
                  </a:cubicBezTo>
                  <a:cubicBezTo>
                    <a:pt x="-814" y="10980"/>
                    <a:pt x="-814" y="5687"/>
                    <a:pt x="2442" y="2384"/>
                  </a:cubicBezTo>
                  <a:cubicBezTo>
                    <a:pt x="4250" y="784"/>
                    <a:pt x="6602" y="-63"/>
                    <a:pt x="9010" y="4"/>
                  </a:cubicBezTo>
                  <a:cubicBezTo>
                    <a:pt x="11380" y="-63"/>
                    <a:pt x="13684" y="746"/>
                    <a:pt x="15483" y="2288"/>
                  </a:cubicBezTo>
                  <a:cubicBezTo>
                    <a:pt x="17197" y="3764"/>
                    <a:pt x="18139" y="5934"/>
                    <a:pt x="18054" y="8190"/>
                  </a:cubicBezTo>
                  <a:cubicBezTo>
                    <a:pt x="18110" y="10428"/>
                    <a:pt x="17254" y="12598"/>
                    <a:pt x="15674" y="14188"/>
                  </a:cubicBezTo>
                  <a:close/>
                </a:path>
              </a:pathLst>
            </a:custGeom>
            <a:solidFill>
              <a:srgbClr val="FFFFFF"/>
            </a:solidFill>
            <a:ln w="9508" cap="flat">
              <a:noFill/>
              <a:prstDash val="solid"/>
              <a:miter/>
            </a:ln>
          </p:spPr>
          <p:txBody>
            <a:bodyPr rtlCol="0" anchor="ctr"/>
            <a:lstStyle/>
            <a:p>
              <a:endParaRPr lang="en-US"/>
            </a:p>
          </p:txBody>
        </p:sp>
        <p:sp>
          <p:nvSpPr>
            <p:cNvPr id="15" name="Graphic 2">
              <a:extLst>
                <a:ext uri="{FF2B5EF4-FFF2-40B4-BE49-F238E27FC236}">
                  <a16:creationId xmlns:a16="http://schemas.microsoft.com/office/drawing/2014/main" id="{902EC724-26E7-7D4A-8C36-EA488CF4C783}"/>
                </a:ext>
              </a:extLst>
            </p:cNvPr>
            <p:cNvSpPr/>
            <p:nvPr/>
          </p:nvSpPr>
          <p:spPr>
            <a:xfrm>
              <a:off x="6566827" y="4993790"/>
              <a:ext cx="18093" cy="16680"/>
            </a:xfrm>
            <a:custGeom>
              <a:avLst/>
              <a:gdLst>
                <a:gd name="connsiteX0" fmla="*/ 15709 w 18093"/>
                <a:gd name="connsiteY0" fmla="*/ 14192 h 16680"/>
                <a:gd name="connsiteX1" fmla="*/ 9045 w 18093"/>
                <a:gd name="connsiteY1" fmla="*/ 16668 h 16680"/>
                <a:gd name="connsiteX2" fmla="*/ 2382 w 18093"/>
                <a:gd name="connsiteY2" fmla="*/ 14288 h 16680"/>
                <a:gd name="connsiteX3" fmla="*/ 2 w 18093"/>
                <a:gd name="connsiteY3" fmla="*/ 8386 h 16680"/>
                <a:gd name="connsiteX4" fmla="*/ 2572 w 18093"/>
                <a:gd name="connsiteY4" fmla="*/ 2388 h 16680"/>
                <a:gd name="connsiteX5" fmla="*/ 9045 w 18093"/>
                <a:gd name="connsiteY5" fmla="*/ 9 h 16680"/>
                <a:gd name="connsiteX6" fmla="*/ 15614 w 18093"/>
                <a:gd name="connsiteY6" fmla="*/ 2293 h 16680"/>
                <a:gd name="connsiteX7" fmla="*/ 18089 w 18093"/>
                <a:gd name="connsiteY7" fmla="*/ 8195 h 16680"/>
                <a:gd name="connsiteX8" fmla="*/ 15709 w 18093"/>
                <a:gd name="connsiteY8" fmla="*/ 14192 h 16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93" h="16680">
                  <a:moveTo>
                    <a:pt x="15709" y="14192"/>
                  </a:moveTo>
                  <a:cubicBezTo>
                    <a:pt x="13929" y="15906"/>
                    <a:pt x="11511" y="16801"/>
                    <a:pt x="9045" y="16668"/>
                  </a:cubicBezTo>
                  <a:cubicBezTo>
                    <a:pt x="6599" y="16763"/>
                    <a:pt x="4219" y="15906"/>
                    <a:pt x="2382" y="14288"/>
                  </a:cubicBezTo>
                  <a:cubicBezTo>
                    <a:pt x="830" y="12717"/>
                    <a:pt x="-27" y="10594"/>
                    <a:pt x="2" y="8386"/>
                  </a:cubicBezTo>
                  <a:cubicBezTo>
                    <a:pt x="-46" y="6110"/>
                    <a:pt x="887" y="3921"/>
                    <a:pt x="2572" y="2388"/>
                  </a:cubicBezTo>
                  <a:cubicBezTo>
                    <a:pt x="4324" y="761"/>
                    <a:pt x="6656" y="-96"/>
                    <a:pt x="9045" y="9"/>
                  </a:cubicBezTo>
                  <a:cubicBezTo>
                    <a:pt x="11444" y="-87"/>
                    <a:pt x="13786" y="732"/>
                    <a:pt x="15614" y="2293"/>
                  </a:cubicBezTo>
                  <a:cubicBezTo>
                    <a:pt x="17251" y="3807"/>
                    <a:pt x="18155" y="5958"/>
                    <a:pt x="18089" y="8195"/>
                  </a:cubicBezTo>
                  <a:cubicBezTo>
                    <a:pt x="18165" y="10442"/>
                    <a:pt x="17299" y="12612"/>
                    <a:pt x="15709" y="14192"/>
                  </a:cubicBezTo>
                  <a:close/>
                </a:path>
              </a:pathLst>
            </a:custGeom>
            <a:solidFill>
              <a:srgbClr val="FFFFFF"/>
            </a:solidFill>
            <a:ln w="9508" cap="flat">
              <a:noFill/>
              <a:prstDash val="solid"/>
              <a:miter/>
            </a:ln>
          </p:spPr>
          <p:txBody>
            <a:bodyPr rtlCol="0" anchor="ctr"/>
            <a:lstStyle/>
            <a:p>
              <a:endParaRPr lang="en-US"/>
            </a:p>
          </p:txBody>
        </p:sp>
        <p:sp>
          <p:nvSpPr>
            <p:cNvPr id="16" name="Graphic 2">
              <a:extLst>
                <a:ext uri="{FF2B5EF4-FFF2-40B4-BE49-F238E27FC236}">
                  <a16:creationId xmlns:a16="http://schemas.microsoft.com/office/drawing/2014/main" id="{5BF64000-864A-CF45-B6D6-08EB48C4028A}"/>
                </a:ext>
              </a:extLst>
            </p:cNvPr>
            <p:cNvSpPr/>
            <p:nvPr/>
          </p:nvSpPr>
          <p:spPr>
            <a:xfrm>
              <a:off x="6600524" y="4993795"/>
              <a:ext cx="18095" cy="16674"/>
            </a:xfrm>
            <a:custGeom>
              <a:avLst/>
              <a:gdLst>
                <a:gd name="connsiteX0" fmla="*/ 15616 w 18095"/>
                <a:gd name="connsiteY0" fmla="*/ 14188 h 16674"/>
                <a:gd name="connsiteX1" fmla="*/ 9047 w 18095"/>
                <a:gd name="connsiteY1" fmla="*/ 16663 h 16674"/>
                <a:gd name="connsiteX2" fmla="*/ 2383 w 18095"/>
                <a:gd name="connsiteY2" fmla="*/ 14283 h 16674"/>
                <a:gd name="connsiteX3" fmla="*/ 4 w 18095"/>
                <a:gd name="connsiteY3" fmla="*/ 8381 h 16674"/>
                <a:gd name="connsiteX4" fmla="*/ 2479 w 18095"/>
                <a:gd name="connsiteY4" fmla="*/ 2384 h 16674"/>
                <a:gd name="connsiteX5" fmla="*/ 9047 w 18095"/>
                <a:gd name="connsiteY5" fmla="*/ 4 h 16674"/>
                <a:gd name="connsiteX6" fmla="*/ 15520 w 18095"/>
                <a:gd name="connsiteY6" fmla="*/ 2288 h 16674"/>
                <a:gd name="connsiteX7" fmla="*/ 18090 w 18095"/>
                <a:gd name="connsiteY7" fmla="*/ 8190 h 16674"/>
                <a:gd name="connsiteX8" fmla="*/ 15616 w 18095"/>
                <a:gd name="connsiteY8" fmla="*/ 14188 h 16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95" h="16674">
                  <a:moveTo>
                    <a:pt x="15616" y="14188"/>
                  </a:moveTo>
                  <a:cubicBezTo>
                    <a:pt x="13864" y="15892"/>
                    <a:pt x="11484" y="16787"/>
                    <a:pt x="9047" y="16663"/>
                  </a:cubicBezTo>
                  <a:cubicBezTo>
                    <a:pt x="6600" y="16758"/>
                    <a:pt x="4221" y="15901"/>
                    <a:pt x="2383" y="14283"/>
                  </a:cubicBezTo>
                  <a:cubicBezTo>
                    <a:pt x="794" y="12741"/>
                    <a:pt x="-63" y="10599"/>
                    <a:pt x="4" y="8381"/>
                  </a:cubicBezTo>
                  <a:cubicBezTo>
                    <a:pt x="-34" y="6125"/>
                    <a:pt x="860" y="3954"/>
                    <a:pt x="2479" y="2384"/>
                  </a:cubicBezTo>
                  <a:cubicBezTo>
                    <a:pt x="4287" y="784"/>
                    <a:pt x="6639" y="-63"/>
                    <a:pt x="9047" y="4"/>
                  </a:cubicBezTo>
                  <a:cubicBezTo>
                    <a:pt x="11417" y="-63"/>
                    <a:pt x="13721" y="746"/>
                    <a:pt x="15520" y="2288"/>
                  </a:cubicBezTo>
                  <a:cubicBezTo>
                    <a:pt x="17234" y="3764"/>
                    <a:pt x="18176" y="5934"/>
                    <a:pt x="18090" y="8190"/>
                  </a:cubicBezTo>
                  <a:cubicBezTo>
                    <a:pt x="18128" y="10446"/>
                    <a:pt x="17234" y="12617"/>
                    <a:pt x="15616" y="14188"/>
                  </a:cubicBezTo>
                  <a:close/>
                </a:path>
              </a:pathLst>
            </a:custGeom>
            <a:solidFill>
              <a:srgbClr val="FFFFFF"/>
            </a:solidFill>
            <a:ln w="9508" cap="flat">
              <a:noFill/>
              <a:prstDash val="solid"/>
              <a:miter/>
            </a:ln>
          </p:spPr>
          <p:txBody>
            <a:bodyPr rtlCol="0" anchor="ctr"/>
            <a:lstStyle/>
            <a:p>
              <a:endParaRPr lang="en-US"/>
            </a:p>
          </p:txBody>
        </p:sp>
        <p:sp>
          <p:nvSpPr>
            <p:cNvPr id="17" name="Graphic 2">
              <a:extLst>
                <a:ext uri="{FF2B5EF4-FFF2-40B4-BE49-F238E27FC236}">
                  <a16:creationId xmlns:a16="http://schemas.microsoft.com/office/drawing/2014/main" id="{5956EDA4-E9F7-8F47-BE76-A8B39549039F}"/>
                </a:ext>
              </a:extLst>
            </p:cNvPr>
            <p:cNvSpPr/>
            <p:nvPr/>
          </p:nvSpPr>
          <p:spPr>
            <a:xfrm>
              <a:off x="6286183" y="4802539"/>
              <a:ext cx="134061" cy="92171"/>
            </a:xfrm>
            <a:custGeom>
              <a:avLst/>
              <a:gdLst>
                <a:gd name="connsiteX0" fmla="*/ 28668 w 134061"/>
                <a:gd name="connsiteY0" fmla="*/ 90353 h 92171"/>
                <a:gd name="connsiteX1" fmla="*/ 9058 w 134061"/>
                <a:gd name="connsiteY1" fmla="*/ 11533 h 92171"/>
                <a:gd name="connsiteX2" fmla="*/ 2013 w 134061"/>
                <a:gd name="connsiteY2" fmla="*/ 11533 h 92171"/>
                <a:gd name="connsiteX3" fmla="*/ 14 w 134061"/>
                <a:gd name="connsiteY3" fmla="*/ 9934 h 92171"/>
                <a:gd name="connsiteX4" fmla="*/ 14 w 134061"/>
                <a:gd name="connsiteY4" fmla="*/ 9534 h 92171"/>
                <a:gd name="connsiteX5" fmla="*/ 14 w 134061"/>
                <a:gd name="connsiteY5" fmla="*/ 2013 h 92171"/>
                <a:gd name="connsiteX6" fmla="*/ 1614 w 134061"/>
                <a:gd name="connsiteY6" fmla="*/ 14 h 92171"/>
                <a:gd name="connsiteX7" fmla="*/ 2013 w 134061"/>
                <a:gd name="connsiteY7" fmla="*/ 14 h 92171"/>
                <a:gd name="connsiteX8" fmla="*/ 35998 w 134061"/>
                <a:gd name="connsiteY8" fmla="*/ 14 h 92171"/>
                <a:gd name="connsiteX9" fmla="*/ 37997 w 134061"/>
                <a:gd name="connsiteY9" fmla="*/ 1614 h 92171"/>
                <a:gd name="connsiteX10" fmla="*/ 37997 w 134061"/>
                <a:gd name="connsiteY10" fmla="*/ 2013 h 92171"/>
                <a:gd name="connsiteX11" fmla="*/ 37997 w 134061"/>
                <a:gd name="connsiteY11" fmla="*/ 8963 h 92171"/>
                <a:gd name="connsiteX12" fmla="*/ 36397 w 134061"/>
                <a:gd name="connsiteY12" fmla="*/ 10962 h 92171"/>
                <a:gd name="connsiteX13" fmla="*/ 35998 w 134061"/>
                <a:gd name="connsiteY13" fmla="*/ 10962 h 92171"/>
                <a:gd name="connsiteX14" fmla="*/ 26478 w 134061"/>
                <a:gd name="connsiteY14" fmla="*/ 10962 h 92171"/>
                <a:gd name="connsiteX15" fmla="*/ 41043 w 134061"/>
                <a:gd name="connsiteY15" fmla="*/ 74075 h 92171"/>
                <a:gd name="connsiteX16" fmla="*/ 60843 w 134061"/>
                <a:gd name="connsiteY16" fmla="*/ 1918 h 92171"/>
                <a:gd name="connsiteX17" fmla="*/ 63414 w 134061"/>
                <a:gd name="connsiteY17" fmla="*/ 14 h 92171"/>
                <a:gd name="connsiteX18" fmla="*/ 74551 w 134061"/>
                <a:gd name="connsiteY18" fmla="*/ 14 h 92171"/>
                <a:gd name="connsiteX19" fmla="*/ 77121 w 134061"/>
                <a:gd name="connsiteY19" fmla="*/ 1918 h 92171"/>
                <a:gd name="connsiteX20" fmla="*/ 96827 w 134061"/>
                <a:gd name="connsiteY20" fmla="*/ 74456 h 92171"/>
                <a:gd name="connsiteX21" fmla="*/ 112438 w 134061"/>
                <a:gd name="connsiteY21" fmla="*/ 10962 h 92171"/>
                <a:gd name="connsiteX22" fmla="*/ 103490 w 134061"/>
                <a:gd name="connsiteY22" fmla="*/ 10962 h 92171"/>
                <a:gd name="connsiteX23" fmla="*/ 101396 w 134061"/>
                <a:gd name="connsiteY23" fmla="*/ 8963 h 92171"/>
                <a:gd name="connsiteX24" fmla="*/ 101396 w 134061"/>
                <a:gd name="connsiteY24" fmla="*/ 2013 h 92171"/>
                <a:gd name="connsiteX25" fmla="*/ 103490 w 134061"/>
                <a:gd name="connsiteY25" fmla="*/ 14 h 92171"/>
                <a:gd name="connsiteX26" fmla="*/ 132048 w 134061"/>
                <a:gd name="connsiteY26" fmla="*/ 14 h 92171"/>
                <a:gd name="connsiteX27" fmla="*/ 134047 w 134061"/>
                <a:gd name="connsiteY27" fmla="*/ 1614 h 92171"/>
                <a:gd name="connsiteX28" fmla="*/ 134047 w 134061"/>
                <a:gd name="connsiteY28" fmla="*/ 2013 h 92171"/>
                <a:gd name="connsiteX29" fmla="*/ 134047 w 134061"/>
                <a:gd name="connsiteY29" fmla="*/ 8963 h 92171"/>
                <a:gd name="connsiteX30" fmla="*/ 132448 w 134061"/>
                <a:gd name="connsiteY30" fmla="*/ 10962 h 92171"/>
                <a:gd name="connsiteX31" fmla="*/ 132048 w 134061"/>
                <a:gd name="connsiteY31" fmla="*/ 10962 h 92171"/>
                <a:gd name="connsiteX32" fmla="*/ 124814 w 134061"/>
                <a:gd name="connsiteY32" fmla="*/ 10962 h 92171"/>
                <a:gd name="connsiteX33" fmla="*/ 103871 w 134061"/>
                <a:gd name="connsiteY33" fmla="*/ 90068 h 92171"/>
                <a:gd name="connsiteX34" fmla="*/ 101301 w 134061"/>
                <a:gd name="connsiteY34" fmla="*/ 92162 h 92171"/>
                <a:gd name="connsiteX35" fmla="*/ 88545 w 134061"/>
                <a:gd name="connsiteY35" fmla="*/ 92162 h 92171"/>
                <a:gd name="connsiteX36" fmla="*/ 85975 w 134061"/>
                <a:gd name="connsiteY36" fmla="*/ 90258 h 92171"/>
                <a:gd name="connsiteX37" fmla="*/ 66936 w 134061"/>
                <a:gd name="connsiteY37" fmla="*/ 22671 h 92171"/>
                <a:gd name="connsiteX38" fmla="*/ 48754 w 134061"/>
                <a:gd name="connsiteY38" fmla="*/ 90258 h 92171"/>
                <a:gd name="connsiteX39" fmla="*/ 46183 w 134061"/>
                <a:gd name="connsiteY39" fmla="*/ 92162 h 92171"/>
                <a:gd name="connsiteX40" fmla="*/ 31238 w 134061"/>
                <a:gd name="connsiteY40" fmla="*/ 92162 h 92171"/>
                <a:gd name="connsiteX41" fmla="*/ 28668 w 134061"/>
                <a:gd name="connsiteY41" fmla="*/ 90353 h 92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34061" h="92171">
                  <a:moveTo>
                    <a:pt x="28668" y="90353"/>
                  </a:moveTo>
                  <a:lnTo>
                    <a:pt x="9058" y="11533"/>
                  </a:lnTo>
                  <a:lnTo>
                    <a:pt x="2013" y="11533"/>
                  </a:lnTo>
                  <a:cubicBezTo>
                    <a:pt x="1023" y="11647"/>
                    <a:pt x="129" y="10933"/>
                    <a:pt x="14" y="9934"/>
                  </a:cubicBezTo>
                  <a:cubicBezTo>
                    <a:pt x="-5" y="9800"/>
                    <a:pt x="-5" y="9667"/>
                    <a:pt x="14" y="9534"/>
                  </a:cubicBezTo>
                  <a:lnTo>
                    <a:pt x="14" y="2013"/>
                  </a:lnTo>
                  <a:cubicBezTo>
                    <a:pt x="-100" y="1023"/>
                    <a:pt x="614" y="129"/>
                    <a:pt x="1614" y="14"/>
                  </a:cubicBezTo>
                  <a:cubicBezTo>
                    <a:pt x="1747" y="-5"/>
                    <a:pt x="1880" y="-5"/>
                    <a:pt x="2013" y="14"/>
                  </a:cubicBezTo>
                  <a:lnTo>
                    <a:pt x="35998" y="14"/>
                  </a:lnTo>
                  <a:cubicBezTo>
                    <a:pt x="36988" y="-100"/>
                    <a:pt x="37883" y="614"/>
                    <a:pt x="37997" y="1614"/>
                  </a:cubicBezTo>
                  <a:cubicBezTo>
                    <a:pt x="38016" y="1747"/>
                    <a:pt x="38016" y="1880"/>
                    <a:pt x="37997" y="2013"/>
                  </a:cubicBezTo>
                  <a:lnTo>
                    <a:pt x="37997" y="8963"/>
                  </a:lnTo>
                  <a:cubicBezTo>
                    <a:pt x="38111" y="9953"/>
                    <a:pt x="37397" y="10847"/>
                    <a:pt x="36397" y="10962"/>
                  </a:cubicBezTo>
                  <a:cubicBezTo>
                    <a:pt x="36264" y="10981"/>
                    <a:pt x="36131" y="10981"/>
                    <a:pt x="35998" y="10962"/>
                  </a:cubicBezTo>
                  <a:lnTo>
                    <a:pt x="26478" y="10962"/>
                  </a:lnTo>
                  <a:lnTo>
                    <a:pt x="41043" y="74075"/>
                  </a:lnTo>
                  <a:lnTo>
                    <a:pt x="60843" y="1918"/>
                  </a:lnTo>
                  <a:cubicBezTo>
                    <a:pt x="61119" y="738"/>
                    <a:pt x="62205" y="-62"/>
                    <a:pt x="63414" y="14"/>
                  </a:cubicBezTo>
                  <a:lnTo>
                    <a:pt x="74551" y="14"/>
                  </a:lnTo>
                  <a:cubicBezTo>
                    <a:pt x="75760" y="-62"/>
                    <a:pt x="76845" y="738"/>
                    <a:pt x="77121" y="1918"/>
                  </a:cubicBezTo>
                  <a:lnTo>
                    <a:pt x="96827" y="74456"/>
                  </a:lnTo>
                  <a:lnTo>
                    <a:pt x="112438" y="10962"/>
                  </a:lnTo>
                  <a:lnTo>
                    <a:pt x="103490" y="10962"/>
                  </a:lnTo>
                  <a:cubicBezTo>
                    <a:pt x="102062" y="10962"/>
                    <a:pt x="101396" y="10295"/>
                    <a:pt x="101396" y="8963"/>
                  </a:cubicBezTo>
                  <a:lnTo>
                    <a:pt x="101396" y="2013"/>
                  </a:lnTo>
                  <a:cubicBezTo>
                    <a:pt x="101396" y="681"/>
                    <a:pt x="102062" y="14"/>
                    <a:pt x="103490" y="14"/>
                  </a:cubicBezTo>
                  <a:lnTo>
                    <a:pt x="132048" y="14"/>
                  </a:lnTo>
                  <a:cubicBezTo>
                    <a:pt x="133038" y="-100"/>
                    <a:pt x="133933" y="614"/>
                    <a:pt x="134047" y="1614"/>
                  </a:cubicBezTo>
                  <a:cubicBezTo>
                    <a:pt x="134067" y="1747"/>
                    <a:pt x="134067" y="1880"/>
                    <a:pt x="134047" y="2013"/>
                  </a:cubicBezTo>
                  <a:lnTo>
                    <a:pt x="134047" y="8963"/>
                  </a:lnTo>
                  <a:cubicBezTo>
                    <a:pt x="134162" y="9953"/>
                    <a:pt x="133448" y="10847"/>
                    <a:pt x="132448" y="10962"/>
                  </a:cubicBezTo>
                  <a:cubicBezTo>
                    <a:pt x="132315" y="10981"/>
                    <a:pt x="132182" y="10981"/>
                    <a:pt x="132048" y="10962"/>
                  </a:cubicBezTo>
                  <a:lnTo>
                    <a:pt x="124814" y="10962"/>
                  </a:lnTo>
                  <a:lnTo>
                    <a:pt x="103871" y="90068"/>
                  </a:lnTo>
                  <a:cubicBezTo>
                    <a:pt x="103719" y="91343"/>
                    <a:pt x="102586" y="92276"/>
                    <a:pt x="101301" y="92162"/>
                  </a:cubicBezTo>
                  <a:lnTo>
                    <a:pt x="88545" y="92162"/>
                  </a:lnTo>
                  <a:cubicBezTo>
                    <a:pt x="87336" y="92238"/>
                    <a:pt x="86251" y="91439"/>
                    <a:pt x="85975" y="90258"/>
                  </a:cubicBezTo>
                  <a:lnTo>
                    <a:pt x="66936" y="22671"/>
                  </a:lnTo>
                  <a:lnTo>
                    <a:pt x="48754" y="90258"/>
                  </a:lnTo>
                  <a:cubicBezTo>
                    <a:pt x="48478" y="91439"/>
                    <a:pt x="47392" y="92238"/>
                    <a:pt x="46183" y="92162"/>
                  </a:cubicBezTo>
                  <a:lnTo>
                    <a:pt x="31238" y="92162"/>
                  </a:lnTo>
                  <a:cubicBezTo>
                    <a:pt x="30057" y="92248"/>
                    <a:pt x="28982" y="91496"/>
                    <a:pt x="28668" y="90353"/>
                  </a:cubicBezTo>
                  <a:close/>
                </a:path>
              </a:pathLst>
            </a:custGeom>
            <a:solidFill>
              <a:srgbClr val="FFFFFF"/>
            </a:solidFill>
            <a:ln w="9508" cap="flat">
              <a:noFill/>
              <a:prstDash val="solid"/>
              <a:miter/>
            </a:ln>
          </p:spPr>
          <p:txBody>
            <a:bodyPr rtlCol="0" anchor="ctr"/>
            <a:lstStyle/>
            <a:p>
              <a:endParaRPr lang="en-US"/>
            </a:p>
          </p:txBody>
        </p:sp>
        <p:sp>
          <p:nvSpPr>
            <p:cNvPr id="18" name="Graphic 2">
              <a:extLst>
                <a:ext uri="{FF2B5EF4-FFF2-40B4-BE49-F238E27FC236}">
                  <a16:creationId xmlns:a16="http://schemas.microsoft.com/office/drawing/2014/main" id="{E1611424-551E-AE4B-9402-B255569B7C49}"/>
                </a:ext>
              </a:extLst>
            </p:cNvPr>
            <p:cNvSpPr/>
            <p:nvPr/>
          </p:nvSpPr>
          <p:spPr>
            <a:xfrm>
              <a:off x="6422991" y="4799036"/>
              <a:ext cx="36364" cy="95950"/>
            </a:xfrm>
            <a:custGeom>
              <a:avLst/>
              <a:gdLst>
                <a:gd name="connsiteX0" fmla="*/ 25797 w 36364"/>
                <a:gd name="connsiteY0" fmla="*/ 85194 h 95950"/>
                <a:gd name="connsiteX1" fmla="*/ 34365 w 36364"/>
                <a:gd name="connsiteY1" fmla="*/ 85194 h 95950"/>
                <a:gd name="connsiteX2" fmla="*/ 36364 w 36364"/>
                <a:gd name="connsiteY2" fmla="*/ 87288 h 95950"/>
                <a:gd name="connsiteX3" fmla="*/ 36364 w 36364"/>
                <a:gd name="connsiteY3" fmla="*/ 93857 h 95950"/>
                <a:gd name="connsiteX4" fmla="*/ 34365 w 36364"/>
                <a:gd name="connsiteY4" fmla="*/ 95951 h 95950"/>
                <a:gd name="connsiteX5" fmla="*/ 1999 w 36364"/>
                <a:gd name="connsiteY5" fmla="*/ 95951 h 95950"/>
                <a:gd name="connsiteX6" fmla="*/ 0 w 36364"/>
                <a:gd name="connsiteY6" fmla="*/ 93857 h 95950"/>
                <a:gd name="connsiteX7" fmla="*/ 0 w 36364"/>
                <a:gd name="connsiteY7" fmla="*/ 87288 h 95950"/>
                <a:gd name="connsiteX8" fmla="*/ 1999 w 36364"/>
                <a:gd name="connsiteY8" fmla="*/ 85194 h 95950"/>
                <a:gd name="connsiteX9" fmla="*/ 10566 w 36364"/>
                <a:gd name="connsiteY9" fmla="*/ 85194 h 95950"/>
                <a:gd name="connsiteX10" fmla="*/ 10566 w 36364"/>
                <a:gd name="connsiteY10" fmla="*/ 39881 h 95950"/>
                <a:gd name="connsiteX11" fmla="*/ 3237 w 36364"/>
                <a:gd name="connsiteY11" fmla="*/ 39881 h 95950"/>
                <a:gd name="connsiteX12" fmla="*/ 1238 w 36364"/>
                <a:gd name="connsiteY12" fmla="*/ 38282 h 95950"/>
                <a:gd name="connsiteX13" fmla="*/ 1238 w 36364"/>
                <a:gd name="connsiteY13" fmla="*/ 37882 h 95950"/>
                <a:gd name="connsiteX14" fmla="*/ 1238 w 36364"/>
                <a:gd name="connsiteY14" fmla="*/ 30838 h 95950"/>
                <a:gd name="connsiteX15" fmla="*/ 3237 w 36364"/>
                <a:gd name="connsiteY15" fmla="*/ 28744 h 95950"/>
                <a:gd name="connsiteX16" fmla="*/ 23703 w 36364"/>
                <a:gd name="connsiteY16" fmla="*/ 28744 h 95950"/>
                <a:gd name="connsiteX17" fmla="*/ 25797 w 36364"/>
                <a:gd name="connsiteY17" fmla="*/ 30210 h 95950"/>
                <a:gd name="connsiteX18" fmla="*/ 25797 w 36364"/>
                <a:gd name="connsiteY18" fmla="*/ 30838 h 95950"/>
                <a:gd name="connsiteX19" fmla="*/ 9329 w 36364"/>
                <a:gd name="connsiteY19" fmla="*/ 16654 h 95950"/>
                <a:gd name="connsiteX20" fmla="*/ 6759 w 36364"/>
                <a:gd name="connsiteY20" fmla="*/ 9800 h 95950"/>
                <a:gd name="connsiteX21" fmla="*/ 9424 w 36364"/>
                <a:gd name="connsiteY21" fmla="*/ 2756 h 95950"/>
                <a:gd name="connsiteX22" fmla="*/ 23513 w 36364"/>
                <a:gd name="connsiteY22" fmla="*/ 2756 h 95950"/>
                <a:gd name="connsiteX23" fmla="*/ 26178 w 36364"/>
                <a:gd name="connsiteY23" fmla="*/ 9800 h 95950"/>
                <a:gd name="connsiteX24" fmla="*/ 23418 w 36364"/>
                <a:gd name="connsiteY24" fmla="*/ 16654 h 95950"/>
                <a:gd name="connsiteX25" fmla="*/ 16373 w 36364"/>
                <a:gd name="connsiteY25" fmla="*/ 19415 h 95950"/>
                <a:gd name="connsiteX26" fmla="*/ 9329 w 36364"/>
                <a:gd name="connsiteY26" fmla="*/ 16654 h 95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364" h="95950">
                  <a:moveTo>
                    <a:pt x="25797" y="85194"/>
                  </a:moveTo>
                  <a:lnTo>
                    <a:pt x="34365" y="85194"/>
                  </a:lnTo>
                  <a:cubicBezTo>
                    <a:pt x="35698" y="85194"/>
                    <a:pt x="36364" y="85860"/>
                    <a:pt x="36364" y="87288"/>
                  </a:cubicBezTo>
                  <a:lnTo>
                    <a:pt x="36364" y="93857"/>
                  </a:lnTo>
                  <a:cubicBezTo>
                    <a:pt x="36364" y="95284"/>
                    <a:pt x="35698" y="95951"/>
                    <a:pt x="34365" y="95951"/>
                  </a:cubicBezTo>
                  <a:lnTo>
                    <a:pt x="1999" y="95951"/>
                  </a:lnTo>
                  <a:cubicBezTo>
                    <a:pt x="666" y="95951"/>
                    <a:pt x="0" y="95284"/>
                    <a:pt x="0" y="93857"/>
                  </a:cubicBezTo>
                  <a:lnTo>
                    <a:pt x="0" y="87288"/>
                  </a:lnTo>
                  <a:cubicBezTo>
                    <a:pt x="0" y="85860"/>
                    <a:pt x="666" y="85194"/>
                    <a:pt x="1999" y="85194"/>
                  </a:cubicBezTo>
                  <a:lnTo>
                    <a:pt x="10566" y="85194"/>
                  </a:lnTo>
                  <a:lnTo>
                    <a:pt x="10566" y="39881"/>
                  </a:lnTo>
                  <a:lnTo>
                    <a:pt x="3237" y="39881"/>
                  </a:lnTo>
                  <a:cubicBezTo>
                    <a:pt x="2247" y="39996"/>
                    <a:pt x="1352" y="39282"/>
                    <a:pt x="1238" y="38282"/>
                  </a:cubicBezTo>
                  <a:cubicBezTo>
                    <a:pt x="1218" y="38149"/>
                    <a:pt x="1218" y="38016"/>
                    <a:pt x="1238" y="37882"/>
                  </a:cubicBezTo>
                  <a:lnTo>
                    <a:pt x="1238" y="30838"/>
                  </a:lnTo>
                  <a:cubicBezTo>
                    <a:pt x="1238" y="29410"/>
                    <a:pt x="1904" y="28744"/>
                    <a:pt x="3237" y="28744"/>
                  </a:cubicBezTo>
                  <a:lnTo>
                    <a:pt x="23703" y="28744"/>
                  </a:lnTo>
                  <a:cubicBezTo>
                    <a:pt x="24684" y="28572"/>
                    <a:pt x="25626" y="29229"/>
                    <a:pt x="25797" y="30210"/>
                  </a:cubicBezTo>
                  <a:cubicBezTo>
                    <a:pt x="25836" y="30419"/>
                    <a:pt x="25836" y="30629"/>
                    <a:pt x="25797" y="30838"/>
                  </a:cubicBezTo>
                  <a:close/>
                  <a:moveTo>
                    <a:pt x="9329" y="16654"/>
                  </a:moveTo>
                  <a:cubicBezTo>
                    <a:pt x="7597" y="14808"/>
                    <a:pt x="6663" y="12332"/>
                    <a:pt x="6759" y="9800"/>
                  </a:cubicBezTo>
                  <a:cubicBezTo>
                    <a:pt x="6645" y="7182"/>
                    <a:pt x="7606" y="4641"/>
                    <a:pt x="9424" y="2756"/>
                  </a:cubicBezTo>
                  <a:cubicBezTo>
                    <a:pt x="13403" y="-919"/>
                    <a:pt x="19534" y="-919"/>
                    <a:pt x="23513" y="2756"/>
                  </a:cubicBezTo>
                  <a:cubicBezTo>
                    <a:pt x="25331" y="4641"/>
                    <a:pt x="26293" y="7182"/>
                    <a:pt x="26178" y="9800"/>
                  </a:cubicBezTo>
                  <a:cubicBezTo>
                    <a:pt x="26216" y="12361"/>
                    <a:pt x="25226" y="14836"/>
                    <a:pt x="23418" y="16654"/>
                  </a:cubicBezTo>
                  <a:cubicBezTo>
                    <a:pt x="21552" y="18510"/>
                    <a:pt x="19001" y="19510"/>
                    <a:pt x="16373" y="19415"/>
                  </a:cubicBezTo>
                  <a:cubicBezTo>
                    <a:pt x="13746" y="19510"/>
                    <a:pt x="11195" y="18510"/>
                    <a:pt x="9329" y="16654"/>
                  </a:cubicBezTo>
                  <a:close/>
                </a:path>
              </a:pathLst>
            </a:custGeom>
            <a:solidFill>
              <a:srgbClr val="FFFFFF"/>
            </a:solidFill>
            <a:ln w="9508" cap="flat">
              <a:noFill/>
              <a:prstDash val="solid"/>
              <a:miter/>
            </a:ln>
          </p:spPr>
          <p:txBody>
            <a:bodyPr rtlCol="0" anchor="ctr"/>
            <a:lstStyle/>
            <a:p>
              <a:endParaRPr lang="en-US"/>
            </a:p>
          </p:txBody>
        </p:sp>
        <p:sp>
          <p:nvSpPr>
            <p:cNvPr id="19" name="Graphic 2">
              <a:extLst>
                <a:ext uri="{FF2B5EF4-FFF2-40B4-BE49-F238E27FC236}">
                  <a16:creationId xmlns:a16="http://schemas.microsoft.com/office/drawing/2014/main" id="{29EECC57-54BB-C143-80BB-7081145A3B43}"/>
                </a:ext>
              </a:extLst>
            </p:cNvPr>
            <p:cNvSpPr/>
            <p:nvPr/>
          </p:nvSpPr>
          <p:spPr>
            <a:xfrm>
              <a:off x="6468276" y="4826236"/>
              <a:ext cx="48229" cy="70434"/>
            </a:xfrm>
            <a:custGeom>
              <a:avLst/>
              <a:gdLst>
                <a:gd name="connsiteX0" fmla="*/ 6976 w 48229"/>
                <a:gd name="connsiteY0" fmla="*/ 6018 h 70434"/>
                <a:gd name="connsiteX1" fmla="*/ 24492 w 48229"/>
                <a:gd name="connsiteY1" fmla="*/ 21 h 70434"/>
                <a:gd name="connsiteX2" fmla="*/ 42769 w 48229"/>
                <a:gd name="connsiteY2" fmla="*/ 2496 h 70434"/>
                <a:gd name="connsiteX3" fmla="*/ 44673 w 48229"/>
                <a:gd name="connsiteY3" fmla="*/ 4971 h 70434"/>
                <a:gd name="connsiteX4" fmla="*/ 44673 w 48229"/>
                <a:gd name="connsiteY4" fmla="*/ 19345 h 70434"/>
                <a:gd name="connsiteX5" fmla="*/ 43074 w 48229"/>
                <a:gd name="connsiteY5" fmla="*/ 21344 h 70434"/>
                <a:gd name="connsiteX6" fmla="*/ 42674 w 48229"/>
                <a:gd name="connsiteY6" fmla="*/ 21344 h 70434"/>
                <a:gd name="connsiteX7" fmla="*/ 34773 w 48229"/>
                <a:gd name="connsiteY7" fmla="*/ 21344 h 70434"/>
                <a:gd name="connsiteX8" fmla="*/ 32964 w 48229"/>
                <a:gd name="connsiteY8" fmla="*/ 19345 h 70434"/>
                <a:gd name="connsiteX9" fmla="*/ 33631 w 48229"/>
                <a:gd name="connsiteY9" fmla="*/ 12396 h 70434"/>
                <a:gd name="connsiteX10" fmla="*/ 24683 w 48229"/>
                <a:gd name="connsiteY10" fmla="*/ 10207 h 70434"/>
                <a:gd name="connsiteX11" fmla="*/ 13830 w 48229"/>
                <a:gd name="connsiteY11" fmla="*/ 17822 h 70434"/>
                <a:gd name="connsiteX12" fmla="*/ 17352 w 48229"/>
                <a:gd name="connsiteY12" fmla="*/ 24105 h 70434"/>
                <a:gd name="connsiteX13" fmla="*/ 25920 w 48229"/>
                <a:gd name="connsiteY13" fmla="*/ 27818 h 70434"/>
                <a:gd name="connsiteX14" fmla="*/ 36011 w 48229"/>
                <a:gd name="connsiteY14" fmla="*/ 31054 h 70434"/>
                <a:gd name="connsiteX15" fmla="*/ 44673 w 48229"/>
                <a:gd name="connsiteY15" fmla="*/ 37337 h 70434"/>
                <a:gd name="connsiteX16" fmla="*/ 48195 w 48229"/>
                <a:gd name="connsiteY16" fmla="*/ 48474 h 70434"/>
                <a:gd name="connsiteX17" fmla="*/ 40961 w 48229"/>
                <a:gd name="connsiteY17" fmla="*/ 64562 h 70434"/>
                <a:gd name="connsiteX18" fmla="*/ 20780 w 48229"/>
                <a:gd name="connsiteY18" fmla="*/ 70369 h 70434"/>
                <a:gd name="connsiteX19" fmla="*/ 1741 w 48229"/>
                <a:gd name="connsiteY19" fmla="*/ 67609 h 70434"/>
                <a:gd name="connsiteX20" fmla="*/ 27 w 48229"/>
                <a:gd name="connsiteY20" fmla="*/ 65038 h 70434"/>
                <a:gd name="connsiteX21" fmla="*/ 27 w 48229"/>
                <a:gd name="connsiteY21" fmla="*/ 50664 h 70434"/>
                <a:gd name="connsiteX22" fmla="*/ 1627 w 48229"/>
                <a:gd name="connsiteY22" fmla="*/ 48665 h 70434"/>
                <a:gd name="connsiteX23" fmla="*/ 2026 w 48229"/>
                <a:gd name="connsiteY23" fmla="*/ 48665 h 70434"/>
                <a:gd name="connsiteX24" fmla="*/ 9927 w 48229"/>
                <a:gd name="connsiteY24" fmla="*/ 48665 h 70434"/>
                <a:gd name="connsiteX25" fmla="*/ 11831 w 48229"/>
                <a:gd name="connsiteY25" fmla="*/ 50664 h 70434"/>
                <a:gd name="connsiteX26" fmla="*/ 11831 w 48229"/>
                <a:gd name="connsiteY26" fmla="*/ 57708 h 70434"/>
                <a:gd name="connsiteX27" fmla="*/ 22303 w 48229"/>
                <a:gd name="connsiteY27" fmla="*/ 60469 h 70434"/>
                <a:gd name="connsiteX28" fmla="*/ 34392 w 48229"/>
                <a:gd name="connsiteY28" fmla="*/ 51902 h 70434"/>
                <a:gd name="connsiteX29" fmla="*/ 30965 w 48229"/>
                <a:gd name="connsiteY29" fmla="*/ 45048 h 70434"/>
                <a:gd name="connsiteX30" fmla="*/ 22493 w 48229"/>
                <a:gd name="connsiteY30" fmla="*/ 41145 h 70434"/>
                <a:gd name="connsiteX31" fmla="*/ 12498 w 48229"/>
                <a:gd name="connsiteY31" fmla="*/ 38098 h 70434"/>
                <a:gd name="connsiteX32" fmla="*/ 4025 w 48229"/>
                <a:gd name="connsiteY32" fmla="*/ 32196 h 70434"/>
                <a:gd name="connsiteX33" fmla="*/ 598 w 48229"/>
                <a:gd name="connsiteY33" fmla="*/ 20964 h 70434"/>
                <a:gd name="connsiteX34" fmla="*/ 6976 w 48229"/>
                <a:gd name="connsiteY34" fmla="*/ 6018 h 70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8229" h="70434">
                  <a:moveTo>
                    <a:pt x="6976" y="6018"/>
                  </a:moveTo>
                  <a:cubicBezTo>
                    <a:pt x="11860" y="1906"/>
                    <a:pt x="18114" y="-236"/>
                    <a:pt x="24492" y="21"/>
                  </a:cubicBezTo>
                  <a:cubicBezTo>
                    <a:pt x="30670" y="-84"/>
                    <a:pt x="36839" y="754"/>
                    <a:pt x="42769" y="2496"/>
                  </a:cubicBezTo>
                  <a:cubicBezTo>
                    <a:pt x="43930" y="2734"/>
                    <a:pt x="44740" y="3790"/>
                    <a:pt x="44673" y="4971"/>
                  </a:cubicBezTo>
                  <a:lnTo>
                    <a:pt x="44673" y="19345"/>
                  </a:lnTo>
                  <a:cubicBezTo>
                    <a:pt x="44788" y="20335"/>
                    <a:pt x="44073" y="21230"/>
                    <a:pt x="43074" y="21344"/>
                  </a:cubicBezTo>
                  <a:cubicBezTo>
                    <a:pt x="42941" y="21363"/>
                    <a:pt x="42807" y="21363"/>
                    <a:pt x="42674" y="21344"/>
                  </a:cubicBezTo>
                  <a:lnTo>
                    <a:pt x="34773" y="21344"/>
                  </a:lnTo>
                  <a:cubicBezTo>
                    <a:pt x="33345" y="21344"/>
                    <a:pt x="32679" y="20678"/>
                    <a:pt x="32964" y="19345"/>
                  </a:cubicBezTo>
                  <a:lnTo>
                    <a:pt x="33631" y="12396"/>
                  </a:lnTo>
                  <a:cubicBezTo>
                    <a:pt x="30870" y="10949"/>
                    <a:pt x="27795" y="10197"/>
                    <a:pt x="24683" y="10207"/>
                  </a:cubicBezTo>
                  <a:cubicBezTo>
                    <a:pt x="17448" y="10207"/>
                    <a:pt x="13830" y="12777"/>
                    <a:pt x="13830" y="17822"/>
                  </a:cubicBezTo>
                  <a:cubicBezTo>
                    <a:pt x="13802" y="20392"/>
                    <a:pt x="15144" y="22782"/>
                    <a:pt x="17352" y="24105"/>
                  </a:cubicBezTo>
                  <a:cubicBezTo>
                    <a:pt x="20018" y="25752"/>
                    <a:pt x="22902" y="26999"/>
                    <a:pt x="25920" y="27818"/>
                  </a:cubicBezTo>
                  <a:cubicBezTo>
                    <a:pt x="29252" y="28769"/>
                    <a:pt x="32679" y="29817"/>
                    <a:pt x="36011" y="31054"/>
                  </a:cubicBezTo>
                  <a:cubicBezTo>
                    <a:pt x="39437" y="32272"/>
                    <a:pt x="42446" y="34462"/>
                    <a:pt x="44673" y="37337"/>
                  </a:cubicBezTo>
                  <a:cubicBezTo>
                    <a:pt x="47120" y="40526"/>
                    <a:pt x="48367" y="44467"/>
                    <a:pt x="48195" y="48474"/>
                  </a:cubicBezTo>
                  <a:cubicBezTo>
                    <a:pt x="48567" y="54700"/>
                    <a:pt x="45863" y="60707"/>
                    <a:pt x="40961" y="64562"/>
                  </a:cubicBezTo>
                  <a:cubicBezTo>
                    <a:pt x="35116" y="68789"/>
                    <a:pt x="27976" y="70836"/>
                    <a:pt x="20780" y="70369"/>
                  </a:cubicBezTo>
                  <a:cubicBezTo>
                    <a:pt x="14335" y="70293"/>
                    <a:pt x="7938" y="69360"/>
                    <a:pt x="1741" y="67609"/>
                  </a:cubicBezTo>
                  <a:cubicBezTo>
                    <a:pt x="589" y="67323"/>
                    <a:pt x="-154" y="66209"/>
                    <a:pt x="27" y="65038"/>
                  </a:cubicBezTo>
                  <a:lnTo>
                    <a:pt x="27" y="50664"/>
                  </a:lnTo>
                  <a:cubicBezTo>
                    <a:pt x="-87" y="49674"/>
                    <a:pt x="627" y="48779"/>
                    <a:pt x="1627" y="48665"/>
                  </a:cubicBezTo>
                  <a:cubicBezTo>
                    <a:pt x="1760" y="48646"/>
                    <a:pt x="1893" y="48646"/>
                    <a:pt x="2026" y="48665"/>
                  </a:cubicBezTo>
                  <a:lnTo>
                    <a:pt x="9927" y="48665"/>
                  </a:lnTo>
                  <a:cubicBezTo>
                    <a:pt x="11260" y="48665"/>
                    <a:pt x="11831" y="49331"/>
                    <a:pt x="11831" y="50664"/>
                  </a:cubicBezTo>
                  <a:lnTo>
                    <a:pt x="11831" y="57708"/>
                  </a:lnTo>
                  <a:cubicBezTo>
                    <a:pt x="14934" y="59726"/>
                    <a:pt x="18609" y="60688"/>
                    <a:pt x="22303" y="60469"/>
                  </a:cubicBezTo>
                  <a:cubicBezTo>
                    <a:pt x="30394" y="60469"/>
                    <a:pt x="34392" y="57613"/>
                    <a:pt x="34392" y="51902"/>
                  </a:cubicBezTo>
                  <a:cubicBezTo>
                    <a:pt x="34459" y="49189"/>
                    <a:pt x="33174" y="46628"/>
                    <a:pt x="30965" y="45048"/>
                  </a:cubicBezTo>
                  <a:cubicBezTo>
                    <a:pt x="28395" y="43258"/>
                    <a:pt x="25520" y="41944"/>
                    <a:pt x="22493" y="41145"/>
                  </a:cubicBezTo>
                  <a:cubicBezTo>
                    <a:pt x="19161" y="40288"/>
                    <a:pt x="15925" y="39241"/>
                    <a:pt x="12498" y="38098"/>
                  </a:cubicBezTo>
                  <a:cubicBezTo>
                    <a:pt x="9185" y="36946"/>
                    <a:pt x="6253" y="34909"/>
                    <a:pt x="4025" y="32196"/>
                  </a:cubicBezTo>
                  <a:cubicBezTo>
                    <a:pt x="1627" y="28960"/>
                    <a:pt x="417" y="24990"/>
                    <a:pt x="598" y="20964"/>
                  </a:cubicBezTo>
                  <a:cubicBezTo>
                    <a:pt x="389" y="15280"/>
                    <a:pt x="2721" y="9797"/>
                    <a:pt x="6976" y="6018"/>
                  </a:cubicBezTo>
                  <a:close/>
                </a:path>
              </a:pathLst>
            </a:custGeom>
            <a:solidFill>
              <a:srgbClr val="FFFFFF"/>
            </a:solidFill>
            <a:ln w="9508" cap="flat">
              <a:noFill/>
              <a:prstDash val="solid"/>
              <a:miter/>
            </a:ln>
          </p:spPr>
          <p:txBody>
            <a:bodyPr rtlCol="0" anchor="ctr"/>
            <a:lstStyle/>
            <a:p>
              <a:endParaRPr lang="en-US"/>
            </a:p>
          </p:txBody>
        </p:sp>
        <p:sp>
          <p:nvSpPr>
            <p:cNvPr id="20" name="Graphic 2">
              <a:extLst>
                <a:ext uri="{FF2B5EF4-FFF2-40B4-BE49-F238E27FC236}">
                  <a16:creationId xmlns:a16="http://schemas.microsoft.com/office/drawing/2014/main" id="{35F28EE3-5750-1949-B262-ED1E912D0486}"/>
                </a:ext>
              </a:extLst>
            </p:cNvPr>
            <p:cNvSpPr/>
            <p:nvPr/>
          </p:nvSpPr>
          <p:spPr>
            <a:xfrm>
              <a:off x="6521027" y="4807694"/>
              <a:ext cx="46233" cy="89371"/>
            </a:xfrm>
            <a:custGeom>
              <a:avLst/>
              <a:gdLst>
                <a:gd name="connsiteX0" fmla="*/ 25146 w 46233"/>
                <a:gd name="connsiteY0" fmla="*/ 31224 h 89371"/>
                <a:gd name="connsiteX1" fmla="*/ 25146 w 46233"/>
                <a:gd name="connsiteY1" fmla="*/ 65399 h 89371"/>
                <a:gd name="connsiteX2" fmla="*/ 26764 w 46233"/>
                <a:gd name="connsiteY2" fmla="*/ 74918 h 89371"/>
                <a:gd name="connsiteX3" fmla="*/ 32856 w 46233"/>
                <a:gd name="connsiteY3" fmla="*/ 77774 h 89371"/>
                <a:gd name="connsiteX4" fmla="*/ 41614 w 46233"/>
                <a:gd name="connsiteY4" fmla="*/ 75870 h 89371"/>
                <a:gd name="connsiteX5" fmla="*/ 43803 w 46233"/>
                <a:gd name="connsiteY5" fmla="*/ 77012 h 89371"/>
                <a:gd name="connsiteX6" fmla="*/ 46183 w 46233"/>
                <a:gd name="connsiteY6" fmla="*/ 83200 h 89371"/>
                <a:gd name="connsiteX7" fmla="*/ 46183 w 46233"/>
                <a:gd name="connsiteY7" fmla="*/ 84342 h 89371"/>
                <a:gd name="connsiteX8" fmla="*/ 44755 w 46233"/>
                <a:gd name="connsiteY8" fmla="*/ 85960 h 89371"/>
                <a:gd name="connsiteX9" fmla="*/ 29334 w 46233"/>
                <a:gd name="connsiteY9" fmla="*/ 89197 h 89371"/>
                <a:gd name="connsiteX10" fmla="*/ 13437 w 46233"/>
                <a:gd name="connsiteY10" fmla="*/ 82914 h 89371"/>
                <a:gd name="connsiteX11" fmla="*/ 10295 w 46233"/>
                <a:gd name="connsiteY11" fmla="*/ 75108 h 89371"/>
                <a:gd name="connsiteX12" fmla="*/ 9819 w 46233"/>
                <a:gd name="connsiteY12" fmla="*/ 64256 h 89371"/>
                <a:gd name="connsiteX13" fmla="*/ 9819 w 46233"/>
                <a:gd name="connsiteY13" fmla="*/ 31509 h 89371"/>
                <a:gd name="connsiteX14" fmla="*/ 2013 w 46233"/>
                <a:gd name="connsiteY14" fmla="*/ 31509 h 89371"/>
                <a:gd name="connsiteX15" fmla="*/ 14 w 46233"/>
                <a:gd name="connsiteY15" fmla="*/ 29910 h 89371"/>
                <a:gd name="connsiteX16" fmla="*/ 14 w 46233"/>
                <a:gd name="connsiteY16" fmla="*/ 29510 h 89371"/>
                <a:gd name="connsiteX17" fmla="*/ 14 w 46233"/>
                <a:gd name="connsiteY17" fmla="*/ 22466 h 89371"/>
                <a:gd name="connsiteX18" fmla="*/ 2013 w 46233"/>
                <a:gd name="connsiteY18" fmla="*/ 20372 h 89371"/>
                <a:gd name="connsiteX19" fmla="*/ 9819 w 46233"/>
                <a:gd name="connsiteY19" fmla="*/ 20372 h 89371"/>
                <a:gd name="connsiteX20" fmla="*/ 9819 w 46233"/>
                <a:gd name="connsiteY20" fmla="*/ 2094 h 89371"/>
                <a:gd name="connsiteX21" fmla="*/ 11818 w 46233"/>
                <a:gd name="connsiteY21" fmla="*/ 0 h 89371"/>
                <a:gd name="connsiteX22" fmla="*/ 22956 w 46233"/>
                <a:gd name="connsiteY22" fmla="*/ 0 h 89371"/>
                <a:gd name="connsiteX23" fmla="*/ 24955 w 46233"/>
                <a:gd name="connsiteY23" fmla="*/ 2094 h 89371"/>
                <a:gd name="connsiteX24" fmla="*/ 24955 w 46233"/>
                <a:gd name="connsiteY24" fmla="*/ 20372 h 89371"/>
                <a:gd name="connsiteX25" fmla="*/ 38663 w 46233"/>
                <a:gd name="connsiteY25" fmla="*/ 20372 h 89371"/>
                <a:gd name="connsiteX26" fmla="*/ 40757 w 46233"/>
                <a:gd name="connsiteY26" fmla="*/ 22066 h 89371"/>
                <a:gd name="connsiteX27" fmla="*/ 40757 w 46233"/>
                <a:gd name="connsiteY27" fmla="*/ 22466 h 89371"/>
                <a:gd name="connsiteX28" fmla="*/ 40757 w 46233"/>
                <a:gd name="connsiteY28" fmla="*/ 29510 h 89371"/>
                <a:gd name="connsiteX29" fmla="*/ 39177 w 46233"/>
                <a:gd name="connsiteY29" fmla="*/ 31519 h 89371"/>
                <a:gd name="connsiteX30" fmla="*/ 38663 w 46233"/>
                <a:gd name="connsiteY30" fmla="*/ 31509 h 8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6233" h="89371">
                  <a:moveTo>
                    <a:pt x="25146" y="31224"/>
                  </a:moveTo>
                  <a:lnTo>
                    <a:pt x="25146" y="65399"/>
                  </a:lnTo>
                  <a:cubicBezTo>
                    <a:pt x="24898" y="68654"/>
                    <a:pt x="25450" y="71929"/>
                    <a:pt x="26764" y="74918"/>
                  </a:cubicBezTo>
                  <a:cubicBezTo>
                    <a:pt x="28106" y="76936"/>
                    <a:pt x="30448" y="78031"/>
                    <a:pt x="32856" y="77774"/>
                  </a:cubicBezTo>
                  <a:cubicBezTo>
                    <a:pt x="35883" y="77802"/>
                    <a:pt x="38872" y="77155"/>
                    <a:pt x="41614" y="75870"/>
                  </a:cubicBezTo>
                  <a:cubicBezTo>
                    <a:pt x="42566" y="75870"/>
                    <a:pt x="43328" y="75870"/>
                    <a:pt x="43803" y="77012"/>
                  </a:cubicBezTo>
                  <a:lnTo>
                    <a:pt x="46183" y="83200"/>
                  </a:lnTo>
                  <a:cubicBezTo>
                    <a:pt x="46250" y="83580"/>
                    <a:pt x="46250" y="83961"/>
                    <a:pt x="46183" y="84342"/>
                  </a:cubicBezTo>
                  <a:cubicBezTo>
                    <a:pt x="46183" y="84913"/>
                    <a:pt x="46183" y="85389"/>
                    <a:pt x="44755" y="85960"/>
                  </a:cubicBezTo>
                  <a:cubicBezTo>
                    <a:pt x="39929" y="88207"/>
                    <a:pt x="34655" y="89311"/>
                    <a:pt x="29334" y="89197"/>
                  </a:cubicBezTo>
                  <a:cubicBezTo>
                    <a:pt x="23299" y="90063"/>
                    <a:pt x="17254" y="87674"/>
                    <a:pt x="13437" y="82914"/>
                  </a:cubicBezTo>
                  <a:cubicBezTo>
                    <a:pt x="11780" y="80601"/>
                    <a:pt x="10705" y="77926"/>
                    <a:pt x="10295" y="75108"/>
                  </a:cubicBezTo>
                  <a:cubicBezTo>
                    <a:pt x="9943" y="71500"/>
                    <a:pt x="9781" y="67883"/>
                    <a:pt x="9819" y="64256"/>
                  </a:cubicBezTo>
                  <a:lnTo>
                    <a:pt x="9819" y="31509"/>
                  </a:lnTo>
                  <a:lnTo>
                    <a:pt x="2013" y="31509"/>
                  </a:lnTo>
                  <a:cubicBezTo>
                    <a:pt x="1023" y="31624"/>
                    <a:pt x="128" y="30910"/>
                    <a:pt x="14" y="29910"/>
                  </a:cubicBezTo>
                  <a:cubicBezTo>
                    <a:pt x="-5" y="29777"/>
                    <a:pt x="-5" y="29644"/>
                    <a:pt x="14" y="29510"/>
                  </a:cubicBezTo>
                  <a:lnTo>
                    <a:pt x="14" y="22466"/>
                  </a:lnTo>
                  <a:cubicBezTo>
                    <a:pt x="14" y="21038"/>
                    <a:pt x="681" y="20372"/>
                    <a:pt x="2013" y="20372"/>
                  </a:cubicBezTo>
                  <a:lnTo>
                    <a:pt x="9819" y="20372"/>
                  </a:lnTo>
                  <a:lnTo>
                    <a:pt x="9819" y="2094"/>
                  </a:lnTo>
                  <a:cubicBezTo>
                    <a:pt x="9819" y="666"/>
                    <a:pt x="10486" y="0"/>
                    <a:pt x="11818" y="0"/>
                  </a:cubicBezTo>
                  <a:lnTo>
                    <a:pt x="22956" y="0"/>
                  </a:lnTo>
                  <a:cubicBezTo>
                    <a:pt x="24289" y="0"/>
                    <a:pt x="24955" y="666"/>
                    <a:pt x="24955" y="2094"/>
                  </a:cubicBezTo>
                  <a:lnTo>
                    <a:pt x="24955" y="20372"/>
                  </a:lnTo>
                  <a:lnTo>
                    <a:pt x="38663" y="20372"/>
                  </a:lnTo>
                  <a:cubicBezTo>
                    <a:pt x="39710" y="20257"/>
                    <a:pt x="40643" y="21019"/>
                    <a:pt x="40757" y="22066"/>
                  </a:cubicBezTo>
                  <a:cubicBezTo>
                    <a:pt x="40767" y="22199"/>
                    <a:pt x="40767" y="22333"/>
                    <a:pt x="40757" y="22466"/>
                  </a:cubicBezTo>
                  <a:lnTo>
                    <a:pt x="40757" y="29510"/>
                  </a:lnTo>
                  <a:cubicBezTo>
                    <a:pt x="40871" y="30500"/>
                    <a:pt x="40167" y="31405"/>
                    <a:pt x="39177" y="31519"/>
                  </a:cubicBezTo>
                  <a:cubicBezTo>
                    <a:pt x="39006" y="31538"/>
                    <a:pt x="38834" y="31538"/>
                    <a:pt x="38663" y="31509"/>
                  </a:cubicBezTo>
                  <a:close/>
                </a:path>
              </a:pathLst>
            </a:custGeom>
            <a:solidFill>
              <a:srgbClr val="FFFFFF"/>
            </a:solidFill>
            <a:ln w="9508" cap="flat">
              <a:noFill/>
              <a:prstDash val="solid"/>
              <a:miter/>
            </a:ln>
          </p:spPr>
          <p:txBody>
            <a:bodyPr rtlCol="0" anchor="ctr"/>
            <a:lstStyle/>
            <a:p>
              <a:endParaRPr lang="en-US"/>
            </a:p>
          </p:txBody>
        </p:sp>
      </p:grpSp>
    </p:spTree>
    <p:extLst>
      <p:ext uri="{BB962C8B-B14F-4D97-AF65-F5344CB8AC3E}">
        <p14:creationId xmlns:p14="http://schemas.microsoft.com/office/powerpoint/2010/main" val="3881553092"/>
      </p:ext>
    </p:extLst>
  </p:cSld>
  <p:clrMapOvr>
    <a:masterClrMapping/>
  </p:clrMapOvr>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C4FBA7-E9CE-4DC3-B73D-7A747CE1CA10}">
  <ds:schemaRefs>
    <ds:schemaRef ds:uri="http://schemas.microsoft.com/sharepoint/v3/contenttype/forms"/>
  </ds:schemaRefs>
</ds:datastoreItem>
</file>

<file path=customXml/itemProps2.xml><?xml version="1.0" encoding="utf-8"?>
<ds:datastoreItem xmlns:ds="http://schemas.openxmlformats.org/officeDocument/2006/customXml" ds:itemID="{B732330B-E44B-4E1E-B382-F72A7AD021C8}">
  <ds:schemaRefs>
    <ds:schemaRef ds:uri="http://schemas.microsoft.com/office/2006/metadata/properties"/>
    <ds:schemaRef ds:uri="http://www.w3.org/XML/1998/namespace"/>
    <ds:schemaRef ds:uri="http://schemas.microsoft.com/office/2006/documentManagement/types"/>
    <ds:schemaRef ds:uri="http://purl.org/dc/dcmitype/"/>
    <ds:schemaRef ds:uri="http://purl.org/dc/terms/"/>
    <ds:schemaRef ds:uri="http://schemas.openxmlformats.org/package/2006/metadata/core-properties"/>
    <ds:schemaRef ds:uri="http://purl.org/dc/elements/1.1/"/>
    <ds:schemaRef ds:uri="http://schemas.microsoft.com/office/infopath/2007/PartnerControls"/>
    <ds:schemaRef ds:uri="fbfab6ac-ae00-4ce7-a5ca-dcaf2687e769"/>
  </ds:schemaRefs>
</ds:datastoreItem>
</file>

<file path=customXml/itemProps3.xml><?xml version="1.0" encoding="utf-8"?>
<ds:datastoreItem xmlns:ds="http://schemas.openxmlformats.org/officeDocument/2006/customXml" ds:itemID="{E66179BF-8340-46C4-8488-7D7DEB84B2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fab6ac-ae00-4ce7-a5ca-dcaf2687e7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Kantoorthema</Template>
  <TotalTime>1485</TotalTime>
  <Words>893</Words>
  <Application>Microsoft Macintosh PowerPoint</Application>
  <PresentationFormat>Breedbeeld</PresentationFormat>
  <Paragraphs>64</Paragraphs>
  <Slides>14</Slides>
  <Notes>0</Notes>
  <HiddenSlides>0</HiddenSlides>
  <MMClips>2</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14</vt:i4>
      </vt:variant>
    </vt:vector>
  </HeadingPairs>
  <TitlesOfParts>
    <vt:vector size="18" baseType="lpstr">
      <vt:lpstr>Calibri</vt:lpstr>
      <vt:lpstr>Poppins</vt:lpstr>
      <vt:lpstr>Arial</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Clare Brouwer</dc:creator>
  <cp:lastModifiedBy>Clare Brouwer</cp:lastModifiedBy>
  <cp:revision>2</cp:revision>
  <dcterms:created xsi:type="dcterms:W3CDTF">2022-04-11T07:29:08Z</dcterms:created>
  <dcterms:modified xsi:type="dcterms:W3CDTF">2022-04-12T08:14:53Z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