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68" r:id="rId5"/>
    <p:sldId id="269" r:id="rId6"/>
    <p:sldId id="270" r:id="rId7"/>
    <p:sldId id="271" r:id="rId8"/>
    <p:sldId id="272" r:id="rId9"/>
    <p:sldId id="273" r:id="rId10"/>
    <p:sldId id="274" r:id="rId11"/>
    <p:sldId id="286" r:id="rId12"/>
    <p:sldId id="277" r:id="rId13"/>
    <p:sldId id="278" r:id="rId14"/>
    <p:sldId id="280" r:id="rId15"/>
    <p:sldId id="281" r:id="rId16"/>
    <p:sldId id="279" r:id="rId17"/>
    <p:sldId id="282" r:id="rId18"/>
    <p:sldId id="283" r:id="rId19"/>
    <p:sldId id="285" r:id="rId20"/>
    <p:sldId id="284" r:id="rId21"/>
    <p:sldId id="287" r:id="rId22"/>
    <p:sldId id="288" r:id="rId23"/>
    <p:sldId id="266" r:id="rId24"/>
    <p:sldId id="26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Poppins" pitchFamily="2" charset="77"/>
      <p:regular r:id="rId31"/>
      <p:bold r:id="rId32"/>
      <p:italic r:id="rId33"/>
      <p:boldItalic r:id="rId3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8E6EA-AAB2-1848-AED9-5695E23CBF35}" v="26" dt="2022-03-28T17:44:46.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72" autoAdjust="0"/>
    <p:restoredTop sz="94660"/>
  </p:normalViewPr>
  <p:slideViewPr>
    <p:cSldViewPr snapToGrid="0">
      <p:cViewPr varScale="1">
        <p:scale>
          <a:sx n="128" d="100"/>
          <a:sy n="128" d="100"/>
        </p:scale>
        <p:origin x="1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3/28/22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28/03/22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28/03/22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1.xml"/><Relationship Id="rId1" Type="http://schemas.openxmlformats.org/officeDocument/2006/relationships/video" Target="https://www.youtube.com/embed/lYlAfmDstw0?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3.xml"/><Relationship Id="rId1" Type="http://schemas.openxmlformats.org/officeDocument/2006/relationships/video" Target="https://www.youtube.com/embed/CgcygoPdG5Q?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4.xml"/><Relationship Id="rId1" Type="http://schemas.openxmlformats.org/officeDocument/2006/relationships/video" Target="https://www.youtube.com/embed/cHZAn3qBdgQ?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10;&#10;Automatisch gegenereerde beschrijving">
            <a:extLst>
              <a:ext uri="{FF2B5EF4-FFF2-40B4-BE49-F238E27FC236}">
                <a16:creationId xmlns:a16="http://schemas.microsoft.com/office/drawing/2014/main" id="{EAAA58CB-0087-2D4F-A7AC-CB20F986934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678" r="27678"/>
          <a:stretch>
            <a:fillRect/>
          </a:stretch>
        </p:blipFill>
        <p:spPr/>
      </p:pic>
      <p:sp>
        <p:nvSpPr>
          <p:cNvPr id="3" name="Tijdelijke aanduiding voor datum 2">
            <a:extLst>
              <a:ext uri="{FF2B5EF4-FFF2-40B4-BE49-F238E27FC236}">
                <a16:creationId xmlns:a16="http://schemas.microsoft.com/office/drawing/2014/main" id="{474B56D9-695F-004A-BD00-4BE01C82FDF9}"/>
              </a:ext>
            </a:extLst>
          </p:cNvPr>
          <p:cNvSpPr>
            <a:spLocks noGrp="1"/>
          </p:cNvSpPr>
          <p:nvPr>
            <p:ph type="dt" sz="half" idx="2"/>
          </p:nvPr>
        </p:nvSpPr>
        <p:spPr/>
        <p:txBody>
          <a:bodyPr/>
          <a:lstStyle/>
          <a:p>
            <a:fld id="{9AF70030-3449-D641-B9FE-4DB84E2FBB2D}" type="datetime1">
              <a:rPr lang="en-ID" smtClean="0"/>
              <a:t>28/03/22</a:t>
            </a:fld>
            <a:endParaRPr lang="en-US" dirty="0"/>
          </a:p>
        </p:txBody>
      </p:sp>
      <p:sp>
        <p:nvSpPr>
          <p:cNvPr id="4" name="Tijdelijke aanduiding voor tekst 3">
            <a:extLst>
              <a:ext uri="{FF2B5EF4-FFF2-40B4-BE49-F238E27FC236}">
                <a16:creationId xmlns:a16="http://schemas.microsoft.com/office/drawing/2014/main" id="{6F8F28B8-60BA-084E-BEB6-93BEDD1EEF30}"/>
              </a:ext>
            </a:extLst>
          </p:cNvPr>
          <p:cNvSpPr>
            <a:spLocks noGrp="1"/>
          </p:cNvSpPr>
          <p:nvPr>
            <p:ph type="body" sz="quarter" idx="11"/>
          </p:nvPr>
        </p:nvSpPr>
        <p:spPr>
          <a:xfrm>
            <a:off x="612958" y="1702771"/>
            <a:ext cx="5874590" cy="2233914"/>
          </a:xfrm>
        </p:spPr>
        <p:txBody>
          <a:bodyPr>
            <a:normAutofit/>
          </a:bodyPr>
          <a:lstStyle/>
          <a:p>
            <a:r>
              <a:rPr lang="nl-NL" sz="3200" dirty="0"/>
              <a:t>Op de toekomst voorbereid…</a:t>
            </a:r>
          </a:p>
        </p:txBody>
      </p:sp>
      <p:sp>
        <p:nvSpPr>
          <p:cNvPr id="5" name="Tijdelijke aanduiding voor tekst 4">
            <a:extLst>
              <a:ext uri="{FF2B5EF4-FFF2-40B4-BE49-F238E27FC236}">
                <a16:creationId xmlns:a16="http://schemas.microsoft.com/office/drawing/2014/main" id="{F6D1A817-18D4-B248-A747-BE45B5F90AFF}"/>
              </a:ext>
            </a:extLst>
          </p:cNvPr>
          <p:cNvSpPr>
            <a:spLocks noGrp="1"/>
          </p:cNvSpPr>
          <p:nvPr>
            <p:ph type="body" sz="quarter" idx="14"/>
          </p:nvPr>
        </p:nvSpPr>
        <p:spPr>
          <a:xfrm>
            <a:off x="612958" y="397035"/>
            <a:ext cx="4078311" cy="370376"/>
          </a:xfrm>
        </p:spPr>
        <p:txBody>
          <a:bodyPr>
            <a:normAutofit fontScale="85000" lnSpcReduction="10000"/>
          </a:bodyPr>
          <a:lstStyle/>
          <a:p>
            <a:r>
              <a:rPr lang="nl-NL" dirty="0"/>
              <a:t>Mediabegrip week 13 groep 7-8 klas 1-2-</a:t>
            </a:r>
          </a:p>
        </p:txBody>
      </p:sp>
    </p:spTree>
    <p:extLst>
      <p:ext uri="{BB962C8B-B14F-4D97-AF65-F5344CB8AC3E}">
        <p14:creationId xmlns:p14="http://schemas.microsoft.com/office/powerpoint/2010/main" val="1160845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47D7A0E-2B3E-6F4D-B4A8-06A7F003F8FF}"/>
              </a:ext>
            </a:extLst>
          </p:cNvPr>
          <p:cNvSpPr>
            <a:spLocks noGrp="1"/>
          </p:cNvSpPr>
          <p:nvPr>
            <p:ph type="body" sz="quarter" idx="15"/>
          </p:nvPr>
        </p:nvSpPr>
        <p:spPr/>
        <p:txBody>
          <a:bodyPr/>
          <a:lstStyle/>
          <a:p>
            <a:r>
              <a:rPr lang="nl-NL" dirty="0"/>
              <a:t>Vrachtwagenchauffeur</a:t>
            </a:r>
          </a:p>
        </p:txBody>
      </p:sp>
      <p:sp>
        <p:nvSpPr>
          <p:cNvPr id="3" name="Tijdelijke aanduiding voor tekst 2">
            <a:extLst>
              <a:ext uri="{FF2B5EF4-FFF2-40B4-BE49-F238E27FC236}">
                <a16:creationId xmlns:a16="http://schemas.microsoft.com/office/drawing/2014/main" id="{8C4672C0-74DF-3441-8E36-1FC898BC0EB2}"/>
              </a:ext>
            </a:extLst>
          </p:cNvPr>
          <p:cNvSpPr>
            <a:spLocks noGrp="1"/>
          </p:cNvSpPr>
          <p:nvPr>
            <p:ph type="body" sz="quarter" idx="16"/>
          </p:nvPr>
        </p:nvSpPr>
        <p:spPr/>
        <p:txBody>
          <a:bodyPr/>
          <a:lstStyle/>
          <a:p>
            <a:r>
              <a:rPr lang="nl-NL" dirty="0"/>
              <a:t>Over een aantal jaar zijn auto’s en vrachtwagens zelfsturend. Ze rijden in colonnes achter elkaar. Er zijn geen menselijke fouten meer in het verkeer. Dat betekent veiliger en goedkoper</a:t>
            </a:r>
          </a:p>
        </p:txBody>
      </p:sp>
    </p:spTree>
    <p:extLst>
      <p:ext uri="{BB962C8B-B14F-4D97-AF65-F5344CB8AC3E}">
        <p14:creationId xmlns:p14="http://schemas.microsoft.com/office/powerpoint/2010/main" val="209182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D033E19-B94C-8D44-928B-6613906A673D}"/>
              </a:ext>
            </a:extLst>
          </p:cNvPr>
          <p:cNvSpPr>
            <a:spLocks noGrp="1"/>
          </p:cNvSpPr>
          <p:nvPr>
            <p:ph type="body" sz="quarter" idx="15"/>
          </p:nvPr>
        </p:nvSpPr>
        <p:spPr/>
        <p:txBody>
          <a:bodyPr/>
          <a:lstStyle/>
          <a:p>
            <a:r>
              <a:rPr lang="nl-NL" dirty="0"/>
              <a:t>Verpleegster</a:t>
            </a:r>
          </a:p>
        </p:txBody>
      </p:sp>
      <p:sp>
        <p:nvSpPr>
          <p:cNvPr id="3" name="Tijdelijke aanduiding voor tekst 2">
            <a:extLst>
              <a:ext uri="{FF2B5EF4-FFF2-40B4-BE49-F238E27FC236}">
                <a16:creationId xmlns:a16="http://schemas.microsoft.com/office/drawing/2014/main" id="{373332B8-BA23-504B-86BA-F4AD451FEE44}"/>
              </a:ext>
            </a:extLst>
          </p:cNvPr>
          <p:cNvSpPr>
            <a:spLocks noGrp="1"/>
          </p:cNvSpPr>
          <p:nvPr>
            <p:ph type="body" sz="quarter" idx="16"/>
          </p:nvPr>
        </p:nvSpPr>
        <p:spPr>
          <a:xfrm>
            <a:off x="2822987" y="4609913"/>
            <a:ext cx="6640512" cy="1572677"/>
          </a:xfrm>
        </p:spPr>
        <p:txBody>
          <a:bodyPr>
            <a:normAutofit lnSpcReduction="10000"/>
          </a:bodyPr>
          <a:lstStyle/>
          <a:p>
            <a:r>
              <a:rPr lang="nl-NL" dirty="0"/>
              <a:t>Dit beroep zal nooit helemaal verdwijnen. Maar kleine dagelijkse handelingen als </a:t>
            </a:r>
            <a:r>
              <a:rPr lang="nl-NL" dirty="0" err="1"/>
              <a:t>wond-verzorging</a:t>
            </a:r>
            <a:r>
              <a:rPr lang="nl-NL" dirty="0"/>
              <a:t> of kousen aantrekken (routine), zal in de toekomst door robots worden gedaan. De menselijke verplegers zijn dan vooral voor een praatje van mens tot mens. </a:t>
            </a:r>
          </a:p>
        </p:txBody>
      </p:sp>
    </p:spTree>
    <p:extLst>
      <p:ext uri="{BB962C8B-B14F-4D97-AF65-F5344CB8AC3E}">
        <p14:creationId xmlns:p14="http://schemas.microsoft.com/office/powerpoint/2010/main" val="3815904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3954BFD-9B03-EC46-B702-A024FA83B97A}"/>
              </a:ext>
            </a:extLst>
          </p:cNvPr>
          <p:cNvSpPr>
            <a:spLocks noGrp="1"/>
          </p:cNvSpPr>
          <p:nvPr>
            <p:ph type="body" sz="quarter" idx="15"/>
          </p:nvPr>
        </p:nvSpPr>
        <p:spPr/>
        <p:txBody>
          <a:bodyPr/>
          <a:lstStyle/>
          <a:p>
            <a:r>
              <a:rPr lang="nl-NL" dirty="0"/>
              <a:t>Notaris</a:t>
            </a:r>
          </a:p>
        </p:txBody>
      </p:sp>
      <p:sp>
        <p:nvSpPr>
          <p:cNvPr id="3" name="Tijdelijke aanduiding voor tekst 2">
            <a:extLst>
              <a:ext uri="{FF2B5EF4-FFF2-40B4-BE49-F238E27FC236}">
                <a16:creationId xmlns:a16="http://schemas.microsoft.com/office/drawing/2014/main" id="{6E3290E3-47EF-6045-BEDB-B1F50A91E9D8}"/>
              </a:ext>
            </a:extLst>
          </p:cNvPr>
          <p:cNvSpPr>
            <a:spLocks noGrp="1"/>
          </p:cNvSpPr>
          <p:nvPr>
            <p:ph type="body" sz="quarter" idx="16"/>
          </p:nvPr>
        </p:nvSpPr>
        <p:spPr>
          <a:xfrm>
            <a:off x="2822987" y="4609913"/>
            <a:ext cx="6640512" cy="1552348"/>
          </a:xfrm>
        </p:spPr>
        <p:txBody>
          <a:bodyPr>
            <a:normAutofit fontScale="92500" lnSpcReduction="10000"/>
          </a:bodyPr>
          <a:lstStyle/>
          <a:p>
            <a:r>
              <a:rPr lang="nl-NL" dirty="0"/>
              <a:t>Een notaris helpt mensen om tot belangrijke afspraken te komen. Bijvoorbeeld over de koop of verkoop van een huis. Veel handelingen die notarissen doen, kunnen worden vervangen door block-chain. Dit is een veilige manier om afspraken met elkaar te maken. Dat scheelt een hoop kosten.</a:t>
            </a:r>
          </a:p>
        </p:txBody>
      </p:sp>
    </p:spTree>
    <p:extLst>
      <p:ext uri="{BB962C8B-B14F-4D97-AF65-F5344CB8AC3E}">
        <p14:creationId xmlns:p14="http://schemas.microsoft.com/office/powerpoint/2010/main" val="1664222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A2F0A2D-2E7E-6C4F-9B64-7E67BA98D2A4}"/>
              </a:ext>
            </a:extLst>
          </p:cNvPr>
          <p:cNvSpPr>
            <a:spLocks noGrp="1"/>
          </p:cNvSpPr>
          <p:nvPr>
            <p:ph type="body" sz="quarter" idx="15"/>
          </p:nvPr>
        </p:nvSpPr>
        <p:spPr/>
        <p:txBody>
          <a:bodyPr/>
          <a:lstStyle/>
          <a:p>
            <a:r>
              <a:rPr lang="nl-NL" dirty="0"/>
              <a:t>Ambtenaren</a:t>
            </a:r>
          </a:p>
        </p:txBody>
      </p:sp>
      <p:sp>
        <p:nvSpPr>
          <p:cNvPr id="3" name="Tijdelijke aanduiding voor tekst 2">
            <a:extLst>
              <a:ext uri="{FF2B5EF4-FFF2-40B4-BE49-F238E27FC236}">
                <a16:creationId xmlns:a16="http://schemas.microsoft.com/office/drawing/2014/main" id="{B3F329DC-37F5-4E4E-808B-E394E37408BC}"/>
              </a:ext>
            </a:extLst>
          </p:cNvPr>
          <p:cNvSpPr>
            <a:spLocks noGrp="1"/>
          </p:cNvSpPr>
          <p:nvPr>
            <p:ph type="body" sz="quarter" idx="16"/>
          </p:nvPr>
        </p:nvSpPr>
        <p:spPr>
          <a:xfrm>
            <a:off x="2822987" y="4609914"/>
            <a:ext cx="6640512" cy="1472834"/>
          </a:xfrm>
        </p:spPr>
        <p:txBody>
          <a:bodyPr>
            <a:normAutofit/>
          </a:bodyPr>
          <a:lstStyle/>
          <a:p>
            <a:r>
              <a:rPr lang="nl-NL" dirty="0"/>
              <a:t>Ambtenaren werken voor de gemeente of de provincie of het rijk. Dankzij de blockchain kunnen vergunningen worden vergeven en uitkeringen worden vastgelegd. Dit zal heel veel werk van ambtenaren overbodig maken.</a:t>
            </a:r>
          </a:p>
        </p:txBody>
      </p:sp>
    </p:spTree>
    <p:extLst>
      <p:ext uri="{BB962C8B-B14F-4D97-AF65-F5344CB8AC3E}">
        <p14:creationId xmlns:p14="http://schemas.microsoft.com/office/powerpoint/2010/main" val="3175278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61F0D26-3F11-B446-A164-55A0E7C66F75}"/>
              </a:ext>
            </a:extLst>
          </p:cNvPr>
          <p:cNvSpPr>
            <a:spLocks noGrp="1"/>
          </p:cNvSpPr>
          <p:nvPr>
            <p:ph type="body" sz="quarter" idx="15"/>
          </p:nvPr>
        </p:nvSpPr>
        <p:spPr>
          <a:xfrm>
            <a:off x="2100060" y="2808442"/>
            <a:ext cx="7776121" cy="1241115"/>
          </a:xfrm>
        </p:spPr>
        <p:txBody>
          <a:bodyPr/>
          <a:lstStyle/>
          <a:p>
            <a:r>
              <a:rPr lang="nl-NL" dirty="0"/>
              <a:t>Verslaggever</a:t>
            </a:r>
          </a:p>
        </p:txBody>
      </p:sp>
      <p:sp>
        <p:nvSpPr>
          <p:cNvPr id="3" name="Tijdelijke aanduiding voor tekst 2">
            <a:extLst>
              <a:ext uri="{FF2B5EF4-FFF2-40B4-BE49-F238E27FC236}">
                <a16:creationId xmlns:a16="http://schemas.microsoft.com/office/drawing/2014/main" id="{61C9954C-C912-4C4D-9598-E3FA33D6AD6E}"/>
              </a:ext>
            </a:extLst>
          </p:cNvPr>
          <p:cNvSpPr>
            <a:spLocks noGrp="1"/>
          </p:cNvSpPr>
          <p:nvPr>
            <p:ph type="body" sz="quarter" idx="16"/>
          </p:nvPr>
        </p:nvSpPr>
        <p:spPr/>
        <p:txBody>
          <a:bodyPr/>
          <a:lstStyle/>
          <a:p>
            <a:r>
              <a:rPr lang="nl-NL" dirty="0"/>
              <a:t>Het zal niet lag meer duren of een robot kan door analyse van gegevens een voetbalwedstrijd verslaan. En dan weet je zeker dat niemand partijdig is</a:t>
            </a:r>
          </a:p>
        </p:txBody>
      </p:sp>
    </p:spTree>
    <p:extLst>
      <p:ext uri="{BB962C8B-B14F-4D97-AF65-F5344CB8AC3E}">
        <p14:creationId xmlns:p14="http://schemas.microsoft.com/office/powerpoint/2010/main" val="1983685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86CE755-261E-DF47-BE3A-93A06A70B524}"/>
              </a:ext>
            </a:extLst>
          </p:cNvPr>
          <p:cNvSpPr>
            <a:spLocks noGrp="1"/>
          </p:cNvSpPr>
          <p:nvPr>
            <p:ph type="body" sz="quarter" idx="15"/>
          </p:nvPr>
        </p:nvSpPr>
        <p:spPr/>
        <p:txBody>
          <a:bodyPr/>
          <a:lstStyle/>
          <a:p>
            <a:r>
              <a:rPr lang="nl-NL" dirty="0"/>
              <a:t>Vertaler</a:t>
            </a:r>
          </a:p>
        </p:txBody>
      </p:sp>
      <p:sp>
        <p:nvSpPr>
          <p:cNvPr id="3" name="Tijdelijke aanduiding voor tekst 2">
            <a:extLst>
              <a:ext uri="{FF2B5EF4-FFF2-40B4-BE49-F238E27FC236}">
                <a16:creationId xmlns:a16="http://schemas.microsoft.com/office/drawing/2014/main" id="{7F4A2504-1130-0948-B976-E40474B9465B}"/>
              </a:ext>
            </a:extLst>
          </p:cNvPr>
          <p:cNvSpPr>
            <a:spLocks noGrp="1"/>
          </p:cNvSpPr>
          <p:nvPr>
            <p:ph type="body" sz="quarter" idx="16"/>
          </p:nvPr>
        </p:nvSpPr>
        <p:spPr/>
        <p:txBody>
          <a:bodyPr/>
          <a:lstStyle/>
          <a:p>
            <a:r>
              <a:rPr lang="nl-NL" dirty="0"/>
              <a:t>Een vertaler of tolk vertaalt teksten van de ene in de andere taal. Dit kan door een robot gedaan worden. Google translate is al een begin van een vertaalsysteem.</a:t>
            </a:r>
          </a:p>
        </p:txBody>
      </p:sp>
    </p:spTree>
    <p:extLst>
      <p:ext uri="{BB962C8B-B14F-4D97-AF65-F5344CB8AC3E}">
        <p14:creationId xmlns:p14="http://schemas.microsoft.com/office/powerpoint/2010/main" val="4041415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E7086A2-F803-B540-A7BB-7F5EB7C35118}"/>
              </a:ext>
            </a:extLst>
          </p:cNvPr>
          <p:cNvSpPr>
            <a:spLocks noGrp="1"/>
          </p:cNvSpPr>
          <p:nvPr>
            <p:ph type="body" sz="quarter" idx="11"/>
          </p:nvPr>
        </p:nvSpPr>
        <p:spPr/>
        <p:txBody>
          <a:bodyPr/>
          <a:lstStyle/>
          <a:p>
            <a:r>
              <a:rPr lang="nl-NL" dirty="0"/>
              <a:t>Bespreek in de klas</a:t>
            </a:r>
          </a:p>
        </p:txBody>
      </p:sp>
      <p:sp>
        <p:nvSpPr>
          <p:cNvPr id="3" name="Tijdelijke aanduiding voor tekst 2">
            <a:extLst>
              <a:ext uri="{FF2B5EF4-FFF2-40B4-BE49-F238E27FC236}">
                <a16:creationId xmlns:a16="http://schemas.microsoft.com/office/drawing/2014/main" id="{EFC01733-AE16-3F44-9CD1-78CC6AAC40CA}"/>
              </a:ext>
            </a:extLst>
          </p:cNvPr>
          <p:cNvSpPr>
            <a:spLocks noGrp="1"/>
          </p:cNvSpPr>
          <p:nvPr>
            <p:ph type="body" sz="quarter" idx="12"/>
          </p:nvPr>
        </p:nvSpPr>
        <p:spPr/>
        <p:txBody>
          <a:bodyPr/>
          <a:lstStyle/>
          <a:p>
            <a:r>
              <a:rPr lang="nl-NL" dirty="0"/>
              <a:t>Pak het lijstje met drie beroepen er weer bij.</a:t>
            </a:r>
          </a:p>
          <a:p>
            <a:endParaRPr lang="nl-NL" dirty="0"/>
          </a:p>
          <a:p>
            <a:pPr marL="342900" indent="-342900">
              <a:buFont typeface="Arial" panose="020B0604020202020204" pitchFamily="34" charset="0"/>
              <a:buChar char="•"/>
            </a:pPr>
            <a:r>
              <a:rPr lang="nl-NL" dirty="0"/>
              <a:t>Wie denkt dat hij of zij een beroep op het lijstje heeft dat over 20 jaar niet meer bestaat? </a:t>
            </a:r>
          </a:p>
          <a:p>
            <a:pPr marL="342900" indent="-342900">
              <a:buFont typeface="Arial" panose="020B0604020202020204" pitchFamily="34" charset="0"/>
              <a:buChar char="•"/>
            </a:pPr>
            <a:r>
              <a:rPr lang="nl-NL" dirty="0"/>
              <a:t>Waarom denk je dat?</a:t>
            </a:r>
          </a:p>
        </p:txBody>
      </p:sp>
      <p:grpSp>
        <p:nvGrpSpPr>
          <p:cNvPr id="4" name="Group 1">
            <a:extLst>
              <a:ext uri="{FF2B5EF4-FFF2-40B4-BE49-F238E27FC236}">
                <a16:creationId xmlns:a16="http://schemas.microsoft.com/office/drawing/2014/main" id="{C9D9F9F3-0C76-584E-9BD1-178D43C1BC1D}"/>
              </a:ext>
            </a:extLst>
          </p:cNvPr>
          <p:cNvGrpSpPr/>
          <p:nvPr/>
        </p:nvGrpSpPr>
        <p:grpSpPr>
          <a:xfrm>
            <a:off x="8381791" y="4553162"/>
            <a:ext cx="1185501" cy="1329967"/>
            <a:chOff x="3624256" y="3547864"/>
            <a:chExt cx="654505" cy="734264"/>
          </a:xfrm>
        </p:grpSpPr>
        <p:sp>
          <p:nvSpPr>
            <p:cNvPr id="5" name="Graphic 2">
              <a:extLst>
                <a:ext uri="{FF2B5EF4-FFF2-40B4-BE49-F238E27FC236}">
                  <a16:creationId xmlns:a16="http://schemas.microsoft.com/office/drawing/2014/main" id="{B2A00D91-B056-1B47-97ED-71EE61F354C1}"/>
                </a:ext>
              </a:extLst>
            </p:cNvPr>
            <p:cNvSpPr/>
            <p:nvPr/>
          </p:nvSpPr>
          <p:spPr>
            <a:xfrm>
              <a:off x="3624256" y="3547864"/>
              <a:ext cx="654505" cy="734264"/>
            </a:xfrm>
            <a:custGeom>
              <a:avLst/>
              <a:gdLst>
                <a:gd name="connsiteX0" fmla="*/ 631548 w 654505"/>
                <a:gd name="connsiteY0" fmla="*/ 191563 h 734264"/>
                <a:gd name="connsiteX1" fmla="*/ 574432 w 654505"/>
                <a:gd name="connsiteY1" fmla="*/ 89515 h 734264"/>
                <a:gd name="connsiteX2" fmla="*/ 481618 w 654505"/>
                <a:gd name="connsiteY2" fmla="*/ 27163 h 734264"/>
                <a:gd name="connsiteX3" fmla="*/ 336066 w 654505"/>
                <a:gd name="connsiteY3" fmla="*/ 128 h 734264"/>
                <a:gd name="connsiteX4" fmla="*/ 117786 w 654505"/>
                <a:gd name="connsiteY4" fmla="*/ 75236 h 734264"/>
                <a:gd name="connsiteX5" fmla="*/ 32778 w 654505"/>
                <a:gd name="connsiteY5" fmla="*/ 192896 h 734264"/>
                <a:gd name="connsiteX6" fmla="*/ 126 w 654505"/>
                <a:gd name="connsiteY6" fmla="*/ 377096 h 734264"/>
                <a:gd name="connsiteX7" fmla="*/ 83040 w 654505"/>
                <a:gd name="connsiteY7" fmla="*/ 644306 h 734264"/>
                <a:gd name="connsiteX8" fmla="*/ 314743 w 654505"/>
                <a:gd name="connsiteY8" fmla="*/ 734264 h 734264"/>
                <a:gd name="connsiteX9" fmla="*/ 559201 w 654505"/>
                <a:gd name="connsiteY9" fmla="*/ 635834 h 734264"/>
                <a:gd name="connsiteX10" fmla="*/ 654395 w 654505"/>
                <a:gd name="connsiteY10" fmla="*/ 347396 h 734264"/>
                <a:gd name="connsiteX11" fmla="*/ 631548 w 654505"/>
                <a:gd name="connsiteY11" fmla="*/ 191563 h 7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05" h="734264">
                  <a:moveTo>
                    <a:pt x="631548" y="191563"/>
                  </a:moveTo>
                  <a:cubicBezTo>
                    <a:pt x="619679" y="154000"/>
                    <a:pt x="600241" y="119273"/>
                    <a:pt x="574432" y="89515"/>
                  </a:cubicBezTo>
                  <a:cubicBezTo>
                    <a:pt x="547834" y="62909"/>
                    <a:pt x="516309" y="41728"/>
                    <a:pt x="481618" y="27163"/>
                  </a:cubicBezTo>
                  <a:cubicBezTo>
                    <a:pt x="435547" y="8001"/>
                    <a:pt x="385946" y="-1214"/>
                    <a:pt x="336066" y="128"/>
                  </a:cubicBezTo>
                  <a:cubicBezTo>
                    <a:pt x="257010" y="385"/>
                    <a:pt x="180261" y="26792"/>
                    <a:pt x="117786" y="75236"/>
                  </a:cubicBezTo>
                  <a:cubicBezTo>
                    <a:pt x="82819" y="101700"/>
                    <a:pt x="54482" y="140920"/>
                    <a:pt x="32778" y="192896"/>
                  </a:cubicBezTo>
                  <a:cubicBezTo>
                    <a:pt x="9772" y="251516"/>
                    <a:pt x="-1327" y="314135"/>
                    <a:pt x="126" y="377096"/>
                  </a:cubicBezTo>
                  <a:cubicBezTo>
                    <a:pt x="126" y="495203"/>
                    <a:pt x="27764" y="584267"/>
                    <a:pt x="83040" y="644306"/>
                  </a:cubicBezTo>
                  <a:cubicBezTo>
                    <a:pt x="138317" y="704345"/>
                    <a:pt x="215550" y="734331"/>
                    <a:pt x="314743" y="734264"/>
                  </a:cubicBezTo>
                  <a:cubicBezTo>
                    <a:pt x="413935" y="734264"/>
                    <a:pt x="495421" y="701451"/>
                    <a:pt x="559201" y="635834"/>
                  </a:cubicBezTo>
                  <a:cubicBezTo>
                    <a:pt x="622981" y="570216"/>
                    <a:pt x="654712" y="474070"/>
                    <a:pt x="654395" y="347396"/>
                  </a:cubicBezTo>
                  <a:cubicBezTo>
                    <a:pt x="655538" y="294544"/>
                    <a:pt x="647815" y="241864"/>
                    <a:pt x="631548" y="191563"/>
                  </a:cubicBezTo>
                  <a:close/>
                </a:path>
              </a:pathLst>
            </a:custGeom>
            <a:solidFill>
              <a:srgbClr val="3E5060"/>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0A991AC1-6150-C543-8073-F85346380841}"/>
                </a:ext>
              </a:extLst>
            </p:cNvPr>
            <p:cNvSpPr/>
            <p:nvPr/>
          </p:nvSpPr>
          <p:spPr>
            <a:xfrm>
              <a:off x="3844513" y="3712433"/>
              <a:ext cx="211111" cy="381184"/>
            </a:xfrm>
            <a:custGeom>
              <a:avLst/>
              <a:gdLst>
                <a:gd name="connsiteX0" fmla="*/ 101720 w 211111"/>
                <a:gd name="connsiteY0" fmla="*/ 287731 h 381184"/>
                <a:gd name="connsiteX1" fmla="*/ 76303 w 211111"/>
                <a:gd name="connsiteY1" fmla="*/ 287731 h 381184"/>
                <a:gd name="connsiteX2" fmla="*/ 68307 w 211111"/>
                <a:gd name="connsiteY2" fmla="*/ 285636 h 381184"/>
                <a:gd name="connsiteX3" fmla="*/ 66118 w 211111"/>
                <a:gd name="connsiteY3" fmla="*/ 277640 h 381184"/>
                <a:gd name="connsiteX4" fmla="*/ 66118 w 211111"/>
                <a:gd name="connsiteY4" fmla="*/ 186825 h 381184"/>
                <a:gd name="connsiteX5" fmla="*/ 68021 w 211111"/>
                <a:gd name="connsiteY5" fmla="*/ 178638 h 381184"/>
                <a:gd name="connsiteX6" fmla="*/ 75732 w 211111"/>
                <a:gd name="connsiteY6" fmla="*/ 174545 h 381184"/>
                <a:gd name="connsiteX7" fmla="*/ 152458 w 211111"/>
                <a:gd name="connsiteY7" fmla="*/ 97723 h 381184"/>
                <a:gd name="connsiteX8" fmla="*/ 101244 w 211111"/>
                <a:gd name="connsiteY8" fmla="*/ 41654 h 381184"/>
                <a:gd name="connsiteX9" fmla="*/ 49459 w 211111"/>
                <a:gd name="connsiteY9" fmla="*/ 87538 h 381184"/>
                <a:gd name="connsiteX10" fmla="*/ 46317 w 211111"/>
                <a:gd name="connsiteY10" fmla="*/ 95534 h 381184"/>
                <a:gd name="connsiteX11" fmla="*/ 38226 w 211111"/>
                <a:gd name="connsiteY11" fmla="*/ 97723 h 381184"/>
                <a:gd name="connsiteX12" fmla="*/ 9667 w 211111"/>
                <a:gd name="connsiteY12" fmla="*/ 97723 h 381184"/>
                <a:gd name="connsiteX13" fmla="*/ 148 w 211111"/>
                <a:gd name="connsiteY13" fmla="*/ 89727 h 381184"/>
                <a:gd name="connsiteX14" fmla="*/ 30039 w 211111"/>
                <a:gd name="connsiteY14" fmla="*/ 23091 h 381184"/>
                <a:gd name="connsiteX15" fmla="*/ 107241 w 211111"/>
                <a:gd name="connsiteY15" fmla="*/ 150 h 381184"/>
                <a:gd name="connsiteX16" fmla="*/ 182445 w 211111"/>
                <a:gd name="connsiteY16" fmla="*/ 23948 h 381184"/>
                <a:gd name="connsiteX17" fmla="*/ 211003 w 211111"/>
                <a:gd name="connsiteY17" fmla="*/ 94106 h 381184"/>
                <a:gd name="connsiteX18" fmla="*/ 184063 w 211111"/>
                <a:gd name="connsiteY18" fmla="*/ 168833 h 381184"/>
                <a:gd name="connsiteX19" fmla="*/ 112191 w 211111"/>
                <a:gd name="connsiteY19" fmla="*/ 208910 h 381184"/>
                <a:gd name="connsiteX20" fmla="*/ 112191 w 211111"/>
                <a:gd name="connsiteY20" fmla="*/ 277259 h 381184"/>
                <a:gd name="connsiteX21" fmla="*/ 106515 w 211111"/>
                <a:gd name="connsiteY21" fmla="*/ 287350 h 381184"/>
                <a:gd name="connsiteX22" fmla="*/ 102101 w 211111"/>
                <a:gd name="connsiteY22" fmla="*/ 287350 h 381184"/>
                <a:gd name="connsiteX23" fmla="*/ 123900 w 211111"/>
                <a:gd name="connsiteY23" fmla="*/ 347512 h 381184"/>
                <a:gd name="connsiteX24" fmla="*/ 114381 w 211111"/>
                <a:gd name="connsiteY24" fmla="*/ 371597 h 381184"/>
                <a:gd name="connsiteX25" fmla="*/ 88203 w 211111"/>
                <a:gd name="connsiteY25" fmla="*/ 381116 h 381184"/>
                <a:gd name="connsiteX26" fmla="*/ 61548 w 211111"/>
                <a:gd name="connsiteY26" fmla="*/ 371597 h 381184"/>
                <a:gd name="connsiteX27" fmla="*/ 52029 w 211111"/>
                <a:gd name="connsiteY27" fmla="*/ 348084 h 381184"/>
                <a:gd name="connsiteX28" fmla="*/ 62215 w 211111"/>
                <a:gd name="connsiteY28" fmla="*/ 324285 h 381184"/>
                <a:gd name="connsiteX29" fmla="*/ 114286 w 211111"/>
                <a:gd name="connsiteY29" fmla="*/ 323809 h 381184"/>
                <a:gd name="connsiteX30" fmla="*/ 123900 w 211111"/>
                <a:gd name="connsiteY30" fmla="*/ 347512 h 3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111" h="381184">
                  <a:moveTo>
                    <a:pt x="101720" y="287731"/>
                  </a:moveTo>
                  <a:lnTo>
                    <a:pt x="76303" y="287731"/>
                  </a:lnTo>
                  <a:cubicBezTo>
                    <a:pt x="73467" y="288092"/>
                    <a:pt x="70601" y="287340"/>
                    <a:pt x="68307" y="285636"/>
                  </a:cubicBezTo>
                  <a:cubicBezTo>
                    <a:pt x="66548" y="283361"/>
                    <a:pt x="65761" y="280487"/>
                    <a:pt x="66118" y="277640"/>
                  </a:cubicBezTo>
                  <a:lnTo>
                    <a:pt x="66118" y="186825"/>
                  </a:lnTo>
                  <a:cubicBezTo>
                    <a:pt x="65860" y="183960"/>
                    <a:pt x="66527" y="181094"/>
                    <a:pt x="68021" y="178638"/>
                  </a:cubicBezTo>
                  <a:cubicBezTo>
                    <a:pt x="70131" y="176544"/>
                    <a:pt x="72813" y="175116"/>
                    <a:pt x="75732" y="174545"/>
                  </a:cubicBezTo>
                  <a:cubicBezTo>
                    <a:pt x="126883" y="163245"/>
                    <a:pt x="152458" y="137638"/>
                    <a:pt x="152458" y="97723"/>
                  </a:cubicBezTo>
                  <a:cubicBezTo>
                    <a:pt x="152458" y="60284"/>
                    <a:pt x="135387" y="41588"/>
                    <a:pt x="101244" y="41654"/>
                  </a:cubicBezTo>
                  <a:cubicBezTo>
                    <a:pt x="70337" y="41654"/>
                    <a:pt x="53076" y="56952"/>
                    <a:pt x="49459" y="87538"/>
                  </a:cubicBezTo>
                  <a:cubicBezTo>
                    <a:pt x="49205" y="90451"/>
                    <a:pt x="48114" y="93230"/>
                    <a:pt x="46317" y="95534"/>
                  </a:cubicBezTo>
                  <a:cubicBezTo>
                    <a:pt x="43994" y="97267"/>
                    <a:pt x="41102" y="98047"/>
                    <a:pt x="38226" y="97723"/>
                  </a:cubicBezTo>
                  <a:lnTo>
                    <a:pt x="9667" y="97723"/>
                  </a:lnTo>
                  <a:cubicBezTo>
                    <a:pt x="3289" y="97723"/>
                    <a:pt x="148" y="95058"/>
                    <a:pt x="148" y="89727"/>
                  </a:cubicBezTo>
                  <a:cubicBezTo>
                    <a:pt x="-1434" y="63958"/>
                    <a:pt x="9739" y="39046"/>
                    <a:pt x="30039" y="23091"/>
                  </a:cubicBezTo>
                  <a:cubicBezTo>
                    <a:pt x="52495" y="7051"/>
                    <a:pt x="79669" y="-1021"/>
                    <a:pt x="107241" y="150"/>
                  </a:cubicBezTo>
                  <a:cubicBezTo>
                    <a:pt x="134359" y="-1250"/>
                    <a:pt x="161070" y="7203"/>
                    <a:pt x="182445" y="23948"/>
                  </a:cubicBezTo>
                  <a:cubicBezTo>
                    <a:pt x="201483" y="39750"/>
                    <a:pt x="211003" y="63140"/>
                    <a:pt x="211003" y="94106"/>
                  </a:cubicBezTo>
                  <a:cubicBezTo>
                    <a:pt x="212259" y="121598"/>
                    <a:pt x="202572" y="148471"/>
                    <a:pt x="184063" y="168833"/>
                  </a:cubicBezTo>
                  <a:cubicBezTo>
                    <a:pt x="164375" y="188719"/>
                    <a:pt x="139455" y="202608"/>
                    <a:pt x="112191" y="208910"/>
                  </a:cubicBezTo>
                  <a:lnTo>
                    <a:pt x="112191" y="277259"/>
                  </a:lnTo>
                  <a:cubicBezTo>
                    <a:pt x="113410" y="281610"/>
                    <a:pt x="110869" y="286131"/>
                    <a:pt x="106515" y="287350"/>
                  </a:cubicBezTo>
                  <a:cubicBezTo>
                    <a:pt x="105071" y="287750"/>
                    <a:pt x="103544" y="287750"/>
                    <a:pt x="102101" y="287350"/>
                  </a:cubicBezTo>
                  <a:close/>
                  <a:moveTo>
                    <a:pt x="123900" y="347512"/>
                  </a:moveTo>
                  <a:cubicBezTo>
                    <a:pt x="124083" y="356489"/>
                    <a:pt x="120653" y="365171"/>
                    <a:pt x="114381" y="371597"/>
                  </a:cubicBezTo>
                  <a:cubicBezTo>
                    <a:pt x="107358" y="378270"/>
                    <a:pt x="97872" y="381725"/>
                    <a:pt x="88203" y="381116"/>
                  </a:cubicBezTo>
                  <a:cubicBezTo>
                    <a:pt x="78414" y="381554"/>
                    <a:pt x="68844" y="378136"/>
                    <a:pt x="61548" y="371597"/>
                  </a:cubicBezTo>
                  <a:cubicBezTo>
                    <a:pt x="55191" y="365457"/>
                    <a:pt x="51732" y="356918"/>
                    <a:pt x="52029" y="348084"/>
                  </a:cubicBezTo>
                  <a:cubicBezTo>
                    <a:pt x="51858" y="339059"/>
                    <a:pt x="55567" y="330397"/>
                    <a:pt x="62215" y="324285"/>
                  </a:cubicBezTo>
                  <a:cubicBezTo>
                    <a:pt x="77207" y="311643"/>
                    <a:pt x="99065" y="311443"/>
                    <a:pt x="114286" y="323809"/>
                  </a:cubicBezTo>
                  <a:cubicBezTo>
                    <a:pt x="120846" y="329892"/>
                    <a:pt x="124369" y="338574"/>
                    <a:pt x="123900" y="347512"/>
                  </a:cubicBezTo>
                  <a:close/>
                </a:path>
              </a:pathLst>
            </a:custGeom>
            <a:solidFill>
              <a:srgbClr val="FFFFFF"/>
            </a:solidFill>
            <a:ln w="9508" cap="flat">
              <a:noFill/>
              <a:prstDash val="solid"/>
              <a:miter/>
            </a:ln>
          </p:spPr>
          <p:txBody>
            <a:bodyPr rtlCol="0" anchor="ctr"/>
            <a:lstStyle/>
            <a:p>
              <a:endParaRPr lang="en-US"/>
            </a:p>
          </p:txBody>
        </p:sp>
        <p:sp>
          <p:nvSpPr>
            <p:cNvPr id="7" name="Graphic 2">
              <a:extLst>
                <a:ext uri="{FF2B5EF4-FFF2-40B4-BE49-F238E27FC236}">
                  <a16:creationId xmlns:a16="http://schemas.microsoft.com/office/drawing/2014/main" id="{09BB5EB2-2BD4-8942-862B-03EE3EBEE39C}"/>
                </a:ext>
              </a:extLst>
            </p:cNvPr>
            <p:cNvSpPr/>
            <p:nvPr/>
          </p:nvSpPr>
          <p:spPr>
            <a:xfrm>
              <a:off x="3736166" y="3843873"/>
              <a:ext cx="108600" cy="196588"/>
            </a:xfrm>
            <a:custGeom>
              <a:avLst/>
              <a:gdLst>
                <a:gd name="connsiteX0" fmla="*/ 52521 w 108600"/>
                <a:gd name="connsiteY0" fmla="*/ 148199 h 196588"/>
                <a:gd name="connsiteX1" fmla="*/ 39289 w 108600"/>
                <a:gd name="connsiteY1" fmla="*/ 148199 h 196588"/>
                <a:gd name="connsiteX2" fmla="*/ 34053 w 108600"/>
                <a:gd name="connsiteY2" fmla="*/ 145153 h 196588"/>
                <a:gd name="connsiteX3" fmla="*/ 34053 w 108600"/>
                <a:gd name="connsiteY3" fmla="*/ 142964 h 196588"/>
                <a:gd name="connsiteX4" fmla="*/ 34053 w 108600"/>
                <a:gd name="connsiteY4" fmla="*/ 96033 h 196588"/>
                <a:gd name="connsiteX5" fmla="*/ 35005 w 108600"/>
                <a:gd name="connsiteY5" fmla="*/ 91749 h 196588"/>
                <a:gd name="connsiteX6" fmla="*/ 39003 w 108600"/>
                <a:gd name="connsiteY6" fmla="*/ 89655 h 196588"/>
                <a:gd name="connsiteX7" fmla="*/ 78794 w 108600"/>
                <a:gd name="connsiteY7" fmla="*/ 49864 h 196588"/>
                <a:gd name="connsiteX8" fmla="*/ 52331 w 108600"/>
                <a:gd name="connsiteY8" fmla="*/ 21306 h 196588"/>
                <a:gd name="connsiteX9" fmla="*/ 25644 w 108600"/>
                <a:gd name="connsiteY9" fmla="*/ 42467 h 196588"/>
                <a:gd name="connsiteX10" fmla="*/ 25486 w 108600"/>
                <a:gd name="connsiteY10" fmla="*/ 45009 h 196588"/>
                <a:gd name="connsiteX11" fmla="*/ 23868 w 108600"/>
                <a:gd name="connsiteY11" fmla="*/ 49198 h 196588"/>
                <a:gd name="connsiteX12" fmla="*/ 19679 w 108600"/>
                <a:gd name="connsiteY12" fmla="*/ 50245 h 196588"/>
                <a:gd name="connsiteX13" fmla="*/ 5114 w 108600"/>
                <a:gd name="connsiteY13" fmla="*/ 50245 h 196588"/>
                <a:gd name="connsiteX14" fmla="*/ 69 w 108600"/>
                <a:gd name="connsiteY14" fmla="*/ 46151 h 196588"/>
                <a:gd name="connsiteX15" fmla="*/ 15586 w 108600"/>
                <a:gd name="connsiteY15" fmla="*/ 11881 h 196588"/>
                <a:gd name="connsiteX16" fmla="*/ 55472 w 108600"/>
                <a:gd name="connsiteY16" fmla="*/ 77 h 196588"/>
                <a:gd name="connsiteX17" fmla="*/ 94406 w 108600"/>
                <a:gd name="connsiteY17" fmla="*/ 12358 h 196588"/>
                <a:gd name="connsiteX18" fmla="*/ 108495 w 108600"/>
                <a:gd name="connsiteY18" fmla="*/ 48246 h 196588"/>
                <a:gd name="connsiteX19" fmla="*/ 94597 w 108600"/>
                <a:gd name="connsiteY19" fmla="*/ 86894 h 196588"/>
                <a:gd name="connsiteX20" fmla="*/ 57471 w 108600"/>
                <a:gd name="connsiteY20" fmla="*/ 107647 h 196588"/>
                <a:gd name="connsiteX21" fmla="*/ 57471 w 108600"/>
                <a:gd name="connsiteY21" fmla="*/ 142964 h 196588"/>
                <a:gd name="connsiteX22" fmla="*/ 56329 w 108600"/>
                <a:gd name="connsiteY22" fmla="*/ 147057 h 196588"/>
                <a:gd name="connsiteX23" fmla="*/ 52521 w 108600"/>
                <a:gd name="connsiteY23" fmla="*/ 148199 h 196588"/>
                <a:gd name="connsiteX24" fmla="*/ 64135 w 108600"/>
                <a:gd name="connsiteY24" fmla="*/ 179137 h 196588"/>
                <a:gd name="connsiteX25" fmla="*/ 59375 w 108600"/>
                <a:gd name="connsiteY25" fmla="*/ 191513 h 196588"/>
                <a:gd name="connsiteX26" fmla="*/ 45762 w 108600"/>
                <a:gd name="connsiteY26" fmla="*/ 196558 h 196588"/>
                <a:gd name="connsiteX27" fmla="*/ 31959 w 108600"/>
                <a:gd name="connsiteY27" fmla="*/ 191703 h 196588"/>
                <a:gd name="connsiteX28" fmla="*/ 26914 w 108600"/>
                <a:gd name="connsiteY28" fmla="*/ 179518 h 196588"/>
                <a:gd name="connsiteX29" fmla="*/ 32149 w 108600"/>
                <a:gd name="connsiteY29" fmla="*/ 167238 h 196588"/>
                <a:gd name="connsiteX30" fmla="*/ 45667 w 108600"/>
                <a:gd name="connsiteY30" fmla="*/ 162288 h 196588"/>
                <a:gd name="connsiteX31" fmla="*/ 59089 w 108600"/>
                <a:gd name="connsiteY31" fmla="*/ 166953 h 196588"/>
                <a:gd name="connsiteX32" fmla="*/ 64135 w 108600"/>
                <a:gd name="connsiteY32" fmla="*/ 179137 h 1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8">
                  <a:moveTo>
                    <a:pt x="52521" y="148199"/>
                  </a:moveTo>
                  <a:lnTo>
                    <a:pt x="39289" y="148199"/>
                  </a:lnTo>
                  <a:cubicBezTo>
                    <a:pt x="37001" y="148799"/>
                    <a:pt x="34658" y="147438"/>
                    <a:pt x="34053" y="145153"/>
                  </a:cubicBezTo>
                  <a:cubicBezTo>
                    <a:pt x="33864" y="144439"/>
                    <a:pt x="33864" y="143678"/>
                    <a:pt x="34053" y="142964"/>
                  </a:cubicBezTo>
                  <a:lnTo>
                    <a:pt x="34053" y="96033"/>
                  </a:lnTo>
                  <a:cubicBezTo>
                    <a:pt x="33913" y="94539"/>
                    <a:pt x="34247" y="93044"/>
                    <a:pt x="35005" y="91749"/>
                  </a:cubicBezTo>
                  <a:cubicBezTo>
                    <a:pt x="36099" y="90664"/>
                    <a:pt x="37492" y="89941"/>
                    <a:pt x="39003" y="89655"/>
                  </a:cubicBezTo>
                  <a:cubicBezTo>
                    <a:pt x="65594" y="83753"/>
                    <a:pt x="78858" y="70493"/>
                    <a:pt x="78794" y="49864"/>
                  </a:cubicBezTo>
                  <a:cubicBezTo>
                    <a:pt x="78794" y="30825"/>
                    <a:pt x="69941" y="21306"/>
                    <a:pt x="52331" y="21306"/>
                  </a:cubicBezTo>
                  <a:cubicBezTo>
                    <a:pt x="39117" y="19783"/>
                    <a:pt x="27169" y="29254"/>
                    <a:pt x="25644" y="42467"/>
                  </a:cubicBezTo>
                  <a:cubicBezTo>
                    <a:pt x="25547" y="43315"/>
                    <a:pt x="25493" y="44162"/>
                    <a:pt x="25486" y="45009"/>
                  </a:cubicBezTo>
                  <a:cubicBezTo>
                    <a:pt x="25315" y="46523"/>
                    <a:pt x="24758" y="47960"/>
                    <a:pt x="23868" y="49198"/>
                  </a:cubicBezTo>
                  <a:cubicBezTo>
                    <a:pt x="22658" y="50074"/>
                    <a:pt x="21158" y="50445"/>
                    <a:pt x="19679" y="50245"/>
                  </a:cubicBezTo>
                  <a:lnTo>
                    <a:pt x="5114" y="50245"/>
                  </a:lnTo>
                  <a:cubicBezTo>
                    <a:pt x="1783" y="50245"/>
                    <a:pt x="69" y="48912"/>
                    <a:pt x="69" y="46151"/>
                  </a:cubicBezTo>
                  <a:cubicBezTo>
                    <a:pt x="-707" y="32872"/>
                    <a:pt x="5094" y="20059"/>
                    <a:pt x="15586" y="11881"/>
                  </a:cubicBezTo>
                  <a:cubicBezTo>
                    <a:pt x="27185" y="3590"/>
                    <a:pt x="41230" y="-560"/>
                    <a:pt x="55472" y="77"/>
                  </a:cubicBezTo>
                  <a:cubicBezTo>
                    <a:pt x="69505" y="-646"/>
                    <a:pt x="83330" y="3714"/>
                    <a:pt x="94406" y="12358"/>
                  </a:cubicBezTo>
                  <a:cubicBezTo>
                    <a:pt x="104246" y="21601"/>
                    <a:pt x="109416" y="34776"/>
                    <a:pt x="108495" y="48246"/>
                  </a:cubicBezTo>
                  <a:cubicBezTo>
                    <a:pt x="109147" y="62458"/>
                    <a:pt x="104150" y="76356"/>
                    <a:pt x="94597" y="86894"/>
                  </a:cubicBezTo>
                  <a:cubicBezTo>
                    <a:pt x="84412" y="97156"/>
                    <a:pt x="71547" y="104344"/>
                    <a:pt x="57471" y="107647"/>
                  </a:cubicBezTo>
                  <a:lnTo>
                    <a:pt x="57471" y="142964"/>
                  </a:lnTo>
                  <a:cubicBezTo>
                    <a:pt x="57652" y="144430"/>
                    <a:pt x="57241" y="145896"/>
                    <a:pt x="56329" y="147057"/>
                  </a:cubicBezTo>
                  <a:cubicBezTo>
                    <a:pt x="55233" y="147876"/>
                    <a:pt x="53885" y="148275"/>
                    <a:pt x="52521" y="148199"/>
                  </a:cubicBezTo>
                  <a:close/>
                  <a:moveTo>
                    <a:pt x="64135" y="179137"/>
                  </a:moveTo>
                  <a:cubicBezTo>
                    <a:pt x="64273" y="183735"/>
                    <a:pt x="62558" y="188191"/>
                    <a:pt x="59375" y="191513"/>
                  </a:cubicBezTo>
                  <a:cubicBezTo>
                    <a:pt x="55735" y="195016"/>
                    <a:pt x="50804" y="196844"/>
                    <a:pt x="45762" y="196558"/>
                  </a:cubicBezTo>
                  <a:cubicBezTo>
                    <a:pt x="40698" y="196844"/>
                    <a:pt x="35730" y="195092"/>
                    <a:pt x="31959" y="191703"/>
                  </a:cubicBezTo>
                  <a:cubicBezTo>
                    <a:pt x="28643" y="188523"/>
                    <a:pt x="26813" y="184107"/>
                    <a:pt x="26914" y="179518"/>
                  </a:cubicBezTo>
                  <a:cubicBezTo>
                    <a:pt x="26811" y="174863"/>
                    <a:pt x="28719" y="170389"/>
                    <a:pt x="32149" y="167238"/>
                  </a:cubicBezTo>
                  <a:cubicBezTo>
                    <a:pt x="35833" y="163878"/>
                    <a:pt x="40687" y="162107"/>
                    <a:pt x="45667" y="162288"/>
                  </a:cubicBezTo>
                  <a:cubicBezTo>
                    <a:pt x="50575" y="162050"/>
                    <a:pt x="55384" y="163726"/>
                    <a:pt x="59089" y="166953"/>
                  </a:cubicBezTo>
                  <a:cubicBezTo>
                    <a:pt x="62435" y="170103"/>
                    <a:pt x="64272" y="174540"/>
                    <a:pt x="64135" y="179137"/>
                  </a:cubicBez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BD1AD1B5-2FF8-0945-9B11-C9C0644786FD}"/>
                </a:ext>
              </a:extLst>
            </p:cNvPr>
            <p:cNvSpPr/>
            <p:nvPr/>
          </p:nvSpPr>
          <p:spPr>
            <a:xfrm>
              <a:off x="4075439" y="3857676"/>
              <a:ext cx="108981" cy="196587"/>
            </a:xfrm>
            <a:custGeom>
              <a:avLst/>
              <a:gdLst>
                <a:gd name="connsiteX0" fmla="*/ 52520 w 108981"/>
                <a:gd name="connsiteY0" fmla="*/ 148199 h 196587"/>
                <a:gd name="connsiteX1" fmla="*/ 39288 w 108981"/>
                <a:gd name="connsiteY1" fmla="*/ 148199 h 196587"/>
                <a:gd name="connsiteX2" fmla="*/ 35099 w 108981"/>
                <a:gd name="connsiteY2" fmla="*/ 147057 h 196587"/>
                <a:gd name="connsiteX3" fmla="*/ 34052 w 108981"/>
                <a:gd name="connsiteY3" fmla="*/ 142964 h 196587"/>
                <a:gd name="connsiteX4" fmla="*/ 34052 w 108981"/>
                <a:gd name="connsiteY4" fmla="*/ 96033 h 196587"/>
                <a:gd name="connsiteX5" fmla="*/ 35004 w 108981"/>
                <a:gd name="connsiteY5" fmla="*/ 91749 h 196587"/>
                <a:gd name="connsiteX6" fmla="*/ 39002 w 108981"/>
                <a:gd name="connsiteY6" fmla="*/ 89655 h 196587"/>
                <a:gd name="connsiteX7" fmla="*/ 78793 w 108981"/>
                <a:gd name="connsiteY7" fmla="*/ 49864 h 196587"/>
                <a:gd name="connsiteX8" fmla="*/ 52234 w 108981"/>
                <a:gd name="connsiteY8" fmla="*/ 21306 h 196587"/>
                <a:gd name="connsiteX9" fmla="*/ 25643 w 108981"/>
                <a:gd name="connsiteY9" fmla="*/ 42372 h 196587"/>
                <a:gd name="connsiteX10" fmla="*/ 25485 w 108981"/>
                <a:gd name="connsiteY10" fmla="*/ 45009 h 196587"/>
                <a:gd name="connsiteX11" fmla="*/ 23866 w 108981"/>
                <a:gd name="connsiteY11" fmla="*/ 49198 h 196587"/>
                <a:gd name="connsiteX12" fmla="*/ 19678 w 108981"/>
                <a:gd name="connsiteY12" fmla="*/ 50245 h 196587"/>
                <a:gd name="connsiteX13" fmla="*/ 5018 w 108981"/>
                <a:gd name="connsiteY13" fmla="*/ 50245 h 196587"/>
                <a:gd name="connsiteX14" fmla="*/ 68 w 108981"/>
                <a:gd name="connsiteY14" fmla="*/ 46151 h 196587"/>
                <a:gd name="connsiteX15" fmla="*/ 15489 w 108981"/>
                <a:gd name="connsiteY15" fmla="*/ 11882 h 196587"/>
                <a:gd name="connsiteX16" fmla="*/ 55471 w 108981"/>
                <a:gd name="connsiteY16" fmla="*/ 78 h 196587"/>
                <a:gd name="connsiteX17" fmla="*/ 94405 w 108981"/>
                <a:gd name="connsiteY17" fmla="*/ 12357 h 196587"/>
                <a:gd name="connsiteX18" fmla="*/ 108874 w 108981"/>
                <a:gd name="connsiteY18" fmla="*/ 48627 h 196587"/>
                <a:gd name="connsiteX19" fmla="*/ 94881 w 108981"/>
                <a:gd name="connsiteY19" fmla="*/ 87275 h 196587"/>
                <a:gd name="connsiteX20" fmla="*/ 57755 w 108981"/>
                <a:gd name="connsiteY20" fmla="*/ 108028 h 196587"/>
                <a:gd name="connsiteX21" fmla="*/ 57755 w 108981"/>
                <a:gd name="connsiteY21" fmla="*/ 143344 h 196587"/>
                <a:gd name="connsiteX22" fmla="*/ 56708 w 108981"/>
                <a:gd name="connsiteY22" fmla="*/ 147438 h 196587"/>
                <a:gd name="connsiteX23" fmla="*/ 52520 w 108981"/>
                <a:gd name="connsiteY23" fmla="*/ 148199 h 196587"/>
                <a:gd name="connsiteX24" fmla="*/ 64324 w 108981"/>
                <a:gd name="connsiteY24" fmla="*/ 179137 h 196587"/>
                <a:gd name="connsiteX25" fmla="*/ 59469 w 108981"/>
                <a:gd name="connsiteY25" fmla="*/ 191513 h 196587"/>
                <a:gd name="connsiteX26" fmla="*/ 45951 w 108981"/>
                <a:gd name="connsiteY26" fmla="*/ 196558 h 196587"/>
                <a:gd name="connsiteX27" fmla="*/ 32148 w 108981"/>
                <a:gd name="connsiteY27" fmla="*/ 191703 h 196587"/>
                <a:gd name="connsiteX28" fmla="*/ 27008 w 108981"/>
                <a:gd name="connsiteY28" fmla="*/ 179518 h 196587"/>
                <a:gd name="connsiteX29" fmla="*/ 32243 w 108981"/>
                <a:gd name="connsiteY29" fmla="*/ 167238 h 196587"/>
                <a:gd name="connsiteX30" fmla="*/ 45856 w 108981"/>
                <a:gd name="connsiteY30" fmla="*/ 162288 h 196587"/>
                <a:gd name="connsiteX31" fmla="*/ 59183 w 108981"/>
                <a:gd name="connsiteY31" fmla="*/ 166953 h 196587"/>
                <a:gd name="connsiteX32" fmla="*/ 64324 w 108981"/>
                <a:gd name="connsiteY32" fmla="*/ 179137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587">
                  <a:moveTo>
                    <a:pt x="52520" y="148199"/>
                  </a:moveTo>
                  <a:lnTo>
                    <a:pt x="39288" y="148199"/>
                  </a:lnTo>
                  <a:cubicBezTo>
                    <a:pt x="37798" y="148352"/>
                    <a:pt x="36303" y="147952"/>
                    <a:pt x="35099" y="147057"/>
                  </a:cubicBezTo>
                  <a:cubicBezTo>
                    <a:pt x="34273" y="145858"/>
                    <a:pt x="33902" y="144411"/>
                    <a:pt x="34052" y="142964"/>
                  </a:cubicBezTo>
                  <a:lnTo>
                    <a:pt x="34052" y="96033"/>
                  </a:lnTo>
                  <a:cubicBezTo>
                    <a:pt x="33912" y="94539"/>
                    <a:pt x="34245" y="93044"/>
                    <a:pt x="35004" y="91749"/>
                  </a:cubicBezTo>
                  <a:cubicBezTo>
                    <a:pt x="36098" y="90664"/>
                    <a:pt x="37490" y="89941"/>
                    <a:pt x="39002" y="89655"/>
                  </a:cubicBezTo>
                  <a:cubicBezTo>
                    <a:pt x="65466" y="83753"/>
                    <a:pt x="78793" y="70616"/>
                    <a:pt x="78793" y="49864"/>
                  </a:cubicBezTo>
                  <a:cubicBezTo>
                    <a:pt x="78793" y="29112"/>
                    <a:pt x="69940" y="21306"/>
                    <a:pt x="52234" y="21306"/>
                  </a:cubicBezTo>
                  <a:cubicBezTo>
                    <a:pt x="39074" y="19782"/>
                    <a:pt x="27169" y="29216"/>
                    <a:pt x="25643" y="42372"/>
                  </a:cubicBezTo>
                  <a:cubicBezTo>
                    <a:pt x="25543" y="43248"/>
                    <a:pt x="25489" y="44133"/>
                    <a:pt x="25485" y="45009"/>
                  </a:cubicBezTo>
                  <a:cubicBezTo>
                    <a:pt x="25314" y="46523"/>
                    <a:pt x="24756" y="47960"/>
                    <a:pt x="23866" y="49198"/>
                  </a:cubicBezTo>
                  <a:cubicBezTo>
                    <a:pt x="22649" y="50054"/>
                    <a:pt x="21155" y="50426"/>
                    <a:pt x="19678" y="50245"/>
                  </a:cubicBezTo>
                  <a:lnTo>
                    <a:pt x="5018" y="50245"/>
                  </a:lnTo>
                  <a:cubicBezTo>
                    <a:pt x="1686" y="50245"/>
                    <a:pt x="68" y="48912"/>
                    <a:pt x="68" y="46151"/>
                  </a:cubicBezTo>
                  <a:cubicBezTo>
                    <a:pt x="-698" y="32891"/>
                    <a:pt x="5060" y="20097"/>
                    <a:pt x="15489" y="11882"/>
                  </a:cubicBezTo>
                  <a:cubicBezTo>
                    <a:pt x="27131" y="3609"/>
                    <a:pt x="41201" y="-551"/>
                    <a:pt x="55471" y="78"/>
                  </a:cubicBezTo>
                  <a:cubicBezTo>
                    <a:pt x="69504" y="-646"/>
                    <a:pt x="83329" y="3714"/>
                    <a:pt x="94405" y="12357"/>
                  </a:cubicBezTo>
                  <a:cubicBezTo>
                    <a:pt x="104492" y="21620"/>
                    <a:pt x="109817" y="34966"/>
                    <a:pt x="108874" y="48627"/>
                  </a:cubicBezTo>
                  <a:cubicBezTo>
                    <a:pt x="109543" y="62858"/>
                    <a:pt x="104506" y="76766"/>
                    <a:pt x="94881" y="87275"/>
                  </a:cubicBezTo>
                  <a:cubicBezTo>
                    <a:pt x="84728" y="97575"/>
                    <a:pt x="71850" y="104772"/>
                    <a:pt x="57755" y="108028"/>
                  </a:cubicBezTo>
                  <a:lnTo>
                    <a:pt x="57755" y="143344"/>
                  </a:lnTo>
                  <a:cubicBezTo>
                    <a:pt x="57906" y="144791"/>
                    <a:pt x="57534" y="146238"/>
                    <a:pt x="56708" y="147438"/>
                  </a:cubicBezTo>
                  <a:cubicBezTo>
                    <a:pt x="55452" y="148199"/>
                    <a:pt x="53962" y="148466"/>
                    <a:pt x="52520" y="148199"/>
                  </a:cubicBezTo>
                  <a:close/>
                  <a:moveTo>
                    <a:pt x="64324" y="179137"/>
                  </a:moveTo>
                  <a:cubicBezTo>
                    <a:pt x="64470" y="183754"/>
                    <a:pt x="62715" y="188228"/>
                    <a:pt x="59469" y="191513"/>
                  </a:cubicBezTo>
                  <a:cubicBezTo>
                    <a:pt x="55864" y="195006"/>
                    <a:pt x="50963" y="196834"/>
                    <a:pt x="45951" y="196558"/>
                  </a:cubicBezTo>
                  <a:cubicBezTo>
                    <a:pt x="40887" y="196843"/>
                    <a:pt x="35919" y="195092"/>
                    <a:pt x="32148" y="191703"/>
                  </a:cubicBezTo>
                  <a:cubicBezTo>
                    <a:pt x="28757" y="188571"/>
                    <a:pt x="26883" y="184135"/>
                    <a:pt x="27008" y="179518"/>
                  </a:cubicBezTo>
                  <a:cubicBezTo>
                    <a:pt x="26953" y="174873"/>
                    <a:pt x="28853" y="170418"/>
                    <a:pt x="32243" y="167238"/>
                  </a:cubicBezTo>
                  <a:cubicBezTo>
                    <a:pt x="35951" y="163859"/>
                    <a:pt x="40843" y="162079"/>
                    <a:pt x="45856" y="162288"/>
                  </a:cubicBezTo>
                  <a:cubicBezTo>
                    <a:pt x="50732" y="162079"/>
                    <a:pt x="55503" y="163745"/>
                    <a:pt x="59183" y="166953"/>
                  </a:cubicBezTo>
                  <a:cubicBezTo>
                    <a:pt x="62596" y="170065"/>
                    <a:pt x="64474" y="174520"/>
                    <a:pt x="64324" y="179137"/>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23122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6995D66-D9B0-FF4A-B739-E309B382FA95}"/>
              </a:ext>
            </a:extLst>
          </p:cNvPr>
          <p:cNvSpPr>
            <a:spLocks noGrp="1"/>
          </p:cNvSpPr>
          <p:nvPr>
            <p:ph type="body" sz="quarter" idx="11"/>
          </p:nvPr>
        </p:nvSpPr>
        <p:spPr/>
        <p:txBody>
          <a:bodyPr/>
          <a:lstStyle/>
          <a:p>
            <a:r>
              <a:rPr lang="nl-NL" dirty="0"/>
              <a:t>Opdracht in groepjes</a:t>
            </a:r>
          </a:p>
        </p:txBody>
      </p:sp>
      <p:sp>
        <p:nvSpPr>
          <p:cNvPr id="3" name="Tijdelijke aanduiding voor tekst 2">
            <a:extLst>
              <a:ext uri="{FF2B5EF4-FFF2-40B4-BE49-F238E27FC236}">
                <a16:creationId xmlns:a16="http://schemas.microsoft.com/office/drawing/2014/main" id="{C401424B-7A77-2C42-9E7E-45EE11DC16EA}"/>
              </a:ext>
            </a:extLst>
          </p:cNvPr>
          <p:cNvSpPr>
            <a:spLocks noGrp="1"/>
          </p:cNvSpPr>
          <p:nvPr>
            <p:ph type="body" sz="quarter" idx="12"/>
          </p:nvPr>
        </p:nvSpPr>
        <p:spPr/>
        <p:txBody>
          <a:bodyPr>
            <a:normAutofit fontScale="85000" lnSpcReduction="20000"/>
          </a:bodyPr>
          <a:lstStyle/>
          <a:p>
            <a:r>
              <a:rPr lang="nl-NL" dirty="0"/>
              <a:t>Naast dat er beroepen verdwijnen, ontstaan er ook nieuwe beroepen. </a:t>
            </a:r>
          </a:p>
          <a:p>
            <a:r>
              <a:rPr lang="nl-NL" dirty="0"/>
              <a:t>Wie programmeert straks de robots? Wie ontwerpt de nieuwe printers of drones om de vooruitgang mogelijk te maken? Ook worden creatieve ideeën of sociale vaardigheden niet zomaar door robots overgenomen.</a:t>
            </a:r>
          </a:p>
          <a:p>
            <a:endParaRPr lang="nl-NL" dirty="0"/>
          </a:p>
          <a:p>
            <a:pPr marL="342900" indent="-342900">
              <a:buFont typeface="Arial" panose="020B0604020202020204" pitchFamily="34" charset="0"/>
              <a:buChar char="•"/>
            </a:pPr>
            <a:r>
              <a:rPr lang="nl-NL" dirty="0"/>
              <a:t>Weet jij nieuwe beroepen te bedenken die in de toekomst nodig zijn? </a:t>
            </a:r>
          </a:p>
          <a:p>
            <a:pPr marL="342900" indent="-342900">
              <a:buFont typeface="Arial" panose="020B0604020202020204" pitchFamily="34" charset="0"/>
              <a:buChar char="•"/>
            </a:pPr>
            <a:r>
              <a:rPr lang="nl-NL" dirty="0"/>
              <a:t>Kan jij met een zoekopdracht kijken wat hierover te vinden is op internet?</a:t>
            </a:r>
          </a:p>
          <a:p>
            <a:pPr marL="342900" indent="-342900">
              <a:buFont typeface="Arial" panose="020B0604020202020204" pitchFamily="34" charset="0"/>
              <a:buChar char="•"/>
            </a:pPr>
            <a:r>
              <a:rPr lang="nl-NL" dirty="0"/>
              <a:t>Maak een lijstje met ‘nieuwe beroepen’.</a:t>
            </a:r>
          </a:p>
        </p:txBody>
      </p:sp>
      <p:grpSp>
        <p:nvGrpSpPr>
          <p:cNvPr id="12" name="Group 26">
            <a:extLst>
              <a:ext uri="{FF2B5EF4-FFF2-40B4-BE49-F238E27FC236}">
                <a16:creationId xmlns:a16="http://schemas.microsoft.com/office/drawing/2014/main" id="{6CE2E966-BCAA-524C-A187-A24CF5389C12}"/>
              </a:ext>
            </a:extLst>
          </p:cNvPr>
          <p:cNvGrpSpPr/>
          <p:nvPr/>
        </p:nvGrpSpPr>
        <p:grpSpPr>
          <a:xfrm>
            <a:off x="7616477" y="5386870"/>
            <a:ext cx="1185524" cy="1330859"/>
            <a:chOff x="3624255" y="4681132"/>
            <a:chExt cx="654518" cy="734756"/>
          </a:xfrm>
        </p:grpSpPr>
        <p:sp>
          <p:nvSpPr>
            <p:cNvPr id="13" name="Graphic 2">
              <a:extLst>
                <a:ext uri="{FF2B5EF4-FFF2-40B4-BE49-F238E27FC236}">
                  <a16:creationId xmlns:a16="http://schemas.microsoft.com/office/drawing/2014/main" id="{06C5B0A6-354C-914F-B7DA-C427245B403A}"/>
                </a:ext>
              </a:extLst>
            </p:cNvPr>
            <p:cNvSpPr/>
            <p:nvPr/>
          </p:nvSpPr>
          <p:spPr>
            <a:xfrm>
              <a:off x="3624255" y="4681132"/>
              <a:ext cx="654518" cy="734756"/>
            </a:xfrm>
            <a:custGeom>
              <a:avLst/>
              <a:gdLst>
                <a:gd name="connsiteX0" fmla="*/ 631549 w 654518"/>
                <a:gd name="connsiteY0" fmla="*/ 191484 h 734756"/>
                <a:gd name="connsiteX1" fmla="*/ 574433 w 654518"/>
                <a:gd name="connsiteY1" fmla="*/ 89436 h 734756"/>
                <a:gd name="connsiteX2" fmla="*/ 481619 w 654518"/>
                <a:gd name="connsiteY2" fmla="*/ 27084 h 734756"/>
                <a:gd name="connsiteX3" fmla="*/ 335686 w 654518"/>
                <a:gd name="connsiteY3" fmla="*/ 144 h 734756"/>
                <a:gd name="connsiteX4" fmla="*/ 117787 w 654518"/>
                <a:gd name="connsiteY4" fmla="*/ 75824 h 734756"/>
                <a:gd name="connsiteX5" fmla="*/ 32779 w 654518"/>
                <a:gd name="connsiteY5" fmla="*/ 193388 h 734756"/>
                <a:gd name="connsiteX6" fmla="*/ 128 w 654518"/>
                <a:gd name="connsiteY6" fmla="*/ 377684 h 734756"/>
                <a:gd name="connsiteX7" fmla="*/ 83042 w 654518"/>
                <a:gd name="connsiteY7" fmla="*/ 644798 h 734756"/>
                <a:gd name="connsiteX8" fmla="*/ 314744 w 654518"/>
                <a:gd name="connsiteY8" fmla="*/ 734757 h 734756"/>
                <a:gd name="connsiteX9" fmla="*/ 559202 w 654518"/>
                <a:gd name="connsiteY9" fmla="*/ 636326 h 734756"/>
                <a:gd name="connsiteX10" fmla="*/ 654396 w 654518"/>
                <a:gd name="connsiteY10" fmla="*/ 347888 h 734756"/>
                <a:gd name="connsiteX11" fmla="*/ 631549 w 654518"/>
                <a:gd name="connsiteY11" fmla="*/ 191484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18" h="734756">
                  <a:moveTo>
                    <a:pt x="631549" y="191484"/>
                  </a:moveTo>
                  <a:cubicBezTo>
                    <a:pt x="619681" y="153921"/>
                    <a:pt x="600242" y="119194"/>
                    <a:pt x="574433" y="89436"/>
                  </a:cubicBezTo>
                  <a:cubicBezTo>
                    <a:pt x="547835" y="62830"/>
                    <a:pt x="516310" y="41649"/>
                    <a:pt x="481619" y="27084"/>
                  </a:cubicBezTo>
                  <a:cubicBezTo>
                    <a:pt x="435422" y="7903"/>
                    <a:pt x="385687" y="-1284"/>
                    <a:pt x="335686" y="144"/>
                  </a:cubicBezTo>
                  <a:cubicBezTo>
                    <a:pt x="256689" y="611"/>
                    <a:pt x="180069" y="27227"/>
                    <a:pt x="117787" y="75824"/>
                  </a:cubicBezTo>
                  <a:cubicBezTo>
                    <a:pt x="82820" y="102288"/>
                    <a:pt x="54483" y="141479"/>
                    <a:pt x="32779" y="193388"/>
                  </a:cubicBezTo>
                  <a:cubicBezTo>
                    <a:pt x="9766" y="252047"/>
                    <a:pt x="-1334" y="314694"/>
                    <a:pt x="128" y="377684"/>
                  </a:cubicBezTo>
                  <a:cubicBezTo>
                    <a:pt x="128" y="495724"/>
                    <a:pt x="27765" y="584759"/>
                    <a:pt x="83042" y="644798"/>
                  </a:cubicBezTo>
                  <a:cubicBezTo>
                    <a:pt x="138318" y="704837"/>
                    <a:pt x="215552" y="734823"/>
                    <a:pt x="314744" y="734757"/>
                  </a:cubicBezTo>
                  <a:cubicBezTo>
                    <a:pt x="413936" y="734757"/>
                    <a:pt x="495422" y="701943"/>
                    <a:pt x="559202" y="636326"/>
                  </a:cubicBezTo>
                  <a:cubicBezTo>
                    <a:pt x="622982" y="570709"/>
                    <a:pt x="654713" y="474563"/>
                    <a:pt x="654396" y="347888"/>
                  </a:cubicBezTo>
                  <a:cubicBezTo>
                    <a:pt x="655603" y="294846"/>
                    <a:pt x="647880" y="241966"/>
                    <a:pt x="631549" y="191484"/>
                  </a:cubicBezTo>
                  <a:close/>
                </a:path>
              </a:pathLst>
            </a:custGeom>
            <a:solidFill>
              <a:srgbClr val="EA975C"/>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1159F242-3C45-0E45-9214-5B85C0626E76}"/>
                </a:ext>
              </a:extLst>
            </p:cNvPr>
            <p:cNvSpPr/>
            <p:nvPr/>
          </p:nvSpPr>
          <p:spPr>
            <a:xfrm>
              <a:off x="3818341" y="4821718"/>
              <a:ext cx="272967" cy="330329"/>
            </a:xfrm>
            <a:custGeom>
              <a:avLst/>
              <a:gdLst>
                <a:gd name="connsiteX0" fmla="*/ 207189 w 272967"/>
                <a:gd name="connsiteY0" fmla="*/ 298688 h 330329"/>
                <a:gd name="connsiteX1" fmla="*/ 244409 w 272967"/>
                <a:gd name="connsiteY1" fmla="*/ 200734 h 330329"/>
                <a:gd name="connsiteX2" fmla="*/ 272968 w 272967"/>
                <a:gd name="connsiteY2" fmla="*/ 124579 h 330329"/>
                <a:gd name="connsiteX3" fmla="*/ 127606 w 272967"/>
                <a:gd name="connsiteY3" fmla="*/ 255 h 330329"/>
                <a:gd name="connsiteX4" fmla="*/ 46 w 272967"/>
                <a:gd name="connsiteY4" fmla="*/ 120580 h 330329"/>
                <a:gd name="connsiteX5" fmla="*/ 28605 w 272967"/>
                <a:gd name="connsiteY5" fmla="*/ 200448 h 330329"/>
                <a:gd name="connsiteX6" fmla="*/ 64398 w 272967"/>
                <a:gd name="connsiteY6" fmla="*/ 296975 h 330329"/>
                <a:gd name="connsiteX7" fmla="*/ 207189 w 272967"/>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67" h="330329">
                  <a:moveTo>
                    <a:pt x="207189" y="298688"/>
                  </a:moveTo>
                  <a:cubicBezTo>
                    <a:pt x="207620" y="262667"/>
                    <a:pt x="220807" y="227959"/>
                    <a:pt x="244409" y="200734"/>
                  </a:cubicBezTo>
                  <a:cubicBezTo>
                    <a:pt x="262715" y="179572"/>
                    <a:pt x="272846" y="152556"/>
                    <a:pt x="272968" y="124579"/>
                  </a:cubicBezTo>
                  <a:cubicBezTo>
                    <a:pt x="272968" y="53088"/>
                    <a:pt x="206998" y="-4314"/>
                    <a:pt x="127606" y="255"/>
                  </a:cubicBezTo>
                  <a:cubicBezTo>
                    <a:pt x="58020" y="4253"/>
                    <a:pt x="2236" y="57372"/>
                    <a:pt x="46" y="120580"/>
                  </a:cubicBezTo>
                  <a:cubicBezTo>
                    <a:pt x="-778" y="149843"/>
                    <a:pt x="9413" y="178344"/>
                    <a:pt x="28605" y="200448"/>
                  </a:cubicBezTo>
                  <a:cubicBezTo>
                    <a:pt x="51525" y="227407"/>
                    <a:pt x="64200" y="261591"/>
                    <a:pt x="64398" y="296975"/>
                  </a:cubicBezTo>
                  <a:cubicBezTo>
                    <a:pt x="64398" y="340288"/>
                    <a:pt x="207189" y="342002"/>
                    <a:pt x="207189" y="298688"/>
                  </a:cubicBezTo>
                  <a:close/>
                </a:path>
              </a:pathLst>
            </a:custGeom>
            <a:noFill/>
            <a:ln w="9223" cap="rnd">
              <a:solidFill>
                <a:srgbClr val="FFFFFF"/>
              </a:solidFill>
              <a:prstDash val="solid"/>
              <a:round/>
            </a:ln>
          </p:spPr>
          <p:txBody>
            <a:bodyPr rtlCol="0" anchor="ctr"/>
            <a:lstStyle/>
            <a:p>
              <a:endParaRPr lang="en-US"/>
            </a:p>
          </p:txBody>
        </p:sp>
        <p:sp>
          <p:nvSpPr>
            <p:cNvPr id="15" name="Graphic 2">
              <a:extLst>
                <a:ext uri="{FF2B5EF4-FFF2-40B4-BE49-F238E27FC236}">
                  <a16:creationId xmlns:a16="http://schemas.microsoft.com/office/drawing/2014/main" id="{520711AB-E8FE-BD4E-B566-B3E97401B8C1}"/>
                </a:ext>
              </a:extLst>
            </p:cNvPr>
            <p:cNvSpPr/>
            <p:nvPr/>
          </p:nvSpPr>
          <p:spPr>
            <a:xfrm>
              <a:off x="3894543"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6" name="Graphic 2">
              <a:extLst>
                <a:ext uri="{FF2B5EF4-FFF2-40B4-BE49-F238E27FC236}">
                  <a16:creationId xmlns:a16="http://schemas.microsoft.com/office/drawing/2014/main" id="{00559C5C-CF69-5244-9B3B-40CA821F7DD7}"/>
                </a:ext>
              </a:extLst>
            </p:cNvPr>
            <p:cNvSpPr/>
            <p:nvPr/>
          </p:nvSpPr>
          <p:spPr>
            <a:xfrm>
              <a:off x="3894543"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7" name="Graphic 2">
              <a:extLst>
                <a:ext uri="{FF2B5EF4-FFF2-40B4-BE49-F238E27FC236}">
                  <a16:creationId xmlns:a16="http://schemas.microsoft.com/office/drawing/2014/main" id="{29605772-BF15-D04E-A694-29327FC34C89}"/>
                </a:ext>
              </a:extLst>
            </p:cNvPr>
            <p:cNvSpPr/>
            <p:nvPr/>
          </p:nvSpPr>
          <p:spPr>
            <a:xfrm>
              <a:off x="3912725"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8" name="Graphic 2">
              <a:extLst>
                <a:ext uri="{FF2B5EF4-FFF2-40B4-BE49-F238E27FC236}">
                  <a16:creationId xmlns:a16="http://schemas.microsoft.com/office/drawing/2014/main" id="{8B5F3CD6-CB48-AD46-A5AB-140B1A4762BF}"/>
                </a:ext>
              </a:extLst>
            </p:cNvPr>
            <p:cNvSpPr/>
            <p:nvPr/>
          </p:nvSpPr>
          <p:spPr>
            <a:xfrm>
              <a:off x="3882739" y="4984089"/>
              <a:ext cx="138126" cy="32366"/>
            </a:xfrm>
            <a:custGeom>
              <a:avLst/>
              <a:gdLst>
                <a:gd name="connsiteX0" fmla="*/ 138127 w 138126"/>
                <a:gd name="connsiteY0" fmla="*/ 0 h 32366"/>
                <a:gd name="connsiteX1" fmla="*/ 69111 w 138126"/>
                <a:gd name="connsiteY1" fmla="*/ 32366 h 32366"/>
                <a:gd name="connsiteX2" fmla="*/ 0 w 138126"/>
                <a:gd name="connsiteY2" fmla="*/ 0 h 32366"/>
              </a:gdLst>
              <a:ahLst/>
              <a:cxnLst>
                <a:cxn ang="0">
                  <a:pos x="connsiteX0" y="connsiteY0"/>
                </a:cxn>
                <a:cxn ang="0">
                  <a:pos x="connsiteX1" y="connsiteY1"/>
                </a:cxn>
                <a:cxn ang="0">
                  <a:pos x="connsiteX2" y="connsiteY2"/>
                </a:cxn>
              </a:cxnLst>
              <a:rect l="l" t="t" r="r" b="b"/>
              <a:pathLst>
                <a:path w="138126" h="32366">
                  <a:moveTo>
                    <a:pt x="138127" y="0"/>
                  </a:moveTo>
                  <a:cubicBezTo>
                    <a:pt x="120557" y="19829"/>
                    <a:pt x="95590" y="31538"/>
                    <a:pt x="69111" y="32366"/>
                  </a:cubicBezTo>
                  <a:cubicBezTo>
                    <a:pt x="42600" y="31548"/>
                    <a:pt x="17599" y="19839"/>
                    <a:pt x="0" y="0"/>
                  </a:cubicBezTo>
                </a:path>
              </a:pathLst>
            </a:custGeom>
            <a:noFill/>
            <a:ln w="9223" cap="rnd">
              <a:solidFill>
                <a:srgbClr val="FFFFFF"/>
              </a:solidFill>
              <a:prstDash val="solid"/>
              <a:round/>
            </a:ln>
          </p:spPr>
          <p:txBody>
            <a:bodyPr rtlCol="0" anchor="ctr"/>
            <a:lstStyle/>
            <a:p>
              <a:endParaRPr lang="en-US"/>
            </a:p>
          </p:txBody>
        </p:sp>
        <p:sp>
          <p:nvSpPr>
            <p:cNvPr id="19" name="Graphic 2">
              <a:extLst>
                <a:ext uri="{FF2B5EF4-FFF2-40B4-BE49-F238E27FC236}">
                  <a16:creationId xmlns:a16="http://schemas.microsoft.com/office/drawing/2014/main" id="{15F6EC9F-9396-5D45-AF8F-AE5326178EC9}"/>
                </a:ext>
              </a:extLst>
            </p:cNvPr>
            <p:cNvSpPr/>
            <p:nvPr/>
          </p:nvSpPr>
          <p:spPr>
            <a:xfrm>
              <a:off x="3895995" y="4902979"/>
              <a:ext cx="29869" cy="29891"/>
            </a:xfrm>
            <a:custGeom>
              <a:avLst/>
              <a:gdLst>
                <a:gd name="connsiteX0" fmla="*/ 29867 w 29869"/>
                <a:gd name="connsiteY0" fmla="*/ 15806 h 29891"/>
                <a:gd name="connsiteX1" fmla="*/ 14085 w 29869"/>
                <a:gd name="connsiteY1" fmla="*/ 29867 h 29891"/>
                <a:gd name="connsiteX2" fmla="*/ 25 w 29869"/>
                <a:gd name="connsiteY2" fmla="*/ 14083 h 29891"/>
                <a:gd name="connsiteX3" fmla="*/ 15302 w 29869"/>
                <a:gd name="connsiteY3" fmla="*/ 4 h 29891"/>
                <a:gd name="connsiteX4" fmla="*/ 29867 w 29869"/>
                <a:gd name="connsiteY4" fmla="*/ 15806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9" h="29891">
                  <a:moveTo>
                    <a:pt x="29867" y="15806"/>
                  </a:moveTo>
                  <a:cubicBezTo>
                    <a:pt x="29391" y="24050"/>
                    <a:pt x="22325" y="30343"/>
                    <a:pt x="14085" y="29867"/>
                  </a:cubicBezTo>
                  <a:cubicBezTo>
                    <a:pt x="5844" y="29391"/>
                    <a:pt x="-450" y="22327"/>
                    <a:pt x="25" y="14083"/>
                  </a:cubicBezTo>
                  <a:cubicBezTo>
                    <a:pt x="490" y="6040"/>
                    <a:pt x="7247" y="-186"/>
                    <a:pt x="15302" y="4"/>
                  </a:cubicBezTo>
                  <a:cubicBezTo>
                    <a:pt x="23610" y="509"/>
                    <a:pt x="30035" y="7487"/>
                    <a:pt x="29867" y="15806"/>
                  </a:cubicBezTo>
                  <a:close/>
                </a:path>
              </a:pathLst>
            </a:custGeom>
            <a:solidFill>
              <a:srgbClr val="FFFFFF"/>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A12B2094-ED35-5A4E-8AD8-002E77AAFF38}"/>
                </a:ext>
              </a:extLst>
            </p:cNvPr>
            <p:cNvSpPr/>
            <p:nvPr/>
          </p:nvSpPr>
          <p:spPr>
            <a:xfrm>
              <a:off x="3980261" y="4902698"/>
              <a:ext cx="29859" cy="29888"/>
            </a:xfrm>
            <a:custGeom>
              <a:avLst/>
              <a:gdLst>
                <a:gd name="connsiteX0" fmla="*/ 29848 w 29859"/>
                <a:gd name="connsiteY0" fmla="*/ 16088 h 29888"/>
                <a:gd name="connsiteX1" fmla="*/ 13804 w 29859"/>
                <a:gd name="connsiteY1" fmla="*/ 29843 h 29888"/>
                <a:gd name="connsiteX2" fmla="*/ 44 w 29859"/>
                <a:gd name="connsiteY2" fmla="*/ 13803 h 29888"/>
                <a:gd name="connsiteX3" fmla="*/ 14902 w 29859"/>
                <a:gd name="connsiteY3" fmla="*/ 0 h 29888"/>
                <a:gd name="connsiteX4" fmla="*/ 29849 w 29859"/>
                <a:gd name="connsiteY4" fmla="*/ 16069 h 29888"/>
                <a:gd name="connsiteX5" fmla="*/ 29848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8" y="16088"/>
                  </a:moveTo>
                  <a:cubicBezTo>
                    <a:pt x="29217" y="24322"/>
                    <a:pt x="22033" y="30481"/>
                    <a:pt x="13804" y="29843"/>
                  </a:cubicBezTo>
                  <a:cubicBezTo>
                    <a:pt x="5573" y="29215"/>
                    <a:pt x="-587" y="22037"/>
                    <a:pt x="44" y="13803"/>
                  </a:cubicBezTo>
                  <a:cubicBezTo>
                    <a:pt x="640" y="6035"/>
                    <a:pt x="7108" y="19"/>
                    <a:pt x="14902" y="0"/>
                  </a:cubicBezTo>
                  <a:cubicBezTo>
                    <a:pt x="23466" y="305"/>
                    <a:pt x="30158" y="7501"/>
                    <a:pt x="29849" y="16069"/>
                  </a:cubicBezTo>
                  <a:cubicBezTo>
                    <a:pt x="29849" y="16078"/>
                    <a:pt x="29848" y="16078"/>
                    <a:pt x="29848" y="16088"/>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2559866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282BEBA-32CD-C24D-AE0F-11535C624408}"/>
              </a:ext>
            </a:extLst>
          </p:cNvPr>
          <p:cNvSpPr>
            <a:spLocks noGrp="1"/>
          </p:cNvSpPr>
          <p:nvPr>
            <p:ph type="body" sz="quarter" idx="11"/>
          </p:nvPr>
        </p:nvSpPr>
        <p:spPr/>
        <p:txBody>
          <a:bodyPr/>
          <a:lstStyle/>
          <a:p>
            <a:r>
              <a:rPr lang="nl-NL" dirty="0"/>
              <a:t>Verdiepingsopdracht VO</a:t>
            </a:r>
          </a:p>
        </p:txBody>
      </p:sp>
      <p:pic>
        <p:nvPicPr>
          <p:cNvPr id="4" name="Onlinemedia 3" descr="Robot pakt jouw baan af? | NOS op 3">
            <a:hlinkClick r:id="" action="ppaction://media"/>
            <a:extLst>
              <a:ext uri="{FF2B5EF4-FFF2-40B4-BE49-F238E27FC236}">
                <a16:creationId xmlns:a16="http://schemas.microsoft.com/office/drawing/2014/main" id="{DD485D4C-D8F4-2D4D-B881-E9629E938B5B}"/>
              </a:ext>
            </a:extLst>
          </p:cNvPr>
          <p:cNvPicPr>
            <a:picLocks noGrp="1" noRot="1" noChangeAspect="1"/>
          </p:cNvPicPr>
          <p:nvPr>
            <p:ph type="media" sz="quarter" idx="12"/>
            <a:videoFile r:link="rId1"/>
          </p:nvPr>
        </p:nvPicPr>
        <p:blipFill>
          <a:blip r:embed="rId3"/>
          <a:stretch>
            <a:fillRect/>
          </a:stretch>
        </p:blipFill>
        <p:spPr>
          <a:xfrm>
            <a:off x="728663" y="1981200"/>
            <a:ext cx="6715125" cy="3794125"/>
          </a:xfrm>
          <a:prstGeom prst="rect">
            <a:avLst/>
          </a:prstGeom>
        </p:spPr>
      </p:pic>
    </p:spTree>
    <p:extLst>
      <p:ext uri="{BB962C8B-B14F-4D97-AF65-F5344CB8AC3E}">
        <p14:creationId xmlns:p14="http://schemas.microsoft.com/office/powerpoint/2010/main" val="173303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62029CD-0ABB-F545-B041-5E7538E7CB26}"/>
              </a:ext>
            </a:extLst>
          </p:cNvPr>
          <p:cNvSpPr>
            <a:spLocks noGrp="1"/>
          </p:cNvSpPr>
          <p:nvPr>
            <p:ph type="body" sz="quarter" idx="11"/>
          </p:nvPr>
        </p:nvSpPr>
        <p:spPr/>
        <p:txBody>
          <a:bodyPr/>
          <a:lstStyle/>
          <a:p>
            <a:r>
              <a:rPr lang="nl-NL" dirty="0"/>
              <a:t>Klassikaal gesprek</a:t>
            </a:r>
          </a:p>
        </p:txBody>
      </p:sp>
      <p:sp>
        <p:nvSpPr>
          <p:cNvPr id="3" name="Tijdelijke aanduiding voor tekst 2">
            <a:extLst>
              <a:ext uri="{FF2B5EF4-FFF2-40B4-BE49-F238E27FC236}">
                <a16:creationId xmlns:a16="http://schemas.microsoft.com/office/drawing/2014/main" id="{14D13CEF-5DDE-7746-B0AC-FB7A0D4E7D8B}"/>
              </a:ext>
            </a:extLst>
          </p:cNvPr>
          <p:cNvSpPr>
            <a:spLocks noGrp="1"/>
          </p:cNvSpPr>
          <p:nvPr>
            <p:ph type="body" sz="quarter" idx="12"/>
          </p:nvPr>
        </p:nvSpPr>
        <p:spPr/>
        <p:txBody>
          <a:bodyPr>
            <a:normAutofit fontScale="70000" lnSpcReduction="20000"/>
          </a:bodyPr>
          <a:lstStyle/>
          <a:p>
            <a:r>
              <a:rPr lang="nl-NL" dirty="0"/>
              <a:t>Robots zijn beter, sneller en slimmer dan mensen. </a:t>
            </a:r>
          </a:p>
          <a:p>
            <a:r>
              <a:rPr lang="nl-NL" dirty="0"/>
              <a:t>De opkomst van robots zorgt voor veel veranderingen. En die veranderingen zullen niet voor iedereen positief zijn. </a:t>
            </a:r>
          </a:p>
          <a:p>
            <a:r>
              <a:rPr lang="nl-NL" dirty="0"/>
              <a:t>De kloof tussen arme en rijke mensen wordt groter. Mensen die geen werk hebben doen niet meer mee. Ze worden steeds armer. En mensen met werk steeds rijker. De </a:t>
            </a:r>
            <a:r>
              <a:rPr lang="nl-NL" b="1" dirty="0"/>
              <a:t>kansenongelijkheid</a:t>
            </a:r>
            <a:r>
              <a:rPr lang="nl-NL" dirty="0"/>
              <a:t> wordt vergroot.</a:t>
            </a:r>
          </a:p>
          <a:p>
            <a:pPr marL="342900" indent="-342900">
              <a:buFont typeface="Arial" panose="020B0604020202020204" pitchFamily="34" charset="0"/>
              <a:buChar char="•"/>
            </a:pPr>
            <a:r>
              <a:rPr lang="nl-NL" dirty="0"/>
              <a:t>De wereld is steeds oneerlijker verdeeld. Kun je een voorbeeld geven van oneerlijke verdeling op dit moment? </a:t>
            </a:r>
          </a:p>
          <a:p>
            <a:pPr marL="342900" indent="-342900">
              <a:buFont typeface="Arial" panose="020B0604020202020204" pitchFamily="34" charset="0"/>
              <a:buChar char="•"/>
            </a:pPr>
            <a:r>
              <a:rPr lang="nl-NL" dirty="0"/>
              <a:t>Door rekening te houden met robotisering, kun je werken aan jouw toekomst. Op welke manier kun je daar aan werken?</a:t>
            </a:r>
          </a:p>
          <a:p>
            <a:pPr marL="342900" indent="-342900">
              <a:buFont typeface="Arial" panose="020B0604020202020204" pitchFamily="34" charset="0"/>
              <a:buChar char="•"/>
            </a:pPr>
            <a:r>
              <a:rPr lang="nl-NL" dirty="0"/>
              <a:t>Kan jij een manier bedenken hoe we kunnen voorkomen dat mensen buiten de boot vallen?</a:t>
            </a:r>
          </a:p>
          <a:p>
            <a:pPr marL="342900" indent="-342900">
              <a:buFont typeface="Arial" panose="020B0604020202020204" pitchFamily="34" charset="0"/>
              <a:buChar char="•"/>
            </a:pPr>
            <a:endParaRPr lang="nl-NL" dirty="0"/>
          </a:p>
          <a:p>
            <a:endParaRPr lang="nl-NL" dirty="0"/>
          </a:p>
        </p:txBody>
      </p:sp>
    </p:spTree>
    <p:extLst>
      <p:ext uri="{BB962C8B-B14F-4D97-AF65-F5344CB8AC3E}">
        <p14:creationId xmlns:p14="http://schemas.microsoft.com/office/powerpoint/2010/main" val="3364997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F468F9-4F86-8140-8415-CB9A1A1E4CC1}"/>
              </a:ext>
            </a:extLst>
          </p:cNvPr>
          <p:cNvSpPr>
            <a:spLocks noGrp="1"/>
          </p:cNvSpPr>
          <p:nvPr>
            <p:ph type="body" sz="quarter" idx="11"/>
          </p:nvPr>
        </p:nvSpPr>
        <p:spPr/>
        <p:txBody>
          <a:bodyPr/>
          <a:lstStyle/>
          <a:p>
            <a:r>
              <a:rPr lang="nl-NL" dirty="0"/>
              <a:t>Bespreek in de klas</a:t>
            </a:r>
          </a:p>
        </p:txBody>
      </p:sp>
      <p:sp>
        <p:nvSpPr>
          <p:cNvPr id="3" name="Tijdelijke aanduiding voor tekst 2">
            <a:extLst>
              <a:ext uri="{FF2B5EF4-FFF2-40B4-BE49-F238E27FC236}">
                <a16:creationId xmlns:a16="http://schemas.microsoft.com/office/drawing/2014/main" id="{26674882-2BDC-584E-94AC-84228DC248C4}"/>
              </a:ext>
            </a:extLst>
          </p:cNvPr>
          <p:cNvSpPr>
            <a:spLocks noGrp="1"/>
          </p:cNvSpPr>
          <p:nvPr>
            <p:ph type="body" sz="quarter" idx="12"/>
          </p:nvPr>
        </p:nvSpPr>
        <p:spPr/>
        <p:txBody>
          <a:bodyPr/>
          <a:lstStyle/>
          <a:p>
            <a:r>
              <a:rPr lang="nl-NL" dirty="0"/>
              <a:t>We gaan het vandaag hebben over beroepen. Als jullie klaar zijn met school, gaan jullie werken. Sommige leerlingen weten misschien al wat ze willen worden.</a:t>
            </a:r>
          </a:p>
          <a:p>
            <a:endParaRPr lang="nl-NL" dirty="0"/>
          </a:p>
          <a:p>
            <a:pPr marL="342900" indent="-342900">
              <a:buFont typeface="Arial" panose="020B0604020202020204" pitchFamily="34" charset="0"/>
              <a:buChar char="•"/>
            </a:pPr>
            <a:r>
              <a:rPr lang="nl-NL" dirty="0"/>
              <a:t>Schrijf allemaal drie beroepen op die je leuk vindt.</a:t>
            </a:r>
          </a:p>
        </p:txBody>
      </p:sp>
      <p:grpSp>
        <p:nvGrpSpPr>
          <p:cNvPr id="4" name="Group 43">
            <a:extLst>
              <a:ext uri="{FF2B5EF4-FFF2-40B4-BE49-F238E27FC236}">
                <a16:creationId xmlns:a16="http://schemas.microsoft.com/office/drawing/2014/main" id="{8406564E-EA8B-C245-A76C-65A0A8871372}"/>
              </a:ext>
            </a:extLst>
          </p:cNvPr>
          <p:cNvGrpSpPr/>
          <p:nvPr/>
        </p:nvGrpSpPr>
        <p:grpSpPr>
          <a:xfrm>
            <a:off x="8965953" y="4990777"/>
            <a:ext cx="1186316" cy="1329846"/>
            <a:chOff x="5329569" y="3548026"/>
            <a:chExt cx="654955" cy="734197"/>
          </a:xfrm>
        </p:grpSpPr>
        <p:sp>
          <p:nvSpPr>
            <p:cNvPr id="5" name="Graphic 2">
              <a:extLst>
                <a:ext uri="{FF2B5EF4-FFF2-40B4-BE49-F238E27FC236}">
                  <a16:creationId xmlns:a16="http://schemas.microsoft.com/office/drawing/2014/main" id="{926440F6-BCC6-074E-B219-3ECCE3A5DEAE}"/>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34590C1A-F69C-E441-A853-7400B0A0BF31}"/>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7" name="Graphic 2">
              <a:extLst>
                <a:ext uri="{FF2B5EF4-FFF2-40B4-BE49-F238E27FC236}">
                  <a16:creationId xmlns:a16="http://schemas.microsoft.com/office/drawing/2014/main" id="{49149D0A-DE43-8E40-B12E-DB90134414F0}"/>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1DB84DF0-F2A3-7A4E-93A4-B0EAF54269C9}"/>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9" name="Graphic 2">
              <a:extLst>
                <a:ext uri="{FF2B5EF4-FFF2-40B4-BE49-F238E27FC236}">
                  <a16:creationId xmlns:a16="http://schemas.microsoft.com/office/drawing/2014/main" id="{25227BB1-B304-0049-90AA-C33B13B47AB5}"/>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9F5EDA9C-BA6C-A142-A935-0705E6C3C809}"/>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6E8DF060-6FF1-9448-9086-E2EFB0FD8EEE}"/>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1476817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 name="Group 211">
            <a:extLst>
              <a:ext uri="{FF2B5EF4-FFF2-40B4-BE49-F238E27FC236}">
                <a16:creationId xmlns:a16="http://schemas.microsoft.com/office/drawing/2014/main" id="{1FA557FB-C0CE-AD45-AC35-21886E804807}"/>
              </a:ext>
            </a:extLst>
          </p:cNvPr>
          <p:cNvGrpSpPr/>
          <p:nvPr/>
        </p:nvGrpSpPr>
        <p:grpSpPr>
          <a:xfrm>
            <a:off x="1888625" y="1586662"/>
            <a:ext cx="811919" cy="688924"/>
            <a:chOff x="3736166" y="1329801"/>
            <a:chExt cx="448254" cy="380349"/>
          </a:xfrm>
        </p:grpSpPr>
        <p:sp>
          <p:nvSpPr>
            <p:cNvPr id="4" name="Graphic 2">
              <a:extLst>
                <a:ext uri="{FF2B5EF4-FFF2-40B4-BE49-F238E27FC236}">
                  <a16:creationId xmlns:a16="http://schemas.microsoft.com/office/drawing/2014/main" id="{F09F36BB-DD29-A645-9498-F80071B880CE}"/>
                </a:ext>
              </a:extLst>
            </p:cNvPr>
            <p:cNvSpPr/>
            <p:nvPr/>
          </p:nvSpPr>
          <p:spPr>
            <a:xfrm>
              <a:off x="3844513" y="1329801"/>
              <a:ext cx="211206" cy="380349"/>
            </a:xfrm>
            <a:custGeom>
              <a:avLst/>
              <a:gdLst>
                <a:gd name="connsiteX0" fmla="*/ 101720 w 211206"/>
                <a:gd name="connsiteY0" fmla="*/ 286895 h 380349"/>
                <a:gd name="connsiteX1" fmla="*/ 76303 w 211206"/>
                <a:gd name="connsiteY1" fmla="*/ 286895 h 380349"/>
                <a:gd name="connsiteX2" fmla="*/ 68307 w 211206"/>
                <a:gd name="connsiteY2" fmla="*/ 284801 h 380349"/>
                <a:gd name="connsiteX3" fmla="*/ 66118 w 211206"/>
                <a:gd name="connsiteY3" fmla="*/ 276804 h 380349"/>
                <a:gd name="connsiteX4" fmla="*/ 66118 w 211206"/>
                <a:gd name="connsiteY4" fmla="*/ 185989 h 380349"/>
                <a:gd name="connsiteX5" fmla="*/ 68021 w 211206"/>
                <a:gd name="connsiteY5" fmla="*/ 177803 h 380349"/>
                <a:gd name="connsiteX6" fmla="*/ 75732 w 211206"/>
                <a:gd name="connsiteY6" fmla="*/ 173709 h 380349"/>
                <a:gd name="connsiteX7" fmla="*/ 152458 w 211206"/>
                <a:gd name="connsiteY7" fmla="*/ 96888 h 380349"/>
                <a:gd name="connsiteX8" fmla="*/ 101244 w 211206"/>
                <a:gd name="connsiteY8" fmla="*/ 40819 h 380349"/>
                <a:gd name="connsiteX9" fmla="*/ 49459 w 211206"/>
                <a:gd name="connsiteY9" fmla="*/ 86702 h 380349"/>
                <a:gd name="connsiteX10" fmla="*/ 46317 w 211206"/>
                <a:gd name="connsiteY10" fmla="*/ 94794 h 380349"/>
                <a:gd name="connsiteX11" fmla="*/ 38226 w 211206"/>
                <a:gd name="connsiteY11" fmla="*/ 96888 h 380349"/>
                <a:gd name="connsiteX12" fmla="*/ 9667 w 211206"/>
                <a:gd name="connsiteY12" fmla="*/ 96888 h 380349"/>
                <a:gd name="connsiteX13" fmla="*/ 148 w 211206"/>
                <a:gd name="connsiteY13" fmla="*/ 88892 h 380349"/>
                <a:gd name="connsiteX14" fmla="*/ 30039 w 211206"/>
                <a:gd name="connsiteY14" fmla="*/ 22256 h 380349"/>
                <a:gd name="connsiteX15" fmla="*/ 107336 w 211206"/>
                <a:gd name="connsiteY15" fmla="*/ 171 h 380349"/>
                <a:gd name="connsiteX16" fmla="*/ 182540 w 211206"/>
                <a:gd name="connsiteY16" fmla="*/ 23969 h 380349"/>
                <a:gd name="connsiteX17" fmla="*/ 211098 w 211206"/>
                <a:gd name="connsiteY17" fmla="*/ 94127 h 380349"/>
                <a:gd name="connsiteX18" fmla="*/ 184158 w 211206"/>
                <a:gd name="connsiteY18" fmla="*/ 168855 h 380349"/>
                <a:gd name="connsiteX19" fmla="*/ 112287 w 211206"/>
                <a:gd name="connsiteY19" fmla="*/ 208931 h 380349"/>
                <a:gd name="connsiteX20" fmla="*/ 112287 w 211206"/>
                <a:gd name="connsiteY20" fmla="*/ 277280 h 380349"/>
                <a:gd name="connsiteX21" fmla="*/ 106610 w 211206"/>
                <a:gd name="connsiteY21" fmla="*/ 287371 h 380349"/>
                <a:gd name="connsiteX22" fmla="*/ 102196 w 211206"/>
                <a:gd name="connsiteY22" fmla="*/ 287371 h 380349"/>
                <a:gd name="connsiteX23" fmla="*/ 123900 w 211206"/>
                <a:gd name="connsiteY23" fmla="*/ 346677 h 380349"/>
                <a:gd name="connsiteX24" fmla="*/ 114381 w 211206"/>
                <a:gd name="connsiteY24" fmla="*/ 370761 h 380349"/>
                <a:gd name="connsiteX25" fmla="*/ 88203 w 211206"/>
                <a:gd name="connsiteY25" fmla="*/ 380280 h 380349"/>
                <a:gd name="connsiteX26" fmla="*/ 61548 w 211206"/>
                <a:gd name="connsiteY26" fmla="*/ 370761 h 380349"/>
                <a:gd name="connsiteX27" fmla="*/ 52029 w 211206"/>
                <a:gd name="connsiteY27" fmla="*/ 347248 h 380349"/>
                <a:gd name="connsiteX28" fmla="*/ 62215 w 211206"/>
                <a:gd name="connsiteY28" fmla="*/ 323830 h 380349"/>
                <a:gd name="connsiteX29" fmla="*/ 114286 w 211206"/>
                <a:gd name="connsiteY29" fmla="*/ 323830 h 380349"/>
                <a:gd name="connsiteX30" fmla="*/ 123900 w 211206"/>
                <a:gd name="connsiteY30" fmla="*/ 346677 h 38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206" h="380349">
                  <a:moveTo>
                    <a:pt x="101720" y="286895"/>
                  </a:moveTo>
                  <a:lnTo>
                    <a:pt x="76303" y="286895"/>
                  </a:lnTo>
                  <a:cubicBezTo>
                    <a:pt x="73467" y="287259"/>
                    <a:pt x="70601" y="286508"/>
                    <a:pt x="68307" y="284801"/>
                  </a:cubicBezTo>
                  <a:cubicBezTo>
                    <a:pt x="66548" y="282530"/>
                    <a:pt x="65761" y="279655"/>
                    <a:pt x="66118" y="276804"/>
                  </a:cubicBezTo>
                  <a:lnTo>
                    <a:pt x="66118" y="185989"/>
                  </a:lnTo>
                  <a:cubicBezTo>
                    <a:pt x="65860" y="183127"/>
                    <a:pt x="66527" y="180258"/>
                    <a:pt x="68021" y="177803"/>
                  </a:cubicBezTo>
                  <a:cubicBezTo>
                    <a:pt x="70131" y="175706"/>
                    <a:pt x="72813" y="174282"/>
                    <a:pt x="75732" y="173709"/>
                  </a:cubicBezTo>
                  <a:cubicBezTo>
                    <a:pt x="126883" y="162413"/>
                    <a:pt x="152458" y="136806"/>
                    <a:pt x="152458" y="96888"/>
                  </a:cubicBezTo>
                  <a:cubicBezTo>
                    <a:pt x="152458" y="59508"/>
                    <a:pt x="135387" y="40819"/>
                    <a:pt x="101244" y="40819"/>
                  </a:cubicBezTo>
                  <a:cubicBezTo>
                    <a:pt x="70337" y="40819"/>
                    <a:pt x="53076" y="56113"/>
                    <a:pt x="49459" y="86702"/>
                  </a:cubicBezTo>
                  <a:cubicBezTo>
                    <a:pt x="49183" y="89639"/>
                    <a:pt x="48094" y="92440"/>
                    <a:pt x="46317" y="94794"/>
                  </a:cubicBezTo>
                  <a:cubicBezTo>
                    <a:pt x="43977" y="96480"/>
                    <a:pt x="41090" y="97228"/>
                    <a:pt x="38226" y="96888"/>
                  </a:cubicBezTo>
                  <a:lnTo>
                    <a:pt x="9667" y="96888"/>
                  </a:lnTo>
                  <a:cubicBezTo>
                    <a:pt x="3289" y="96888"/>
                    <a:pt x="148" y="94222"/>
                    <a:pt x="148" y="88892"/>
                  </a:cubicBezTo>
                  <a:cubicBezTo>
                    <a:pt x="-1434" y="63119"/>
                    <a:pt x="9739" y="38212"/>
                    <a:pt x="30039" y="22256"/>
                  </a:cubicBezTo>
                  <a:cubicBezTo>
                    <a:pt x="52629" y="6497"/>
                    <a:pt x="79831" y="-1275"/>
                    <a:pt x="107336" y="171"/>
                  </a:cubicBezTo>
                  <a:cubicBezTo>
                    <a:pt x="134454" y="-1231"/>
                    <a:pt x="161165" y="7222"/>
                    <a:pt x="182540" y="23969"/>
                  </a:cubicBezTo>
                  <a:cubicBezTo>
                    <a:pt x="201579" y="39771"/>
                    <a:pt x="211098" y="63158"/>
                    <a:pt x="211098" y="94127"/>
                  </a:cubicBezTo>
                  <a:cubicBezTo>
                    <a:pt x="212355" y="121619"/>
                    <a:pt x="202668" y="148489"/>
                    <a:pt x="184158" y="168855"/>
                  </a:cubicBezTo>
                  <a:cubicBezTo>
                    <a:pt x="164470" y="188738"/>
                    <a:pt x="139550" y="202634"/>
                    <a:pt x="112287" y="208931"/>
                  </a:cubicBezTo>
                  <a:lnTo>
                    <a:pt x="112287" y="277280"/>
                  </a:lnTo>
                  <a:cubicBezTo>
                    <a:pt x="113505" y="281635"/>
                    <a:pt x="110964" y="286153"/>
                    <a:pt x="106610" y="287371"/>
                  </a:cubicBezTo>
                  <a:cubicBezTo>
                    <a:pt x="105166" y="287775"/>
                    <a:pt x="103639" y="287775"/>
                    <a:pt x="102196" y="287371"/>
                  </a:cubicBezTo>
                  <a:close/>
                  <a:moveTo>
                    <a:pt x="123900" y="346677"/>
                  </a:moveTo>
                  <a:cubicBezTo>
                    <a:pt x="124083" y="355654"/>
                    <a:pt x="120653" y="364335"/>
                    <a:pt x="114381" y="370761"/>
                  </a:cubicBezTo>
                  <a:cubicBezTo>
                    <a:pt x="107358" y="377434"/>
                    <a:pt x="97872" y="380890"/>
                    <a:pt x="88203" y="380280"/>
                  </a:cubicBezTo>
                  <a:cubicBezTo>
                    <a:pt x="78414" y="380718"/>
                    <a:pt x="68844" y="377301"/>
                    <a:pt x="61548" y="370761"/>
                  </a:cubicBezTo>
                  <a:cubicBezTo>
                    <a:pt x="55191" y="364621"/>
                    <a:pt x="51732" y="356082"/>
                    <a:pt x="52029" y="347248"/>
                  </a:cubicBezTo>
                  <a:cubicBezTo>
                    <a:pt x="51991" y="338359"/>
                    <a:pt x="55686" y="329863"/>
                    <a:pt x="62215" y="323830"/>
                  </a:cubicBezTo>
                  <a:cubicBezTo>
                    <a:pt x="77321" y="311329"/>
                    <a:pt x="99179" y="311329"/>
                    <a:pt x="114286" y="323830"/>
                  </a:cubicBezTo>
                  <a:cubicBezTo>
                    <a:pt x="120615" y="329717"/>
                    <a:pt x="124115" y="338036"/>
                    <a:pt x="123900" y="346677"/>
                  </a:cubicBezTo>
                  <a:close/>
                </a:path>
              </a:pathLst>
            </a:custGeom>
            <a:solidFill>
              <a:srgbClr val="3E5060"/>
            </a:solidFill>
            <a:ln w="9508"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F09F36BB-DD29-A645-9498-F80071B880CE}"/>
                </a:ext>
              </a:extLst>
            </p:cNvPr>
            <p:cNvSpPr/>
            <p:nvPr/>
          </p:nvSpPr>
          <p:spPr>
            <a:xfrm>
              <a:off x="3736166" y="1460404"/>
              <a:ext cx="108600" cy="196587"/>
            </a:xfrm>
            <a:custGeom>
              <a:avLst/>
              <a:gdLst>
                <a:gd name="connsiteX0" fmla="*/ 52521 w 108600"/>
                <a:gd name="connsiteY0" fmla="*/ 148200 h 196587"/>
                <a:gd name="connsiteX1" fmla="*/ 39289 w 108600"/>
                <a:gd name="connsiteY1" fmla="*/ 148200 h 196587"/>
                <a:gd name="connsiteX2" fmla="*/ 34053 w 108600"/>
                <a:gd name="connsiteY2" fmla="*/ 145152 h 196587"/>
                <a:gd name="connsiteX3" fmla="*/ 34053 w 108600"/>
                <a:gd name="connsiteY3" fmla="*/ 142965 h 196587"/>
                <a:gd name="connsiteX4" fmla="*/ 34053 w 108600"/>
                <a:gd name="connsiteY4" fmla="*/ 96034 h 196587"/>
                <a:gd name="connsiteX5" fmla="*/ 35005 w 108600"/>
                <a:gd name="connsiteY5" fmla="*/ 91750 h 196587"/>
                <a:gd name="connsiteX6" fmla="*/ 39003 w 108600"/>
                <a:gd name="connsiteY6" fmla="*/ 89656 h 196587"/>
                <a:gd name="connsiteX7" fmla="*/ 78794 w 108600"/>
                <a:gd name="connsiteY7" fmla="*/ 49865 h 196587"/>
                <a:gd name="connsiteX8" fmla="*/ 52331 w 108600"/>
                <a:gd name="connsiteY8" fmla="*/ 21307 h 196587"/>
                <a:gd name="connsiteX9" fmla="*/ 25644 w 108600"/>
                <a:gd name="connsiteY9" fmla="*/ 42470 h 196587"/>
                <a:gd name="connsiteX10" fmla="*/ 25486 w 108600"/>
                <a:gd name="connsiteY10" fmla="*/ 45010 h 196587"/>
                <a:gd name="connsiteX11" fmla="*/ 23868 w 108600"/>
                <a:gd name="connsiteY11" fmla="*/ 49199 h 196587"/>
                <a:gd name="connsiteX12" fmla="*/ 19679 w 108600"/>
                <a:gd name="connsiteY12" fmla="*/ 50246 h 196587"/>
                <a:gd name="connsiteX13" fmla="*/ 5114 w 108600"/>
                <a:gd name="connsiteY13" fmla="*/ 50246 h 196587"/>
                <a:gd name="connsiteX14" fmla="*/ 69 w 108600"/>
                <a:gd name="connsiteY14" fmla="*/ 46152 h 196587"/>
                <a:gd name="connsiteX15" fmla="*/ 15586 w 108600"/>
                <a:gd name="connsiteY15" fmla="*/ 11882 h 196587"/>
                <a:gd name="connsiteX16" fmla="*/ 55472 w 108600"/>
                <a:gd name="connsiteY16" fmla="*/ 78 h 196587"/>
                <a:gd name="connsiteX17" fmla="*/ 94406 w 108600"/>
                <a:gd name="connsiteY17" fmla="*/ 12358 h 196587"/>
                <a:gd name="connsiteX18" fmla="*/ 108495 w 108600"/>
                <a:gd name="connsiteY18" fmla="*/ 48247 h 196587"/>
                <a:gd name="connsiteX19" fmla="*/ 94597 w 108600"/>
                <a:gd name="connsiteY19" fmla="*/ 86895 h 196587"/>
                <a:gd name="connsiteX20" fmla="*/ 57852 w 108600"/>
                <a:gd name="connsiteY20" fmla="*/ 107552 h 196587"/>
                <a:gd name="connsiteX21" fmla="*/ 57852 w 108600"/>
                <a:gd name="connsiteY21" fmla="*/ 142869 h 196587"/>
                <a:gd name="connsiteX22" fmla="*/ 56709 w 108600"/>
                <a:gd name="connsiteY22" fmla="*/ 146963 h 196587"/>
                <a:gd name="connsiteX23" fmla="*/ 52521 w 108600"/>
                <a:gd name="connsiteY23" fmla="*/ 148200 h 196587"/>
                <a:gd name="connsiteX24" fmla="*/ 64135 w 108600"/>
                <a:gd name="connsiteY24" fmla="*/ 179138 h 196587"/>
                <a:gd name="connsiteX25" fmla="*/ 59375 w 108600"/>
                <a:gd name="connsiteY25" fmla="*/ 191514 h 196587"/>
                <a:gd name="connsiteX26" fmla="*/ 45762 w 108600"/>
                <a:gd name="connsiteY26" fmla="*/ 196559 h 196587"/>
                <a:gd name="connsiteX27" fmla="*/ 32340 w 108600"/>
                <a:gd name="connsiteY27" fmla="*/ 191704 h 196587"/>
                <a:gd name="connsiteX28" fmla="*/ 32107 w 108600"/>
                <a:gd name="connsiteY28" fmla="*/ 167472 h 196587"/>
                <a:gd name="connsiteX29" fmla="*/ 32340 w 108600"/>
                <a:gd name="connsiteY29" fmla="*/ 167239 h 196587"/>
                <a:gd name="connsiteX30" fmla="*/ 45857 w 108600"/>
                <a:gd name="connsiteY30" fmla="*/ 162289 h 196587"/>
                <a:gd name="connsiteX31" fmla="*/ 59280 w 108600"/>
                <a:gd name="connsiteY31" fmla="*/ 166954 h 196587"/>
                <a:gd name="connsiteX32" fmla="*/ 64135 w 108600"/>
                <a:gd name="connsiteY32" fmla="*/ 179138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7">
                  <a:moveTo>
                    <a:pt x="52521" y="148200"/>
                  </a:moveTo>
                  <a:lnTo>
                    <a:pt x="39289" y="148200"/>
                  </a:lnTo>
                  <a:cubicBezTo>
                    <a:pt x="37001" y="148805"/>
                    <a:pt x="34658" y="147440"/>
                    <a:pt x="34053" y="145152"/>
                  </a:cubicBezTo>
                  <a:cubicBezTo>
                    <a:pt x="33864" y="144435"/>
                    <a:pt x="33864" y="143682"/>
                    <a:pt x="34053" y="142965"/>
                  </a:cubicBezTo>
                  <a:lnTo>
                    <a:pt x="34053" y="96034"/>
                  </a:lnTo>
                  <a:cubicBezTo>
                    <a:pt x="33913" y="94541"/>
                    <a:pt x="34247" y="93043"/>
                    <a:pt x="35005" y="91750"/>
                  </a:cubicBezTo>
                  <a:cubicBezTo>
                    <a:pt x="36099" y="90669"/>
                    <a:pt x="37492" y="89940"/>
                    <a:pt x="39003" y="89656"/>
                  </a:cubicBezTo>
                  <a:cubicBezTo>
                    <a:pt x="65594" y="83754"/>
                    <a:pt x="78858" y="70491"/>
                    <a:pt x="78794" y="49865"/>
                  </a:cubicBezTo>
                  <a:cubicBezTo>
                    <a:pt x="78794" y="30826"/>
                    <a:pt x="69941" y="21307"/>
                    <a:pt x="52331" y="21307"/>
                  </a:cubicBezTo>
                  <a:cubicBezTo>
                    <a:pt x="39117" y="19782"/>
                    <a:pt x="27169" y="29256"/>
                    <a:pt x="25644" y="42470"/>
                  </a:cubicBezTo>
                  <a:cubicBezTo>
                    <a:pt x="25547" y="43314"/>
                    <a:pt x="25493" y="44161"/>
                    <a:pt x="25486" y="45010"/>
                  </a:cubicBezTo>
                  <a:cubicBezTo>
                    <a:pt x="25315" y="46522"/>
                    <a:pt x="24758" y="47965"/>
                    <a:pt x="23868" y="49199"/>
                  </a:cubicBezTo>
                  <a:cubicBezTo>
                    <a:pt x="22658" y="50073"/>
                    <a:pt x="21158" y="50448"/>
                    <a:pt x="19679" y="50246"/>
                  </a:cubicBezTo>
                  <a:lnTo>
                    <a:pt x="5114" y="50246"/>
                  </a:lnTo>
                  <a:cubicBezTo>
                    <a:pt x="1783" y="50246"/>
                    <a:pt x="69" y="48913"/>
                    <a:pt x="69" y="46152"/>
                  </a:cubicBezTo>
                  <a:cubicBezTo>
                    <a:pt x="-707" y="32873"/>
                    <a:pt x="5094" y="20061"/>
                    <a:pt x="15586" y="11882"/>
                  </a:cubicBezTo>
                  <a:cubicBezTo>
                    <a:pt x="27185" y="3594"/>
                    <a:pt x="41230" y="-562"/>
                    <a:pt x="55472" y="78"/>
                  </a:cubicBezTo>
                  <a:cubicBezTo>
                    <a:pt x="69505" y="-650"/>
                    <a:pt x="83330" y="3711"/>
                    <a:pt x="94406" y="12358"/>
                  </a:cubicBezTo>
                  <a:cubicBezTo>
                    <a:pt x="104246" y="21604"/>
                    <a:pt x="109416" y="34777"/>
                    <a:pt x="108495" y="48247"/>
                  </a:cubicBezTo>
                  <a:cubicBezTo>
                    <a:pt x="109147" y="62459"/>
                    <a:pt x="104150" y="76353"/>
                    <a:pt x="94597" y="86895"/>
                  </a:cubicBezTo>
                  <a:cubicBezTo>
                    <a:pt x="84505" y="97060"/>
                    <a:pt x="71781" y="104213"/>
                    <a:pt x="57852" y="107552"/>
                  </a:cubicBezTo>
                  <a:lnTo>
                    <a:pt x="57852" y="142869"/>
                  </a:lnTo>
                  <a:cubicBezTo>
                    <a:pt x="58033" y="144332"/>
                    <a:pt x="57621" y="145805"/>
                    <a:pt x="56709" y="146963"/>
                  </a:cubicBezTo>
                  <a:cubicBezTo>
                    <a:pt x="55527" y="147904"/>
                    <a:pt x="54025" y="148349"/>
                    <a:pt x="52521" y="148200"/>
                  </a:cubicBezTo>
                  <a:close/>
                  <a:moveTo>
                    <a:pt x="64135" y="179138"/>
                  </a:moveTo>
                  <a:cubicBezTo>
                    <a:pt x="64273" y="183735"/>
                    <a:pt x="62558" y="188194"/>
                    <a:pt x="59375" y="191514"/>
                  </a:cubicBezTo>
                  <a:cubicBezTo>
                    <a:pt x="55735" y="195013"/>
                    <a:pt x="50804" y="196840"/>
                    <a:pt x="45762" y="196559"/>
                  </a:cubicBezTo>
                  <a:cubicBezTo>
                    <a:pt x="40827" y="196743"/>
                    <a:pt x="36015" y="195002"/>
                    <a:pt x="32340" y="191704"/>
                  </a:cubicBezTo>
                  <a:cubicBezTo>
                    <a:pt x="25584" y="185078"/>
                    <a:pt x="25479" y="174228"/>
                    <a:pt x="32107" y="167472"/>
                  </a:cubicBezTo>
                  <a:cubicBezTo>
                    <a:pt x="32184" y="167394"/>
                    <a:pt x="32261" y="167316"/>
                    <a:pt x="32340" y="167239"/>
                  </a:cubicBezTo>
                  <a:cubicBezTo>
                    <a:pt x="36024" y="163884"/>
                    <a:pt x="40878" y="162106"/>
                    <a:pt x="45857" y="162289"/>
                  </a:cubicBezTo>
                  <a:cubicBezTo>
                    <a:pt x="50766" y="162053"/>
                    <a:pt x="55575" y="163725"/>
                    <a:pt x="59280" y="166954"/>
                  </a:cubicBezTo>
                  <a:cubicBezTo>
                    <a:pt x="62555" y="170141"/>
                    <a:pt x="64320" y="174572"/>
                    <a:pt x="64135" y="179138"/>
                  </a:cubicBezTo>
                  <a:close/>
                </a:path>
              </a:pathLst>
            </a:custGeom>
            <a:solidFill>
              <a:srgbClr val="3E5060"/>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F09F36BB-DD29-A645-9498-F80071B880CE}"/>
                </a:ext>
              </a:extLst>
            </p:cNvPr>
            <p:cNvSpPr/>
            <p:nvPr/>
          </p:nvSpPr>
          <p:spPr>
            <a:xfrm>
              <a:off x="4075439" y="1474207"/>
              <a:ext cx="108981" cy="196874"/>
            </a:xfrm>
            <a:custGeom>
              <a:avLst/>
              <a:gdLst>
                <a:gd name="connsiteX0" fmla="*/ 52520 w 108981"/>
                <a:gd name="connsiteY0" fmla="*/ 148200 h 196874"/>
                <a:gd name="connsiteX1" fmla="*/ 39288 w 108981"/>
                <a:gd name="connsiteY1" fmla="*/ 148200 h 196874"/>
                <a:gd name="connsiteX2" fmla="*/ 35099 w 108981"/>
                <a:gd name="connsiteY2" fmla="*/ 147058 h 196874"/>
                <a:gd name="connsiteX3" fmla="*/ 34052 w 108981"/>
                <a:gd name="connsiteY3" fmla="*/ 142965 h 196874"/>
                <a:gd name="connsiteX4" fmla="*/ 34052 w 108981"/>
                <a:gd name="connsiteY4" fmla="*/ 96034 h 196874"/>
                <a:gd name="connsiteX5" fmla="*/ 35004 w 108981"/>
                <a:gd name="connsiteY5" fmla="*/ 91750 h 196874"/>
                <a:gd name="connsiteX6" fmla="*/ 39002 w 108981"/>
                <a:gd name="connsiteY6" fmla="*/ 89656 h 196874"/>
                <a:gd name="connsiteX7" fmla="*/ 78793 w 108981"/>
                <a:gd name="connsiteY7" fmla="*/ 49865 h 196874"/>
                <a:gd name="connsiteX8" fmla="*/ 52234 w 108981"/>
                <a:gd name="connsiteY8" fmla="*/ 21307 h 196874"/>
                <a:gd name="connsiteX9" fmla="*/ 25643 w 108981"/>
                <a:gd name="connsiteY9" fmla="*/ 42375 h 196874"/>
                <a:gd name="connsiteX10" fmla="*/ 25485 w 108981"/>
                <a:gd name="connsiteY10" fmla="*/ 45010 h 196874"/>
                <a:gd name="connsiteX11" fmla="*/ 23866 w 108981"/>
                <a:gd name="connsiteY11" fmla="*/ 49199 h 196874"/>
                <a:gd name="connsiteX12" fmla="*/ 19678 w 108981"/>
                <a:gd name="connsiteY12" fmla="*/ 50246 h 196874"/>
                <a:gd name="connsiteX13" fmla="*/ 5018 w 108981"/>
                <a:gd name="connsiteY13" fmla="*/ 50246 h 196874"/>
                <a:gd name="connsiteX14" fmla="*/ 68 w 108981"/>
                <a:gd name="connsiteY14" fmla="*/ 46152 h 196874"/>
                <a:gd name="connsiteX15" fmla="*/ 15489 w 108981"/>
                <a:gd name="connsiteY15" fmla="*/ 11882 h 196874"/>
                <a:gd name="connsiteX16" fmla="*/ 55471 w 108981"/>
                <a:gd name="connsiteY16" fmla="*/ 78 h 196874"/>
                <a:gd name="connsiteX17" fmla="*/ 94405 w 108981"/>
                <a:gd name="connsiteY17" fmla="*/ 12358 h 196874"/>
                <a:gd name="connsiteX18" fmla="*/ 108874 w 108981"/>
                <a:gd name="connsiteY18" fmla="*/ 48627 h 196874"/>
                <a:gd name="connsiteX19" fmla="*/ 94881 w 108981"/>
                <a:gd name="connsiteY19" fmla="*/ 87276 h 196874"/>
                <a:gd name="connsiteX20" fmla="*/ 57755 w 108981"/>
                <a:gd name="connsiteY20" fmla="*/ 108028 h 196874"/>
                <a:gd name="connsiteX21" fmla="*/ 57755 w 108981"/>
                <a:gd name="connsiteY21" fmla="*/ 143345 h 196874"/>
                <a:gd name="connsiteX22" fmla="*/ 56708 w 108981"/>
                <a:gd name="connsiteY22" fmla="*/ 147439 h 196874"/>
                <a:gd name="connsiteX23" fmla="*/ 52520 w 108981"/>
                <a:gd name="connsiteY23" fmla="*/ 148200 h 196874"/>
                <a:gd name="connsiteX24" fmla="*/ 64324 w 108981"/>
                <a:gd name="connsiteY24" fmla="*/ 179424 h 196874"/>
                <a:gd name="connsiteX25" fmla="*/ 59469 w 108981"/>
                <a:gd name="connsiteY25" fmla="*/ 191799 h 196874"/>
                <a:gd name="connsiteX26" fmla="*/ 45951 w 108981"/>
                <a:gd name="connsiteY26" fmla="*/ 196844 h 196874"/>
                <a:gd name="connsiteX27" fmla="*/ 32148 w 108981"/>
                <a:gd name="connsiteY27" fmla="*/ 191990 h 196874"/>
                <a:gd name="connsiteX28" fmla="*/ 26817 w 108981"/>
                <a:gd name="connsiteY28" fmla="*/ 179424 h 196874"/>
                <a:gd name="connsiteX29" fmla="*/ 32053 w 108981"/>
                <a:gd name="connsiteY29" fmla="*/ 167144 h 196874"/>
                <a:gd name="connsiteX30" fmla="*/ 45285 w 108981"/>
                <a:gd name="connsiteY30" fmla="*/ 162289 h 196874"/>
                <a:gd name="connsiteX31" fmla="*/ 58612 w 108981"/>
                <a:gd name="connsiteY31" fmla="*/ 166954 h 196874"/>
                <a:gd name="connsiteX32" fmla="*/ 64324 w 108981"/>
                <a:gd name="connsiteY32" fmla="*/ 179424 h 19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874">
                  <a:moveTo>
                    <a:pt x="52520" y="148200"/>
                  </a:moveTo>
                  <a:lnTo>
                    <a:pt x="39288" y="148200"/>
                  </a:lnTo>
                  <a:cubicBezTo>
                    <a:pt x="37798" y="148356"/>
                    <a:pt x="36303" y="147949"/>
                    <a:pt x="35099" y="147058"/>
                  </a:cubicBezTo>
                  <a:cubicBezTo>
                    <a:pt x="34273" y="145862"/>
                    <a:pt x="33902" y="144411"/>
                    <a:pt x="34052" y="142965"/>
                  </a:cubicBezTo>
                  <a:lnTo>
                    <a:pt x="34052" y="96034"/>
                  </a:lnTo>
                  <a:cubicBezTo>
                    <a:pt x="33912" y="94541"/>
                    <a:pt x="34245" y="93043"/>
                    <a:pt x="35004" y="91750"/>
                  </a:cubicBezTo>
                  <a:cubicBezTo>
                    <a:pt x="36098" y="90669"/>
                    <a:pt x="37490" y="89940"/>
                    <a:pt x="39002" y="89656"/>
                  </a:cubicBezTo>
                  <a:cubicBezTo>
                    <a:pt x="65466" y="83754"/>
                    <a:pt x="78793" y="70617"/>
                    <a:pt x="78793" y="49865"/>
                  </a:cubicBezTo>
                  <a:cubicBezTo>
                    <a:pt x="78793" y="29113"/>
                    <a:pt x="69940" y="21307"/>
                    <a:pt x="52234" y="21307"/>
                  </a:cubicBezTo>
                  <a:cubicBezTo>
                    <a:pt x="39074" y="19782"/>
                    <a:pt x="27169" y="29214"/>
                    <a:pt x="25643" y="42375"/>
                  </a:cubicBezTo>
                  <a:cubicBezTo>
                    <a:pt x="25543" y="43250"/>
                    <a:pt x="25489" y="44129"/>
                    <a:pt x="25485" y="45010"/>
                  </a:cubicBezTo>
                  <a:cubicBezTo>
                    <a:pt x="25314" y="46522"/>
                    <a:pt x="24756" y="47965"/>
                    <a:pt x="23866" y="49199"/>
                  </a:cubicBezTo>
                  <a:cubicBezTo>
                    <a:pt x="22649" y="50055"/>
                    <a:pt x="21155" y="50428"/>
                    <a:pt x="19678" y="50246"/>
                  </a:cubicBezTo>
                  <a:lnTo>
                    <a:pt x="5018" y="50246"/>
                  </a:lnTo>
                  <a:cubicBezTo>
                    <a:pt x="1686" y="50246"/>
                    <a:pt x="68" y="48913"/>
                    <a:pt x="68" y="46152"/>
                  </a:cubicBezTo>
                  <a:cubicBezTo>
                    <a:pt x="-698" y="32896"/>
                    <a:pt x="5060" y="20101"/>
                    <a:pt x="15489" y="11882"/>
                  </a:cubicBezTo>
                  <a:cubicBezTo>
                    <a:pt x="27131" y="3607"/>
                    <a:pt x="41201" y="-547"/>
                    <a:pt x="55471" y="78"/>
                  </a:cubicBezTo>
                  <a:cubicBezTo>
                    <a:pt x="69504" y="-650"/>
                    <a:pt x="83329" y="3711"/>
                    <a:pt x="94405" y="12358"/>
                  </a:cubicBezTo>
                  <a:cubicBezTo>
                    <a:pt x="104492" y="21619"/>
                    <a:pt x="109817" y="34966"/>
                    <a:pt x="108874" y="48627"/>
                  </a:cubicBezTo>
                  <a:cubicBezTo>
                    <a:pt x="109543" y="62860"/>
                    <a:pt x="104506" y="76771"/>
                    <a:pt x="94881" y="87276"/>
                  </a:cubicBezTo>
                  <a:cubicBezTo>
                    <a:pt x="84728" y="97579"/>
                    <a:pt x="71850" y="104778"/>
                    <a:pt x="57755" y="108028"/>
                  </a:cubicBezTo>
                  <a:lnTo>
                    <a:pt x="57755" y="143345"/>
                  </a:lnTo>
                  <a:cubicBezTo>
                    <a:pt x="57906" y="144791"/>
                    <a:pt x="57534" y="146243"/>
                    <a:pt x="56708" y="147439"/>
                  </a:cubicBezTo>
                  <a:cubicBezTo>
                    <a:pt x="55452" y="148196"/>
                    <a:pt x="53962" y="148467"/>
                    <a:pt x="52520" y="148200"/>
                  </a:cubicBezTo>
                  <a:close/>
                  <a:moveTo>
                    <a:pt x="64324" y="179424"/>
                  </a:moveTo>
                  <a:cubicBezTo>
                    <a:pt x="64470" y="184040"/>
                    <a:pt x="62715" y="188514"/>
                    <a:pt x="59469" y="191799"/>
                  </a:cubicBezTo>
                  <a:cubicBezTo>
                    <a:pt x="55864" y="195293"/>
                    <a:pt x="50963" y="197122"/>
                    <a:pt x="45951" y="196844"/>
                  </a:cubicBezTo>
                  <a:cubicBezTo>
                    <a:pt x="40887" y="197129"/>
                    <a:pt x="35919" y="195382"/>
                    <a:pt x="32148" y="191990"/>
                  </a:cubicBezTo>
                  <a:cubicBezTo>
                    <a:pt x="28583" y="188808"/>
                    <a:pt x="26628" y="184199"/>
                    <a:pt x="26817" y="179424"/>
                  </a:cubicBezTo>
                  <a:cubicBezTo>
                    <a:pt x="26763" y="174778"/>
                    <a:pt x="28662" y="170321"/>
                    <a:pt x="32053" y="167144"/>
                  </a:cubicBezTo>
                  <a:cubicBezTo>
                    <a:pt x="35680" y="163892"/>
                    <a:pt x="40416" y="162155"/>
                    <a:pt x="45285" y="162289"/>
                  </a:cubicBezTo>
                  <a:cubicBezTo>
                    <a:pt x="50161" y="162078"/>
                    <a:pt x="54932" y="163748"/>
                    <a:pt x="58612" y="166954"/>
                  </a:cubicBezTo>
                  <a:cubicBezTo>
                    <a:pt x="62315" y="170025"/>
                    <a:pt x="64417" y="174615"/>
                    <a:pt x="64324" y="179424"/>
                  </a:cubicBezTo>
                  <a:close/>
                </a:path>
              </a:pathLst>
            </a:custGeom>
            <a:solidFill>
              <a:srgbClr val="3E5060"/>
            </a:solidFill>
            <a:ln w="9508" cap="flat">
              <a:noFill/>
              <a:prstDash val="solid"/>
              <a:miter/>
            </a:ln>
          </p:spPr>
          <p:txBody>
            <a:bodyPr rtlCol="0" anchor="ctr"/>
            <a:lstStyle/>
            <a:p>
              <a:endParaRPr lang="en-US"/>
            </a:p>
          </p:txBody>
        </p:sp>
      </p:grpSp>
      <p:grpSp>
        <p:nvGrpSpPr>
          <p:cNvPr id="222" name="Group 221">
            <a:extLst>
              <a:ext uri="{FF2B5EF4-FFF2-40B4-BE49-F238E27FC236}">
                <a16:creationId xmlns:a16="http://schemas.microsoft.com/office/drawing/2014/main" id="{51EE5FF3-102A-6143-87F4-3866A177CB37}"/>
              </a:ext>
            </a:extLst>
          </p:cNvPr>
          <p:cNvGrpSpPr/>
          <p:nvPr/>
        </p:nvGrpSpPr>
        <p:grpSpPr>
          <a:xfrm>
            <a:off x="7997742" y="3576402"/>
            <a:ext cx="763839" cy="860756"/>
            <a:chOff x="7108959" y="2428320"/>
            <a:chExt cx="421709" cy="475216"/>
          </a:xfrm>
        </p:grpSpPr>
        <p:sp>
          <p:nvSpPr>
            <p:cNvPr id="7" name="Graphic 2">
              <a:extLst>
                <a:ext uri="{FF2B5EF4-FFF2-40B4-BE49-F238E27FC236}">
                  <a16:creationId xmlns:a16="http://schemas.microsoft.com/office/drawing/2014/main" id="{F09F36BB-DD29-A645-9498-F80071B880CE}"/>
                </a:ext>
              </a:extLst>
            </p:cNvPr>
            <p:cNvSpPr/>
            <p:nvPr/>
          </p:nvSpPr>
          <p:spPr>
            <a:xfrm>
              <a:off x="7228523" y="2602525"/>
              <a:ext cx="302145" cy="301011"/>
            </a:xfrm>
            <a:custGeom>
              <a:avLst/>
              <a:gdLst>
                <a:gd name="connsiteX0" fmla="*/ 297291 w 302145"/>
                <a:gd name="connsiteY0" fmla="*/ 301004 h 301011"/>
                <a:gd name="connsiteX1" fmla="*/ 293769 w 302145"/>
                <a:gd name="connsiteY1" fmla="*/ 299385 h 301011"/>
                <a:gd name="connsiteX2" fmla="*/ 243030 w 302145"/>
                <a:gd name="connsiteY2" fmla="*/ 239603 h 301011"/>
                <a:gd name="connsiteX3" fmla="*/ 65494 w 302145"/>
                <a:gd name="connsiteY3" fmla="*/ 239603 h 301011"/>
                <a:gd name="connsiteX4" fmla="*/ 0 w 302145"/>
                <a:gd name="connsiteY4" fmla="*/ 167066 h 301011"/>
                <a:gd name="connsiteX5" fmla="*/ 0 w 302145"/>
                <a:gd name="connsiteY5" fmla="*/ 150502 h 301011"/>
                <a:gd name="connsiteX6" fmla="*/ 4760 w 302145"/>
                <a:gd name="connsiteY6" fmla="*/ 145742 h 301011"/>
                <a:gd name="connsiteX7" fmla="*/ 9519 w 302145"/>
                <a:gd name="connsiteY7" fmla="*/ 150502 h 301011"/>
                <a:gd name="connsiteX8" fmla="*/ 9519 w 302145"/>
                <a:gd name="connsiteY8" fmla="*/ 167066 h 301011"/>
                <a:gd name="connsiteX9" fmla="*/ 65779 w 302145"/>
                <a:gd name="connsiteY9" fmla="*/ 230465 h 301011"/>
                <a:gd name="connsiteX10" fmla="*/ 245505 w 302145"/>
                <a:gd name="connsiteY10" fmla="*/ 230465 h 301011"/>
                <a:gd name="connsiteX11" fmla="*/ 249028 w 302145"/>
                <a:gd name="connsiteY11" fmla="*/ 232083 h 301011"/>
                <a:gd name="connsiteX12" fmla="*/ 292912 w 302145"/>
                <a:gd name="connsiteY12" fmla="*/ 283869 h 301011"/>
                <a:gd name="connsiteX13" fmla="*/ 292912 w 302145"/>
                <a:gd name="connsiteY13" fmla="*/ 72633 h 301011"/>
                <a:gd name="connsiteX14" fmla="*/ 236652 w 302145"/>
                <a:gd name="connsiteY14" fmla="*/ 9234 h 301011"/>
                <a:gd name="connsiteX15" fmla="*/ 196480 w 302145"/>
                <a:gd name="connsiteY15" fmla="*/ 9234 h 301011"/>
                <a:gd name="connsiteX16" fmla="*/ 191911 w 302145"/>
                <a:gd name="connsiteY16" fmla="*/ 4665 h 301011"/>
                <a:gd name="connsiteX17" fmla="*/ 196480 w 302145"/>
                <a:gd name="connsiteY17" fmla="*/ 0 h 301011"/>
                <a:gd name="connsiteX18" fmla="*/ 236652 w 302145"/>
                <a:gd name="connsiteY18" fmla="*/ 0 h 301011"/>
                <a:gd name="connsiteX19" fmla="*/ 302146 w 302145"/>
                <a:gd name="connsiteY19" fmla="*/ 72633 h 301011"/>
                <a:gd name="connsiteX20" fmla="*/ 302146 w 302145"/>
                <a:gd name="connsiteY20" fmla="*/ 296339 h 301011"/>
                <a:gd name="connsiteX21" fmla="*/ 299100 w 302145"/>
                <a:gd name="connsiteY21" fmla="*/ 300718 h 301011"/>
                <a:gd name="connsiteX22" fmla="*/ 297291 w 302145"/>
                <a:gd name="connsiteY22" fmla="*/ 301004 h 30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145" h="301011">
                  <a:moveTo>
                    <a:pt x="297291" y="301004"/>
                  </a:moveTo>
                  <a:cubicBezTo>
                    <a:pt x="295939" y="301013"/>
                    <a:pt x="294644" y="300423"/>
                    <a:pt x="293769" y="299385"/>
                  </a:cubicBezTo>
                  <a:lnTo>
                    <a:pt x="243030" y="239603"/>
                  </a:lnTo>
                  <a:lnTo>
                    <a:pt x="65494" y="239603"/>
                  </a:lnTo>
                  <a:cubicBezTo>
                    <a:pt x="29415" y="239603"/>
                    <a:pt x="0" y="207142"/>
                    <a:pt x="0" y="167066"/>
                  </a:cubicBezTo>
                  <a:lnTo>
                    <a:pt x="0" y="150502"/>
                  </a:lnTo>
                  <a:cubicBezTo>
                    <a:pt x="0" y="147874"/>
                    <a:pt x="2132" y="145742"/>
                    <a:pt x="4760" y="145742"/>
                  </a:cubicBezTo>
                  <a:cubicBezTo>
                    <a:pt x="7387" y="145742"/>
                    <a:pt x="9519" y="147874"/>
                    <a:pt x="9519" y="150502"/>
                  </a:cubicBezTo>
                  <a:lnTo>
                    <a:pt x="9519" y="167066"/>
                  </a:lnTo>
                  <a:cubicBezTo>
                    <a:pt x="9519" y="202002"/>
                    <a:pt x="34746" y="230465"/>
                    <a:pt x="65779" y="230465"/>
                  </a:cubicBezTo>
                  <a:lnTo>
                    <a:pt x="245505" y="230465"/>
                  </a:lnTo>
                  <a:cubicBezTo>
                    <a:pt x="246867" y="230446"/>
                    <a:pt x="248161" y="231036"/>
                    <a:pt x="249028" y="232083"/>
                  </a:cubicBezTo>
                  <a:lnTo>
                    <a:pt x="292912" y="283869"/>
                  </a:lnTo>
                  <a:lnTo>
                    <a:pt x="292912" y="72633"/>
                  </a:lnTo>
                  <a:cubicBezTo>
                    <a:pt x="292912" y="37697"/>
                    <a:pt x="267686" y="9234"/>
                    <a:pt x="236652" y="9234"/>
                  </a:cubicBezTo>
                  <a:lnTo>
                    <a:pt x="196480" y="9234"/>
                  </a:lnTo>
                  <a:cubicBezTo>
                    <a:pt x="193958" y="9234"/>
                    <a:pt x="191911" y="7187"/>
                    <a:pt x="191911" y="4665"/>
                  </a:cubicBezTo>
                  <a:cubicBezTo>
                    <a:pt x="191911" y="2123"/>
                    <a:pt x="193939" y="48"/>
                    <a:pt x="196480" y="0"/>
                  </a:cubicBezTo>
                  <a:lnTo>
                    <a:pt x="236652" y="0"/>
                  </a:lnTo>
                  <a:cubicBezTo>
                    <a:pt x="272731" y="0"/>
                    <a:pt x="302146" y="32556"/>
                    <a:pt x="302146" y="72633"/>
                  </a:cubicBezTo>
                  <a:lnTo>
                    <a:pt x="302146" y="296339"/>
                  </a:lnTo>
                  <a:cubicBezTo>
                    <a:pt x="302146" y="298290"/>
                    <a:pt x="300927" y="300042"/>
                    <a:pt x="299100" y="300718"/>
                  </a:cubicBezTo>
                  <a:cubicBezTo>
                    <a:pt x="298528" y="300946"/>
                    <a:pt x="297910" y="301042"/>
                    <a:pt x="297291" y="301004"/>
                  </a:cubicBezTo>
                  <a:close/>
                </a:path>
              </a:pathLst>
            </a:custGeom>
            <a:solidFill>
              <a:srgbClr val="8A888B"/>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F09F36BB-DD29-A645-9498-F80071B880CE}"/>
                </a:ext>
              </a:extLst>
            </p:cNvPr>
            <p:cNvSpPr/>
            <p:nvPr/>
          </p:nvSpPr>
          <p:spPr>
            <a:xfrm>
              <a:off x="7262103" y="2666567"/>
              <a:ext cx="54619" cy="103270"/>
            </a:xfrm>
            <a:custGeom>
              <a:avLst/>
              <a:gdLst>
                <a:gd name="connsiteX0" fmla="*/ 29724 w 54619"/>
                <a:gd name="connsiteY0" fmla="*/ 36102 h 103270"/>
                <a:gd name="connsiteX1" fmla="*/ 29724 w 54619"/>
                <a:gd name="connsiteY1" fmla="*/ 75703 h 103270"/>
                <a:gd name="connsiteX2" fmla="*/ 31628 w 54619"/>
                <a:gd name="connsiteY2" fmla="*/ 86460 h 103270"/>
                <a:gd name="connsiteX3" fmla="*/ 38862 w 54619"/>
                <a:gd name="connsiteY3" fmla="*/ 89791 h 103270"/>
                <a:gd name="connsiteX4" fmla="*/ 49144 w 54619"/>
                <a:gd name="connsiteY4" fmla="*/ 87602 h 103270"/>
                <a:gd name="connsiteX5" fmla="*/ 51714 w 54619"/>
                <a:gd name="connsiteY5" fmla="*/ 88839 h 103270"/>
                <a:gd name="connsiteX6" fmla="*/ 54570 w 54619"/>
                <a:gd name="connsiteY6" fmla="*/ 96074 h 103270"/>
                <a:gd name="connsiteX7" fmla="*/ 54570 w 54619"/>
                <a:gd name="connsiteY7" fmla="*/ 97407 h 103270"/>
                <a:gd name="connsiteX8" fmla="*/ 52951 w 54619"/>
                <a:gd name="connsiteY8" fmla="*/ 99216 h 103270"/>
                <a:gd name="connsiteX9" fmla="*/ 34674 w 54619"/>
                <a:gd name="connsiteY9" fmla="*/ 103023 h 103270"/>
                <a:gd name="connsiteX10" fmla="*/ 15635 w 54619"/>
                <a:gd name="connsiteY10" fmla="*/ 95789 h 103270"/>
                <a:gd name="connsiteX11" fmla="*/ 11923 w 54619"/>
                <a:gd name="connsiteY11" fmla="*/ 86269 h 103270"/>
                <a:gd name="connsiteX12" fmla="*/ 11256 w 54619"/>
                <a:gd name="connsiteY12" fmla="*/ 73608 h 103270"/>
                <a:gd name="connsiteX13" fmla="*/ 11256 w 54619"/>
                <a:gd name="connsiteY13" fmla="*/ 35531 h 103270"/>
                <a:gd name="connsiteX14" fmla="*/ 1737 w 54619"/>
                <a:gd name="connsiteY14" fmla="*/ 35531 h 103270"/>
                <a:gd name="connsiteX15" fmla="*/ 23 w 54619"/>
                <a:gd name="connsiteY15" fmla="*/ 34198 h 103270"/>
                <a:gd name="connsiteX16" fmla="*/ 23 w 54619"/>
                <a:gd name="connsiteY16" fmla="*/ 26011 h 103270"/>
                <a:gd name="connsiteX17" fmla="*/ 1784 w 54619"/>
                <a:gd name="connsiteY17" fmla="*/ 23631 h 103270"/>
                <a:gd name="connsiteX18" fmla="*/ 2403 w 54619"/>
                <a:gd name="connsiteY18" fmla="*/ 23631 h 103270"/>
                <a:gd name="connsiteX19" fmla="*/ 11923 w 54619"/>
                <a:gd name="connsiteY19" fmla="*/ 23631 h 103270"/>
                <a:gd name="connsiteX20" fmla="*/ 11923 w 54619"/>
                <a:gd name="connsiteY20" fmla="*/ 2403 h 103270"/>
                <a:gd name="connsiteX21" fmla="*/ 13684 w 54619"/>
                <a:gd name="connsiteY21" fmla="*/ 23 h 103270"/>
                <a:gd name="connsiteX22" fmla="*/ 14302 w 54619"/>
                <a:gd name="connsiteY22" fmla="*/ 23 h 103270"/>
                <a:gd name="connsiteX23" fmla="*/ 27535 w 54619"/>
                <a:gd name="connsiteY23" fmla="*/ 23 h 103270"/>
                <a:gd name="connsiteX24" fmla="*/ 29914 w 54619"/>
                <a:gd name="connsiteY24" fmla="*/ 1784 h 103270"/>
                <a:gd name="connsiteX25" fmla="*/ 29914 w 54619"/>
                <a:gd name="connsiteY25" fmla="*/ 2403 h 103270"/>
                <a:gd name="connsiteX26" fmla="*/ 29914 w 54619"/>
                <a:gd name="connsiteY26" fmla="*/ 23631 h 103270"/>
                <a:gd name="connsiteX27" fmla="*/ 46097 w 54619"/>
                <a:gd name="connsiteY27" fmla="*/ 23631 h 103270"/>
                <a:gd name="connsiteX28" fmla="*/ 48572 w 54619"/>
                <a:gd name="connsiteY28" fmla="*/ 26011 h 103270"/>
                <a:gd name="connsiteX29" fmla="*/ 48572 w 54619"/>
                <a:gd name="connsiteY29" fmla="*/ 34198 h 103270"/>
                <a:gd name="connsiteX30" fmla="*/ 46602 w 54619"/>
                <a:gd name="connsiteY30" fmla="*/ 36587 h 103270"/>
                <a:gd name="connsiteX31" fmla="*/ 46097 w 54619"/>
                <a:gd name="connsiteY31" fmla="*/ 36578 h 10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619" h="103270">
                  <a:moveTo>
                    <a:pt x="29724" y="36102"/>
                  </a:moveTo>
                  <a:lnTo>
                    <a:pt x="29724" y="75703"/>
                  </a:lnTo>
                  <a:cubicBezTo>
                    <a:pt x="29486" y="79387"/>
                    <a:pt x="30143" y="83080"/>
                    <a:pt x="31628" y="86460"/>
                  </a:cubicBezTo>
                  <a:cubicBezTo>
                    <a:pt x="33246" y="88811"/>
                    <a:pt x="36026" y="90086"/>
                    <a:pt x="38862" y="89791"/>
                  </a:cubicBezTo>
                  <a:cubicBezTo>
                    <a:pt x="42404" y="89772"/>
                    <a:pt x="45907" y="89030"/>
                    <a:pt x="49144" y="87602"/>
                  </a:cubicBezTo>
                  <a:cubicBezTo>
                    <a:pt x="50286" y="87126"/>
                    <a:pt x="51143" y="87602"/>
                    <a:pt x="51714" y="88839"/>
                  </a:cubicBezTo>
                  <a:lnTo>
                    <a:pt x="54570" y="96074"/>
                  </a:lnTo>
                  <a:cubicBezTo>
                    <a:pt x="54636" y="96512"/>
                    <a:pt x="54636" y="96969"/>
                    <a:pt x="54570" y="97407"/>
                  </a:cubicBezTo>
                  <a:cubicBezTo>
                    <a:pt x="54570" y="97978"/>
                    <a:pt x="53998" y="98549"/>
                    <a:pt x="52951" y="99216"/>
                  </a:cubicBezTo>
                  <a:cubicBezTo>
                    <a:pt x="47221" y="101852"/>
                    <a:pt x="40976" y="103157"/>
                    <a:pt x="34674" y="103023"/>
                  </a:cubicBezTo>
                  <a:cubicBezTo>
                    <a:pt x="27496" y="104147"/>
                    <a:pt x="20262" y="101395"/>
                    <a:pt x="15635" y="95789"/>
                  </a:cubicBezTo>
                  <a:cubicBezTo>
                    <a:pt x="13598" y="92990"/>
                    <a:pt x="12322" y="89706"/>
                    <a:pt x="11923" y="86269"/>
                  </a:cubicBezTo>
                  <a:cubicBezTo>
                    <a:pt x="11447" y="82062"/>
                    <a:pt x="11228" y="77835"/>
                    <a:pt x="11256" y="73608"/>
                  </a:cubicBezTo>
                  <a:lnTo>
                    <a:pt x="11256" y="35531"/>
                  </a:lnTo>
                  <a:lnTo>
                    <a:pt x="1737" y="35531"/>
                  </a:lnTo>
                  <a:cubicBezTo>
                    <a:pt x="966" y="35436"/>
                    <a:pt x="299" y="34931"/>
                    <a:pt x="23" y="34198"/>
                  </a:cubicBezTo>
                  <a:lnTo>
                    <a:pt x="23" y="26011"/>
                  </a:lnTo>
                  <a:cubicBezTo>
                    <a:pt x="-148" y="24869"/>
                    <a:pt x="642" y="23803"/>
                    <a:pt x="1784" y="23631"/>
                  </a:cubicBezTo>
                  <a:cubicBezTo>
                    <a:pt x="1994" y="23603"/>
                    <a:pt x="2203" y="23603"/>
                    <a:pt x="2403" y="23631"/>
                  </a:cubicBezTo>
                  <a:lnTo>
                    <a:pt x="11923" y="23631"/>
                  </a:lnTo>
                  <a:lnTo>
                    <a:pt x="11923" y="2403"/>
                  </a:lnTo>
                  <a:cubicBezTo>
                    <a:pt x="11751" y="1261"/>
                    <a:pt x="12541" y="195"/>
                    <a:pt x="13684" y="23"/>
                  </a:cubicBezTo>
                  <a:cubicBezTo>
                    <a:pt x="13893" y="-5"/>
                    <a:pt x="14103" y="-5"/>
                    <a:pt x="14302" y="23"/>
                  </a:cubicBezTo>
                  <a:lnTo>
                    <a:pt x="27535" y="23"/>
                  </a:lnTo>
                  <a:cubicBezTo>
                    <a:pt x="28677" y="-148"/>
                    <a:pt x="29743" y="642"/>
                    <a:pt x="29914" y="1784"/>
                  </a:cubicBezTo>
                  <a:cubicBezTo>
                    <a:pt x="29943" y="1994"/>
                    <a:pt x="29943" y="2203"/>
                    <a:pt x="29914" y="2403"/>
                  </a:cubicBezTo>
                  <a:lnTo>
                    <a:pt x="29914" y="23631"/>
                  </a:lnTo>
                  <a:lnTo>
                    <a:pt x="46097" y="23631"/>
                  </a:lnTo>
                  <a:cubicBezTo>
                    <a:pt x="47716" y="23631"/>
                    <a:pt x="48572" y="24393"/>
                    <a:pt x="48572" y="26011"/>
                  </a:cubicBezTo>
                  <a:lnTo>
                    <a:pt x="48572" y="34198"/>
                  </a:lnTo>
                  <a:cubicBezTo>
                    <a:pt x="48687" y="35397"/>
                    <a:pt x="47811" y="36473"/>
                    <a:pt x="46602" y="36587"/>
                  </a:cubicBezTo>
                  <a:cubicBezTo>
                    <a:pt x="46430" y="36606"/>
                    <a:pt x="46269" y="36597"/>
                    <a:pt x="46097" y="36578"/>
                  </a:cubicBezTo>
                  <a:close/>
                </a:path>
              </a:pathLst>
            </a:custGeom>
            <a:solidFill>
              <a:srgbClr val="8A888B"/>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F09F36BB-DD29-A645-9498-F80071B880CE}"/>
                </a:ext>
              </a:extLst>
            </p:cNvPr>
            <p:cNvSpPr/>
            <p:nvPr/>
          </p:nvSpPr>
          <p:spPr>
            <a:xfrm>
              <a:off x="7324584" y="2688002"/>
              <a:ext cx="74254" cy="81675"/>
            </a:xfrm>
            <a:custGeom>
              <a:avLst/>
              <a:gdLst>
                <a:gd name="connsiteX0" fmla="*/ 179 w 74254"/>
                <a:gd name="connsiteY0" fmla="*/ 41892 h 81675"/>
                <a:gd name="connsiteX1" fmla="*/ 3797 w 74254"/>
                <a:gd name="connsiteY1" fmla="*/ 21426 h 81675"/>
                <a:gd name="connsiteX2" fmla="*/ 13316 w 74254"/>
                <a:gd name="connsiteY2" fmla="*/ 8289 h 81675"/>
                <a:gd name="connsiteX3" fmla="*/ 54535 w 74254"/>
                <a:gd name="connsiteY3" fmla="*/ 2958 h 81675"/>
                <a:gd name="connsiteX4" fmla="*/ 71480 w 74254"/>
                <a:gd name="connsiteY4" fmla="*/ 21235 h 81675"/>
                <a:gd name="connsiteX5" fmla="*/ 74145 w 74254"/>
                <a:gd name="connsiteY5" fmla="*/ 38561 h 81675"/>
                <a:gd name="connsiteX6" fmla="*/ 63293 w 74254"/>
                <a:gd name="connsiteY6" fmla="*/ 70641 h 81675"/>
                <a:gd name="connsiteX7" fmla="*/ 35592 w 74254"/>
                <a:gd name="connsiteY7" fmla="*/ 81588 h 81675"/>
                <a:gd name="connsiteX8" fmla="*/ 9318 w 74254"/>
                <a:gd name="connsiteY8" fmla="*/ 72069 h 81675"/>
                <a:gd name="connsiteX9" fmla="*/ 179 w 74254"/>
                <a:gd name="connsiteY9" fmla="*/ 41892 h 81675"/>
                <a:gd name="connsiteX10" fmla="*/ 37020 w 74254"/>
                <a:gd name="connsiteY10" fmla="*/ 68642 h 81675"/>
                <a:gd name="connsiteX11" fmla="*/ 51108 w 74254"/>
                <a:gd name="connsiteY11" fmla="*/ 61598 h 81675"/>
                <a:gd name="connsiteX12" fmla="*/ 51108 w 74254"/>
                <a:gd name="connsiteY12" fmla="*/ 19903 h 81675"/>
                <a:gd name="connsiteX13" fmla="*/ 36734 w 74254"/>
                <a:gd name="connsiteY13" fmla="*/ 12858 h 81675"/>
                <a:gd name="connsiteX14" fmla="*/ 18266 w 74254"/>
                <a:gd name="connsiteY14" fmla="*/ 38370 h 81675"/>
                <a:gd name="connsiteX15" fmla="*/ 37020 w 74254"/>
                <a:gd name="connsiteY15" fmla="*/ 68642 h 8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54" h="81675">
                  <a:moveTo>
                    <a:pt x="179" y="41892"/>
                  </a:moveTo>
                  <a:cubicBezTo>
                    <a:pt x="27" y="34896"/>
                    <a:pt x="1255" y="27947"/>
                    <a:pt x="3797" y="21426"/>
                  </a:cubicBezTo>
                  <a:cubicBezTo>
                    <a:pt x="5739" y="16276"/>
                    <a:pt x="9023" y="11745"/>
                    <a:pt x="13316" y="8289"/>
                  </a:cubicBezTo>
                  <a:cubicBezTo>
                    <a:pt x="25253" y="-393"/>
                    <a:pt x="40789" y="-2401"/>
                    <a:pt x="54535" y="2958"/>
                  </a:cubicBezTo>
                  <a:cubicBezTo>
                    <a:pt x="62760" y="6023"/>
                    <a:pt x="69043" y="12801"/>
                    <a:pt x="71480" y="21235"/>
                  </a:cubicBezTo>
                  <a:cubicBezTo>
                    <a:pt x="73327" y="26823"/>
                    <a:pt x="74221" y="32678"/>
                    <a:pt x="74145" y="38561"/>
                  </a:cubicBezTo>
                  <a:cubicBezTo>
                    <a:pt x="74974" y="50279"/>
                    <a:pt x="71071" y="61836"/>
                    <a:pt x="63293" y="70641"/>
                  </a:cubicBezTo>
                  <a:cubicBezTo>
                    <a:pt x="55925" y="77904"/>
                    <a:pt x="45930" y="81855"/>
                    <a:pt x="35592" y="81588"/>
                  </a:cubicBezTo>
                  <a:cubicBezTo>
                    <a:pt x="25882" y="82283"/>
                    <a:pt x="16334" y="78818"/>
                    <a:pt x="9318" y="72069"/>
                  </a:cubicBezTo>
                  <a:cubicBezTo>
                    <a:pt x="2445" y="63587"/>
                    <a:pt x="-830" y="52754"/>
                    <a:pt x="179" y="41892"/>
                  </a:cubicBezTo>
                  <a:close/>
                  <a:moveTo>
                    <a:pt x="37020" y="68642"/>
                  </a:moveTo>
                  <a:cubicBezTo>
                    <a:pt x="42655" y="69051"/>
                    <a:pt x="48053" y="66348"/>
                    <a:pt x="51108" y="61598"/>
                  </a:cubicBezTo>
                  <a:cubicBezTo>
                    <a:pt x="56953" y="48308"/>
                    <a:pt x="56953" y="33182"/>
                    <a:pt x="51108" y="19903"/>
                  </a:cubicBezTo>
                  <a:cubicBezTo>
                    <a:pt x="47967" y="15105"/>
                    <a:pt x="42455" y="12401"/>
                    <a:pt x="36734" y="12858"/>
                  </a:cubicBezTo>
                  <a:cubicBezTo>
                    <a:pt x="24454" y="12858"/>
                    <a:pt x="18266" y="21426"/>
                    <a:pt x="18266" y="38370"/>
                  </a:cubicBezTo>
                  <a:cubicBezTo>
                    <a:pt x="18266" y="58551"/>
                    <a:pt x="24549" y="68642"/>
                    <a:pt x="37020" y="68642"/>
                  </a:cubicBezTo>
                  <a:close/>
                </a:path>
              </a:pathLst>
            </a:custGeom>
            <a:solidFill>
              <a:srgbClr val="8A888B"/>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F09F36BB-DD29-A645-9498-F80071B880CE}"/>
                </a:ext>
              </a:extLst>
            </p:cNvPr>
            <p:cNvSpPr/>
            <p:nvPr/>
          </p:nvSpPr>
          <p:spPr>
            <a:xfrm>
              <a:off x="7407667" y="2688059"/>
              <a:ext cx="85106" cy="116586"/>
            </a:xfrm>
            <a:custGeom>
              <a:avLst/>
              <a:gdLst>
                <a:gd name="connsiteX0" fmla="*/ 11148 w 85106"/>
                <a:gd name="connsiteY0" fmla="*/ 103426 h 116586"/>
                <a:gd name="connsiteX1" fmla="*/ 11148 w 85106"/>
                <a:gd name="connsiteY1" fmla="*/ 14610 h 116586"/>
                <a:gd name="connsiteX2" fmla="*/ 2485 w 85106"/>
                <a:gd name="connsiteY2" fmla="*/ 14610 h 116586"/>
                <a:gd name="connsiteX3" fmla="*/ 20 w 85106"/>
                <a:gd name="connsiteY3" fmla="*/ 12735 h 116586"/>
                <a:gd name="connsiteX4" fmla="*/ 10 w 85106"/>
                <a:gd name="connsiteY4" fmla="*/ 12230 h 116586"/>
                <a:gd name="connsiteX5" fmla="*/ 10 w 85106"/>
                <a:gd name="connsiteY5" fmla="*/ 4043 h 116586"/>
                <a:gd name="connsiteX6" fmla="*/ 2485 w 85106"/>
                <a:gd name="connsiteY6" fmla="*/ 1663 h 116586"/>
                <a:gd name="connsiteX7" fmla="*/ 24285 w 85106"/>
                <a:gd name="connsiteY7" fmla="*/ 1663 h 116586"/>
                <a:gd name="connsiteX8" fmla="*/ 26665 w 85106"/>
                <a:gd name="connsiteY8" fmla="*/ 4043 h 116586"/>
                <a:gd name="connsiteX9" fmla="*/ 28283 w 85106"/>
                <a:gd name="connsiteY9" fmla="*/ 13563 h 116586"/>
                <a:gd name="connsiteX10" fmla="*/ 53509 w 85106"/>
                <a:gd name="connsiteY10" fmla="*/ 45 h 116586"/>
                <a:gd name="connsiteX11" fmla="*/ 76642 w 85106"/>
                <a:gd name="connsiteY11" fmla="*/ 9565 h 116586"/>
                <a:gd name="connsiteX12" fmla="*/ 84923 w 85106"/>
                <a:gd name="connsiteY12" fmla="*/ 38123 h 116586"/>
                <a:gd name="connsiteX13" fmla="*/ 75404 w 85106"/>
                <a:gd name="connsiteY13" fmla="*/ 71346 h 116586"/>
                <a:gd name="connsiteX14" fmla="*/ 50178 w 85106"/>
                <a:gd name="connsiteY14" fmla="*/ 82102 h 116586"/>
                <a:gd name="connsiteX15" fmla="*/ 29330 w 85106"/>
                <a:gd name="connsiteY15" fmla="*/ 75439 h 116586"/>
                <a:gd name="connsiteX16" fmla="*/ 29330 w 85106"/>
                <a:gd name="connsiteY16" fmla="*/ 103997 h 116586"/>
                <a:gd name="connsiteX17" fmla="*/ 46275 w 85106"/>
                <a:gd name="connsiteY17" fmla="*/ 103997 h 116586"/>
                <a:gd name="connsiteX18" fmla="*/ 48750 w 85106"/>
                <a:gd name="connsiteY18" fmla="*/ 106377 h 116586"/>
                <a:gd name="connsiteX19" fmla="*/ 48750 w 85106"/>
                <a:gd name="connsiteY19" fmla="*/ 114183 h 116586"/>
                <a:gd name="connsiteX20" fmla="*/ 46275 w 85106"/>
                <a:gd name="connsiteY20" fmla="*/ 116563 h 116586"/>
                <a:gd name="connsiteX21" fmla="*/ 2771 w 85106"/>
                <a:gd name="connsiteY21" fmla="*/ 116563 h 116586"/>
                <a:gd name="connsiteX22" fmla="*/ 391 w 85106"/>
                <a:gd name="connsiteY22" fmla="*/ 114802 h 116586"/>
                <a:gd name="connsiteX23" fmla="*/ 391 w 85106"/>
                <a:gd name="connsiteY23" fmla="*/ 114183 h 116586"/>
                <a:gd name="connsiteX24" fmla="*/ 391 w 85106"/>
                <a:gd name="connsiteY24" fmla="*/ 106472 h 116586"/>
                <a:gd name="connsiteX25" fmla="*/ 2771 w 85106"/>
                <a:gd name="connsiteY25" fmla="*/ 104187 h 116586"/>
                <a:gd name="connsiteX26" fmla="*/ 29140 w 85106"/>
                <a:gd name="connsiteY26" fmla="*/ 31745 h 116586"/>
                <a:gd name="connsiteX27" fmla="*/ 29140 w 85106"/>
                <a:gd name="connsiteY27" fmla="*/ 61826 h 116586"/>
                <a:gd name="connsiteX28" fmla="*/ 36946 w 85106"/>
                <a:gd name="connsiteY28" fmla="*/ 66395 h 116586"/>
                <a:gd name="connsiteX29" fmla="*/ 47417 w 85106"/>
                <a:gd name="connsiteY29" fmla="*/ 68395 h 116586"/>
                <a:gd name="connsiteX30" fmla="*/ 61791 w 85106"/>
                <a:gd name="connsiteY30" fmla="*/ 62207 h 116586"/>
                <a:gd name="connsiteX31" fmla="*/ 66837 w 85106"/>
                <a:gd name="connsiteY31" fmla="*/ 41169 h 116586"/>
                <a:gd name="connsiteX32" fmla="*/ 57793 w 85106"/>
                <a:gd name="connsiteY32" fmla="*/ 16514 h 116586"/>
                <a:gd name="connsiteX33" fmla="*/ 47227 w 85106"/>
                <a:gd name="connsiteY33" fmla="*/ 14419 h 116586"/>
                <a:gd name="connsiteX34" fmla="*/ 34756 w 85106"/>
                <a:gd name="connsiteY34" fmla="*/ 19084 h 116586"/>
                <a:gd name="connsiteX35" fmla="*/ 29140 w 85106"/>
                <a:gd name="connsiteY35" fmla="*/ 31745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106" h="116586">
                  <a:moveTo>
                    <a:pt x="11148" y="103426"/>
                  </a:moveTo>
                  <a:lnTo>
                    <a:pt x="11148" y="14610"/>
                  </a:lnTo>
                  <a:lnTo>
                    <a:pt x="2485" y="14610"/>
                  </a:lnTo>
                  <a:cubicBezTo>
                    <a:pt x="1286" y="14772"/>
                    <a:pt x="182" y="13934"/>
                    <a:pt x="20" y="12735"/>
                  </a:cubicBezTo>
                  <a:cubicBezTo>
                    <a:pt x="1" y="12573"/>
                    <a:pt x="-9" y="12401"/>
                    <a:pt x="10" y="12230"/>
                  </a:cubicBezTo>
                  <a:lnTo>
                    <a:pt x="10" y="4043"/>
                  </a:lnTo>
                  <a:cubicBezTo>
                    <a:pt x="10" y="2425"/>
                    <a:pt x="867" y="1663"/>
                    <a:pt x="2485" y="1663"/>
                  </a:cubicBezTo>
                  <a:lnTo>
                    <a:pt x="24285" y="1663"/>
                  </a:lnTo>
                  <a:cubicBezTo>
                    <a:pt x="25522" y="1663"/>
                    <a:pt x="26379" y="2425"/>
                    <a:pt x="26665" y="4043"/>
                  </a:cubicBezTo>
                  <a:lnTo>
                    <a:pt x="28283" y="13563"/>
                  </a:lnTo>
                  <a:cubicBezTo>
                    <a:pt x="33490" y="4681"/>
                    <a:pt x="43228" y="-545"/>
                    <a:pt x="53509" y="45"/>
                  </a:cubicBezTo>
                  <a:cubicBezTo>
                    <a:pt x="62258" y="-412"/>
                    <a:pt x="70749" y="3082"/>
                    <a:pt x="76642" y="9565"/>
                  </a:cubicBezTo>
                  <a:cubicBezTo>
                    <a:pt x="82820" y="17742"/>
                    <a:pt x="85771" y="27909"/>
                    <a:pt x="84923" y="38123"/>
                  </a:cubicBezTo>
                  <a:cubicBezTo>
                    <a:pt x="85961" y="49994"/>
                    <a:pt x="82572" y="61826"/>
                    <a:pt x="75404" y="71346"/>
                  </a:cubicBezTo>
                  <a:cubicBezTo>
                    <a:pt x="68978" y="78447"/>
                    <a:pt x="59754" y="82379"/>
                    <a:pt x="50178" y="82102"/>
                  </a:cubicBezTo>
                  <a:cubicBezTo>
                    <a:pt x="42667" y="82388"/>
                    <a:pt x="35289" y="80027"/>
                    <a:pt x="29330" y="75439"/>
                  </a:cubicBezTo>
                  <a:lnTo>
                    <a:pt x="29330" y="103997"/>
                  </a:lnTo>
                  <a:lnTo>
                    <a:pt x="46275" y="103997"/>
                  </a:lnTo>
                  <a:cubicBezTo>
                    <a:pt x="47893" y="103997"/>
                    <a:pt x="48750" y="104759"/>
                    <a:pt x="48750" y="106377"/>
                  </a:cubicBezTo>
                  <a:lnTo>
                    <a:pt x="48750" y="114183"/>
                  </a:lnTo>
                  <a:cubicBezTo>
                    <a:pt x="48750" y="115801"/>
                    <a:pt x="47893" y="116563"/>
                    <a:pt x="46275" y="116563"/>
                  </a:cubicBezTo>
                  <a:lnTo>
                    <a:pt x="2771" y="116563"/>
                  </a:lnTo>
                  <a:cubicBezTo>
                    <a:pt x="1629" y="116734"/>
                    <a:pt x="562" y="115944"/>
                    <a:pt x="391" y="114802"/>
                  </a:cubicBezTo>
                  <a:cubicBezTo>
                    <a:pt x="363" y="114592"/>
                    <a:pt x="363" y="114383"/>
                    <a:pt x="391" y="114183"/>
                  </a:cubicBezTo>
                  <a:lnTo>
                    <a:pt x="391" y="106472"/>
                  </a:lnTo>
                  <a:cubicBezTo>
                    <a:pt x="391" y="104949"/>
                    <a:pt x="1153" y="104187"/>
                    <a:pt x="2771" y="104187"/>
                  </a:cubicBezTo>
                  <a:close/>
                  <a:moveTo>
                    <a:pt x="29140" y="31745"/>
                  </a:moveTo>
                  <a:lnTo>
                    <a:pt x="29140" y="61826"/>
                  </a:lnTo>
                  <a:cubicBezTo>
                    <a:pt x="31396" y="63873"/>
                    <a:pt x="34052" y="65434"/>
                    <a:pt x="36946" y="66395"/>
                  </a:cubicBezTo>
                  <a:cubicBezTo>
                    <a:pt x="40287" y="67690"/>
                    <a:pt x="43838" y="68366"/>
                    <a:pt x="47417" y="68395"/>
                  </a:cubicBezTo>
                  <a:cubicBezTo>
                    <a:pt x="52919" y="68718"/>
                    <a:pt x="58250" y="66424"/>
                    <a:pt x="61791" y="62207"/>
                  </a:cubicBezTo>
                  <a:cubicBezTo>
                    <a:pt x="65713" y="55924"/>
                    <a:pt x="67484" y="48547"/>
                    <a:pt x="66837" y="41169"/>
                  </a:cubicBezTo>
                  <a:cubicBezTo>
                    <a:pt x="66837" y="27747"/>
                    <a:pt x="63790" y="19560"/>
                    <a:pt x="57793" y="16514"/>
                  </a:cubicBezTo>
                  <a:cubicBezTo>
                    <a:pt x="54500" y="14943"/>
                    <a:pt x="50873" y="14229"/>
                    <a:pt x="47227" y="14419"/>
                  </a:cubicBezTo>
                  <a:cubicBezTo>
                    <a:pt x="42648" y="14419"/>
                    <a:pt x="38212" y="16076"/>
                    <a:pt x="34756" y="19084"/>
                  </a:cubicBezTo>
                  <a:cubicBezTo>
                    <a:pt x="31015" y="22197"/>
                    <a:pt x="28930" y="26880"/>
                    <a:pt x="29140" y="31745"/>
                  </a:cubicBezTo>
                  <a:close/>
                </a:path>
              </a:pathLst>
            </a:custGeom>
            <a:solidFill>
              <a:srgbClr val="8A888B"/>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F09F36BB-DD29-A645-9498-F80071B880CE}"/>
                </a:ext>
              </a:extLst>
            </p:cNvPr>
            <p:cNvSpPr/>
            <p:nvPr/>
          </p:nvSpPr>
          <p:spPr>
            <a:xfrm>
              <a:off x="7108959" y="2428320"/>
              <a:ext cx="301860" cy="308523"/>
            </a:xfrm>
            <a:custGeom>
              <a:avLst/>
              <a:gdLst>
                <a:gd name="connsiteX0" fmla="*/ 0 w 301860"/>
                <a:gd name="connsiteY0" fmla="*/ 308524 h 308523"/>
                <a:gd name="connsiteX1" fmla="*/ 0 w 301860"/>
                <a:gd name="connsiteY1" fmla="*/ 72538 h 308523"/>
                <a:gd name="connsiteX2" fmla="*/ 65494 w 301860"/>
                <a:gd name="connsiteY2" fmla="*/ 0 h 308523"/>
                <a:gd name="connsiteX3" fmla="*/ 236367 w 301860"/>
                <a:gd name="connsiteY3" fmla="*/ 0 h 308523"/>
                <a:gd name="connsiteX4" fmla="*/ 301860 w 301860"/>
                <a:gd name="connsiteY4" fmla="*/ 72538 h 308523"/>
                <a:gd name="connsiteX5" fmla="*/ 301860 w 301860"/>
                <a:gd name="connsiteY5" fmla="*/ 166970 h 308523"/>
                <a:gd name="connsiteX6" fmla="*/ 236367 w 301860"/>
                <a:gd name="connsiteY6" fmla="*/ 239603 h 308523"/>
                <a:gd name="connsiteX7" fmla="*/ 58735 w 301860"/>
                <a:gd name="connsiteY7" fmla="*/ 239603 h 308523"/>
                <a:gd name="connsiteX8" fmla="*/ 65494 w 301860"/>
                <a:gd name="connsiteY8" fmla="*/ 8853 h 308523"/>
                <a:gd name="connsiteX9" fmla="*/ 9139 w 301860"/>
                <a:gd name="connsiteY9" fmla="*/ 72252 h 308523"/>
                <a:gd name="connsiteX10" fmla="*/ 9139 w 301860"/>
                <a:gd name="connsiteY10" fmla="*/ 283488 h 308523"/>
                <a:gd name="connsiteX11" fmla="*/ 54451 w 301860"/>
                <a:gd name="connsiteY11" fmla="*/ 230084 h 308523"/>
                <a:gd name="connsiteX12" fmla="*/ 236367 w 301860"/>
                <a:gd name="connsiteY12" fmla="*/ 230084 h 308523"/>
                <a:gd name="connsiteX13" fmla="*/ 292626 w 301860"/>
                <a:gd name="connsiteY13" fmla="*/ 166685 h 308523"/>
                <a:gd name="connsiteX14" fmla="*/ 292626 w 301860"/>
                <a:gd name="connsiteY14" fmla="*/ 72538 h 308523"/>
                <a:gd name="connsiteX15" fmla="*/ 236367 w 301860"/>
                <a:gd name="connsiteY15" fmla="*/ 9139 h 3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860" h="308523">
                  <a:moveTo>
                    <a:pt x="0" y="308524"/>
                  </a:moveTo>
                  <a:lnTo>
                    <a:pt x="0" y="72538"/>
                  </a:lnTo>
                  <a:cubicBezTo>
                    <a:pt x="0" y="32556"/>
                    <a:pt x="29415" y="0"/>
                    <a:pt x="65494" y="0"/>
                  </a:cubicBezTo>
                  <a:lnTo>
                    <a:pt x="236367" y="0"/>
                  </a:lnTo>
                  <a:cubicBezTo>
                    <a:pt x="272445" y="0"/>
                    <a:pt x="301860" y="32556"/>
                    <a:pt x="301860" y="72538"/>
                  </a:cubicBezTo>
                  <a:lnTo>
                    <a:pt x="301860" y="166970"/>
                  </a:lnTo>
                  <a:cubicBezTo>
                    <a:pt x="301860" y="207047"/>
                    <a:pt x="272445" y="239603"/>
                    <a:pt x="236367" y="239603"/>
                  </a:cubicBezTo>
                  <a:lnTo>
                    <a:pt x="58735" y="239603"/>
                  </a:lnTo>
                  <a:close/>
                  <a:moveTo>
                    <a:pt x="65494" y="8853"/>
                  </a:moveTo>
                  <a:cubicBezTo>
                    <a:pt x="34460" y="8853"/>
                    <a:pt x="9139" y="37411"/>
                    <a:pt x="9139" y="72252"/>
                  </a:cubicBezTo>
                  <a:lnTo>
                    <a:pt x="9139" y="283488"/>
                  </a:lnTo>
                  <a:lnTo>
                    <a:pt x="54451" y="230084"/>
                  </a:lnTo>
                  <a:lnTo>
                    <a:pt x="236367" y="230084"/>
                  </a:lnTo>
                  <a:cubicBezTo>
                    <a:pt x="267400" y="230084"/>
                    <a:pt x="292626" y="201526"/>
                    <a:pt x="292626" y="166685"/>
                  </a:cubicBezTo>
                  <a:lnTo>
                    <a:pt x="292626" y="72538"/>
                  </a:lnTo>
                  <a:cubicBezTo>
                    <a:pt x="292626" y="37602"/>
                    <a:pt x="267400" y="9139"/>
                    <a:pt x="236367" y="9139"/>
                  </a:cubicBezTo>
                  <a:close/>
                </a:path>
              </a:pathLst>
            </a:custGeom>
            <a:solidFill>
              <a:srgbClr val="8A888B"/>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F09F36BB-DD29-A645-9498-F80071B880CE}"/>
                </a:ext>
              </a:extLst>
            </p:cNvPr>
            <p:cNvSpPr/>
            <p:nvPr/>
          </p:nvSpPr>
          <p:spPr>
            <a:xfrm>
              <a:off x="7157486" y="2481225"/>
              <a:ext cx="55181" cy="104236"/>
            </a:xfrm>
            <a:custGeom>
              <a:avLst/>
              <a:gdLst>
                <a:gd name="connsiteX0" fmla="*/ 30198 w 55181"/>
                <a:gd name="connsiteY0" fmla="*/ 37244 h 104236"/>
                <a:gd name="connsiteX1" fmla="*/ 30198 w 55181"/>
                <a:gd name="connsiteY1" fmla="*/ 76750 h 104236"/>
                <a:gd name="connsiteX2" fmla="*/ 32197 w 55181"/>
                <a:gd name="connsiteY2" fmla="*/ 87411 h 104236"/>
                <a:gd name="connsiteX3" fmla="*/ 39337 w 55181"/>
                <a:gd name="connsiteY3" fmla="*/ 90743 h 104236"/>
                <a:gd name="connsiteX4" fmla="*/ 49618 w 55181"/>
                <a:gd name="connsiteY4" fmla="*/ 88554 h 104236"/>
                <a:gd name="connsiteX5" fmla="*/ 52045 w 55181"/>
                <a:gd name="connsiteY5" fmla="*/ 89372 h 104236"/>
                <a:gd name="connsiteX6" fmla="*/ 52188 w 55181"/>
                <a:gd name="connsiteY6" fmla="*/ 89791 h 104236"/>
                <a:gd name="connsiteX7" fmla="*/ 55139 w 55181"/>
                <a:gd name="connsiteY7" fmla="*/ 97026 h 104236"/>
                <a:gd name="connsiteX8" fmla="*/ 55139 w 55181"/>
                <a:gd name="connsiteY8" fmla="*/ 98359 h 104236"/>
                <a:gd name="connsiteX9" fmla="*/ 53616 w 55181"/>
                <a:gd name="connsiteY9" fmla="*/ 100168 h 104236"/>
                <a:gd name="connsiteX10" fmla="*/ 35243 w 55181"/>
                <a:gd name="connsiteY10" fmla="*/ 103975 h 104236"/>
                <a:gd name="connsiteX11" fmla="*/ 16204 w 55181"/>
                <a:gd name="connsiteY11" fmla="*/ 96741 h 104236"/>
                <a:gd name="connsiteX12" fmla="*/ 12492 w 55181"/>
                <a:gd name="connsiteY12" fmla="*/ 87221 h 104236"/>
                <a:gd name="connsiteX13" fmla="*/ 11921 w 55181"/>
                <a:gd name="connsiteY13" fmla="*/ 74655 h 104236"/>
                <a:gd name="connsiteX14" fmla="*/ 11921 w 55181"/>
                <a:gd name="connsiteY14" fmla="*/ 36578 h 104236"/>
                <a:gd name="connsiteX15" fmla="*/ 2401 w 55181"/>
                <a:gd name="connsiteY15" fmla="*/ 36578 h 104236"/>
                <a:gd name="connsiteX16" fmla="*/ 22 w 55181"/>
                <a:gd name="connsiteY16" fmla="*/ 34817 h 104236"/>
                <a:gd name="connsiteX17" fmla="*/ 22 w 55181"/>
                <a:gd name="connsiteY17" fmla="*/ 34198 h 104236"/>
                <a:gd name="connsiteX18" fmla="*/ 22 w 55181"/>
                <a:gd name="connsiteY18" fmla="*/ 26011 h 104236"/>
                <a:gd name="connsiteX19" fmla="*/ 2001 w 55181"/>
                <a:gd name="connsiteY19" fmla="*/ 23631 h 104236"/>
                <a:gd name="connsiteX20" fmla="*/ 2401 w 55181"/>
                <a:gd name="connsiteY20" fmla="*/ 23631 h 104236"/>
                <a:gd name="connsiteX21" fmla="*/ 11921 w 55181"/>
                <a:gd name="connsiteY21" fmla="*/ 23631 h 104236"/>
                <a:gd name="connsiteX22" fmla="*/ 11921 w 55181"/>
                <a:gd name="connsiteY22" fmla="*/ 2403 h 104236"/>
                <a:gd name="connsiteX23" fmla="*/ 13682 w 55181"/>
                <a:gd name="connsiteY23" fmla="*/ 23 h 104236"/>
                <a:gd name="connsiteX24" fmla="*/ 14301 w 55181"/>
                <a:gd name="connsiteY24" fmla="*/ 23 h 104236"/>
                <a:gd name="connsiteX25" fmla="*/ 27437 w 55181"/>
                <a:gd name="connsiteY25" fmla="*/ 23 h 104236"/>
                <a:gd name="connsiteX26" fmla="*/ 29817 w 55181"/>
                <a:gd name="connsiteY26" fmla="*/ 1784 h 104236"/>
                <a:gd name="connsiteX27" fmla="*/ 29817 w 55181"/>
                <a:gd name="connsiteY27" fmla="*/ 2403 h 104236"/>
                <a:gd name="connsiteX28" fmla="*/ 29817 w 55181"/>
                <a:gd name="connsiteY28" fmla="*/ 23631 h 104236"/>
                <a:gd name="connsiteX29" fmla="*/ 46095 w 55181"/>
                <a:gd name="connsiteY29" fmla="*/ 23631 h 104236"/>
                <a:gd name="connsiteX30" fmla="*/ 48475 w 55181"/>
                <a:gd name="connsiteY30" fmla="*/ 25393 h 104236"/>
                <a:gd name="connsiteX31" fmla="*/ 48475 w 55181"/>
                <a:gd name="connsiteY31" fmla="*/ 26011 h 104236"/>
                <a:gd name="connsiteX32" fmla="*/ 48475 w 55181"/>
                <a:gd name="connsiteY32" fmla="*/ 34198 h 104236"/>
                <a:gd name="connsiteX33" fmla="*/ 46714 w 55181"/>
                <a:gd name="connsiteY33" fmla="*/ 36578 h 104236"/>
                <a:gd name="connsiteX34" fmla="*/ 46095 w 55181"/>
                <a:gd name="connsiteY34" fmla="*/ 36578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1" h="104236">
                  <a:moveTo>
                    <a:pt x="30198" y="37244"/>
                  </a:moveTo>
                  <a:lnTo>
                    <a:pt x="30198" y="76750"/>
                  </a:lnTo>
                  <a:cubicBezTo>
                    <a:pt x="29932" y="80415"/>
                    <a:pt x="30626" y="84089"/>
                    <a:pt x="32197" y="87411"/>
                  </a:cubicBezTo>
                  <a:cubicBezTo>
                    <a:pt x="33758" y="89782"/>
                    <a:pt x="36519" y="91067"/>
                    <a:pt x="39337" y="90743"/>
                  </a:cubicBezTo>
                  <a:cubicBezTo>
                    <a:pt x="42878" y="90743"/>
                    <a:pt x="46381" y="90001"/>
                    <a:pt x="49618" y="88554"/>
                  </a:cubicBezTo>
                  <a:cubicBezTo>
                    <a:pt x="50512" y="88106"/>
                    <a:pt x="51598" y="88478"/>
                    <a:pt x="52045" y="89372"/>
                  </a:cubicBezTo>
                  <a:cubicBezTo>
                    <a:pt x="52102" y="89506"/>
                    <a:pt x="52159" y="89648"/>
                    <a:pt x="52188" y="89791"/>
                  </a:cubicBezTo>
                  <a:lnTo>
                    <a:pt x="55139" y="97026"/>
                  </a:lnTo>
                  <a:cubicBezTo>
                    <a:pt x="55196" y="97464"/>
                    <a:pt x="55196" y="97921"/>
                    <a:pt x="55139" y="98359"/>
                  </a:cubicBezTo>
                  <a:cubicBezTo>
                    <a:pt x="55139" y="98930"/>
                    <a:pt x="54663" y="99596"/>
                    <a:pt x="53616" y="100168"/>
                  </a:cubicBezTo>
                  <a:cubicBezTo>
                    <a:pt x="47875" y="102852"/>
                    <a:pt x="41583" y="104156"/>
                    <a:pt x="35243" y="103975"/>
                  </a:cubicBezTo>
                  <a:cubicBezTo>
                    <a:pt x="28056" y="105137"/>
                    <a:pt x="20802" y="102376"/>
                    <a:pt x="16204" y="96741"/>
                  </a:cubicBezTo>
                  <a:cubicBezTo>
                    <a:pt x="14225" y="93913"/>
                    <a:pt x="12949" y="90648"/>
                    <a:pt x="12492" y="87221"/>
                  </a:cubicBezTo>
                  <a:cubicBezTo>
                    <a:pt x="12111" y="83223"/>
                    <a:pt x="11921" y="79034"/>
                    <a:pt x="11921" y="74655"/>
                  </a:cubicBezTo>
                  <a:lnTo>
                    <a:pt x="11921" y="36578"/>
                  </a:lnTo>
                  <a:lnTo>
                    <a:pt x="2401" y="36578"/>
                  </a:lnTo>
                  <a:cubicBezTo>
                    <a:pt x="1259" y="36749"/>
                    <a:pt x="193" y="35959"/>
                    <a:pt x="22" y="34817"/>
                  </a:cubicBezTo>
                  <a:cubicBezTo>
                    <a:pt x="-7" y="34607"/>
                    <a:pt x="-7" y="34398"/>
                    <a:pt x="22" y="34198"/>
                  </a:cubicBezTo>
                  <a:lnTo>
                    <a:pt x="22" y="26011"/>
                  </a:lnTo>
                  <a:cubicBezTo>
                    <a:pt x="-93" y="24812"/>
                    <a:pt x="802" y="23746"/>
                    <a:pt x="2001" y="23631"/>
                  </a:cubicBezTo>
                  <a:cubicBezTo>
                    <a:pt x="2135" y="23622"/>
                    <a:pt x="2268" y="23622"/>
                    <a:pt x="2401" y="23631"/>
                  </a:cubicBezTo>
                  <a:lnTo>
                    <a:pt x="11921" y="23631"/>
                  </a:lnTo>
                  <a:lnTo>
                    <a:pt x="11921" y="2403"/>
                  </a:lnTo>
                  <a:cubicBezTo>
                    <a:pt x="11749" y="1261"/>
                    <a:pt x="12540" y="195"/>
                    <a:pt x="13682" y="23"/>
                  </a:cubicBezTo>
                  <a:cubicBezTo>
                    <a:pt x="13891" y="-5"/>
                    <a:pt x="14101" y="-5"/>
                    <a:pt x="14301" y="23"/>
                  </a:cubicBezTo>
                  <a:lnTo>
                    <a:pt x="27437" y="23"/>
                  </a:lnTo>
                  <a:cubicBezTo>
                    <a:pt x="28580" y="-148"/>
                    <a:pt x="29646" y="642"/>
                    <a:pt x="29817" y="1784"/>
                  </a:cubicBezTo>
                  <a:cubicBezTo>
                    <a:pt x="29846" y="1994"/>
                    <a:pt x="29846" y="2203"/>
                    <a:pt x="29817" y="2403"/>
                  </a:cubicBezTo>
                  <a:lnTo>
                    <a:pt x="29817" y="23631"/>
                  </a:lnTo>
                  <a:lnTo>
                    <a:pt x="46095" y="23631"/>
                  </a:lnTo>
                  <a:cubicBezTo>
                    <a:pt x="47238" y="23460"/>
                    <a:pt x="48304" y="24250"/>
                    <a:pt x="48475" y="25393"/>
                  </a:cubicBezTo>
                  <a:cubicBezTo>
                    <a:pt x="48504" y="25602"/>
                    <a:pt x="48504" y="25811"/>
                    <a:pt x="48475" y="26011"/>
                  </a:cubicBezTo>
                  <a:lnTo>
                    <a:pt x="48475" y="34198"/>
                  </a:lnTo>
                  <a:cubicBezTo>
                    <a:pt x="48647" y="35340"/>
                    <a:pt x="47857" y="36406"/>
                    <a:pt x="46714" y="36578"/>
                  </a:cubicBezTo>
                  <a:cubicBezTo>
                    <a:pt x="46505" y="36606"/>
                    <a:pt x="46295" y="36606"/>
                    <a:pt x="46095" y="36578"/>
                  </a:cubicBezTo>
                  <a:close/>
                </a:path>
              </a:pathLst>
            </a:custGeom>
            <a:solidFill>
              <a:srgbClr val="8A888B"/>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F09F36BB-DD29-A645-9498-F80071B880CE}"/>
                </a:ext>
              </a:extLst>
            </p:cNvPr>
            <p:cNvSpPr/>
            <p:nvPr/>
          </p:nvSpPr>
          <p:spPr>
            <a:xfrm>
              <a:off x="7217742" y="2472188"/>
              <a:ext cx="42884" cy="111321"/>
            </a:xfrm>
            <a:custGeom>
              <a:avLst/>
              <a:gdLst>
                <a:gd name="connsiteX0" fmla="*/ 30295 w 42884"/>
                <a:gd name="connsiteY0" fmla="*/ 98828 h 111321"/>
                <a:gd name="connsiteX1" fmla="*/ 40481 w 42884"/>
                <a:gd name="connsiteY1" fmla="*/ 98828 h 111321"/>
                <a:gd name="connsiteX2" fmla="*/ 42861 w 42884"/>
                <a:gd name="connsiteY2" fmla="*/ 100589 h 111321"/>
                <a:gd name="connsiteX3" fmla="*/ 42861 w 42884"/>
                <a:gd name="connsiteY3" fmla="*/ 101208 h 111321"/>
                <a:gd name="connsiteX4" fmla="*/ 42861 w 42884"/>
                <a:gd name="connsiteY4" fmla="*/ 108918 h 111321"/>
                <a:gd name="connsiteX5" fmla="*/ 41100 w 42884"/>
                <a:gd name="connsiteY5" fmla="*/ 111298 h 111321"/>
                <a:gd name="connsiteX6" fmla="*/ 40481 w 42884"/>
                <a:gd name="connsiteY6" fmla="*/ 111298 h 111321"/>
                <a:gd name="connsiteX7" fmla="*/ 2403 w 42884"/>
                <a:gd name="connsiteY7" fmla="*/ 111298 h 111321"/>
                <a:gd name="connsiteX8" fmla="*/ 23 w 42884"/>
                <a:gd name="connsiteY8" fmla="*/ 109537 h 111321"/>
                <a:gd name="connsiteX9" fmla="*/ 23 w 42884"/>
                <a:gd name="connsiteY9" fmla="*/ 108918 h 111321"/>
                <a:gd name="connsiteX10" fmla="*/ 23 w 42884"/>
                <a:gd name="connsiteY10" fmla="*/ 101208 h 111321"/>
                <a:gd name="connsiteX11" fmla="*/ 1784 w 42884"/>
                <a:gd name="connsiteY11" fmla="*/ 98828 h 111321"/>
                <a:gd name="connsiteX12" fmla="*/ 2403 w 42884"/>
                <a:gd name="connsiteY12" fmla="*/ 98828 h 111321"/>
                <a:gd name="connsiteX13" fmla="*/ 12589 w 42884"/>
                <a:gd name="connsiteY13" fmla="*/ 98828 h 111321"/>
                <a:gd name="connsiteX14" fmla="*/ 12589 w 42884"/>
                <a:gd name="connsiteY14" fmla="*/ 46281 h 111321"/>
                <a:gd name="connsiteX15" fmla="*/ 3831 w 42884"/>
                <a:gd name="connsiteY15" fmla="*/ 46281 h 111321"/>
                <a:gd name="connsiteX16" fmla="*/ 1451 w 42884"/>
                <a:gd name="connsiteY16" fmla="*/ 44519 h 111321"/>
                <a:gd name="connsiteX17" fmla="*/ 1451 w 42884"/>
                <a:gd name="connsiteY17" fmla="*/ 43901 h 111321"/>
                <a:gd name="connsiteX18" fmla="*/ 1451 w 42884"/>
                <a:gd name="connsiteY18" fmla="*/ 35714 h 111321"/>
                <a:gd name="connsiteX19" fmla="*/ 3431 w 42884"/>
                <a:gd name="connsiteY19" fmla="*/ 33334 h 111321"/>
                <a:gd name="connsiteX20" fmla="*/ 3831 w 42884"/>
                <a:gd name="connsiteY20" fmla="*/ 33334 h 111321"/>
                <a:gd name="connsiteX21" fmla="*/ 28106 w 42884"/>
                <a:gd name="connsiteY21" fmla="*/ 33334 h 111321"/>
                <a:gd name="connsiteX22" fmla="*/ 30486 w 42884"/>
                <a:gd name="connsiteY22" fmla="*/ 35095 h 111321"/>
                <a:gd name="connsiteX23" fmla="*/ 30486 w 42884"/>
                <a:gd name="connsiteY23" fmla="*/ 35714 h 111321"/>
                <a:gd name="connsiteX24" fmla="*/ 11256 w 42884"/>
                <a:gd name="connsiteY24" fmla="*/ 19341 h 111321"/>
                <a:gd name="connsiteX25" fmla="*/ 11256 w 42884"/>
                <a:gd name="connsiteY25" fmla="*/ 3253 h 111321"/>
                <a:gd name="connsiteX26" fmla="*/ 19633 w 42884"/>
                <a:gd name="connsiteY26" fmla="*/ 16 h 111321"/>
                <a:gd name="connsiteX27" fmla="*/ 28010 w 42884"/>
                <a:gd name="connsiteY27" fmla="*/ 3253 h 111321"/>
                <a:gd name="connsiteX28" fmla="*/ 31057 w 42884"/>
                <a:gd name="connsiteY28" fmla="*/ 11344 h 111321"/>
                <a:gd name="connsiteX29" fmla="*/ 27915 w 42884"/>
                <a:gd name="connsiteY29" fmla="*/ 19341 h 111321"/>
                <a:gd name="connsiteX30" fmla="*/ 19443 w 42884"/>
                <a:gd name="connsiteY30" fmla="*/ 22482 h 111321"/>
                <a:gd name="connsiteX31" fmla="*/ 10876 w 42884"/>
                <a:gd name="connsiteY31" fmla="*/ 19150 h 1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4" h="111321">
                  <a:moveTo>
                    <a:pt x="30295" y="98828"/>
                  </a:moveTo>
                  <a:lnTo>
                    <a:pt x="40481" y="98828"/>
                  </a:lnTo>
                  <a:cubicBezTo>
                    <a:pt x="41623" y="98656"/>
                    <a:pt x="42689" y="99446"/>
                    <a:pt x="42861" y="100589"/>
                  </a:cubicBezTo>
                  <a:cubicBezTo>
                    <a:pt x="42889" y="100798"/>
                    <a:pt x="42889" y="101008"/>
                    <a:pt x="42861" y="101208"/>
                  </a:cubicBezTo>
                  <a:lnTo>
                    <a:pt x="42861" y="108918"/>
                  </a:lnTo>
                  <a:cubicBezTo>
                    <a:pt x="43032" y="110061"/>
                    <a:pt x="42242" y="111127"/>
                    <a:pt x="41100" y="111298"/>
                  </a:cubicBezTo>
                  <a:cubicBezTo>
                    <a:pt x="40890" y="111327"/>
                    <a:pt x="40681" y="111327"/>
                    <a:pt x="40481" y="111298"/>
                  </a:cubicBezTo>
                  <a:lnTo>
                    <a:pt x="2403" y="111298"/>
                  </a:lnTo>
                  <a:cubicBezTo>
                    <a:pt x="1261" y="111469"/>
                    <a:pt x="195" y="110679"/>
                    <a:pt x="23" y="109537"/>
                  </a:cubicBezTo>
                  <a:cubicBezTo>
                    <a:pt x="-5" y="109328"/>
                    <a:pt x="-5" y="109118"/>
                    <a:pt x="23" y="108918"/>
                  </a:cubicBezTo>
                  <a:lnTo>
                    <a:pt x="23" y="101208"/>
                  </a:lnTo>
                  <a:cubicBezTo>
                    <a:pt x="-148" y="100065"/>
                    <a:pt x="642" y="98999"/>
                    <a:pt x="1784" y="98828"/>
                  </a:cubicBezTo>
                  <a:cubicBezTo>
                    <a:pt x="1994" y="98799"/>
                    <a:pt x="2203" y="98799"/>
                    <a:pt x="2403" y="98828"/>
                  </a:cubicBezTo>
                  <a:lnTo>
                    <a:pt x="12589" y="98828"/>
                  </a:lnTo>
                  <a:lnTo>
                    <a:pt x="12589" y="46281"/>
                  </a:lnTo>
                  <a:lnTo>
                    <a:pt x="3831" y="46281"/>
                  </a:lnTo>
                  <a:cubicBezTo>
                    <a:pt x="2689" y="46452"/>
                    <a:pt x="1623" y="45662"/>
                    <a:pt x="1451" y="44519"/>
                  </a:cubicBezTo>
                  <a:cubicBezTo>
                    <a:pt x="1423" y="44310"/>
                    <a:pt x="1423" y="44101"/>
                    <a:pt x="1451" y="43901"/>
                  </a:cubicBezTo>
                  <a:lnTo>
                    <a:pt x="1451" y="35714"/>
                  </a:lnTo>
                  <a:cubicBezTo>
                    <a:pt x="1337" y="34515"/>
                    <a:pt x="2232" y="33448"/>
                    <a:pt x="3431" y="33334"/>
                  </a:cubicBezTo>
                  <a:cubicBezTo>
                    <a:pt x="3565" y="33325"/>
                    <a:pt x="3698" y="33325"/>
                    <a:pt x="3831" y="33334"/>
                  </a:cubicBezTo>
                  <a:lnTo>
                    <a:pt x="28106" y="33334"/>
                  </a:lnTo>
                  <a:cubicBezTo>
                    <a:pt x="29248" y="33163"/>
                    <a:pt x="30314" y="33953"/>
                    <a:pt x="30486" y="35095"/>
                  </a:cubicBezTo>
                  <a:cubicBezTo>
                    <a:pt x="30514" y="35305"/>
                    <a:pt x="30514" y="35514"/>
                    <a:pt x="30486" y="35714"/>
                  </a:cubicBezTo>
                  <a:close/>
                  <a:moveTo>
                    <a:pt x="11256" y="19341"/>
                  </a:moveTo>
                  <a:cubicBezTo>
                    <a:pt x="7125" y="14771"/>
                    <a:pt x="7125" y="7822"/>
                    <a:pt x="11256" y="3253"/>
                  </a:cubicBezTo>
                  <a:cubicBezTo>
                    <a:pt x="13455" y="1025"/>
                    <a:pt x="16511" y="-155"/>
                    <a:pt x="19633" y="16"/>
                  </a:cubicBezTo>
                  <a:cubicBezTo>
                    <a:pt x="22756" y="-126"/>
                    <a:pt x="25792" y="1044"/>
                    <a:pt x="28010" y="3253"/>
                  </a:cubicBezTo>
                  <a:cubicBezTo>
                    <a:pt x="30047" y="5442"/>
                    <a:pt x="31142" y="8355"/>
                    <a:pt x="31057" y="11344"/>
                  </a:cubicBezTo>
                  <a:cubicBezTo>
                    <a:pt x="31152" y="14324"/>
                    <a:pt x="30019" y="17218"/>
                    <a:pt x="27915" y="19341"/>
                  </a:cubicBezTo>
                  <a:cubicBezTo>
                    <a:pt x="25631" y="21492"/>
                    <a:pt x="22575" y="22625"/>
                    <a:pt x="19443" y="22482"/>
                  </a:cubicBezTo>
                  <a:cubicBezTo>
                    <a:pt x="16245" y="22644"/>
                    <a:pt x="13122" y="21435"/>
                    <a:pt x="10876" y="19150"/>
                  </a:cubicBezTo>
                  <a:close/>
                </a:path>
              </a:pathLst>
            </a:custGeom>
            <a:solidFill>
              <a:srgbClr val="8A888B"/>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F09F36BB-DD29-A645-9498-F80071B880CE}"/>
                </a:ext>
              </a:extLst>
            </p:cNvPr>
            <p:cNvSpPr/>
            <p:nvPr/>
          </p:nvSpPr>
          <p:spPr>
            <a:xfrm>
              <a:off x="7265353" y="2503864"/>
              <a:ext cx="85201" cy="116291"/>
            </a:xfrm>
            <a:custGeom>
              <a:avLst/>
              <a:gdLst>
                <a:gd name="connsiteX0" fmla="*/ 11148 w 85201"/>
                <a:gd name="connsiteY0" fmla="*/ 103420 h 116291"/>
                <a:gd name="connsiteX1" fmla="*/ 11148 w 85201"/>
                <a:gd name="connsiteY1" fmla="*/ 14605 h 116291"/>
                <a:gd name="connsiteX2" fmla="*/ 2485 w 85201"/>
                <a:gd name="connsiteY2" fmla="*/ 14605 h 116291"/>
                <a:gd name="connsiteX3" fmla="*/ 10 w 85201"/>
                <a:gd name="connsiteY3" fmla="*/ 12225 h 116291"/>
                <a:gd name="connsiteX4" fmla="*/ 10 w 85201"/>
                <a:gd name="connsiteY4" fmla="*/ 4038 h 116291"/>
                <a:gd name="connsiteX5" fmla="*/ 1981 w 85201"/>
                <a:gd name="connsiteY5" fmla="*/ 1649 h 116291"/>
                <a:gd name="connsiteX6" fmla="*/ 2485 w 85201"/>
                <a:gd name="connsiteY6" fmla="*/ 1658 h 116291"/>
                <a:gd name="connsiteX7" fmla="*/ 24285 w 85201"/>
                <a:gd name="connsiteY7" fmla="*/ 1658 h 116291"/>
                <a:gd name="connsiteX8" fmla="*/ 26665 w 85201"/>
                <a:gd name="connsiteY8" fmla="*/ 4038 h 116291"/>
                <a:gd name="connsiteX9" fmla="*/ 28283 w 85201"/>
                <a:gd name="connsiteY9" fmla="*/ 13557 h 116291"/>
                <a:gd name="connsiteX10" fmla="*/ 53509 w 85201"/>
                <a:gd name="connsiteY10" fmla="*/ 40 h 116291"/>
                <a:gd name="connsiteX11" fmla="*/ 76641 w 85201"/>
                <a:gd name="connsiteY11" fmla="*/ 9559 h 116291"/>
                <a:gd name="connsiteX12" fmla="*/ 85018 w 85201"/>
                <a:gd name="connsiteY12" fmla="*/ 37641 h 116291"/>
                <a:gd name="connsiteX13" fmla="*/ 75499 w 85201"/>
                <a:gd name="connsiteY13" fmla="*/ 70959 h 116291"/>
                <a:gd name="connsiteX14" fmla="*/ 50272 w 85201"/>
                <a:gd name="connsiteY14" fmla="*/ 81621 h 116291"/>
                <a:gd name="connsiteX15" fmla="*/ 29425 w 85201"/>
                <a:gd name="connsiteY15" fmla="*/ 75053 h 116291"/>
                <a:gd name="connsiteX16" fmla="*/ 29425 w 85201"/>
                <a:gd name="connsiteY16" fmla="*/ 103611 h 116291"/>
                <a:gd name="connsiteX17" fmla="*/ 46369 w 85201"/>
                <a:gd name="connsiteY17" fmla="*/ 103611 h 116291"/>
                <a:gd name="connsiteX18" fmla="*/ 48835 w 85201"/>
                <a:gd name="connsiteY18" fmla="*/ 105486 h 116291"/>
                <a:gd name="connsiteX19" fmla="*/ 48845 w 85201"/>
                <a:gd name="connsiteY19" fmla="*/ 105991 h 116291"/>
                <a:gd name="connsiteX20" fmla="*/ 48845 w 85201"/>
                <a:gd name="connsiteY20" fmla="*/ 113892 h 116291"/>
                <a:gd name="connsiteX21" fmla="*/ 46874 w 85201"/>
                <a:gd name="connsiteY21" fmla="*/ 116281 h 116291"/>
                <a:gd name="connsiteX22" fmla="*/ 46369 w 85201"/>
                <a:gd name="connsiteY22" fmla="*/ 116272 h 116291"/>
                <a:gd name="connsiteX23" fmla="*/ 2866 w 85201"/>
                <a:gd name="connsiteY23" fmla="*/ 116272 h 116291"/>
                <a:gd name="connsiteX24" fmla="*/ 486 w 85201"/>
                <a:gd name="connsiteY24" fmla="*/ 114292 h 116291"/>
                <a:gd name="connsiteX25" fmla="*/ 486 w 85201"/>
                <a:gd name="connsiteY25" fmla="*/ 113892 h 116291"/>
                <a:gd name="connsiteX26" fmla="*/ 486 w 85201"/>
                <a:gd name="connsiteY26" fmla="*/ 106181 h 116291"/>
                <a:gd name="connsiteX27" fmla="*/ 2247 w 85201"/>
                <a:gd name="connsiteY27" fmla="*/ 103801 h 116291"/>
                <a:gd name="connsiteX28" fmla="*/ 2866 w 85201"/>
                <a:gd name="connsiteY28" fmla="*/ 103801 h 116291"/>
                <a:gd name="connsiteX29" fmla="*/ 29139 w 85201"/>
                <a:gd name="connsiteY29" fmla="*/ 31739 h 116291"/>
                <a:gd name="connsiteX30" fmla="*/ 29139 w 85201"/>
                <a:gd name="connsiteY30" fmla="*/ 61821 h 116291"/>
                <a:gd name="connsiteX31" fmla="*/ 36945 w 85201"/>
                <a:gd name="connsiteY31" fmla="*/ 66390 h 116291"/>
                <a:gd name="connsiteX32" fmla="*/ 47417 w 85201"/>
                <a:gd name="connsiteY32" fmla="*/ 68484 h 116291"/>
                <a:gd name="connsiteX33" fmla="*/ 61791 w 85201"/>
                <a:gd name="connsiteY33" fmla="*/ 62202 h 116291"/>
                <a:gd name="connsiteX34" fmla="*/ 66836 w 85201"/>
                <a:gd name="connsiteY34" fmla="*/ 41259 h 116291"/>
                <a:gd name="connsiteX35" fmla="*/ 57888 w 85201"/>
                <a:gd name="connsiteY35" fmla="*/ 16508 h 116291"/>
                <a:gd name="connsiteX36" fmla="*/ 47226 w 85201"/>
                <a:gd name="connsiteY36" fmla="*/ 14414 h 116291"/>
                <a:gd name="connsiteX37" fmla="*/ 34851 w 85201"/>
                <a:gd name="connsiteY37" fmla="*/ 19079 h 116291"/>
                <a:gd name="connsiteX38" fmla="*/ 29139 w 85201"/>
                <a:gd name="connsiteY38" fmla="*/ 31739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201" h="116291">
                  <a:moveTo>
                    <a:pt x="11148" y="103420"/>
                  </a:moveTo>
                  <a:lnTo>
                    <a:pt x="11148" y="14605"/>
                  </a:lnTo>
                  <a:lnTo>
                    <a:pt x="2485" y="14605"/>
                  </a:lnTo>
                  <a:cubicBezTo>
                    <a:pt x="867" y="14605"/>
                    <a:pt x="10" y="13843"/>
                    <a:pt x="10" y="12225"/>
                  </a:cubicBezTo>
                  <a:lnTo>
                    <a:pt x="10" y="4038"/>
                  </a:lnTo>
                  <a:cubicBezTo>
                    <a:pt x="-104" y="2838"/>
                    <a:pt x="772" y="1763"/>
                    <a:pt x="1981" y="1649"/>
                  </a:cubicBezTo>
                  <a:cubicBezTo>
                    <a:pt x="2152" y="1629"/>
                    <a:pt x="2314" y="1639"/>
                    <a:pt x="2485" y="1658"/>
                  </a:cubicBezTo>
                  <a:lnTo>
                    <a:pt x="24285" y="1658"/>
                  </a:lnTo>
                  <a:cubicBezTo>
                    <a:pt x="25617" y="1658"/>
                    <a:pt x="26379" y="2515"/>
                    <a:pt x="26665" y="4038"/>
                  </a:cubicBezTo>
                  <a:lnTo>
                    <a:pt x="28283" y="13557"/>
                  </a:lnTo>
                  <a:cubicBezTo>
                    <a:pt x="33528" y="4723"/>
                    <a:pt x="43247" y="-484"/>
                    <a:pt x="53509" y="40"/>
                  </a:cubicBezTo>
                  <a:cubicBezTo>
                    <a:pt x="62257" y="-417"/>
                    <a:pt x="70749" y="3077"/>
                    <a:pt x="76641" y="9559"/>
                  </a:cubicBezTo>
                  <a:cubicBezTo>
                    <a:pt x="82743" y="17594"/>
                    <a:pt x="85713" y="27579"/>
                    <a:pt x="85018" y="37641"/>
                  </a:cubicBezTo>
                  <a:cubicBezTo>
                    <a:pt x="86056" y="49541"/>
                    <a:pt x="82658" y="61402"/>
                    <a:pt x="75499" y="70959"/>
                  </a:cubicBezTo>
                  <a:cubicBezTo>
                    <a:pt x="69054" y="78042"/>
                    <a:pt x="59839" y="81935"/>
                    <a:pt x="50272" y="81621"/>
                  </a:cubicBezTo>
                  <a:cubicBezTo>
                    <a:pt x="42771" y="81935"/>
                    <a:pt x="35394" y="79603"/>
                    <a:pt x="29425" y="75053"/>
                  </a:cubicBezTo>
                  <a:lnTo>
                    <a:pt x="29425" y="103611"/>
                  </a:lnTo>
                  <a:lnTo>
                    <a:pt x="46369" y="103611"/>
                  </a:lnTo>
                  <a:cubicBezTo>
                    <a:pt x="47569" y="103449"/>
                    <a:pt x="48673" y="104287"/>
                    <a:pt x="48835" y="105486"/>
                  </a:cubicBezTo>
                  <a:cubicBezTo>
                    <a:pt x="48854" y="105648"/>
                    <a:pt x="48863" y="105819"/>
                    <a:pt x="48845" y="105991"/>
                  </a:cubicBezTo>
                  <a:lnTo>
                    <a:pt x="48845" y="113892"/>
                  </a:lnTo>
                  <a:cubicBezTo>
                    <a:pt x="48959" y="115091"/>
                    <a:pt x="48083" y="116167"/>
                    <a:pt x="46874" y="116281"/>
                  </a:cubicBezTo>
                  <a:cubicBezTo>
                    <a:pt x="46703" y="116300"/>
                    <a:pt x="46541" y="116291"/>
                    <a:pt x="46369" y="116272"/>
                  </a:cubicBezTo>
                  <a:lnTo>
                    <a:pt x="2866" y="116272"/>
                  </a:lnTo>
                  <a:cubicBezTo>
                    <a:pt x="1666" y="116386"/>
                    <a:pt x="600" y="115491"/>
                    <a:pt x="486" y="114292"/>
                  </a:cubicBezTo>
                  <a:cubicBezTo>
                    <a:pt x="477" y="114158"/>
                    <a:pt x="477" y="114025"/>
                    <a:pt x="486" y="113892"/>
                  </a:cubicBezTo>
                  <a:lnTo>
                    <a:pt x="486" y="106181"/>
                  </a:lnTo>
                  <a:cubicBezTo>
                    <a:pt x="315" y="105039"/>
                    <a:pt x="1105" y="103973"/>
                    <a:pt x="2247" y="103801"/>
                  </a:cubicBezTo>
                  <a:cubicBezTo>
                    <a:pt x="2456" y="103773"/>
                    <a:pt x="2666" y="103773"/>
                    <a:pt x="2866" y="103801"/>
                  </a:cubicBezTo>
                  <a:close/>
                  <a:moveTo>
                    <a:pt x="29139" y="31739"/>
                  </a:moveTo>
                  <a:lnTo>
                    <a:pt x="29139" y="61821"/>
                  </a:lnTo>
                  <a:cubicBezTo>
                    <a:pt x="31395" y="63867"/>
                    <a:pt x="34051" y="65428"/>
                    <a:pt x="36945" y="66390"/>
                  </a:cubicBezTo>
                  <a:cubicBezTo>
                    <a:pt x="40268" y="67761"/>
                    <a:pt x="43828" y="68465"/>
                    <a:pt x="47417" y="68484"/>
                  </a:cubicBezTo>
                  <a:cubicBezTo>
                    <a:pt x="52928" y="68770"/>
                    <a:pt x="58259" y="66447"/>
                    <a:pt x="61791" y="62202"/>
                  </a:cubicBezTo>
                  <a:cubicBezTo>
                    <a:pt x="65713" y="55957"/>
                    <a:pt x="67484" y="48608"/>
                    <a:pt x="66836" y="41259"/>
                  </a:cubicBezTo>
                  <a:cubicBezTo>
                    <a:pt x="66836" y="27741"/>
                    <a:pt x="63885" y="19554"/>
                    <a:pt x="57888" y="16508"/>
                  </a:cubicBezTo>
                  <a:cubicBezTo>
                    <a:pt x="54547" y="14985"/>
                    <a:pt x="50891" y="14271"/>
                    <a:pt x="47226" y="14414"/>
                  </a:cubicBezTo>
                  <a:cubicBezTo>
                    <a:pt x="42676" y="14443"/>
                    <a:pt x="38287" y="16099"/>
                    <a:pt x="34851" y="19079"/>
                  </a:cubicBezTo>
                  <a:cubicBezTo>
                    <a:pt x="31062" y="22163"/>
                    <a:pt x="28939" y="26856"/>
                    <a:pt x="29139" y="31739"/>
                  </a:cubicBezTo>
                  <a:close/>
                </a:path>
              </a:pathLst>
            </a:custGeom>
            <a:solidFill>
              <a:srgbClr val="8A888B"/>
            </a:solidFill>
            <a:ln w="9508" cap="flat">
              <a:noFill/>
              <a:prstDash val="solid"/>
              <a:miter/>
            </a:ln>
          </p:spPr>
          <p:txBody>
            <a:bodyPr rtlCol="0" anchor="ctr"/>
            <a:lstStyle/>
            <a:p>
              <a:endParaRPr lang="en-US"/>
            </a:p>
          </p:txBody>
        </p:sp>
      </p:grpSp>
      <p:grpSp>
        <p:nvGrpSpPr>
          <p:cNvPr id="218" name="Group 217">
            <a:extLst>
              <a:ext uri="{FF2B5EF4-FFF2-40B4-BE49-F238E27FC236}">
                <a16:creationId xmlns:a16="http://schemas.microsoft.com/office/drawing/2014/main" id="{21022CC2-2514-9147-AFF2-2B87E376099E}"/>
              </a:ext>
            </a:extLst>
          </p:cNvPr>
          <p:cNvGrpSpPr/>
          <p:nvPr/>
        </p:nvGrpSpPr>
        <p:grpSpPr>
          <a:xfrm>
            <a:off x="2027468" y="3586340"/>
            <a:ext cx="511321" cy="803213"/>
            <a:chOff x="3812820" y="2433807"/>
            <a:chExt cx="282296" cy="443447"/>
          </a:xfrm>
        </p:grpSpPr>
        <p:sp>
          <p:nvSpPr>
            <p:cNvPr id="15" name="Graphic 2">
              <a:extLst>
                <a:ext uri="{FF2B5EF4-FFF2-40B4-BE49-F238E27FC236}">
                  <a16:creationId xmlns:a16="http://schemas.microsoft.com/office/drawing/2014/main" id="{F09F36BB-DD29-A645-9498-F80071B880CE}"/>
                </a:ext>
              </a:extLst>
            </p:cNvPr>
            <p:cNvSpPr/>
            <p:nvPr/>
          </p:nvSpPr>
          <p:spPr>
            <a:xfrm>
              <a:off x="3812820" y="2433807"/>
              <a:ext cx="282296" cy="339401"/>
            </a:xfrm>
            <a:custGeom>
              <a:avLst/>
              <a:gdLst>
                <a:gd name="connsiteX0" fmla="*/ 143218 w 282296"/>
                <a:gd name="connsiteY0" fmla="*/ 339401 h 339401"/>
                <a:gd name="connsiteX1" fmla="*/ 65445 w 282296"/>
                <a:gd name="connsiteY1" fmla="*/ 301323 h 339401"/>
                <a:gd name="connsiteX2" fmla="*/ 29366 w 282296"/>
                <a:gd name="connsiteY2" fmla="*/ 208129 h 339401"/>
                <a:gd name="connsiteX3" fmla="*/ 47 w 282296"/>
                <a:gd name="connsiteY3" fmla="*/ 125024 h 339401"/>
                <a:gd name="connsiteX4" fmla="*/ 131986 w 282296"/>
                <a:gd name="connsiteY4" fmla="*/ 320 h 339401"/>
                <a:gd name="connsiteX5" fmla="*/ 242506 w 282296"/>
                <a:gd name="connsiteY5" fmla="*/ 39254 h 339401"/>
                <a:gd name="connsiteX6" fmla="*/ 282297 w 282296"/>
                <a:gd name="connsiteY6" fmla="*/ 129213 h 339401"/>
                <a:gd name="connsiteX7" fmla="*/ 252977 w 282296"/>
                <a:gd name="connsiteY7" fmla="*/ 208033 h 339401"/>
                <a:gd name="connsiteX8" fmla="*/ 216803 w 282296"/>
                <a:gd name="connsiteY8" fmla="*/ 303227 h 339401"/>
                <a:gd name="connsiteX9" fmla="*/ 143218 w 282296"/>
                <a:gd name="connsiteY9" fmla="*/ 339401 h 339401"/>
                <a:gd name="connsiteX10" fmla="*/ 141029 w 282296"/>
                <a:gd name="connsiteY10" fmla="*/ 9363 h 339401"/>
                <a:gd name="connsiteX11" fmla="*/ 132557 w 282296"/>
                <a:gd name="connsiteY11" fmla="*/ 9363 h 339401"/>
                <a:gd name="connsiteX12" fmla="*/ 9280 w 282296"/>
                <a:gd name="connsiteY12" fmla="*/ 125310 h 339401"/>
                <a:gd name="connsiteX13" fmla="*/ 36411 w 282296"/>
                <a:gd name="connsiteY13" fmla="*/ 202036 h 339401"/>
                <a:gd name="connsiteX14" fmla="*/ 74488 w 282296"/>
                <a:gd name="connsiteY14" fmla="*/ 301228 h 339401"/>
                <a:gd name="connsiteX15" fmla="*/ 143028 w 282296"/>
                <a:gd name="connsiteY15" fmla="*/ 329787 h 339401"/>
                <a:gd name="connsiteX16" fmla="*/ 207474 w 282296"/>
                <a:gd name="connsiteY16" fmla="*/ 302751 h 339401"/>
                <a:gd name="connsiteX17" fmla="*/ 245552 w 282296"/>
                <a:gd name="connsiteY17" fmla="*/ 201846 h 339401"/>
                <a:gd name="connsiteX18" fmla="*/ 272682 w 282296"/>
                <a:gd name="connsiteY18" fmla="*/ 128927 h 339401"/>
                <a:gd name="connsiteX19" fmla="*/ 235747 w 282296"/>
                <a:gd name="connsiteY19" fmla="*/ 45728 h 339401"/>
                <a:gd name="connsiteX20" fmla="*/ 141029 w 282296"/>
                <a:gd name="connsiteY20" fmla="*/ 9363 h 33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296" h="339401">
                  <a:moveTo>
                    <a:pt x="143218" y="339401"/>
                  </a:moveTo>
                  <a:cubicBezTo>
                    <a:pt x="105807" y="339401"/>
                    <a:pt x="65445" y="327502"/>
                    <a:pt x="65445" y="301323"/>
                  </a:cubicBezTo>
                  <a:cubicBezTo>
                    <a:pt x="64910" y="266949"/>
                    <a:pt x="52115" y="233897"/>
                    <a:pt x="29366" y="208129"/>
                  </a:cubicBezTo>
                  <a:cubicBezTo>
                    <a:pt x="9656" y="185006"/>
                    <a:pt x="-790" y="155401"/>
                    <a:pt x="47" y="125024"/>
                  </a:cubicBezTo>
                  <a:cubicBezTo>
                    <a:pt x="2331" y="59245"/>
                    <a:pt x="60304" y="4413"/>
                    <a:pt x="131986" y="320"/>
                  </a:cubicBezTo>
                  <a:cubicBezTo>
                    <a:pt x="172597" y="-2345"/>
                    <a:pt x="212530" y="11724"/>
                    <a:pt x="242506" y="39254"/>
                  </a:cubicBezTo>
                  <a:cubicBezTo>
                    <a:pt x="267629" y="62453"/>
                    <a:pt x="282032" y="95019"/>
                    <a:pt x="282297" y="129213"/>
                  </a:cubicBezTo>
                  <a:cubicBezTo>
                    <a:pt x="282238" y="158142"/>
                    <a:pt x="271839" y="186101"/>
                    <a:pt x="252977" y="208033"/>
                  </a:cubicBezTo>
                  <a:cubicBezTo>
                    <a:pt x="229968" y="234440"/>
                    <a:pt x="217140" y="268205"/>
                    <a:pt x="216803" y="303227"/>
                  </a:cubicBezTo>
                  <a:cubicBezTo>
                    <a:pt x="216803" y="328168"/>
                    <a:pt x="179868" y="339401"/>
                    <a:pt x="143218" y="339401"/>
                  </a:cubicBezTo>
                  <a:close/>
                  <a:moveTo>
                    <a:pt x="141029" y="9363"/>
                  </a:moveTo>
                  <a:lnTo>
                    <a:pt x="132557" y="9363"/>
                  </a:lnTo>
                  <a:cubicBezTo>
                    <a:pt x="65921" y="13266"/>
                    <a:pt x="11375" y="64195"/>
                    <a:pt x="9280" y="125310"/>
                  </a:cubicBezTo>
                  <a:cubicBezTo>
                    <a:pt x="8331" y="153392"/>
                    <a:pt x="18021" y="180798"/>
                    <a:pt x="36411" y="202036"/>
                  </a:cubicBezTo>
                  <a:cubicBezTo>
                    <a:pt x="60496" y="229519"/>
                    <a:pt x="73996" y="264683"/>
                    <a:pt x="74488" y="301228"/>
                  </a:cubicBezTo>
                  <a:cubicBezTo>
                    <a:pt x="74488" y="320267"/>
                    <a:pt x="109805" y="329787"/>
                    <a:pt x="143028" y="329787"/>
                  </a:cubicBezTo>
                  <a:cubicBezTo>
                    <a:pt x="176251" y="329787"/>
                    <a:pt x="207474" y="320267"/>
                    <a:pt x="207474" y="302751"/>
                  </a:cubicBezTo>
                  <a:cubicBezTo>
                    <a:pt x="207941" y="265692"/>
                    <a:pt x="221418" y="229976"/>
                    <a:pt x="245552" y="201846"/>
                  </a:cubicBezTo>
                  <a:cubicBezTo>
                    <a:pt x="263022" y="181569"/>
                    <a:pt x="272647" y="155696"/>
                    <a:pt x="272682" y="128927"/>
                  </a:cubicBezTo>
                  <a:cubicBezTo>
                    <a:pt x="272429" y="97275"/>
                    <a:pt x="259054" y="67146"/>
                    <a:pt x="235747" y="45728"/>
                  </a:cubicBezTo>
                  <a:cubicBezTo>
                    <a:pt x="209915" y="22053"/>
                    <a:pt x="176066" y="9059"/>
                    <a:pt x="141029" y="9363"/>
                  </a:cubicBezTo>
                  <a:close/>
                </a:path>
              </a:pathLst>
            </a:custGeom>
            <a:solidFill>
              <a:srgbClr val="EA975C"/>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F09F36BB-DD29-A645-9498-F80071B880CE}"/>
                </a:ext>
              </a:extLst>
            </p:cNvPr>
            <p:cNvSpPr/>
            <p:nvPr/>
          </p:nvSpPr>
          <p:spPr>
            <a:xfrm>
              <a:off x="3889974" y="2780157"/>
              <a:ext cx="128035" cy="27701"/>
            </a:xfrm>
            <a:custGeom>
              <a:avLst/>
              <a:gdLst>
                <a:gd name="connsiteX0" fmla="*/ 117374 w 128035"/>
                <a:gd name="connsiteY0" fmla="*/ 27701 h 27701"/>
                <a:gd name="connsiteX1" fmla="*/ 10662 w 128035"/>
                <a:gd name="connsiteY1" fmla="*/ 27701 h 27701"/>
                <a:gd name="connsiteX2" fmla="*/ 0 w 128035"/>
                <a:gd name="connsiteY2" fmla="*/ 17040 h 27701"/>
                <a:gd name="connsiteX3" fmla="*/ 0 w 128035"/>
                <a:gd name="connsiteY3" fmla="*/ 10662 h 27701"/>
                <a:gd name="connsiteX4" fmla="*/ 10662 w 128035"/>
                <a:gd name="connsiteY4" fmla="*/ 0 h 27701"/>
                <a:gd name="connsiteX5" fmla="*/ 117374 w 128035"/>
                <a:gd name="connsiteY5" fmla="*/ 0 h 27701"/>
                <a:gd name="connsiteX6" fmla="*/ 128036 w 128035"/>
                <a:gd name="connsiteY6" fmla="*/ 10662 h 27701"/>
                <a:gd name="connsiteX7" fmla="*/ 128036 w 128035"/>
                <a:gd name="connsiteY7" fmla="*/ 17040 h 27701"/>
                <a:gd name="connsiteX8" fmla="*/ 117374 w 128035"/>
                <a:gd name="connsiteY8" fmla="*/ 27701 h 27701"/>
                <a:gd name="connsiteX9" fmla="*/ 10662 w 128035"/>
                <a:gd name="connsiteY9" fmla="*/ 9139 h 27701"/>
                <a:gd name="connsiteX10" fmla="*/ 9139 w 128035"/>
                <a:gd name="connsiteY10" fmla="*/ 10662 h 27701"/>
                <a:gd name="connsiteX11" fmla="*/ 9139 w 128035"/>
                <a:gd name="connsiteY11" fmla="*/ 17040 h 27701"/>
                <a:gd name="connsiteX12" fmla="*/ 10564 w 128035"/>
                <a:gd name="connsiteY12" fmla="*/ 18468 h 27701"/>
                <a:gd name="connsiteX13" fmla="*/ 10662 w 128035"/>
                <a:gd name="connsiteY13" fmla="*/ 18468 h 27701"/>
                <a:gd name="connsiteX14" fmla="*/ 117374 w 128035"/>
                <a:gd name="connsiteY14" fmla="*/ 18468 h 27701"/>
                <a:gd name="connsiteX15" fmla="*/ 118802 w 128035"/>
                <a:gd name="connsiteY15" fmla="*/ 17040 h 27701"/>
                <a:gd name="connsiteX16" fmla="*/ 118802 w 128035"/>
                <a:gd name="connsiteY16" fmla="*/ 10662 h 27701"/>
                <a:gd name="connsiteX17" fmla="*/ 117374 w 128035"/>
                <a:gd name="connsiteY17" fmla="*/ 9139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035" h="27701">
                  <a:moveTo>
                    <a:pt x="117374" y="27701"/>
                  </a:moveTo>
                  <a:lnTo>
                    <a:pt x="10662" y="27701"/>
                  </a:lnTo>
                  <a:cubicBezTo>
                    <a:pt x="4773" y="27701"/>
                    <a:pt x="0" y="22932"/>
                    <a:pt x="0" y="17040"/>
                  </a:cubicBezTo>
                  <a:lnTo>
                    <a:pt x="0" y="10662"/>
                  </a:lnTo>
                  <a:cubicBezTo>
                    <a:pt x="0" y="4769"/>
                    <a:pt x="4773" y="0"/>
                    <a:pt x="10662" y="0"/>
                  </a:cubicBezTo>
                  <a:lnTo>
                    <a:pt x="117374" y="0"/>
                  </a:lnTo>
                  <a:cubicBezTo>
                    <a:pt x="123263" y="0"/>
                    <a:pt x="128036" y="4769"/>
                    <a:pt x="128036" y="10662"/>
                  </a:cubicBezTo>
                  <a:lnTo>
                    <a:pt x="128036" y="17040"/>
                  </a:lnTo>
                  <a:cubicBezTo>
                    <a:pt x="128036" y="22932"/>
                    <a:pt x="123263" y="27701"/>
                    <a:pt x="117374" y="27701"/>
                  </a:cubicBezTo>
                  <a:close/>
                  <a:moveTo>
                    <a:pt x="10662" y="9139"/>
                  </a:moveTo>
                  <a:cubicBezTo>
                    <a:pt x="9820" y="9139"/>
                    <a:pt x="9139" y="9824"/>
                    <a:pt x="9139" y="10662"/>
                  </a:cubicBezTo>
                  <a:lnTo>
                    <a:pt x="9139" y="17040"/>
                  </a:lnTo>
                  <a:cubicBezTo>
                    <a:pt x="9137" y="17830"/>
                    <a:pt x="9775" y="18468"/>
                    <a:pt x="10564" y="18468"/>
                  </a:cubicBezTo>
                  <a:cubicBezTo>
                    <a:pt x="10596" y="18468"/>
                    <a:pt x="10629" y="18468"/>
                    <a:pt x="10662" y="18468"/>
                  </a:cubicBezTo>
                  <a:lnTo>
                    <a:pt x="117374" y="18468"/>
                  </a:lnTo>
                  <a:cubicBezTo>
                    <a:pt x="118162" y="18468"/>
                    <a:pt x="118802" y="17830"/>
                    <a:pt x="118802" y="17040"/>
                  </a:cubicBezTo>
                  <a:lnTo>
                    <a:pt x="118802" y="10662"/>
                  </a:lnTo>
                  <a:cubicBezTo>
                    <a:pt x="118804" y="9853"/>
                    <a:pt x="118178" y="9186"/>
                    <a:pt x="117374" y="9139"/>
                  </a:cubicBezTo>
                  <a:close/>
                </a:path>
              </a:pathLst>
            </a:custGeom>
            <a:solidFill>
              <a:srgbClr val="EA975C"/>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F09F36BB-DD29-A645-9498-F80071B880CE}"/>
                </a:ext>
              </a:extLst>
            </p:cNvPr>
            <p:cNvSpPr/>
            <p:nvPr/>
          </p:nvSpPr>
          <p:spPr>
            <a:xfrm>
              <a:off x="3889974" y="2814998"/>
              <a:ext cx="128035" cy="27606"/>
            </a:xfrm>
            <a:custGeom>
              <a:avLst/>
              <a:gdLst>
                <a:gd name="connsiteX0" fmla="*/ 117374 w 128035"/>
                <a:gd name="connsiteY0" fmla="*/ 27606 h 27606"/>
                <a:gd name="connsiteX1" fmla="*/ 10662 w 128035"/>
                <a:gd name="connsiteY1" fmla="*/ 27606 h 27606"/>
                <a:gd name="connsiteX2" fmla="*/ 0 w 128035"/>
                <a:gd name="connsiteY2" fmla="*/ 16849 h 27606"/>
                <a:gd name="connsiteX3" fmla="*/ 0 w 128035"/>
                <a:gd name="connsiteY3" fmla="*/ 10471 h 27606"/>
                <a:gd name="connsiteX4" fmla="*/ 10662 w 128035"/>
                <a:gd name="connsiteY4" fmla="*/ 0 h 27606"/>
                <a:gd name="connsiteX5" fmla="*/ 117374 w 128035"/>
                <a:gd name="connsiteY5" fmla="*/ 0 h 27606"/>
                <a:gd name="connsiteX6" fmla="*/ 128036 w 128035"/>
                <a:gd name="connsiteY6" fmla="*/ 10662 h 27606"/>
                <a:gd name="connsiteX7" fmla="*/ 128036 w 128035"/>
                <a:gd name="connsiteY7" fmla="*/ 17040 h 27606"/>
                <a:gd name="connsiteX8" fmla="*/ 117374 w 128035"/>
                <a:gd name="connsiteY8" fmla="*/ 27606 h 27606"/>
                <a:gd name="connsiteX9" fmla="*/ 10662 w 128035"/>
                <a:gd name="connsiteY9" fmla="*/ 8567 h 27606"/>
                <a:gd name="connsiteX10" fmla="*/ 9139 w 128035"/>
                <a:gd name="connsiteY10" fmla="*/ 9995 h 27606"/>
                <a:gd name="connsiteX11" fmla="*/ 9139 w 128035"/>
                <a:gd name="connsiteY11" fmla="*/ 16373 h 27606"/>
                <a:gd name="connsiteX12" fmla="*/ 10662 w 128035"/>
                <a:gd name="connsiteY12" fmla="*/ 17897 h 27606"/>
                <a:gd name="connsiteX13" fmla="*/ 117374 w 128035"/>
                <a:gd name="connsiteY13" fmla="*/ 17897 h 27606"/>
                <a:gd name="connsiteX14" fmla="*/ 118802 w 128035"/>
                <a:gd name="connsiteY14" fmla="*/ 16373 h 27606"/>
                <a:gd name="connsiteX15" fmla="*/ 118802 w 128035"/>
                <a:gd name="connsiteY15" fmla="*/ 9995 h 27606"/>
                <a:gd name="connsiteX16" fmla="*/ 117374 w 128035"/>
                <a:gd name="connsiteY16" fmla="*/ 8567 h 2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35" h="27606">
                  <a:moveTo>
                    <a:pt x="117374" y="27606"/>
                  </a:moveTo>
                  <a:lnTo>
                    <a:pt x="10662" y="27606"/>
                  </a:lnTo>
                  <a:cubicBezTo>
                    <a:pt x="4758" y="27559"/>
                    <a:pt x="0" y="22751"/>
                    <a:pt x="0" y="16849"/>
                  </a:cubicBezTo>
                  <a:lnTo>
                    <a:pt x="0" y="10471"/>
                  </a:lnTo>
                  <a:cubicBezTo>
                    <a:pt x="104" y="4655"/>
                    <a:pt x="4847" y="0"/>
                    <a:pt x="10662" y="0"/>
                  </a:cubicBezTo>
                  <a:lnTo>
                    <a:pt x="117374" y="0"/>
                  </a:lnTo>
                  <a:cubicBezTo>
                    <a:pt x="123263" y="0"/>
                    <a:pt x="128036" y="4769"/>
                    <a:pt x="128036" y="10662"/>
                  </a:cubicBezTo>
                  <a:lnTo>
                    <a:pt x="128036" y="17040"/>
                  </a:lnTo>
                  <a:cubicBezTo>
                    <a:pt x="127933" y="22866"/>
                    <a:pt x="123205" y="27559"/>
                    <a:pt x="117374" y="27606"/>
                  </a:cubicBezTo>
                  <a:close/>
                  <a:moveTo>
                    <a:pt x="10662" y="8567"/>
                  </a:moveTo>
                  <a:cubicBezTo>
                    <a:pt x="9856" y="8567"/>
                    <a:pt x="9189" y="9196"/>
                    <a:pt x="9139" y="9995"/>
                  </a:cubicBezTo>
                  <a:lnTo>
                    <a:pt x="9139" y="16373"/>
                  </a:lnTo>
                  <a:cubicBezTo>
                    <a:pt x="9139" y="17211"/>
                    <a:pt x="9820" y="17897"/>
                    <a:pt x="10662" y="17897"/>
                  </a:cubicBezTo>
                  <a:lnTo>
                    <a:pt x="117374" y="17897"/>
                  </a:lnTo>
                  <a:cubicBezTo>
                    <a:pt x="118178" y="17849"/>
                    <a:pt x="118804" y="17182"/>
                    <a:pt x="118802" y="16373"/>
                  </a:cubicBezTo>
                  <a:lnTo>
                    <a:pt x="118802" y="9995"/>
                  </a:lnTo>
                  <a:cubicBezTo>
                    <a:pt x="118802" y="9205"/>
                    <a:pt x="118162" y="8567"/>
                    <a:pt x="117374" y="8567"/>
                  </a:cubicBezTo>
                  <a:close/>
                </a:path>
              </a:pathLst>
            </a:custGeom>
            <a:solidFill>
              <a:srgbClr val="EA975C"/>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F09F36BB-DD29-A645-9498-F80071B880CE}"/>
                </a:ext>
              </a:extLst>
            </p:cNvPr>
            <p:cNvSpPr/>
            <p:nvPr/>
          </p:nvSpPr>
          <p:spPr>
            <a:xfrm>
              <a:off x="3908156" y="2849458"/>
              <a:ext cx="91671" cy="27796"/>
            </a:xfrm>
            <a:custGeom>
              <a:avLst/>
              <a:gdLst>
                <a:gd name="connsiteX0" fmla="*/ 80915 w 91671"/>
                <a:gd name="connsiteY0" fmla="*/ 27797 h 27796"/>
                <a:gd name="connsiteX1" fmla="*/ 10662 w 91671"/>
                <a:gd name="connsiteY1" fmla="*/ 27797 h 27796"/>
                <a:gd name="connsiteX2" fmla="*/ 0 w 91671"/>
                <a:gd name="connsiteY2" fmla="*/ 17135 h 27796"/>
                <a:gd name="connsiteX3" fmla="*/ 0 w 91671"/>
                <a:gd name="connsiteY3" fmla="*/ 10757 h 27796"/>
                <a:gd name="connsiteX4" fmla="*/ 10662 w 91671"/>
                <a:gd name="connsiteY4" fmla="*/ 0 h 27796"/>
                <a:gd name="connsiteX5" fmla="*/ 80915 w 91671"/>
                <a:gd name="connsiteY5" fmla="*/ 0 h 27796"/>
                <a:gd name="connsiteX6" fmla="*/ 91672 w 91671"/>
                <a:gd name="connsiteY6" fmla="*/ 10757 h 27796"/>
                <a:gd name="connsiteX7" fmla="*/ 91672 w 91671"/>
                <a:gd name="connsiteY7" fmla="*/ 17135 h 27796"/>
                <a:gd name="connsiteX8" fmla="*/ 80915 w 91671"/>
                <a:gd name="connsiteY8" fmla="*/ 27797 h 27796"/>
                <a:gd name="connsiteX9" fmla="*/ 10662 w 91671"/>
                <a:gd name="connsiteY9" fmla="*/ 9234 h 27796"/>
                <a:gd name="connsiteX10" fmla="*/ 9139 w 91671"/>
                <a:gd name="connsiteY10" fmla="*/ 10757 h 27796"/>
                <a:gd name="connsiteX11" fmla="*/ 9139 w 91671"/>
                <a:gd name="connsiteY11" fmla="*/ 17135 h 27796"/>
                <a:gd name="connsiteX12" fmla="*/ 10662 w 91671"/>
                <a:gd name="connsiteY12" fmla="*/ 18563 h 27796"/>
                <a:gd name="connsiteX13" fmla="*/ 80915 w 91671"/>
                <a:gd name="connsiteY13" fmla="*/ 18563 h 27796"/>
                <a:gd name="connsiteX14" fmla="*/ 82438 w 91671"/>
                <a:gd name="connsiteY14" fmla="*/ 17135 h 27796"/>
                <a:gd name="connsiteX15" fmla="*/ 82438 w 91671"/>
                <a:gd name="connsiteY15" fmla="*/ 10757 h 27796"/>
                <a:gd name="connsiteX16" fmla="*/ 80915 w 91671"/>
                <a:gd name="connsiteY16" fmla="*/ 9234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1" h="27796">
                  <a:moveTo>
                    <a:pt x="80915" y="27797"/>
                  </a:moveTo>
                  <a:lnTo>
                    <a:pt x="10662" y="27797"/>
                  </a:lnTo>
                  <a:cubicBezTo>
                    <a:pt x="4773" y="27797"/>
                    <a:pt x="0" y="23027"/>
                    <a:pt x="0" y="17135"/>
                  </a:cubicBezTo>
                  <a:lnTo>
                    <a:pt x="0" y="10757"/>
                  </a:lnTo>
                  <a:cubicBezTo>
                    <a:pt x="0" y="4855"/>
                    <a:pt x="4758" y="48"/>
                    <a:pt x="10662" y="0"/>
                  </a:cubicBezTo>
                  <a:lnTo>
                    <a:pt x="80915" y="0"/>
                  </a:lnTo>
                  <a:cubicBezTo>
                    <a:pt x="86834" y="48"/>
                    <a:pt x="91620" y="4836"/>
                    <a:pt x="91672" y="10757"/>
                  </a:cubicBezTo>
                  <a:lnTo>
                    <a:pt x="91672" y="17135"/>
                  </a:lnTo>
                  <a:cubicBezTo>
                    <a:pt x="91619" y="23037"/>
                    <a:pt x="86819" y="27797"/>
                    <a:pt x="80915" y="27797"/>
                  </a:cubicBezTo>
                  <a:close/>
                  <a:moveTo>
                    <a:pt x="10662" y="9234"/>
                  </a:moveTo>
                  <a:cubicBezTo>
                    <a:pt x="9820" y="9234"/>
                    <a:pt x="9139" y="9919"/>
                    <a:pt x="9139" y="10757"/>
                  </a:cubicBezTo>
                  <a:lnTo>
                    <a:pt x="9139" y="17135"/>
                  </a:lnTo>
                  <a:cubicBezTo>
                    <a:pt x="9189" y="17935"/>
                    <a:pt x="9856" y="18563"/>
                    <a:pt x="10662" y="18563"/>
                  </a:cubicBezTo>
                  <a:lnTo>
                    <a:pt x="80915" y="18563"/>
                  </a:lnTo>
                  <a:cubicBezTo>
                    <a:pt x="81720" y="18563"/>
                    <a:pt x="82388" y="17935"/>
                    <a:pt x="82438" y="17135"/>
                  </a:cubicBezTo>
                  <a:lnTo>
                    <a:pt x="82438" y="10757"/>
                  </a:lnTo>
                  <a:cubicBezTo>
                    <a:pt x="82438" y="9919"/>
                    <a:pt x="81756" y="9234"/>
                    <a:pt x="80915" y="9234"/>
                  </a:cubicBezTo>
                  <a:close/>
                </a:path>
              </a:pathLst>
            </a:custGeom>
            <a:solidFill>
              <a:srgbClr val="EA975C"/>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F09F36BB-DD29-A645-9498-F80071B880CE}"/>
                </a:ext>
              </a:extLst>
            </p:cNvPr>
            <p:cNvSpPr/>
            <p:nvPr/>
          </p:nvSpPr>
          <p:spPr>
            <a:xfrm>
              <a:off x="3878101" y="2595976"/>
              <a:ext cx="147249" cy="41675"/>
            </a:xfrm>
            <a:custGeom>
              <a:avLst/>
              <a:gdLst>
                <a:gd name="connsiteX0" fmla="*/ 73748 w 147249"/>
                <a:gd name="connsiteY0" fmla="*/ 41676 h 41675"/>
                <a:gd name="connsiteX1" fmla="*/ 1306 w 147249"/>
                <a:gd name="connsiteY1" fmla="*/ 7787 h 41675"/>
                <a:gd name="connsiteX2" fmla="*/ 1306 w 147249"/>
                <a:gd name="connsiteY2" fmla="*/ 1314 h 41675"/>
                <a:gd name="connsiteX3" fmla="*/ 7874 w 147249"/>
                <a:gd name="connsiteY3" fmla="*/ 1314 h 41675"/>
                <a:gd name="connsiteX4" fmla="*/ 73653 w 147249"/>
                <a:gd name="connsiteY4" fmla="*/ 32347 h 41675"/>
                <a:gd name="connsiteX5" fmla="*/ 139432 w 147249"/>
                <a:gd name="connsiteY5" fmla="*/ 1314 h 41675"/>
                <a:gd name="connsiteX6" fmla="*/ 145905 w 147249"/>
                <a:gd name="connsiteY6" fmla="*/ 1314 h 41675"/>
                <a:gd name="connsiteX7" fmla="*/ 145917 w 147249"/>
                <a:gd name="connsiteY7" fmla="*/ 7777 h 41675"/>
                <a:gd name="connsiteX8" fmla="*/ 145905 w 147249"/>
                <a:gd name="connsiteY8" fmla="*/ 7787 h 41675"/>
                <a:gd name="connsiteX9" fmla="*/ 73748 w 147249"/>
                <a:gd name="connsiteY9" fmla="*/ 41676 h 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49" h="41675">
                  <a:moveTo>
                    <a:pt x="73748" y="41676"/>
                  </a:moveTo>
                  <a:cubicBezTo>
                    <a:pt x="45958" y="40867"/>
                    <a:pt x="19741" y="28596"/>
                    <a:pt x="1306" y="7787"/>
                  </a:cubicBezTo>
                  <a:cubicBezTo>
                    <a:pt x="-435" y="5978"/>
                    <a:pt x="-435" y="3122"/>
                    <a:pt x="1306" y="1314"/>
                  </a:cubicBezTo>
                  <a:cubicBezTo>
                    <a:pt x="3144" y="-438"/>
                    <a:pt x="6035" y="-438"/>
                    <a:pt x="7874" y="1314"/>
                  </a:cubicBezTo>
                  <a:cubicBezTo>
                    <a:pt x="24597" y="20267"/>
                    <a:pt x="48392" y="31490"/>
                    <a:pt x="73653" y="32347"/>
                  </a:cubicBezTo>
                  <a:cubicBezTo>
                    <a:pt x="98915" y="31490"/>
                    <a:pt x="122710" y="20267"/>
                    <a:pt x="139432" y="1314"/>
                  </a:cubicBezTo>
                  <a:cubicBezTo>
                    <a:pt x="141239" y="-428"/>
                    <a:pt x="144099" y="-428"/>
                    <a:pt x="145905" y="1314"/>
                  </a:cubicBezTo>
                  <a:cubicBezTo>
                    <a:pt x="147693" y="3094"/>
                    <a:pt x="147698" y="5988"/>
                    <a:pt x="145917" y="7777"/>
                  </a:cubicBezTo>
                  <a:cubicBezTo>
                    <a:pt x="145913" y="7777"/>
                    <a:pt x="145909" y="7787"/>
                    <a:pt x="145905" y="7787"/>
                  </a:cubicBezTo>
                  <a:cubicBezTo>
                    <a:pt x="127565" y="28568"/>
                    <a:pt x="101449" y="40829"/>
                    <a:pt x="73748" y="41676"/>
                  </a:cubicBezTo>
                  <a:close/>
                </a:path>
              </a:pathLst>
            </a:custGeom>
            <a:solidFill>
              <a:srgbClr val="EA975C"/>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F09F36BB-DD29-A645-9498-F80071B880CE}"/>
                </a:ext>
              </a:extLst>
            </p:cNvPr>
            <p:cNvSpPr/>
            <p:nvPr/>
          </p:nvSpPr>
          <p:spPr>
            <a:xfrm>
              <a:off x="3895990" y="2519892"/>
              <a:ext cx="29873" cy="29887"/>
            </a:xfrm>
            <a:custGeom>
              <a:avLst/>
              <a:gdLst>
                <a:gd name="connsiteX0" fmla="*/ 29872 w 29873"/>
                <a:gd name="connsiteY0" fmla="*/ 15712 h 29887"/>
                <a:gd name="connsiteX1" fmla="*/ 14180 w 29873"/>
                <a:gd name="connsiteY1" fmla="*/ 29867 h 29887"/>
                <a:gd name="connsiteX2" fmla="*/ 20 w 29873"/>
                <a:gd name="connsiteY2" fmla="*/ 14179 h 29887"/>
                <a:gd name="connsiteX3" fmla="*/ 15307 w 29873"/>
                <a:gd name="connsiteY3" fmla="*/ 5 h 29887"/>
                <a:gd name="connsiteX4" fmla="*/ 29872 w 29873"/>
                <a:gd name="connsiteY4" fmla="*/ 15712 h 29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3" h="29887">
                  <a:moveTo>
                    <a:pt x="29872" y="15712"/>
                  </a:moveTo>
                  <a:cubicBezTo>
                    <a:pt x="29449" y="23956"/>
                    <a:pt x="22424" y="30295"/>
                    <a:pt x="14180" y="29867"/>
                  </a:cubicBezTo>
                  <a:cubicBezTo>
                    <a:pt x="5937" y="29448"/>
                    <a:pt x="-403" y="22423"/>
                    <a:pt x="20" y="14179"/>
                  </a:cubicBezTo>
                  <a:cubicBezTo>
                    <a:pt x="435" y="6097"/>
                    <a:pt x="7213" y="-195"/>
                    <a:pt x="15307" y="5"/>
                  </a:cubicBezTo>
                  <a:cubicBezTo>
                    <a:pt x="23577" y="509"/>
                    <a:pt x="29989" y="7430"/>
                    <a:pt x="29872" y="15712"/>
                  </a:cubicBezTo>
                  <a:close/>
                </a:path>
              </a:pathLst>
            </a:custGeom>
            <a:solidFill>
              <a:srgbClr val="EA975C"/>
            </a:solidFill>
            <a:ln w="950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F09F36BB-DD29-A645-9498-F80071B880CE}"/>
                </a:ext>
              </a:extLst>
            </p:cNvPr>
            <p:cNvSpPr/>
            <p:nvPr/>
          </p:nvSpPr>
          <p:spPr>
            <a:xfrm>
              <a:off x="3980237" y="2519897"/>
              <a:ext cx="29872" cy="29891"/>
            </a:xfrm>
            <a:custGeom>
              <a:avLst/>
              <a:gdLst>
                <a:gd name="connsiteX0" fmla="*/ 29872 w 29872"/>
                <a:gd name="connsiteY0" fmla="*/ 15707 h 29891"/>
                <a:gd name="connsiteX1" fmla="*/ 14184 w 29872"/>
                <a:gd name="connsiteY1" fmla="*/ 29872 h 29891"/>
                <a:gd name="connsiteX2" fmla="*/ 20 w 29872"/>
                <a:gd name="connsiteY2" fmla="*/ 14184 h 29891"/>
                <a:gd name="connsiteX3" fmla="*/ 14926 w 29872"/>
                <a:gd name="connsiteY3" fmla="*/ 0 h 29891"/>
                <a:gd name="connsiteX4" fmla="*/ 29872 w 29872"/>
                <a:gd name="connsiteY4" fmla="*/ 15707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2" h="29891">
                  <a:moveTo>
                    <a:pt x="29872" y="15707"/>
                  </a:moveTo>
                  <a:cubicBezTo>
                    <a:pt x="29451" y="23951"/>
                    <a:pt x="22428" y="30291"/>
                    <a:pt x="14184" y="29872"/>
                  </a:cubicBezTo>
                  <a:cubicBezTo>
                    <a:pt x="5941" y="29453"/>
                    <a:pt x="-401" y="22428"/>
                    <a:pt x="20" y="14184"/>
                  </a:cubicBezTo>
                  <a:cubicBezTo>
                    <a:pt x="424" y="6245"/>
                    <a:pt x="6976" y="10"/>
                    <a:pt x="14926" y="0"/>
                  </a:cubicBezTo>
                  <a:cubicBezTo>
                    <a:pt x="23346" y="314"/>
                    <a:pt x="29981" y="7282"/>
                    <a:pt x="29872" y="15707"/>
                  </a:cubicBezTo>
                  <a:close/>
                </a:path>
              </a:pathLst>
            </a:custGeom>
            <a:solidFill>
              <a:srgbClr val="EA975C"/>
            </a:solidFill>
            <a:ln w="9508" cap="flat">
              <a:noFill/>
              <a:prstDash val="solid"/>
              <a:miter/>
            </a:ln>
          </p:spPr>
          <p:txBody>
            <a:bodyPr rtlCol="0" anchor="ctr"/>
            <a:lstStyle/>
            <a:p>
              <a:endParaRPr lang="en-US"/>
            </a:p>
          </p:txBody>
        </p:sp>
      </p:grpSp>
      <p:grpSp>
        <p:nvGrpSpPr>
          <p:cNvPr id="214" name="Group 213">
            <a:extLst>
              <a:ext uri="{FF2B5EF4-FFF2-40B4-BE49-F238E27FC236}">
                <a16:creationId xmlns:a16="http://schemas.microsoft.com/office/drawing/2014/main" id="{FB262215-3426-3F47-A259-D3E1893DF040}"/>
              </a:ext>
            </a:extLst>
          </p:cNvPr>
          <p:cNvGrpSpPr/>
          <p:nvPr/>
        </p:nvGrpSpPr>
        <p:grpSpPr>
          <a:xfrm>
            <a:off x="4964626" y="1424203"/>
            <a:ext cx="785737" cy="872811"/>
            <a:chOff x="5434401" y="1240109"/>
            <a:chExt cx="433799" cy="481872"/>
          </a:xfrm>
        </p:grpSpPr>
        <p:sp>
          <p:nvSpPr>
            <p:cNvPr id="22" name="Graphic 2">
              <a:extLst>
                <a:ext uri="{FF2B5EF4-FFF2-40B4-BE49-F238E27FC236}">
                  <a16:creationId xmlns:a16="http://schemas.microsoft.com/office/drawing/2014/main" id="{F09F36BB-DD29-A645-9498-F80071B880CE}"/>
                </a:ext>
              </a:extLst>
            </p:cNvPr>
            <p:cNvSpPr/>
            <p:nvPr/>
          </p:nvSpPr>
          <p:spPr>
            <a:xfrm>
              <a:off x="5528072"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373 w 340128"/>
                <a:gd name="connsiteY3" fmla="*/ 396769 h 408763"/>
                <a:gd name="connsiteX4" fmla="*/ 322993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373" y="396769"/>
                  </a:moveTo>
                  <a:lnTo>
                    <a:pt x="322993" y="396769"/>
                  </a:lnTo>
                  <a:lnTo>
                    <a:pt x="179250" y="31224"/>
                  </a:lnTo>
                  <a:close/>
                </a:path>
              </a:pathLst>
            </a:custGeom>
            <a:solidFill>
              <a:srgbClr val="009DDA"/>
            </a:solidFill>
            <a:ln w="9508"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F09F36BB-DD29-A645-9498-F80071B880CE}"/>
                </a:ext>
              </a:extLst>
            </p:cNvPr>
            <p:cNvSpPr/>
            <p:nvPr/>
          </p:nvSpPr>
          <p:spPr>
            <a:xfrm>
              <a:off x="571113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009DDA"/>
            </a:solidFill>
            <a:ln w="9508" cap="flat">
              <a:no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F09F36BB-DD29-A645-9498-F80071B880CE}"/>
                </a:ext>
              </a:extLst>
            </p:cNvPr>
            <p:cNvSpPr/>
            <p:nvPr/>
          </p:nvSpPr>
          <p:spPr>
            <a:xfrm>
              <a:off x="5702658" y="1240109"/>
              <a:ext cx="9519" cy="103103"/>
            </a:xfrm>
            <a:custGeom>
              <a:avLst/>
              <a:gdLst>
                <a:gd name="connsiteX0" fmla="*/ 4569 w 9519"/>
                <a:gd name="connsiteY0" fmla="*/ 103095 h 103103"/>
                <a:gd name="connsiteX1" fmla="*/ 0 w 9519"/>
                <a:gd name="connsiteY1" fmla="*/ 98526 h 103103"/>
                <a:gd name="connsiteX2" fmla="*/ 0 w 9519"/>
                <a:gd name="connsiteY2" fmla="*/ 4760 h 103103"/>
                <a:gd name="connsiteX3" fmla="*/ 4760 w 9519"/>
                <a:gd name="connsiteY3" fmla="*/ 0 h 103103"/>
                <a:gd name="connsiteX4" fmla="*/ 9519 w 9519"/>
                <a:gd name="connsiteY4" fmla="*/ 4760 h 103103"/>
                <a:gd name="connsiteX5" fmla="*/ 9519 w 9519"/>
                <a:gd name="connsiteY5" fmla="*/ 98526 h 103103"/>
                <a:gd name="connsiteX6" fmla="*/ 4769 w 9519"/>
                <a:gd name="connsiteY6" fmla="*/ 103103 h 103103"/>
                <a:gd name="connsiteX7" fmla="*/ 4569 w 9519"/>
                <a:gd name="connsiteY7" fmla="*/ 103095 h 1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03">
                  <a:moveTo>
                    <a:pt x="4569" y="103095"/>
                  </a:moveTo>
                  <a:cubicBezTo>
                    <a:pt x="2066" y="103045"/>
                    <a:pt x="48" y="101028"/>
                    <a:pt x="0" y="98526"/>
                  </a:cubicBezTo>
                  <a:lnTo>
                    <a:pt x="0" y="4760"/>
                  </a:lnTo>
                  <a:cubicBezTo>
                    <a:pt x="0" y="2131"/>
                    <a:pt x="2132" y="0"/>
                    <a:pt x="4760" y="0"/>
                  </a:cubicBezTo>
                  <a:cubicBezTo>
                    <a:pt x="7387" y="0"/>
                    <a:pt x="9519" y="2131"/>
                    <a:pt x="9519" y="4760"/>
                  </a:cubicBezTo>
                  <a:lnTo>
                    <a:pt x="9519" y="98526"/>
                  </a:lnTo>
                  <a:cubicBezTo>
                    <a:pt x="9472" y="101102"/>
                    <a:pt x="7349" y="103151"/>
                    <a:pt x="4769" y="103103"/>
                  </a:cubicBezTo>
                  <a:cubicBezTo>
                    <a:pt x="4703" y="103102"/>
                    <a:pt x="4636" y="103099"/>
                    <a:pt x="4569" y="103095"/>
                  </a:cubicBezTo>
                  <a:close/>
                </a:path>
              </a:pathLst>
            </a:custGeom>
            <a:solidFill>
              <a:srgbClr val="009DDA"/>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F09F36BB-DD29-A645-9498-F80071B880CE}"/>
                </a:ext>
              </a:extLst>
            </p:cNvPr>
            <p:cNvSpPr/>
            <p:nvPr/>
          </p:nvSpPr>
          <p:spPr>
            <a:xfrm>
              <a:off x="5658012" y="1429259"/>
              <a:ext cx="100239" cy="42742"/>
            </a:xfrm>
            <a:custGeom>
              <a:avLst/>
              <a:gdLst>
                <a:gd name="connsiteX0" fmla="*/ 88054 w 100239"/>
                <a:gd name="connsiteY0" fmla="*/ 42742 h 42742"/>
                <a:gd name="connsiteX1" fmla="*/ 69396 w 100239"/>
                <a:gd name="connsiteY1" fmla="*/ 21895 h 42742"/>
                <a:gd name="connsiteX2" fmla="*/ 57688 w 100239"/>
                <a:gd name="connsiteY2" fmla="*/ 31224 h 42742"/>
                <a:gd name="connsiteX3" fmla="*/ 46074 w 100239"/>
                <a:gd name="connsiteY3" fmla="*/ 13803 h 42742"/>
                <a:gd name="connsiteX4" fmla="*/ 25036 w 100239"/>
                <a:gd name="connsiteY4" fmla="*/ 32461 h 42742"/>
                <a:gd name="connsiteX5" fmla="*/ 0 w 100239"/>
                <a:gd name="connsiteY5" fmla="*/ 19705 h 42742"/>
                <a:gd name="connsiteX6" fmla="*/ 4188 w 100239"/>
                <a:gd name="connsiteY6" fmla="*/ 11518 h 42742"/>
                <a:gd name="connsiteX7" fmla="*/ 23608 w 100239"/>
                <a:gd name="connsiteY7" fmla="*/ 21419 h 42742"/>
                <a:gd name="connsiteX8" fmla="*/ 47787 w 100239"/>
                <a:gd name="connsiteY8" fmla="*/ 0 h 42742"/>
                <a:gd name="connsiteX9" fmla="*/ 59782 w 100239"/>
                <a:gd name="connsiteY9" fmla="*/ 17801 h 42742"/>
                <a:gd name="connsiteX10" fmla="*/ 70444 w 100239"/>
                <a:gd name="connsiteY10" fmla="*/ 9329 h 42742"/>
                <a:gd name="connsiteX11" fmla="*/ 90910 w 100239"/>
                <a:gd name="connsiteY11" fmla="*/ 32176 h 42742"/>
                <a:gd name="connsiteX12" fmla="*/ 97383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96" y="21895"/>
                  </a:lnTo>
                  <a:lnTo>
                    <a:pt x="57688" y="31224"/>
                  </a:lnTo>
                  <a:lnTo>
                    <a:pt x="46074" y="13803"/>
                  </a:lnTo>
                  <a:lnTo>
                    <a:pt x="25036" y="32461"/>
                  </a:lnTo>
                  <a:lnTo>
                    <a:pt x="0" y="19705"/>
                  </a:lnTo>
                  <a:lnTo>
                    <a:pt x="4188" y="11518"/>
                  </a:lnTo>
                  <a:lnTo>
                    <a:pt x="23608" y="21419"/>
                  </a:lnTo>
                  <a:lnTo>
                    <a:pt x="47787" y="0"/>
                  </a:lnTo>
                  <a:lnTo>
                    <a:pt x="59782" y="17801"/>
                  </a:lnTo>
                  <a:lnTo>
                    <a:pt x="70444" y="9329"/>
                  </a:lnTo>
                  <a:lnTo>
                    <a:pt x="90910" y="32176"/>
                  </a:lnTo>
                  <a:lnTo>
                    <a:pt x="97383" y="30081"/>
                  </a:lnTo>
                  <a:lnTo>
                    <a:pt x="100239" y="38839"/>
                  </a:lnTo>
                  <a:lnTo>
                    <a:pt x="88054" y="42742"/>
                  </a:lnTo>
                  <a:close/>
                </a:path>
              </a:pathLst>
            </a:custGeom>
            <a:solidFill>
              <a:srgbClr val="009DDA"/>
            </a:solidFill>
            <a:ln w="950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F09F36BB-DD29-A645-9498-F80071B880CE}"/>
                </a:ext>
              </a:extLst>
            </p:cNvPr>
            <p:cNvSpPr/>
            <p:nvPr/>
          </p:nvSpPr>
          <p:spPr>
            <a:xfrm>
              <a:off x="5434401" y="1420596"/>
              <a:ext cx="181820" cy="301384"/>
            </a:xfrm>
            <a:custGeom>
              <a:avLst/>
              <a:gdLst>
                <a:gd name="connsiteX0" fmla="*/ 18372 w 181820"/>
                <a:gd name="connsiteY0" fmla="*/ 289390 h 301384"/>
                <a:gd name="connsiteX1" fmla="*/ 131748 w 181820"/>
                <a:gd name="connsiteY1" fmla="*/ 31128 h 301384"/>
                <a:gd name="connsiteX2" fmla="*/ 172301 w 181820"/>
                <a:gd name="connsiteY2" fmla="*/ 134414 h 301384"/>
                <a:gd name="connsiteX3" fmla="*/ 181821 w 181820"/>
                <a:gd name="connsiteY3" fmla="*/ 124895 h 301384"/>
                <a:gd name="connsiteX4" fmla="*/ 132320 w 181820"/>
                <a:gd name="connsiteY4" fmla="*/ 0 h 301384"/>
                <a:gd name="connsiteX5" fmla="*/ 0 w 181820"/>
                <a:gd name="connsiteY5" fmla="*/ 301384 h 301384"/>
                <a:gd name="connsiteX6" fmla="*/ 156309 w 181820"/>
                <a:gd name="connsiteY6" fmla="*/ 301384 h 301384"/>
                <a:gd name="connsiteX7" fmla="*/ 154690 w 181820"/>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20" h="301384">
                  <a:moveTo>
                    <a:pt x="18372" y="289390"/>
                  </a:moveTo>
                  <a:lnTo>
                    <a:pt x="131748" y="31128"/>
                  </a:lnTo>
                  <a:lnTo>
                    <a:pt x="172301" y="134414"/>
                  </a:lnTo>
                  <a:cubicBezTo>
                    <a:pt x="175243" y="131017"/>
                    <a:pt x="178422" y="127836"/>
                    <a:pt x="181821" y="124895"/>
                  </a:cubicBezTo>
                  <a:lnTo>
                    <a:pt x="132320" y="0"/>
                  </a:lnTo>
                  <a:lnTo>
                    <a:pt x="0" y="301384"/>
                  </a:lnTo>
                  <a:lnTo>
                    <a:pt x="156309" y="301384"/>
                  </a:lnTo>
                  <a:cubicBezTo>
                    <a:pt x="155299" y="297462"/>
                    <a:pt x="154757" y="293436"/>
                    <a:pt x="154690" y="289390"/>
                  </a:cubicBezTo>
                  <a:close/>
                </a:path>
              </a:pathLst>
            </a:custGeom>
            <a:solidFill>
              <a:srgbClr val="009DDA"/>
            </a:solidFill>
            <a:ln w="9508" cap="flat">
              <a:noFill/>
              <a:prstDash val="solid"/>
              <a:miter/>
            </a:ln>
          </p:spPr>
          <p:txBody>
            <a:bodyPr rtlCol="0" anchor="ctr"/>
            <a:lstStyle/>
            <a:p>
              <a:endParaRPr lang="en-US"/>
            </a:p>
          </p:txBody>
        </p:sp>
        <p:sp>
          <p:nvSpPr>
            <p:cNvPr id="27" name="Graphic 2">
              <a:extLst>
                <a:ext uri="{FF2B5EF4-FFF2-40B4-BE49-F238E27FC236}">
                  <a16:creationId xmlns:a16="http://schemas.microsoft.com/office/drawing/2014/main" id="{F09F36BB-DD29-A645-9498-F80071B880CE}"/>
                </a:ext>
              </a:extLst>
            </p:cNvPr>
            <p:cNvSpPr/>
            <p:nvPr/>
          </p:nvSpPr>
          <p:spPr>
            <a:xfrm>
              <a:off x="5523883" y="1512173"/>
              <a:ext cx="83390" cy="35031"/>
            </a:xfrm>
            <a:custGeom>
              <a:avLst/>
              <a:gdLst>
                <a:gd name="connsiteX0" fmla="*/ 65779 w 83390"/>
                <a:gd name="connsiteY0" fmla="*/ 35031 h 35031"/>
                <a:gd name="connsiteX1" fmla="*/ 57212 w 83390"/>
                <a:gd name="connsiteY1" fmla="*/ 23418 h 35031"/>
                <a:gd name="connsiteX2" fmla="*/ 48644 w 83390"/>
                <a:gd name="connsiteY2" fmla="*/ 31795 h 35031"/>
                <a:gd name="connsiteX3" fmla="*/ 32652 w 83390"/>
                <a:gd name="connsiteY3" fmla="*/ 15326 h 35031"/>
                <a:gd name="connsiteX4" fmla="*/ 22276 w 83390"/>
                <a:gd name="connsiteY4" fmla="*/ 34175 h 35031"/>
                <a:gd name="connsiteX5" fmla="*/ 0 w 83390"/>
                <a:gd name="connsiteY5" fmla="*/ 20372 h 35031"/>
                <a:gd name="connsiteX6" fmla="*/ 4855 w 83390"/>
                <a:gd name="connsiteY6" fmla="*/ 12566 h 35031"/>
                <a:gd name="connsiteX7" fmla="*/ 18849 w 83390"/>
                <a:gd name="connsiteY7" fmla="*/ 21323 h 35031"/>
                <a:gd name="connsiteX8" fmla="*/ 30557 w 83390"/>
                <a:gd name="connsiteY8" fmla="*/ 0 h 35031"/>
                <a:gd name="connsiteX9" fmla="*/ 48835 w 83390"/>
                <a:gd name="connsiteY9" fmla="*/ 18753 h 35031"/>
                <a:gd name="connsiteX10" fmla="*/ 58449 w 83390"/>
                <a:gd name="connsiteY10" fmla="*/ 9424 h 35031"/>
                <a:gd name="connsiteX11" fmla="*/ 68825 w 83390"/>
                <a:gd name="connsiteY11" fmla="*/ 23608 h 35031"/>
                <a:gd name="connsiteX12" fmla="*/ 79582 w 83390"/>
                <a:gd name="connsiteY12" fmla="*/ 18753 h 35031"/>
                <a:gd name="connsiteX13" fmla="*/ 83390 w 83390"/>
                <a:gd name="connsiteY13" fmla="*/ 27225 h 35031"/>
                <a:gd name="connsiteX14" fmla="*/ 65779 w 83390"/>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390" h="35031">
                  <a:moveTo>
                    <a:pt x="65779" y="35031"/>
                  </a:moveTo>
                  <a:lnTo>
                    <a:pt x="57212" y="23418"/>
                  </a:lnTo>
                  <a:lnTo>
                    <a:pt x="48644" y="31795"/>
                  </a:lnTo>
                  <a:lnTo>
                    <a:pt x="32652" y="15326"/>
                  </a:lnTo>
                  <a:lnTo>
                    <a:pt x="22276" y="34175"/>
                  </a:lnTo>
                  <a:lnTo>
                    <a:pt x="0" y="20372"/>
                  </a:lnTo>
                  <a:lnTo>
                    <a:pt x="4855" y="12566"/>
                  </a:lnTo>
                  <a:lnTo>
                    <a:pt x="18849" y="21323"/>
                  </a:lnTo>
                  <a:lnTo>
                    <a:pt x="30557" y="0"/>
                  </a:lnTo>
                  <a:lnTo>
                    <a:pt x="48835" y="18753"/>
                  </a:lnTo>
                  <a:lnTo>
                    <a:pt x="58449" y="9424"/>
                  </a:lnTo>
                  <a:lnTo>
                    <a:pt x="68825" y="23608"/>
                  </a:lnTo>
                  <a:lnTo>
                    <a:pt x="79582" y="18753"/>
                  </a:lnTo>
                  <a:lnTo>
                    <a:pt x="83390" y="27225"/>
                  </a:lnTo>
                  <a:lnTo>
                    <a:pt x="65779" y="35031"/>
                  </a:lnTo>
                  <a:close/>
                </a:path>
              </a:pathLst>
            </a:custGeom>
            <a:solidFill>
              <a:srgbClr val="009DDA"/>
            </a:solidFill>
            <a:ln w="9508" cap="flat">
              <a:noFill/>
              <a:prstDash val="solid"/>
              <a:miter/>
            </a:ln>
          </p:spPr>
          <p:txBody>
            <a:bodyPr rtlCol="0" anchor="ctr"/>
            <a:lstStyle/>
            <a:p>
              <a:endParaRPr lang="en-US"/>
            </a:p>
          </p:txBody>
        </p:sp>
      </p:grpSp>
      <p:grpSp>
        <p:nvGrpSpPr>
          <p:cNvPr id="216" name="Group 215">
            <a:extLst>
              <a:ext uri="{FF2B5EF4-FFF2-40B4-BE49-F238E27FC236}">
                <a16:creationId xmlns:a16="http://schemas.microsoft.com/office/drawing/2014/main" id="{6E6ABA52-5845-724B-8CC6-4AE2BBA1B6A5}"/>
              </a:ext>
            </a:extLst>
          </p:cNvPr>
          <p:cNvGrpSpPr/>
          <p:nvPr/>
        </p:nvGrpSpPr>
        <p:grpSpPr>
          <a:xfrm>
            <a:off x="7968546" y="1458342"/>
            <a:ext cx="763757" cy="925229"/>
            <a:chOff x="7092840" y="1258957"/>
            <a:chExt cx="421664" cy="510811"/>
          </a:xfrm>
        </p:grpSpPr>
        <p:sp>
          <p:nvSpPr>
            <p:cNvPr id="28" name="Graphic 2">
              <a:extLst>
                <a:ext uri="{FF2B5EF4-FFF2-40B4-BE49-F238E27FC236}">
                  <a16:creationId xmlns:a16="http://schemas.microsoft.com/office/drawing/2014/main" id="{F09F36BB-DD29-A645-9498-F80071B880CE}"/>
                </a:ext>
              </a:extLst>
            </p:cNvPr>
            <p:cNvSpPr/>
            <p:nvPr/>
          </p:nvSpPr>
          <p:spPr>
            <a:xfrm>
              <a:off x="7157413" y="1518456"/>
              <a:ext cx="297005" cy="251312"/>
            </a:xfrm>
            <a:custGeom>
              <a:avLst/>
              <a:gdLst>
                <a:gd name="connsiteX0" fmla="*/ 288438 w 297005"/>
                <a:gd name="connsiteY0" fmla="*/ 121943 h 251312"/>
                <a:gd name="connsiteX1" fmla="*/ 288438 w 297005"/>
                <a:gd name="connsiteY1" fmla="*/ 222754 h 251312"/>
                <a:gd name="connsiteX2" fmla="*/ 269399 w 297005"/>
                <a:gd name="connsiteY2" fmla="*/ 241793 h 251312"/>
                <a:gd name="connsiteX3" fmla="*/ 28558 w 297005"/>
                <a:gd name="connsiteY3" fmla="*/ 241793 h 251312"/>
                <a:gd name="connsiteX4" fmla="*/ 9519 w 297005"/>
                <a:gd name="connsiteY4" fmla="*/ 222754 h 251312"/>
                <a:gd name="connsiteX5" fmla="*/ 9519 w 297005"/>
                <a:gd name="connsiteY5" fmla="*/ 1904 h 251312"/>
                <a:gd name="connsiteX6" fmla="*/ 0 w 297005"/>
                <a:gd name="connsiteY6" fmla="*/ 0 h 251312"/>
                <a:gd name="connsiteX7" fmla="*/ 0 w 297005"/>
                <a:gd name="connsiteY7" fmla="*/ 222754 h 251312"/>
                <a:gd name="connsiteX8" fmla="*/ 28082 w 297005"/>
                <a:gd name="connsiteY8" fmla="*/ 251312 h 251312"/>
                <a:gd name="connsiteX9" fmla="*/ 268923 w 297005"/>
                <a:gd name="connsiteY9" fmla="*/ 251312 h 251312"/>
                <a:gd name="connsiteX10" fmla="*/ 297005 w 297005"/>
                <a:gd name="connsiteY10" fmla="*/ 222754 h 251312"/>
                <a:gd name="connsiteX11" fmla="*/ 297005 w 297005"/>
                <a:gd name="connsiteY11" fmla="*/ 116137 h 251312"/>
                <a:gd name="connsiteX12" fmla="*/ 288438 w 297005"/>
                <a:gd name="connsiteY12" fmla="*/ 121943 h 25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005" h="251312">
                  <a:moveTo>
                    <a:pt x="288438" y="121943"/>
                  </a:moveTo>
                  <a:lnTo>
                    <a:pt x="288438" y="222754"/>
                  </a:lnTo>
                  <a:cubicBezTo>
                    <a:pt x="288438" y="233273"/>
                    <a:pt x="279918" y="241793"/>
                    <a:pt x="269399" y="241793"/>
                  </a:cubicBezTo>
                  <a:lnTo>
                    <a:pt x="28558" y="241793"/>
                  </a:lnTo>
                  <a:cubicBezTo>
                    <a:pt x="18039" y="241793"/>
                    <a:pt x="9519" y="233273"/>
                    <a:pt x="9519" y="222754"/>
                  </a:cubicBezTo>
                  <a:lnTo>
                    <a:pt x="9519" y="1904"/>
                  </a:lnTo>
                  <a:cubicBezTo>
                    <a:pt x="6283" y="1612"/>
                    <a:pt x="3094" y="974"/>
                    <a:pt x="0" y="0"/>
                  </a:cubicBezTo>
                  <a:lnTo>
                    <a:pt x="0" y="222754"/>
                  </a:lnTo>
                  <a:cubicBezTo>
                    <a:pt x="0" y="238347"/>
                    <a:pt x="12499" y="251055"/>
                    <a:pt x="28082" y="251312"/>
                  </a:cubicBezTo>
                  <a:lnTo>
                    <a:pt x="268923" y="251312"/>
                  </a:lnTo>
                  <a:cubicBezTo>
                    <a:pt x="284506" y="251055"/>
                    <a:pt x="297005" y="238347"/>
                    <a:pt x="297005" y="222754"/>
                  </a:cubicBezTo>
                  <a:lnTo>
                    <a:pt x="297005" y="116137"/>
                  </a:lnTo>
                  <a:cubicBezTo>
                    <a:pt x="294416" y="118438"/>
                    <a:pt x="291532" y="120391"/>
                    <a:pt x="288438" y="121943"/>
                  </a:cubicBezTo>
                  <a:close/>
                </a:path>
              </a:pathLst>
            </a:custGeom>
            <a:solidFill>
              <a:srgbClr val="5C2D90"/>
            </a:solidFill>
            <a:ln w="9508"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F09F36BB-DD29-A645-9498-F80071B880CE}"/>
                </a:ext>
              </a:extLst>
            </p:cNvPr>
            <p:cNvSpPr/>
            <p:nvPr/>
          </p:nvSpPr>
          <p:spPr>
            <a:xfrm>
              <a:off x="7157888" y="1258957"/>
              <a:ext cx="297481" cy="205904"/>
            </a:xfrm>
            <a:custGeom>
              <a:avLst/>
              <a:gdLst>
                <a:gd name="connsiteX0" fmla="*/ 287962 w 297481"/>
                <a:gd name="connsiteY0" fmla="*/ 28558 h 205904"/>
                <a:gd name="connsiteX1" fmla="*/ 287962 w 297481"/>
                <a:gd name="connsiteY1" fmla="*/ 201716 h 205904"/>
                <a:gd name="connsiteX2" fmla="*/ 297481 w 297481"/>
                <a:gd name="connsiteY2" fmla="*/ 205905 h 205904"/>
                <a:gd name="connsiteX3" fmla="*/ 297481 w 297481"/>
                <a:gd name="connsiteY3" fmla="*/ 28558 h 205904"/>
                <a:gd name="connsiteX4" fmla="*/ 269399 w 297481"/>
                <a:gd name="connsiteY4" fmla="*/ 0 h 205904"/>
                <a:gd name="connsiteX5" fmla="*/ 28082 w 297481"/>
                <a:gd name="connsiteY5" fmla="*/ 0 h 205904"/>
                <a:gd name="connsiteX6" fmla="*/ 0 w 297481"/>
                <a:gd name="connsiteY6" fmla="*/ 28558 h 205904"/>
                <a:gd name="connsiteX7" fmla="*/ 0 w 297481"/>
                <a:gd name="connsiteY7" fmla="*/ 79487 h 205904"/>
                <a:gd name="connsiteX8" fmla="*/ 9519 w 297481"/>
                <a:gd name="connsiteY8" fmla="*/ 76155 h 205904"/>
                <a:gd name="connsiteX9" fmla="*/ 9519 w 297481"/>
                <a:gd name="connsiteY9" fmla="*/ 28558 h 205904"/>
                <a:gd name="connsiteX10" fmla="*/ 28558 w 297481"/>
                <a:gd name="connsiteY10" fmla="*/ 9519 h 205904"/>
                <a:gd name="connsiteX11" fmla="*/ 269399 w 297481"/>
                <a:gd name="connsiteY11" fmla="*/ 9519 h 205904"/>
                <a:gd name="connsiteX12" fmla="*/ 287962 w 297481"/>
                <a:gd name="connsiteY12" fmla="*/ 28558 h 20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481" h="205904">
                  <a:moveTo>
                    <a:pt x="287962" y="28558"/>
                  </a:moveTo>
                  <a:lnTo>
                    <a:pt x="287962" y="201716"/>
                  </a:lnTo>
                  <a:cubicBezTo>
                    <a:pt x="291303" y="202693"/>
                    <a:pt x="294502" y="204101"/>
                    <a:pt x="297481" y="205905"/>
                  </a:cubicBezTo>
                  <a:lnTo>
                    <a:pt x="297481" y="28558"/>
                  </a:lnTo>
                  <a:cubicBezTo>
                    <a:pt x="297481" y="12970"/>
                    <a:pt x="284982" y="260"/>
                    <a:pt x="269399" y="0"/>
                  </a:cubicBezTo>
                  <a:lnTo>
                    <a:pt x="28082" y="0"/>
                  </a:lnTo>
                  <a:cubicBezTo>
                    <a:pt x="12499" y="260"/>
                    <a:pt x="0" y="12970"/>
                    <a:pt x="0" y="28558"/>
                  </a:cubicBezTo>
                  <a:lnTo>
                    <a:pt x="0" y="79487"/>
                  </a:lnTo>
                  <a:cubicBezTo>
                    <a:pt x="3027" y="77988"/>
                    <a:pt x="6216" y="76868"/>
                    <a:pt x="9519" y="76155"/>
                  </a:cubicBezTo>
                  <a:lnTo>
                    <a:pt x="9519" y="28558"/>
                  </a:lnTo>
                  <a:cubicBezTo>
                    <a:pt x="9519" y="18043"/>
                    <a:pt x="18039" y="9519"/>
                    <a:pt x="28558" y="9519"/>
                  </a:cubicBezTo>
                  <a:lnTo>
                    <a:pt x="269399" y="9519"/>
                  </a:lnTo>
                  <a:cubicBezTo>
                    <a:pt x="279728" y="9777"/>
                    <a:pt x="287962" y="18227"/>
                    <a:pt x="287962" y="28558"/>
                  </a:cubicBezTo>
                  <a:close/>
                </a:path>
              </a:pathLst>
            </a:custGeom>
            <a:solidFill>
              <a:srgbClr val="5C2D90"/>
            </a:solidFill>
            <a:ln w="9508" cap="flat">
              <a:noFill/>
              <a:prstDash val="solid"/>
              <a:miter/>
            </a:ln>
          </p:spPr>
          <p:txBody>
            <a:bodyPr rtlCol="0" anchor="ctr"/>
            <a:lstStyle/>
            <a:p>
              <a:endParaRPr lang="en-US"/>
            </a:p>
          </p:txBody>
        </p:sp>
        <p:sp>
          <p:nvSpPr>
            <p:cNvPr id="30" name="Graphic 2">
              <a:extLst>
                <a:ext uri="{FF2B5EF4-FFF2-40B4-BE49-F238E27FC236}">
                  <a16:creationId xmlns:a16="http://schemas.microsoft.com/office/drawing/2014/main" id="{F09F36BB-DD29-A645-9498-F80071B880CE}"/>
                </a:ext>
              </a:extLst>
            </p:cNvPr>
            <p:cNvSpPr/>
            <p:nvPr/>
          </p:nvSpPr>
          <p:spPr>
            <a:xfrm>
              <a:off x="7181401" y="1517028"/>
              <a:ext cx="250074" cy="189626"/>
            </a:xfrm>
            <a:custGeom>
              <a:avLst/>
              <a:gdLst>
                <a:gd name="connsiteX0" fmla="*/ 245696 w 250074"/>
                <a:gd name="connsiteY0" fmla="*/ 127084 h 189626"/>
                <a:gd name="connsiteX1" fmla="*/ 241127 w 250074"/>
                <a:gd name="connsiteY1" fmla="*/ 127084 h 189626"/>
                <a:gd name="connsiteX2" fmla="*/ 241127 w 250074"/>
                <a:gd name="connsiteY2" fmla="*/ 165162 h 189626"/>
                <a:gd name="connsiteX3" fmla="*/ 225895 w 250074"/>
                <a:gd name="connsiteY3" fmla="*/ 180393 h 189626"/>
                <a:gd name="connsiteX4" fmla="*/ 24750 w 250074"/>
                <a:gd name="connsiteY4" fmla="*/ 180393 h 189626"/>
                <a:gd name="connsiteX5" fmla="*/ 9519 w 250074"/>
                <a:gd name="connsiteY5" fmla="*/ 165162 h 189626"/>
                <a:gd name="connsiteX6" fmla="*/ 9519 w 250074"/>
                <a:gd name="connsiteY6" fmla="*/ 0 h 189626"/>
                <a:gd name="connsiteX7" fmla="*/ 0 w 250074"/>
                <a:gd name="connsiteY7" fmla="*/ 2665 h 189626"/>
                <a:gd name="connsiteX8" fmla="*/ 0 w 250074"/>
                <a:gd name="connsiteY8" fmla="*/ 165162 h 189626"/>
                <a:gd name="connsiteX9" fmla="*/ 24465 w 250074"/>
                <a:gd name="connsiteY9" fmla="*/ 189626 h 189626"/>
                <a:gd name="connsiteX10" fmla="*/ 225610 w 250074"/>
                <a:gd name="connsiteY10" fmla="*/ 189626 h 189626"/>
                <a:gd name="connsiteX11" fmla="*/ 250075 w 250074"/>
                <a:gd name="connsiteY11" fmla="*/ 165162 h 189626"/>
                <a:gd name="connsiteX12" fmla="*/ 250075 w 250074"/>
                <a:gd name="connsiteY12" fmla="*/ 127084 h 18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074" h="189626">
                  <a:moveTo>
                    <a:pt x="245696" y="127084"/>
                  </a:moveTo>
                  <a:lnTo>
                    <a:pt x="241127" y="127084"/>
                  </a:lnTo>
                  <a:lnTo>
                    <a:pt x="241127" y="165162"/>
                  </a:lnTo>
                  <a:cubicBezTo>
                    <a:pt x="241127" y="173577"/>
                    <a:pt x="234311" y="180393"/>
                    <a:pt x="225895" y="180393"/>
                  </a:cubicBezTo>
                  <a:lnTo>
                    <a:pt x="24750" y="180393"/>
                  </a:lnTo>
                  <a:cubicBezTo>
                    <a:pt x="16335" y="180393"/>
                    <a:pt x="9519" y="173577"/>
                    <a:pt x="9519" y="165162"/>
                  </a:cubicBezTo>
                  <a:lnTo>
                    <a:pt x="9519" y="0"/>
                  </a:lnTo>
                  <a:cubicBezTo>
                    <a:pt x="6473" y="1278"/>
                    <a:pt x="3275" y="2174"/>
                    <a:pt x="0" y="2665"/>
                  </a:cubicBezTo>
                  <a:lnTo>
                    <a:pt x="0" y="165162"/>
                  </a:lnTo>
                  <a:cubicBezTo>
                    <a:pt x="0" y="178670"/>
                    <a:pt x="10957" y="189626"/>
                    <a:pt x="24465" y="189626"/>
                  </a:cubicBezTo>
                  <a:lnTo>
                    <a:pt x="225610" y="189626"/>
                  </a:lnTo>
                  <a:cubicBezTo>
                    <a:pt x="239118" y="189626"/>
                    <a:pt x="250075" y="178670"/>
                    <a:pt x="250075" y="165162"/>
                  </a:cubicBezTo>
                  <a:lnTo>
                    <a:pt x="250075" y="127084"/>
                  </a:lnTo>
                  <a:close/>
                </a:path>
              </a:pathLst>
            </a:custGeom>
            <a:solidFill>
              <a:srgbClr val="5C2D90"/>
            </a:solidFill>
            <a:ln w="9508" cap="flat">
              <a:noFill/>
              <a:prstDash val="solid"/>
              <a:miter/>
            </a:ln>
          </p:spPr>
          <p:txBody>
            <a:bodyPr rtlCol="0" anchor="ctr"/>
            <a:lstStyle/>
            <a:p>
              <a:endParaRPr lang="en-US"/>
            </a:p>
          </p:txBody>
        </p:sp>
        <p:sp>
          <p:nvSpPr>
            <p:cNvPr id="31" name="Graphic 2">
              <a:extLst>
                <a:ext uri="{FF2B5EF4-FFF2-40B4-BE49-F238E27FC236}">
                  <a16:creationId xmlns:a16="http://schemas.microsoft.com/office/drawing/2014/main" id="{F09F36BB-DD29-A645-9498-F80071B880CE}"/>
                </a:ext>
              </a:extLst>
            </p:cNvPr>
            <p:cNvSpPr/>
            <p:nvPr/>
          </p:nvSpPr>
          <p:spPr>
            <a:xfrm>
              <a:off x="7181687" y="1279995"/>
              <a:ext cx="250074" cy="179155"/>
            </a:xfrm>
            <a:custGeom>
              <a:avLst/>
              <a:gdLst>
                <a:gd name="connsiteX0" fmla="*/ 240841 w 250074"/>
                <a:gd name="connsiteY0" fmla="*/ 24465 h 179155"/>
                <a:gd name="connsiteX1" fmla="*/ 240841 w 250074"/>
                <a:gd name="connsiteY1" fmla="*/ 179155 h 179155"/>
                <a:gd name="connsiteX2" fmla="*/ 249313 w 250074"/>
                <a:gd name="connsiteY2" fmla="*/ 178489 h 179155"/>
                <a:gd name="connsiteX3" fmla="*/ 250075 w 250074"/>
                <a:gd name="connsiteY3" fmla="*/ 178489 h 179155"/>
                <a:gd name="connsiteX4" fmla="*/ 250075 w 250074"/>
                <a:gd name="connsiteY4" fmla="*/ 24465 h 179155"/>
                <a:gd name="connsiteX5" fmla="*/ 225610 w 250074"/>
                <a:gd name="connsiteY5" fmla="*/ 0 h 179155"/>
                <a:gd name="connsiteX6" fmla="*/ 24465 w 250074"/>
                <a:gd name="connsiteY6" fmla="*/ 0 h 179155"/>
                <a:gd name="connsiteX7" fmla="*/ 0 w 250074"/>
                <a:gd name="connsiteY7" fmla="*/ 24465 h 179155"/>
                <a:gd name="connsiteX8" fmla="*/ 0 w 250074"/>
                <a:gd name="connsiteY8" fmla="*/ 53880 h 179155"/>
                <a:gd name="connsiteX9" fmla="*/ 9519 w 250074"/>
                <a:gd name="connsiteY9" fmla="*/ 55117 h 179155"/>
                <a:gd name="connsiteX10" fmla="*/ 9519 w 250074"/>
                <a:gd name="connsiteY10" fmla="*/ 24465 h 179155"/>
                <a:gd name="connsiteX11" fmla="*/ 24750 w 250074"/>
                <a:gd name="connsiteY11" fmla="*/ 9234 h 179155"/>
                <a:gd name="connsiteX12" fmla="*/ 225895 w 250074"/>
                <a:gd name="connsiteY12" fmla="*/ 9234 h 179155"/>
                <a:gd name="connsiteX13" fmla="*/ 240841 w 250074"/>
                <a:gd name="connsiteY13" fmla="*/ 24465 h 17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74" h="179155">
                  <a:moveTo>
                    <a:pt x="240841" y="24465"/>
                  </a:moveTo>
                  <a:lnTo>
                    <a:pt x="240841" y="179155"/>
                  </a:lnTo>
                  <a:cubicBezTo>
                    <a:pt x="243649" y="178736"/>
                    <a:pt x="246476" y="178514"/>
                    <a:pt x="249313" y="178489"/>
                  </a:cubicBezTo>
                  <a:lnTo>
                    <a:pt x="250075" y="178489"/>
                  </a:lnTo>
                  <a:lnTo>
                    <a:pt x="250075" y="24465"/>
                  </a:lnTo>
                  <a:cubicBezTo>
                    <a:pt x="250027" y="10975"/>
                    <a:pt x="239099" y="52"/>
                    <a:pt x="225610" y="0"/>
                  </a:cubicBezTo>
                  <a:lnTo>
                    <a:pt x="24465" y="0"/>
                  </a:lnTo>
                  <a:cubicBezTo>
                    <a:pt x="10976" y="52"/>
                    <a:pt x="48" y="10975"/>
                    <a:pt x="0" y="24465"/>
                  </a:cubicBezTo>
                  <a:lnTo>
                    <a:pt x="0" y="53880"/>
                  </a:lnTo>
                  <a:cubicBezTo>
                    <a:pt x="3208" y="53966"/>
                    <a:pt x="6397" y="54381"/>
                    <a:pt x="9519" y="55117"/>
                  </a:cubicBezTo>
                  <a:lnTo>
                    <a:pt x="9519" y="24465"/>
                  </a:lnTo>
                  <a:cubicBezTo>
                    <a:pt x="9519" y="16053"/>
                    <a:pt x="16335" y="9234"/>
                    <a:pt x="24750" y="9234"/>
                  </a:cubicBezTo>
                  <a:lnTo>
                    <a:pt x="225895" y="9234"/>
                  </a:lnTo>
                  <a:cubicBezTo>
                    <a:pt x="234196" y="9390"/>
                    <a:pt x="240841" y="16163"/>
                    <a:pt x="240841" y="24465"/>
                  </a:cubicBezTo>
                  <a:close/>
                </a:path>
              </a:pathLst>
            </a:custGeom>
            <a:solidFill>
              <a:srgbClr val="5C2D90"/>
            </a:solidFill>
            <a:ln w="9508" cap="flat">
              <a:noFill/>
              <a:prstDash val="solid"/>
              <a:miter/>
            </a:ln>
          </p:spPr>
          <p:txBody>
            <a:bodyPr rtlCol="0" anchor="ctr"/>
            <a:lstStyle/>
            <a:p>
              <a:endParaRPr lang="en-US"/>
            </a:p>
          </p:txBody>
        </p:sp>
        <p:sp>
          <p:nvSpPr>
            <p:cNvPr id="32" name="Graphic 2">
              <a:extLst>
                <a:ext uri="{FF2B5EF4-FFF2-40B4-BE49-F238E27FC236}">
                  <a16:creationId xmlns:a16="http://schemas.microsoft.com/office/drawing/2014/main" id="{F09F36BB-DD29-A645-9498-F80071B880CE}"/>
                </a:ext>
              </a:extLst>
            </p:cNvPr>
            <p:cNvSpPr/>
            <p:nvPr/>
          </p:nvSpPr>
          <p:spPr>
            <a:xfrm>
              <a:off x="7288209" y="1713604"/>
              <a:ext cx="35983" cy="35983"/>
            </a:xfrm>
            <a:custGeom>
              <a:avLst/>
              <a:gdLst>
                <a:gd name="connsiteX0" fmla="*/ 17992 w 35983"/>
                <a:gd name="connsiteY0" fmla="*/ 35983 h 35983"/>
                <a:gd name="connsiteX1" fmla="*/ 0 w 35983"/>
                <a:gd name="connsiteY1" fmla="*/ 17992 h 35983"/>
                <a:gd name="connsiteX2" fmla="*/ 17992 w 35983"/>
                <a:gd name="connsiteY2" fmla="*/ 0 h 35983"/>
                <a:gd name="connsiteX3" fmla="*/ 35983 w 35983"/>
                <a:gd name="connsiteY3" fmla="*/ 17992 h 35983"/>
                <a:gd name="connsiteX4" fmla="*/ 17992 w 35983"/>
                <a:gd name="connsiteY4" fmla="*/ 35983 h 35983"/>
                <a:gd name="connsiteX5" fmla="*/ 17992 w 35983"/>
                <a:gd name="connsiteY5" fmla="*/ 9234 h 35983"/>
                <a:gd name="connsiteX6" fmla="*/ 9234 w 35983"/>
                <a:gd name="connsiteY6" fmla="*/ 17992 h 35983"/>
                <a:gd name="connsiteX7" fmla="*/ 17992 w 35983"/>
                <a:gd name="connsiteY7" fmla="*/ 26749 h 35983"/>
                <a:gd name="connsiteX8" fmla="*/ 26749 w 35983"/>
                <a:gd name="connsiteY8" fmla="*/ 17992 h 35983"/>
                <a:gd name="connsiteX9" fmla="*/ 17992 w 35983"/>
                <a:gd name="connsiteY9" fmla="*/ 9234 h 3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3" h="35983">
                  <a:moveTo>
                    <a:pt x="17992" y="35983"/>
                  </a:moveTo>
                  <a:cubicBezTo>
                    <a:pt x="8053" y="35983"/>
                    <a:pt x="0" y="27930"/>
                    <a:pt x="0" y="17992"/>
                  </a:cubicBezTo>
                  <a:cubicBezTo>
                    <a:pt x="0" y="8053"/>
                    <a:pt x="8053" y="0"/>
                    <a:pt x="17992" y="0"/>
                  </a:cubicBezTo>
                  <a:cubicBezTo>
                    <a:pt x="27930" y="0"/>
                    <a:pt x="35983" y="8053"/>
                    <a:pt x="35983" y="17992"/>
                  </a:cubicBezTo>
                  <a:cubicBezTo>
                    <a:pt x="35983" y="27930"/>
                    <a:pt x="27930" y="35983"/>
                    <a:pt x="17992" y="35983"/>
                  </a:cubicBezTo>
                  <a:close/>
                  <a:moveTo>
                    <a:pt x="17992" y="9234"/>
                  </a:moveTo>
                  <a:cubicBezTo>
                    <a:pt x="13156" y="9234"/>
                    <a:pt x="9234" y="13156"/>
                    <a:pt x="9234" y="17992"/>
                  </a:cubicBezTo>
                  <a:cubicBezTo>
                    <a:pt x="9234" y="22827"/>
                    <a:pt x="13156" y="26749"/>
                    <a:pt x="17992" y="26749"/>
                  </a:cubicBezTo>
                  <a:cubicBezTo>
                    <a:pt x="22828" y="26749"/>
                    <a:pt x="26749" y="22827"/>
                    <a:pt x="26749" y="17992"/>
                  </a:cubicBezTo>
                  <a:cubicBezTo>
                    <a:pt x="26749" y="13156"/>
                    <a:pt x="22828" y="9234"/>
                    <a:pt x="17992" y="9234"/>
                  </a:cubicBezTo>
                  <a:close/>
                </a:path>
              </a:pathLst>
            </a:custGeom>
            <a:solidFill>
              <a:srgbClr val="5C2D90"/>
            </a:solidFill>
            <a:ln w="9508" cap="flat">
              <a:noFill/>
              <a:prstDash val="solid"/>
              <a:miter/>
            </a:ln>
          </p:spPr>
          <p:txBody>
            <a:bodyPr rtlCol="0" anchor="ctr"/>
            <a:lstStyle/>
            <a:p>
              <a:endParaRPr lang="en-US"/>
            </a:p>
          </p:txBody>
        </p:sp>
        <p:sp>
          <p:nvSpPr>
            <p:cNvPr id="33" name="Graphic 2">
              <a:extLst>
                <a:ext uri="{FF2B5EF4-FFF2-40B4-BE49-F238E27FC236}">
                  <a16:creationId xmlns:a16="http://schemas.microsoft.com/office/drawing/2014/main" id="{F09F36BB-DD29-A645-9498-F80071B880CE}"/>
                </a:ext>
              </a:extLst>
            </p:cNvPr>
            <p:cNvSpPr/>
            <p:nvPr/>
          </p:nvSpPr>
          <p:spPr>
            <a:xfrm>
              <a:off x="7092840" y="1332279"/>
              <a:ext cx="174636" cy="194856"/>
            </a:xfrm>
            <a:custGeom>
              <a:avLst/>
              <a:gdLst>
                <a:gd name="connsiteX0" fmla="*/ 84088 w 174636"/>
                <a:gd name="connsiteY0" fmla="*/ 194745 h 194856"/>
                <a:gd name="connsiteX1" fmla="*/ 22117 w 174636"/>
                <a:gd name="connsiteY1" fmla="*/ 170470 h 194856"/>
                <a:gd name="connsiteX2" fmla="*/ 32 w 174636"/>
                <a:gd name="connsiteY2" fmla="*/ 99932 h 194856"/>
                <a:gd name="connsiteX3" fmla="*/ 8599 w 174636"/>
                <a:gd name="connsiteY3" fmla="*/ 51573 h 194856"/>
                <a:gd name="connsiteX4" fmla="*/ 31541 w 174636"/>
                <a:gd name="connsiteY4" fmla="*/ 19969 h 194856"/>
                <a:gd name="connsiteX5" fmla="*/ 128258 w 174636"/>
                <a:gd name="connsiteY5" fmla="*/ 7213 h 194856"/>
                <a:gd name="connsiteX6" fmla="*/ 153103 w 174636"/>
                <a:gd name="connsiteY6" fmla="*/ 23967 h 194856"/>
                <a:gd name="connsiteX7" fmla="*/ 168430 w 174636"/>
                <a:gd name="connsiteY7" fmla="*/ 51383 h 194856"/>
                <a:gd name="connsiteX8" fmla="*/ 168430 w 174636"/>
                <a:gd name="connsiteY8" fmla="*/ 51383 h 194856"/>
                <a:gd name="connsiteX9" fmla="*/ 174617 w 174636"/>
                <a:gd name="connsiteY9" fmla="*/ 92316 h 194856"/>
                <a:gd name="connsiteX10" fmla="*/ 149105 w 174636"/>
                <a:gd name="connsiteY10" fmla="*/ 168471 h 194856"/>
                <a:gd name="connsiteX11" fmla="*/ 84088 w 174636"/>
                <a:gd name="connsiteY11" fmla="*/ 194745 h 194856"/>
                <a:gd name="connsiteX12" fmla="*/ 89419 w 174636"/>
                <a:gd name="connsiteY12" fmla="*/ 9307 h 194856"/>
                <a:gd name="connsiteX13" fmla="*/ 37062 w 174636"/>
                <a:gd name="connsiteY13" fmla="*/ 27299 h 194856"/>
                <a:gd name="connsiteX14" fmla="*/ 16976 w 174636"/>
                <a:gd name="connsiteY14" fmla="*/ 54810 h 194856"/>
                <a:gd name="connsiteX15" fmla="*/ 9075 w 174636"/>
                <a:gd name="connsiteY15" fmla="*/ 99551 h 194856"/>
                <a:gd name="connsiteX16" fmla="*/ 28875 w 174636"/>
                <a:gd name="connsiteY16" fmla="*/ 163902 h 194856"/>
                <a:gd name="connsiteX17" fmla="*/ 83993 w 174636"/>
                <a:gd name="connsiteY17" fmla="*/ 185130 h 194856"/>
                <a:gd name="connsiteX18" fmla="*/ 142442 w 174636"/>
                <a:gd name="connsiteY18" fmla="*/ 161617 h 194856"/>
                <a:gd name="connsiteX19" fmla="*/ 165288 w 174636"/>
                <a:gd name="connsiteY19" fmla="*/ 92030 h 194856"/>
                <a:gd name="connsiteX20" fmla="*/ 159672 w 174636"/>
                <a:gd name="connsiteY20" fmla="*/ 53953 h 194856"/>
                <a:gd name="connsiteX21" fmla="*/ 159672 w 174636"/>
                <a:gd name="connsiteY21" fmla="*/ 53953 h 194856"/>
                <a:gd name="connsiteX22" fmla="*/ 146345 w 174636"/>
                <a:gd name="connsiteY22" fmla="*/ 29774 h 194856"/>
                <a:gd name="connsiteX23" fmla="*/ 124355 w 174636"/>
                <a:gd name="connsiteY23" fmla="*/ 15114 h 194856"/>
                <a:gd name="connsiteX24" fmla="*/ 89419 w 174636"/>
                <a:gd name="connsiteY24" fmla="*/ 9307 h 1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636" h="194856">
                  <a:moveTo>
                    <a:pt x="84088" y="194745"/>
                  </a:moveTo>
                  <a:cubicBezTo>
                    <a:pt x="60899" y="195967"/>
                    <a:pt x="38309" y="187119"/>
                    <a:pt x="22117" y="170470"/>
                  </a:cubicBezTo>
                  <a:cubicBezTo>
                    <a:pt x="7457" y="154573"/>
                    <a:pt x="32" y="130774"/>
                    <a:pt x="32" y="99932"/>
                  </a:cubicBezTo>
                  <a:cubicBezTo>
                    <a:pt x="-340" y="83404"/>
                    <a:pt x="2573" y="66968"/>
                    <a:pt x="8599" y="51573"/>
                  </a:cubicBezTo>
                  <a:cubicBezTo>
                    <a:pt x="13330" y="39204"/>
                    <a:pt x="21250" y="28303"/>
                    <a:pt x="31541" y="19969"/>
                  </a:cubicBezTo>
                  <a:cubicBezTo>
                    <a:pt x="59299" y="-975"/>
                    <a:pt x="96016" y="-5817"/>
                    <a:pt x="128258" y="7213"/>
                  </a:cubicBezTo>
                  <a:cubicBezTo>
                    <a:pt x="137539" y="11144"/>
                    <a:pt x="145983" y="16834"/>
                    <a:pt x="153103" y="23967"/>
                  </a:cubicBezTo>
                  <a:cubicBezTo>
                    <a:pt x="160053" y="31951"/>
                    <a:pt x="165269" y="41284"/>
                    <a:pt x="168430" y="51383"/>
                  </a:cubicBezTo>
                  <a:lnTo>
                    <a:pt x="168430" y="51383"/>
                  </a:lnTo>
                  <a:cubicBezTo>
                    <a:pt x="172780" y="64583"/>
                    <a:pt x="174865" y="78421"/>
                    <a:pt x="174617" y="92316"/>
                  </a:cubicBezTo>
                  <a:cubicBezTo>
                    <a:pt x="174617" y="125348"/>
                    <a:pt x="166050" y="150956"/>
                    <a:pt x="149105" y="168471"/>
                  </a:cubicBezTo>
                  <a:cubicBezTo>
                    <a:pt x="132066" y="185942"/>
                    <a:pt x="108486" y="195471"/>
                    <a:pt x="84088" y="194745"/>
                  </a:cubicBezTo>
                  <a:close/>
                  <a:moveTo>
                    <a:pt x="89419" y="9307"/>
                  </a:moveTo>
                  <a:cubicBezTo>
                    <a:pt x="70465" y="9423"/>
                    <a:pt x="52083" y="15742"/>
                    <a:pt x="37062" y="27299"/>
                  </a:cubicBezTo>
                  <a:cubicBezTo>
                    <a:pt x="28095" y="34574"/>
                    <a:pt x="21174" y="44054"/>
                    <a:pt x="16976" y="54810"/>
                  </a:cubicBezTo>
                  <a:cubicBezTo>
                    <a:pt x="11407" y="69054"/>
                    <a:pt x="8723" y="84262"/>
                    <a:pt x="9075" y="99551"/>
                  </a:cubicBezTo>
                  <a:cubicBezTo>
                    <a:pt x="9075" y="128109"/>
                    <a:pt x="15738" y="149718"/>
                    <a:pt x="28875" y="163902"/>
                  </a:cubicBezTo>
                  <a:cubicBezTo>
                    <a:pt x="43326" y="178602"/>
                    <a:pt x="63421" y="186342"/>
                    <a:pt x="83993" y="185130"/>
                  </a:cubicBezTo>
                  <a:cubicBezTo>
                    <a:pt x="105906" y="185829"/>
                    <a:pt x="127116" y="177299"/>
                    <a:pt x="142442" y="161617"/>
                  </a:cubicBezTo>
                  <a:cubicBezTo>
                    <a:pt x="157577" y="146005"/>
                    <a:pt x="165288" y="122588"/>
                    <a:pt x="165288" y="92030"/>
                  </a:cubicBezTo>
                  <a:cubicBezTo>
                    <a:pt x="165555" y="79114"/>
                    <a:pt x="163651" y="66244"/>
                    <a:pt x="159672" y="53953"/>
                  </a:cubicBezTo>
                  <a:lnTo>
                    <a:pt x="159672" y="53953"/>
                  </a:lnTo>
                  <a:cubicBezTo>
                    <a:pt x="156902" y="45077"/>
                    <a:pt x="152370" y="36852"/>
                    <a:pt x="146345" y="29774"/>
                  </a:cubicBezTo>
                  <a:cubicBezTo>
                    <a:pt x="139995" y="23559"/>
                    <a:pt x="132532" y="18587"/>
                    <a:pt x="124355" y="15114"/>
                  </a:cubicBezTo>
                  <a:cubicBezTo>
                    <a:pt x="113246" y="10747"/>
                    <a:pt x="101347" y="8768"/>
                    <a:pt x="89419" y="9307"/>
                  </a:cubicBezTo>
                  <a:close/>
                </a:path>
              </a:pathLst>
            </a:custGeom>
            <a:solidFill>
              <a:srgbClr val="5C2D90"/>
            </a:solidFill>
            <a:ln w="9508" cap="flat">
              <a:noFill/>
              <a:prstDash val="solid"/>
              <a:miter/>
            </a:ln>
          </p:spPr>
          <p:txBody>
            <a:bodyPr rtlCol="0" anchor="ctr"/>
            <a:lstStyle/>
            <a:p>
              <a:endParaRPr lang="en-US"/>
            </a:p>
          </p:txBody>
        </p:sp>
        <p:sp>
          <p:nvSpPr>
            <p:cNvPr id="34" name="Graphic 2">
              <a:extLst>
                <a:ext uri="{FF2B5EF4-FFF2-40B4-BE49-F238E27FC236}">
                  <a16:creationId xmlns:a16="http://schemas.microsoft.com/office/drawing/2014/main" id="{F09F36BB-DD29-A645-9498-F80071B880CE}"/>
                </a:ext>
              </a:extLst>
            </p:cNvPr>
            <p:cNvSpPr/>
            <p:nvPr/>
          </p:nvSpPr>
          <p:spPr>
            <a:xfrm>
              <a:off x="7339870" y="1454656"/>
              <a:ext cx="174634" cy="194805"/>
            </a:xfrm>
            <a:custGeom>
              <a:avLst/>
              <a:gdLst>
                <a:gd name="connsiteX0" fmla="*/ 84086 w 174634"/>
                <a:gd name="connsiteY0" fmla="*/ 194692 h 194805"/>
                <a:gd name="connsiteX1" fmla="*/ 22115 w 174634"/>
                <a:gd name="connsiteY1" fmla="*/ 170418 h 194805"/>
                <a:gd name="connsiteX2" fmla="*/ 30 w 174634"/>
                <a:gd name="connsiteY2" fmla="*/ 99784 h 194805"/>
                <a:gd name="connsiteX3" fmla="*/ 8597 w 174634"/>
                <a:gd name="connsiteY3" fmla="*/ 51520 h 194805"/>
                <a:gd name="connsiteX4" fmla="*/ 31539 w 174634"/>
                <a:gd name="connsiteY4" fmla="*/ 19916 h 194805"/>
                <a:gd name="connsiteX5" fmla="*/ 128256 w 174634"/>
                <a:gd name="connsiteY5" fmla="*/ 7160 h 194805"/>
                <a:gd name="connsiteX6" fmla="*/ 153102 w 174634"/>
                <a:gd name="connsiteY6" fmla="*/ 24009 h 194805"/>
                <a:gd name="connsiteX7" fmla="*/ 168428 w 174634"/>
                <a:gd name="connsiteY7" fmla="*/ 51425 h 194805"/>
                <a:gd name="connsiteX8" fmla="*/ 168428 w 174634"/>
                <a:gd name="connsiteY8" fmla="*/ 51425 h 194805"/>
                <a:gd name="connsiteX9" fmla="*/ 174616 w 174634"/>
                <a:gd name="connsiteY9" fmla="*/ 92263 h 194805"/>
                <a:gd name="connsiteX10" fmla="*/ 149104 w 174634"/>
                <a:gd name="connsiteY10" fmla="*/ 168418 h 194805"/>
                <a:gd name="connsiteX11" fmla="*/ 84086 w 174634"/>
                <a:gd name="connsiteY11" fmla="*/ 194692 h 194805"/>
                <a:gd name="connsiteX12" fmla="*/ 89417 w 174634"/>
                <a:gd name="connsiteY12" fmla="*/ 9254 h 194805"/>
                <a:gd name="connsiteX13" fmla="*/ 37060 w 174634"/>
                <a:gd name="connsiteY13" fmla="*/ 27341 h 194805"/>
                <a:gd name="connsiteX14" fmla="*/ 17070 w 174634"/>
                <a:gd name="connsiteY14" fmla="*/ 55138 h 194805"/>
                <a:gd name="connsiteX15" fmla="*/ 9169 w 174634"/>
                <a:gd name="connsiteY15" fmla="*/ 99879 h 194805"/>
                <a:gd name="connsiteX16" fmla="*/ 28969 w 174634"/>
                <a:gd name="connsiteY16" fmla="*/ 164230 h 194805"/>
                <a:gd name="connsiteX17" fmla="*/ 84086 w 174634"/>
                <a:gd name="connsiteY17" fmla="*/ 185553 h 194805"/>
                <a:gd name="connsiteX18" fmla="*/ 142535 w 174634"/>
                <a:gd name="connsiteY18" fmla="*/ 162041 h 194805"/>
                <a:gd name="connsiteX19" fmla="*/ 165382 w 174634"/>
                <a:gd name="connsiteY19" fmla="*/ 92358 h 194805"/>
                <a:gd name="connsiteX20" fmla="*/ 159766 w 174634"/>
                <a:gd name="connsiteY20" fmla="*/ 54281 h 194805"/>
                <a:gd name="connsiteX21" fmla="*/ 159766 w 174634"/>
                <a:gd name="connsiteY21" fmla="*/ 54281 h 194805"/>
                <a:gd name="connsiteX22" fmla="*/ 146438 w 174634"/>
                <a:gd name="connsiteY22" fmla="*/ 30102 h 194805"/>
                <a:gd name="connsiteX23" fmla="*/ 124448 w 174634"/>
                <a:gd name="connsiteY23" fmla="*/ 15346 h 194805"/>
                <a:gd name="connsiteX24" fmla="*/ 89417 w 174634"/>
                <a:gd name="connsiteY24" fmla="*/ 9254 h 19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634" h="194805">
                  <a:moveTo>
                    <a:pt x="84086" y="194692"/>
                  </a:moveTo>
                  <a:cubicBezTo>
                    <a:pt x="60897" y="195927"/>
                    <a:pt x="38298" y="187076"/>
                    <a:pt x="22115" y="170418"/>
                  </a:cubicBezTo>
                  <a:cubicBezTo>
                    <a:pt x="7455" y="154425"/>
                    <a:pt x="30" y="130722"/>
                    <a:pt x="30" y="99784"/>
                  </a:cubicBezTo>
                  <a:cubicBezTo>
                    <a:pt x="-332" y="83287"/>
                    <a:pt x="2581" y="66885"/>
                    <a:pt x="8597" y="51520"/>
                  </a:cubicBezTo>
                  <a:cubicBezTo>
                    <a:pt x="13328" y="39151"/>
                    <a:pt x="21249" y="28250"/>
                    <a:pt x="31539" y="19916"/>
                  </a:cubicBezTo>
                  <a:cubicBezTo>
                    <a:pt x="59326" y="-955"/>
                    <a:pt x="96005" y="-5792"/>
                    <a:pt x="128256" y="7160"/>
                  </a:cubicBezTo>
                  <a:cubicBezTo>
                    <a:pt x="137547" y="11123"/>
                    <a:pt x="145981" y="16844"/>
                    <a:pt x="153102" y="24009"/>
                  </a:cubicBezTo>
                  <a:cubicBezTo>
                    <a:pt x="160060" y="31984"/>
                    <a:pt x="165277" y="41321"/>
                    <a:pt x="168428" y="51425"/>
                  </a:cubicBezTo>
                  <a:lnTo>
                    <a:pt x="168428" y="51425"/>
                  </a:lnTo>
                  <a:cubicBezTo>
                    <a:pt x="172759" y="64595"/>
                    <a:pt x="174854" y="78400"/>
                    <a:pt x="174616" y="92263"/>
                  </a:cubicBezTo>
                  <a:cubicBezTo>
                    <a:pt x="174616" y="125391"/>
                    <a:pt x="166048" y="150998"/>
                    <a:pt x="149104" y="168418"/>
                  </a:cubicBezTo>
                  <a:cubicBezTo>
                    <a:pt x="132073" y="185899"/>
                    <a:pt x="108484" y="195431"/>
                    <a:pt x="84086" y="194692"/>
                  </a:cubicBezTo>
                  <a:close/>
                  <a:moveTo>
                    <a:pt x="89417" y="9254"/>
                  </a:moveTo>
                  <a:cubicBezTo>
                    <a:pt x="70454" y="9362"/>
                    <a:pt x="52054" y="15719"/>
                    <a:pt x="37060" y="27341"/>
                  </a:cubicBezTo>
                  <a:cubicBezTo>
                    <a:pt x="28064" y="34682"/>
                    <a:pt x="21163" y="44272"/>
                    <a:pt x="17070" y="55138"/>
                  </a:cubicBezTo>
                  <a:cubicBezTo>
                    <a:pt x="11501" y="69382"/>
                    <a:pt x="8816" y="84590"/>
                    <a:pt x="9169" y="99879"/>
                  </a:cubicBezTo>
                  <a:cubicBezTo>
                    <a:pt x="9169" y="128437"/>
                    <a:pt x="15832" y="150046"/>
                    <a:pt x="28969" y="164230"/>
                  </a:cubicBezTo>
                  <a:cubicBezTo>
                    <a:pt x="43381" y="178997"/>
                    <a:pt x="63486" y="186779"/>
                    <a:pt x="84086" y="185553"/>
                  </a:cubicBezTo>
                  <a:cubicBezTo>
                    <a:pt x="106028" y="186371"/>
                    <a:pt x="127276" y="177823"/>
                    <a:pt x="142535" y="162041"/>
                  </a:cubicBezTo>
                  <a:cubicBezTo>
                    <a:pt x="157671" y="146429"/>
                    <a:pt x="165382" y="123011"/>
                    <a:pt x="165382" y="92358"/>
                  </a:cubicBezTo>
                  <a:cubicBezTo>
                    <a:pt x="165648" y="79442"/>
                    <a:pt x="163754" y="66571"/>
                    <a:pt x="159766" y="54281"/>
                  </a:cubicBezTo>
                  <a:lnTo>
                    <a:pt x="159766" y="54281"/>
                  </a:lnTo>
                  <a:cubicBezTo>
                    <a:pt x="157024" y="45395"/>
                    <a:pt x="152483" y="37166"/>
                    <a:pt x="146438" y="30102"/>
                  </a:cubicBezTo>
                  <a:cubicBezTo>
                    <a:pt x="140117" y="23824"/>
                    <a:pt x="132654" y="18816"/>
                    <a:pt x="124448" y="15346"/>
                  </a:cubicBezTo>
                  <a:cubicBezTo>
                    <a:pt x="113320" y="10905"/>
                    <a:pt x="101392" y="8830"/>
                    <a:pt x="89417" y="9254"/>
                  </a:cubicBezTo>
                  <a:close/>
                </a:path>
              </a:pathLst>
            </a:custGeom>
            <a:solidFill>
              <a:srgbClr val="5C2D90"/>
            </a:solidFill>
            <a:ln w="9508"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F09F36BB-DD29-A645-9498-F80071B880CE}"/>
                </a:ext>
              </a:extLst>
            </p:cNvPr>
            <p:cNvSpPr/>
            <p:nvPr/>
          </p:nvSpPr>
          <p:spPr>
            <a:xfrm>
              <a:off x="7128852" y="1393550"/>
              <a:ext cx="98910" cy="84638"/>
            </a:xfrm>
            <a:custGeom>
              <a:avLst/>
              <a:gdLst>
                <a:gd name="connsiteX0" fmla="*/ 49504 w 98910"/>
                <a:gd name="connsiteY0" fmla="*/ 84638 h 84638"/>
                <a:gd name="connsiteX1" fmla="*/ 98909 w 98910"/>
                <a:gd name="connsiteY1" fmla="*/ 26665 h 84638"/>
                <a:gd name="connsiteX2" fmla="*/ 72845 w 98910"/>
                <a:gd name="connsiteY2" fmla="*/ 188 h 84638"/>
                <a:gd name="connsiteX3" fmla="*/ 49504 w 98910"/>
                <a:gd name="connsiteY3" fmla="*/ 14004 h 84638"/>
                <a:gd name="connsiteX4" fmla="*/ 13996 w 98910"/>
                <a:gd name="connsiteY4" fmla="*/ 3049 h 84638"/>
                <a:gd name="connsiteX5" fmla="*/ 3 w 98910"/>
                <a:gd name="connsiteY5" fmla="*/ 26665 h 84638"/>
                <a:gd name="connsiteX6" fmla="*/ 49504 w 98910"/>
                <a:gd name="connsiteY6" fmla="*/ 84638 h 8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10" h="84638">
                  <a:moveTo>
                    <a:pt x="49504" y="84638"/>
                  </a:moveTo>
                  <a:cubicBezTo>
                    <a:pt x="49504" y="84638"/>
                    <a:pt x="98909" y="59412"/>
                    <a:pt x="98909" y="26665"/>
                  </a:cubicBezTo>
                  <a:cubicBezTo>
                    <a:pt x="99024" y="12155"/>
                    <a:pt x="87353" y="301"/>
                    <a:pt x="72845" y="188"/>
                  </a:cubicBezTo>
                  <a:cubicBezTo>
                    <a:pt x="63107" y="113"/>
                    <a:pt x="54121" y="5429"/>
                    <a:pt x="49504" y="14004"/>
                  </a:cubicBezTo>
                  <a:cubicBezTo>
                    <a:pt x="42726" y="1175"/>
                    <a:pt x="26828" y="-3730"/>
                    <a:pt x="13996" y="3049"/>
                  </a:cubicBezTo>
                  <a:cubicBezTo>
                    <a:pt x="5267" y="7664"/>
                    <a:pt x="-140" y="16788"/>
                    <a:pt x="3" y="26665"/>
                  </a:cubicBezTo>
                  <a:cubicBezTo>
                    <a:pt x="3" y="59412"/>
                    <a:pt x="49504" y="84638"/>
                    <a:pt x="49504" y="84638"/>
                  </a:cubicBezTo>
                  <a:close/>
                </a:path>
              </a:pathLst>
            </a:custGeom>
            <a:solidFill>
              <a:srgbClr val="5C2D90"/>
            </a:solidFill>
            <a:ln w="9508" cap="flat">
              <a:noFill/>
              <a:prstDash val="solid"/>
              <a:miter/>
            </a:ln>
          </p:spPr>
          <p:txBody>
            <a:bodyPr rtlCol="0" anchor="ctr"/>
            <a:lstStyle/>
            <a:p>
              <a:endParaRPr lang="en-US"/>
            </a:p>
          </p:txBody>
        </p:sp>
        <p:sp>
          <p:nvSpPr>
            <p:cNvPr id="36" name="Graphic 2">
              <a:extLst>
                <a:ext uri="{FF2B5EF4-FFF2-40B4-BE49-F238E27FC236}">
                  <a16:creationId xmlns:a16="http://schemas.microsoft.com/office/drawing/2014/main" id="{F09F36BB-DD29-A645-9498-F80071B880CE}"/>
                </a:ext>
              </a:extLst>
            </p:cNvPr>
            <p:cNvSpPr/>
            <p:nvPr/>
          </p:nvSpPr>
          <p:spPr>
            <a:xfrm>
              <a:off x="7369202" y="1496561"/>
              <a:ext cx="117027" cy="118541"/>
            </a:xfrm>
            <a:custGeom>
              <a:avLst/>
              <a:gdLst>
                <a:gd name="connsiteX0" fmla="*/ 34858 w 117027"/>
                <a:gd name="connsiteY0" fmla="*/ 4760 h 118541"/>
                <a:gd name="connsiteX1" fmla="*/ 34858 w 117027"/>
                <a:gd name="connsiteY1" fmla="*/ 4760 h 118541"/>
                <a:gd name="connsiteX2" fmla="*/ 31716 w 117027"/>
                <a:gd name="connsiteY2" fmla="*/ 6283 h 118541"/>
                <a:gd name="connsiteX3" fmla="*/ 28956 w 117027"/>
                <a:gd name="connsiteY3" fmla="*/ 7806 h 118541"/>
                <a:gd name="connsiteX4" fmla="*/ 21911 w 117027"/>
                <a:gd name="connsiteY4" fmla="*/ 12756 h 118541"/>
                <a:gd name="connsiteX5" fmla="*/ 20674 w 117027"/>
                <a:gd name="connsiteY5" fmla="*/ 13803 h 118541"/>
                <a:gd name="connsiteX6" fmla="*/ 9536 w 117027"/>
                <a:gd name="connsiteY6" fmla="*/ 26749 h 118541"/>
                <a:gd name="connsiteX7" fmla="*/ 17 w 117027"/>
                <a:gd name="connsiteY7" fmla="*/ 60448 h 118541"/>
                <a:gd name="connsiteX8" fmla="*/ 6395 w 117027"/>
                <a:gd name="connsiteY8" fmla="*/ 86055 h 118541"/>
                <a:gd name="connsiteX9" fmla="*/ 10774 w 117027"/>
                <a:gd name="connsiteY9" fmla="*/ 93481 h 118541"/>
                <a:gd name="connsiteX10" fmla="*/ 22292 w 117027"/>
                <a:gd name="connsiteY10" fmla="*/ 105856 h 118541"/>
                <a:gd name="connsiteX11" fmla="*/ 36762 w 117027"/>
                <a:gd name="connsiteY11" fmla="*/ 114328 h 118541"/>
                <a:gd name="connsiteX12" fmla="*/ 70841 w 117027"/>
                <a:gd name="connsiteY12" fmla="*/ 117184 h 118541"/>
                <a:gd name="connsiteX13" fmla="*/ 99400 w 117027"/>
                <a:gd name="connsiteY13" fmla="*/ 101667 h 118541"/>
                <a:gd name="connsiteX14" fmla="*/ 115297 w 117027"/>
                <a:gd name="connsiteY14" fmla="*/ 73109 h 118541"/>
                <a:gd name="connsiteX15" fmla="*/ 116915 w 117027"/>
                <a:gd name="connsiteY15" fmla="*/ 55593 h 118541"/>
                <a:gd name="connsiteX16" fmla="*/ 115868 w 117027"/>
                <a:gd name="connsiteY16" fmla="*/ 46740 h 118541"/>
                <a:gd name="connsiteX17" fmla="*/ 113393 w 117027"/>
                <a:gd name="connsiteY17" fmla="*/ 38268 h 118541"/>
                <a:gd name="connsiteX18" fmla="*/ 92831 w 117027"/>
                <a:gd name="connsiteY18" fmla="*/ 11423 h 118541"/>
                <a:gd name="connsiteX19" fmla="*/ 60656 w 117027"/>
                <a:gd name="connsiteY19" fmla="*/ 0 h 118541"/>
                <a:gd name="connsiteX20" fmla="*/ 58276 w 117027"/>
                <a:gd name="connsiteY20" fmla="*/ 0 h 118541"/>
                <a:gd name="connsiteX21" fmla="*/ 34858 w 117027"/>
                <a:gd name="connsiteY21" fmla="*/ 5045 h 118541"/>
                <a:gd name="connsiteX22" fmla="*/ 69033 w 117027"/>
                <a:gd name="connsiteY22" fmla="*/ 4760 h 118541"/>
                <a:gd name="connsiteX23" fmla="*/ 82645 w 117027"/>
                <a:gd name="connsiteY23" fmla="*/ 9519 h 118541"/>
                <a:gd name="connsiteX24" fmla="*/ 94545 w 117027"/>
                <a:gd name="connsiteY24" fmla="*/ 17611 h 118541"/>
                <a:gd name="connsiteX25" fmla="*/ 104064 w 117027"/>
                <a:gd name="connsiteY25" fmla="*/ 28177 h 118541"/>
                <a:gd name="connsiteX26" fmla="*/ 110442 w 117027"/>
                <a:gd name="connsiteY26" fmla="*/ 41124 h 118541"/>
                <a:gd name="connsiteX27" fmla="*/ 113298 w 117027"/>
                <a:gd name="connsiteY27" fmla="*/ 55498 h 118541"/>
                <a:gd name="connsiteX28" fmla="*/ 112441 w 117027"/>
                <a:gd name="connsiteY28" fmla="*/ 70348 h 118541"/>
                <a:gd name="connsiteX29" fmla="*/ 107777 w 117027"/>
                <a:gd name="connsiteY29" fmla="*/ 84247 h 118541"/>
                <a:gd name="connsiteX30" fmla="*/ 99780 w 117027"/>
                <a:gd name="connsiteY30" fmla="*/ 96146 h 118541"/>
                <a:gd name="connsiteX31" fmla="*/ 89404 w 117027"/>
                <a:gd name="connsiteY31" fmla="*/ 105665 h 118541"/>
                <a:gd name="connsiteX32" fmla="*/ 76839 w 117027"/>
                <a:gd name="connsiteY32" fmla="*/ 112139 h 118541"/>
                <a:gd name="connsiteX33" fmla="*/ 62655 w 117027"/>
                <a:gd name="connsiteY33" fmla="*/ 115185 h 118541"/>
                <a:gd name="connsiteX34" fmla="*/ 47995 w 117027"/>
                <a:gd name="connsiteY34" fmla="*/ 114233 h 118541"/>
                <a:gd name="connsiteX35" fmla="*/ 33811 w 117027"/>
                <a:gd name="connsiteY35" fmla="*/ 109473 h 118541"/>
                <a:gd name="connsiteX36" fmla="*/ 22292 w 117027"/>
                <a:gd name="connsiteY36" fmla="*/ 101572 h 118541"/>
                <a:gd name="connsiteX37" fmla="*/ 12773 w 117027"/>
                <a:gd name="connsiteY37" fmla="*/ 90720 h 118541"/>
                <a:gd name="connsiteX38" fmla="*/ 6490 w 117027"/>
                <a:gd name="connsiteY38" fmla="*/ 77964 h 118541"/>
                <a:gd name="connsiteX39" fmla="*/ 4491 w 117027"/>
                <a:gd name="connsiteY39" fmla="*/ 48739 h 118541"/>
                <a:gd name="connsiteX40" fmla="*/ 9251 w 117027"/>
                <a:gd name="connsiteY40" fmla="*/ 34841 h 118541"/>
                <a:gd name="connsiteX41" fmla="*/ 15438 w 117027"/>
                <a:gd name="connsiteY41" fmla="*/ 25322 h 118541"/>
                <a:gd name="connsiteX42" fmla="*/ 15438 w 117027"/>
                <a:gd name="connsiteY42" fmla="*/ 25322 h 118541"/>
                <a:gd name="connsiteX43" fmla="*/ 15438 w 117027"/>
                <a:gd name="connsiteY43" fmla="*/ 25322 h 118541"/>
                <a:gd name="connsiteX44" fmla="*/ 15438 w 117027"/>
                <a:gd name="connsiteY44" fmla="*/ 25322 h 118541"/>
                <a:gd name="connsiteX45" fmla="*/ 16771 w 117027"/>
                <a:gd name="connsiteY45" fmla="*/ 23703 h 118541"/>
                <a:gd name="connsiteX46" fmla="*/ 18389 w 117027"/>
                <a:gd name="connsiteY46" fmla="*/ 21990 h 118541"/>
                <a:gd name="connsiteX47" fmla="*/ 18389 w 117027"/>
                <a:gd name="connsiteY47" fmla="*/ 21990 h 118541"/>
                <a:gd name="connsiteX48" fmla="*/ 27338 w 117027"/>
                <a:gd name="connsiteY48" fmla="*/ 14279 h 118541"/>
                <a:gd name="connsiteX49" fmla="*/ 39808 w 117027"/>
                <a:gd name="connsiteY49" fmla="*/ 7996 h 118541"/>
                <a:gd name="connsiteX50" fmla="*/ 54754 w 117027"/>
                <a:gd name="connsiteY50" fmla="*/ 3808 h 118541"/>
                <a:gd name="connsiteX51" fmla="*/ 69033 w 117027"/>
                <a:gd name="connsiteY51" fmla="*/ 4760 h 118541"/>
                <a:gd name="connsiteX52" fmla="*/ 4681 w 117027"/>
                <a:gd name="connsiteY52" fmla="*/ 48073 h 118541"/>
                <a:gd name="connsiteX53" fmla="*/ 4681 w 117027"/>
                <a:gd name="connsiteY53" fmla="*/ 48073 h 118541"/>
                <a:gd name="connsiteX54" fmla="*/ 107491 w 117027"/>
                <a:gd name="connsiteY54" fmla="*/ 83961 h 118541"/>
                <a:gd name="connsiteX55" fmla="*/ 107491 w 117027"/>
                <a:gd name="connsiteY55" fmla="*/ 83961 h 118541"/>
                <a:gd name="connsiteX56" fmla="*/ 12297 w 117027"/>
                <a:gd name="connsiteY56" fmla="*/ 90149 h 118541"/>
                <a:gd name="connsiteX57" fmla="*/ 12297 w 117027"/>
                <a:gd name="connsiteY57" fmla="*/ 90149 h 118541"/>
                <a:gd name="connsiteX58" fmla="*/ 21816 w 117027"/>
                <a:gd name="connsiteY58" fmla="*/ 101191 h 118541"/>
                <a:gd name="connsiteX59" fmla="*/ 21816 w 117027"/>
                <a:gd name="connsiteY59" fmla="*/ 101191 h 118541"/>
                <a:gd name="connsiteX60" fmla="*/ 88928 w 117027"/>
                <a:gd name="connsiteY60" fmla="*/ 105380 h 118541"/>
                <a:gd name="connsiteX61" fmla="*/ 88928 w 117027"/>
                <a:gd name="connsiteY61" fmla="*/ 105380 h 118541"/>
                <a:gd name="connsiteX62" fmla="*/ 33335 w 117027"/>
                <a:gd name="connsiteY62" fmla="*/ 109092 h 118541"/>
                <a:gd name="connsiteX63" fmla="*/ 33335 w 117027"/>
                <a:gd name="connsiteY63" fmla="*/ 109092 h 118541"/>
                <a:gd name="connsiteX64" fmla="*/ 61893 w 117027"/>
                <a:gd name="connsiteY64" fmla="*/ 114994 h 118541"/>
                <a:gd name="connsiteX65" fmla="*/ 61893 w 117027"/>
                <a:gd name="connsiteY65" fmla="*/ 114994 h 11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27" h="118541">
                  <a:moveTo>
                    <a:pt x="34858" y="4760"/>
                  </a:moveTo>
                  <a:lnTo>
                    <a:pt x="34858" y="4760"/>
                  </a:lnTo>
                  <a:lnTo>
                    <a:pt x="31716" y="6283"/>
                  </a:lnTo>
                  <a:lnTo>
                    <a:pt x="28956" y="7806"/>
                  </a:lnTo>
                  <a:cubicBezTo>
                    <a:pt x="26509" y="9314"/>
                    <a:pt x="24158" y="10967"/>
                    <a:pt x="21911" y="12756"/>
                  </a:cubicBezTo>
                  <a:lnTo>
                    <a:pt x="20674" y="13803"/>
                  </a:lnTo>
                  <a:cubicBezTo>
                    <a:pt x="16343" y="17546"/>
                    <a:pt x="12592" y="21909"/>
                    <a:pt x="9536" y="26749"/>
                  </a:cubicBezTo>
                  <a:cubicBezTo>
                    <a:pt x="3054" y="36771"/>
                    <a:pt x="-269" y="48514"/>
                    <a:pt x="17" y="60448"/>
                  </a:cubicBezTo>
                  <a:cubicBezTo>
                    <a:pt x="112" y="69365"/>
                    <a:pt x="2302" y="78134"/>
                    <a:pt x="6395" y="86055"/>
                  </a:cubicBezTo>
                  <a:cubicBezTo>
                    <a:pt x="7652" y="88647"/>
                    <a:pt x="9117" y="91130"/>
                    <a:pt x="10774" y="93481"/>
                  </a:cubicBezTo>
                  <a:cubicBezTo>
                    <a:pt x="14001" y="98135"/>
                    <a:pt x="17885" y="102302"/>
                    <a:pt x="22292" y="105856"/>
                  </a:cubicBezTo>
                  <a:cubicBezTo>
                    <a:pt x="26681" y="109363"/>
                    <a:pt x="31555" y="112217"/>
                    <a:pt x="36762" y="114328"/>
                  </a:cubicBezTo>
                  <a:cubicBezTo>
                    <a:pt x="47576" y="118703"/>
                    <a:pt x="59456" y="119699"/>
                    <a:pt x="70841" y="117184"/>
                  </a:cubicBezTo>
                  <a:cubicBezTo>
                    <a:pt x="81646" y="114840"/>
                    <a:pt x="91556" y="109457"/>
                    <a:pt x="99400" y="101667"/>
                  </a:cubicBezTo>
                  <a:cubicBezTo>
                    <a:pt x="107262" y="93821"/>
                    <a:pt x="112774" y="83928"/>
                    <a:pt x="115297" y="73109"/>
                  </a:cubicBezTo>
                  <a:cubicBezTo>
                    <a:pt x="116734" y="67389"/>
                    <a:pt x="117286" y="61480"/>
                    <a:pt x="116915" y="55593"/>
                  </a:cubicBezTo>
                  <a:cubicBezTo>
                    <a:pt x="116801" y="52619"/>
                    <a:pt x="116449" y="49659"/>
                    <a:pt x="115868" y="46740"/>
                  </a:cubicBezTo>
                  <a:cubicBezTo>
                    <a:pt x="115278" y="43853"/>
                    <a:pt x="114450" y="41020"/>
                    <a:pt x="113393" y="38268"/>
                  </a:cubicBezTo>
                  <a:cubicBezTo>
                    <a:pt x="109252" y="27536"/>
                    <a:pt x="102113" y="18218"/>
                    <a:pt x="92831" y="11423"/>
                  </a:cubicBezTo>
                  <a:cubicBezTo>
                    <a:pt x="83502" y="4467"/>
                    <a:pt x="72288" y="486"/>
                    <a:pt x="60656" y="0"/>
                  </a:cubicBezTo>
                  <a:lnTo>
                    <a:pt x="58276" y="0"/>
                  </a:lnTo>
                  <a:cubicBezTo>
                    <a:pt x="50203" y="39"/>
                    <a:pt x="42226" y="1757"/>
                    <a:pt x="34858" y="5045"/>
                  </a:cubicBezTo>
                  <a:close/>
                  <a:moveTo>
                    <a:pt x="69033" y="4760"/>
                  </a:moveTo>
                  <a:cubicBezTo>
                    <a:pt x="73764" y="5714"/>
                    <a:pt x="78352" y="7315"/>
                    <a:pt x="82645" y="9519"/>
                  </a:cubicBezTo>
                  <a:cubicBezTo>
                    <a:pt x="86948" y="11693"/>
                    <a:pt x="90946" y="14412"/>
                    <a:pt x="94545" y="17611"/>
                  </a:cubicBezTo>
                  <a:cubicBezTo>
                    <a:pt x="98124" y="20749"/>
                    <a:pt x="101313" y="24294"/>
                    <a:pt x="104064" y="28177"/>
                  </a:cubicBezTo>
                  <a:cubicBezTo>
                    <a:pt x="106720" y="32213"/>
                    <a:pt x="108862" y="36561"/>
                    <a:pt x="110442" y="41124"/>
                  </a:cubicBezTo>
                  <a:cubicBezTo>
                    <a:pt x="112003" y="45773"/>
                    <a:pt x="112965" y="50604"/>
                    <a:pt x="113298" y="55498"/>
                  </a:cubicBezTo>
                  <a:cubicBezTo>
                    <a:pt x="113583" y="60464"/>
                    <a:pt x="113298" y="65448"/>
                    <a:pt x="112441" y="70348"/>
                  </a:cubicBezTo>
                  <a:cubicBezTo>
                    <a:pt x="111403" y="75139"/>
                    <a:pt x="109842" y="79799"/>
                    <a:pt x="107777" y="84247"/>
                  </a:cubicBezTo>
                  <a:cubicBezTo>
                    <a:pt x="105606" y="88522"/>
                    <a:pt x="102922" y="92518"/>
                    <a:pt x="99780" y="96146"/>
                  </a:cubicBezTo>
                  <a:cubicBezTo>
                    <a:pt x="96725" y="99735"/>
                    <a:pt x="93240" y="102932"/>
                    <a:pt x="89404" y="105665"/>
                  </a:cubicBezTo>
                  <a:cubicBezTo>
                    <a:pt x="85492" y="108326"/>
                    <a:pt x="81275" y="110499"/>
                    <a:pt x="76839" y="112139"/>
                  </a:cubicBezTo>
                  <a:cubicBezTo>
                    <a:pt x="72260" y="113770"/>
                    <a:pt x="67500" y="114794"/>
                    <a:pt x="62655" y="115185"/>
                  </a:cubicBezTo>
                  <a:cubicBezTo>
                    <a:pt x="57752" y="115488"/>
                    <a:pt x="52821" y="115169"/>
                    <a:pt x="47995" y="114233"/>
                  </a:cubicBezTo>
                  <a:cubicBezTo>
                    <a:pt x="43083" y="113249"/>
                    <a:pt x="38323" y="111650"/>
                    <a:pt x="33811" y="109473"/>
                  </a:cubicBezTo>
                  <a:cubicBezTo>
                    <a:pt x="29651" y="107340"/>
                    <a:pt x="25776" y="104684"/>
                    <a:pt x="22292" y="101572"/>
                  </a:cubicBezTo>
                  <a:cubicBezTo>
                    <a:pt x="18675" y="98372"/>
                    <a:pt x="15476" y="94726"/>
                    <a:pt x="12773" y="90720"/>
                  </a:cubicBezTo>
                  <a:cubicBezTo>
                    <a:pt x="10193" y="86726"/>
                    <a:pt x="8080" y="82446"/>
                    <a:pt x="6490" y="77964"/>
                  </a:cubicBezTo>
                  <a:cubicBezTo>
                    <a:pt x="3339" y="68552"/>
                    <a:pt x="2654" y="58492"/>
                    <a:pt x="4491" y="48739"/>
                  </a:cubicBezTo>
                  <a:cubicBezTo>
                    <a:pt x="5491" y="43924"/>
                    <a:pt x="7090" y="39255"/>
                    <a:pt x="9251" y="34841"/>
                  </a:cubicBezTo>
                  <a:cubicBezTo>
                    <a:pt x="11002" y="31478"/>
                    <a:pt x="13078" y="28290"/>
                    <a:pt x="15438" y="25322"/>
                  </a:cubicBezTo>
                  <a:lnTo>
                    <a:pt x="15438" y="25322"/>
                  </a:lnTo>
                  <a:lnTo>
                    <a:pt x="15438" y="25322"/>
                  </a:lnTo>
                  <a:lnTo>
                    <a:pt x="15438" y="25322"/>
                  </a:lnTo>
                  <a:cubicBezTo>
                    <a:pt x="15915" y="24806"/>
                    <a:pt x="16352" y="24266"/>
                    <a:pt x="16771" y="23703"/>
                  </a:cubicBezTo>
                  <a:lnTo>
                    <a:pt x="18389" y="21990"/>
                  </a:lnTo>
                  <a:lnTo>
                    <a:pt x="18389" y="21990"/>
                  </a:lnTo>
                  <a:cubicBezTo>
                    <a:pt x="21122" y="19144"/>
                    <a:pt x="24120" y="16562"/>
                    <a:pt x="27338" y="14279"/>
                  </a:cubicBezTo>
                  <a:cubicBezTo>
                    <a:pt x="31222" y="11682"/>
                    <a:pt x="35410" y="9573"/>
                    <a:pt x="39808" y="7996"/>
                  </a:cubicBezTo>
                  <a:cubicBezTo>
                    <a:pt x="44568" y="5907"/>
                    <a:pt x="49604" y="4497"/>
                    <a:pt x="54754" y="3808"/>
                  </a:cubicBezTo>
                  <a:cubicBezTo>
                    <a:pt x="59532" y="3536"/>
                    <a:pt x="64330" y="3855"/>
                    <a:pt x="69033" y="4760"/>
                  </a:cubicBezTo>
                  <a:close/>
                  <a:moveTo>
                    <a:pt x="4681" y="48073"/>
                  </a:moveTo>
                  <a:lnTo>
                    <a:pt x="4681" y="48073"/>
                  </a:lnTo>
                  <a:close/>
                  <a:moveTo>
                    <a:pt x="107491" y="83961"/>
                  </a:moveTo>
                  <a:lnTo>
                    <a:pt x="107491" y="83961"/>
                  </a:lnTo>
                  <a:close/>
                  <a:moveTo>
                    <a:pt x="12297" y="90149"/>
                  </a:moveTo>
                  <a:lnTo>
                    <a:pt x="12297" y="90149"/>
                  </a:lnTo>
                  <a:close/>
                  <a:moveTo>
                    <a:pt x="21816" y="101191"/>
                  </a:moveTo>
                  <a:lnTo>
                    <a:pt x="21816" y="101191"/>
                  </a:lnTo>
                  <a:close/>
                  <a:moveTo>
                    <a:pt x="88928" y="105380"/>
                  </a:moveTo>
                  <a:lnTo>
                    <a:pt x="88928" y="105380"/>
                  </a:lnTo>
                  <a:close/>
                  <a:moveTo>
                    <a:pt x="33335" y="109092"/>
                  </a:moveTo>
                  <a:lnTo>
                    <a:pt x="33335" y="109092"/>
                  </a:lnTo>
                  <a:close/>
                  <a:moveTo>
                    <a:pt x="61893" y="114994"/>
                  </a:moveTo>
                  <a:lnTo>
                    <a:pt x="61893" y="114994"/>
                  </a:lnTo>
                  <a:close/>
                </a:path>
              </a:pathLst>
            </a:custGeom>
            <a:solidFill>
              <a:srgbClr val="5C2D90"/>
            </a:solidFill>
            <a:ln w="9508" cap="flat">
              <a:noFill/>
              <a:prstDash val="solid"/>
              <a:miter/>
            </a:ln>
          </p:spPr>
          <p:txBody>
            <a:bodyPr rtlCol="0" anchor="ctr"/>
            <a:lstStyle/>
            <a:p>
              <a:endParaRPr lang="en-US"/>
            </a:p>
          </p:txBody>
        </p:sp>
        <p:sp>
          <p:nvSpPr>
            <p:cNvPr id="37" name="Graphic 2">
              <a:extLst>
                <a:ext uri="{FF2B5EF4-FFF2-40B4-BE49-F238E27FC236}">
                  <a16:creationId xmlns:a16="http://schemas.microsoft.com/office/drawing/2014/main" id="{F09F36BB-DD29-A645-9498-F80071B880CE}"/>
                </a:ext>
              </a:extLst>
            </p:cNvPr>
            <p:cNvSpPr/>
            <p:nvPr/>
          </p:nvSpPr>
          <p:spPr>
            <a:xfrm>
              <a:off x="7384379" y="1513312"/>
              <a:ext cx="38089" cy="100909"/>
            </a:xfrm>
            <a:custGeom>
              <a:avLst/>
              <a:gdLst>
                <a:gd name="connsiteX0" fmla="*/ 1975 w 38089"/>
                <a:gd name="connsiteY0" fmla="*/ 479 h 100909"/>
                <a:gd name="connsiteX1" fmla="*/ 1404 w 38089"/>
                <a:gd name="connsiteY1" fmla="*/ 1717 h 100909"/>
                <a:gd name="connsiteX2" fmla="*/ 1404 w 38089"/>
                <a:gd name="connsiteY2" fmla="*/ 3906 h 100909"/>
                <a:gd name="connsiteX3" fmla="*/ 1404 w 38089"/>
                <a:gd name="connsiteY3" fmla="*/ 6762 h 100909"/>
                <a:gd name="connsiteX4" fmla="*/ 1404 w 38089"/>
                <a:gd name="connsiteY4" fmla="*/ 9237 h 100909"/>
                <a:gd name="connsiteX5" fmla="*/ 2070 w 38089"/>
                <a:gd name="connsiteY5" fmla="*/ 11807 h 100909"/>
                <a:gd name="connsiteX6" fmla="*/ 3974 w 38089"/>
                <a:gd name="connsiteY6" fmla="*/ 15425 h 100909"/>
                <a:gd name="connsiteX7" fmla="*/ 5021 w 38089"/>
                <a:gd name="connsiteY7" fmla="*/ 16853 h 100909"/>
                <a:gd name="connsiteX8" fmla="*/ 7401 w 38089"/>
                <a:gd name="connsiteY8" fmla="*/ 19423 h 100909"/>
                <a:gd name="connsiteX9" fmla="*/ 10257 w 38089"/>
                <a:gd name="connsiteY9" fmla="*/ 21993 h 100909"/>
                <a:gd name="connsiteX10" fmla="*/ 10257 w 38089"/>
                <a:gd name="connsiteY10" fmla="*/ 21993 h 100909"/>
                <a:gd name="connsiteX11" fmla="*/ 10257 w 38089"/>
                <a:gd name="connsiteY11" fmla="*/ 21993 h 100909"/>
                <a:gd name="connsiteX12" fmla="*/ 10257 w 38089"/>
                <a:gd name="connsiteY12" fmla="*/ 21993 h 100909"/>
                <a:gd name="connsiteX13" fmla="*/ 11780 w 38089"/>
                <a:gd name="connsiteY13" fmla="*/ 23516 h 100909"/>
                <a:gd name="connsiteX14" fmla="*/ 13399 w 38089"/>
                <a:gd name="connsiteY14" fmla="*/ 25420 h 100909"/>
                <a:gd name="connsiteX15" fmla="*/ 14541 w 38089"/>
                <a:gd name="connsiteY15" fmla="*/ 27514 h 100909"/>
                <a:gd name="connsiteX16" fmla="*/ 14541 w 38089"/>
                <a:gd name="connsiteY16" fmla="*/ 29037 h 100909"/>
                <a:gd name="connsiteX17" fmla="*/ 14541 w 38089"/>
                <a:gd name="connsiteY17" fmla="*/ 30275 h 100909"/>
                <a:gd name="connsiteX18" fmla="*/ 14541 w 38089"/>
                <a:gd name="connsiteY18" fmla="*/ 32084 h 100909"/>
                <a:gd name="connsiteX19" fmla="*/ 14541 w 38089"/>
                <a:gd name="connsiteY19" fmla="*/ 33607 h 100909"/>
                <a:gd name="connsiteX20" fmla="*/ 13970 w 38089"/>
                <a:gd name="connsiteY20" fmla="*/ 35320 h 100909"/>
                <a:gd name="connsiteX21" fmla="*/ 12827 w 38089"/>
                <a:gd name="connsiteY21" fmla="*/ 36939 h 100909"/>
                <a:gd name="connsiteX22" fmla="*/ 10543 w 38089"/>
                <a:gd name="connsiteY22" fmla="*/ 39033 h 100909"/>
                <a:gd name="connsiteX23" fmla="*/ 8068 w 38089"/>
                <a:gd name="connsiteY23" fmla="*/ 41032 h 100909"/>
                <a:gd name="connsiteX24" fmla="*/ 5973 w 38089"/>
                <a:gd name="connsiteY24" fmla="*/ 42460 h 100909"/>
                <a:gd name="connsiteX25" fmla="*/ 3403 w 38089"/>
                <a:gd name="connsiteY25" fmla="*/ 44173 h 100909"/>
                <a:gd name="connsiteX26" fmla="*/ 1023 w 38089"/>
                <a:gd name="connsiteY26" fmla="*/ 46648 h 100909"/>
                <a:gd name="connsiteX27" fmla="*/ 547 w 38089"/>
                <a:gd name="connsiteY27" fmla="*/ 47600 h 100909"/>
                <a:gd name="connsiteX28" fmla="*/ 547 w 38089"/>
                <a:gd name="connsiteY28" fmla="*/ 48457 h 100909"/>
                <a:gd name="connsiteX29" fmla="*/ 71 w 38089"/>
                <a:gd name="connsiteY29" fmla="*/ 50361 h 100909"/>
                <a:gd name="connsiteX30" fmla="*/ 71 w 38089"/>
                <a:gd name="connsiteY30" fmla="*/ 51979 h 100909"/>
                <a:gd name="connsiteX31" fmla="*/ 833 w 38089"/>
                <a:gd name="connsiteY31" fmla="*/ 53978 h 100909"/>
                <a:gd name="connsiteX32" fmla="*/ 6164 w 38089"/>
                <a:gd name="connsiteY32" fmla="*/ 56929 h 100909"/>
                <a:gd name="connsiteX33" fmla="*/ 8163 w 38089"/>
                <a:gd name="connsiteY33" fmla="*/ 56929 h 100909"/>
                <a:gd name="connsiteX34" fmla="*/ 9591 w 38089"/>
                <a:gd name="connsiteY34" fmla="*/ 56263 h 100909"/>
                <a:gd name="connsiteX35" fmla="*/ 11209 w 38089"/>
                <a:gd name="connsiteY35" fmla="*/ 55311 h 100909"/>
                <a:gd name="connsiteX36" fmla="*/ 15683 w 38089"/>
                <a:gd name="connsiteY36" fmla="*/ 51694 h 100909"/>
                <a:gd name="connsiteX37" fmla="*/ 15683 w 38089"/>
                <a:gd name="connsiteY37" fmla="*/ 51694 h 100909"/>
                <a:gd name="connsiteX38" fmla="*/ 18539 w 38089"/>
                <a:gd name="connsiteY38" fmla="*/ 50075 h 100909"/>
                <a:gd name="connsiteX39" fmla="*/ 19967 w 38089"/>
                <a:gd name="connsiteY39" fmla="*/ 50075 h 100909"/>
                <a:gd name="connsiteX40" fmla="*/ 21395 w 38089"/>
                <a:gd name="connsiteY40" fmla="*/ 50075 h 100909"/>
                <a:gd name="connsiteX41" fmla="*/ 23013 w 38089"/>
                <a:gd name="connsiteY41" fmla="*/ 50647 h 100909"/>
                <a:gd name="connsiteX42" fmla="*/ 25679 w 38089"/>
                <a:gd name="connsiteY42" fmla="*/ 52455 h 100909"/>
                <a:gd name="connsiteX43" fmla="*/ 26631 w 38089"/>
                <a:gd name="connsiteY43" fmla="*/ 53407 h 100909"/>
                <a:gd name="connsiteX44" fmla="*/ 27678 w 38089"/>
                <a:gd name="connsiteY44" fmla="*/ 54740 h 100909"/>
                <a:gd name="connsiteX45" fmla="*/ 28439 w 38089"/>
                <a:gd name="connsiteY45" fmla="*/ 55977 h 100909"/>
                <a:gd name="connsiteX46" fmla="*/ 29011 w 38089"/>
                <a:gd name="connsiteY46" fmla="*/ 57310 h 100909"/>
                <a:gd name="connsiteX47" fmla="*/ 29011 w 38089"/>
                <a:gd name="connsiteY47" fmla="*/ 59500 h 100909"/>
                <a:gd name="connsiteX48" fmla="*/ 29011 w 38089"/>
                <a:gd name="connsiteY48" fmla="*/ 61594 h 100909"/>
                <a:gd name="connsiteX49" fmla="*/ 29011 w 38089"/>
                <a:gd name="connsiteY49" fmla="*/ 63593 h 100909"/>
                <a:gd name="connsiteX50" fmla="*/ 28439 w 38089"/>
                <a:gd name="connsiteY50" fmla="*/ 65306 h 100909"/>
                <a:gd name="connsiteX51" fmla="*/ 26916 w 38089"/>
                <a:gd name="connsiteY51" fmla="*/ 67591 h 100909"/>
                <a:gd name="connsiteX52" fmla="*/ 26059 w 38089"/>
                <a:gd name="connsiteY52" fmla="*/ 68638 h 100909"/>
                <a:gd name="connsiteX53" fmla="*/ 24631 w 38089"/>
                <a:gd name="connsiteY53" fmla="*/ 70923 h 100909"/>
                <a:gd name="connsiteX54" fmla="*/ 24060 w 38089"/>
                <a:gd name="connsiteY54" fmla="*/ 72065 h 100909"/>
                <a:gd name="connsiteX55" fmla="*/ 23584 w 38089"/>
                <a:gd name="connsiteY55" fmla="*/ 74064 h 100909"/>
                <a:gd name="connsiteX56" fmla="*/ 24441 w 38089"/>
                <a:gd name="connsiteY56" fmla="*/ 79871 h 100909"/>
                <a:gd name="connsiteX57" fmla="*/ 28059 w 38089"/>
                <a:gd name="connsiteY57" fmla="*/ 84821 h 100909"/>
                <a:gd name="connsiteX58" fmla="*/ 29962 w 38089"/>
                <a:gd name="connsiteY58" fmla="*/ 86915 h 100909"/>
                <a:gd name="connsiteX59" fmla="*/ 31581 w 38089"/>
                <a:gd name="connsiteY59" fmla="*/ 89010 h 100909"/>
                <a:gd name="connsiteX60" fmla="*/ 32723 w 38089"/>
                <a:gd name="connsiteY60" fmla="*/ 90723 h 100909"/>
                <a:gd name="connsiteX61" fmla="*/ 34246 w 38089"/>
                <a:gd name="connsiteY61" fmla="*/ 95959 h 100909"/>
                <a:gd name="connsiteX62" fmla="*/ 34246 w 38089"/>
                <a:gd name="connsiteY62" fmla="*/ 98434 h 100909"/>
                <a:gd name="connsiteX63" fmla="*/ 34246 w 38089"/>
                <a:gd name="connsiteY63" fmla="*/ 98434 h 100909"/>
                <a:gd name="connsiteX64" fmla="*/ 35388 w 38089"/>
                <a:gd name="connsiteY64" fmla="*/ 100814 h 100909"/>
                <a:gd name="connsiteX65" fmla="*/ 37768 w 38089"/>
                <a:gd name="connsiteY65" fmla="*/ 99671 h 100909"/>
                <a:gd name="connsiteX66" fmla="*/ 37768 w 38089"/>
                <a:gd name="connsiteY66" fmla="*/ 93769 h 100909"/>
                <a:gd name="connsiteX67" fmla="*/ 35769 w 38089"/>
                <a:gd name="connsiteY67" fmla="*/ 88248 h 100909"/>
                <a:gd name="connsiteX68" fmla="*/ 32152 w 38089"/>
                <a:gd name="connsiteY68" fmla="*/ 83298 h 100909"/>
                <a:gd name="connsiteX69" fmla="*/ 30248 w 38089"/>
                <a:gd name="connsiteY69" fmla="*/ 81204 h 100909"/>
                <a:gd name="connsiteX70" fmla="*/ 28534 w 38089"/>
                <a:gd name="connsiteY70" fmla="*/ 79110 h 100909"/>
                <a:gd name="connsiteX71" fmla="*/ 27392 w 38089"/>
                <a:gd name="connsiteY71" fmla="*/ 76920 h 100909"/>
                <a:gd name="connsiteX72" fmla="*/ 27392 w 38089"/>
                <a:gd name="connsiteY72" fmla="*/ 75587 h 100909"/>
                <a:gd name="connsiteX73" fmla="*/ 27392 w 38089"/>
                <a:gd name="connsiteY73" fmla="*/ 74064 h 100909"/>
                <a:gd name="connsiteX74" fmla="*/ 27392 w 38089"/>
                <a:gd name="connsiteY74" fmla="*/ 72827 h 100909"/>
                <a:gd name="connsiteX75" fmla="*/ 27963 w 38089"/>
                <a:gd name="connsiteY75" fmla="*/ 71684 h 100909"/>
                <a:gd name="connsiteX76" fmla="*/ 27963 w 38089"/>
                <a:gd name="connsiteY76" fmla="*/ 71684 h 100909"/>
                <a:gd name="connsiteX77" fmla="*/ 30153 w 38089"/>
                <a:gd name="connsiteY77" fmla="*/ 68733 h 100909"/>
                <a:gd name="connsiteX78" fmla="*/ 31962 w 38089"/>
                <a:gd name="connsiteY78" fmla="*/ 65782 h 100909"/>
                <a:gd name="connsiteX79" fmla="*/ 32913 w 38089"/>
                <a:gd name="connsiteY79" fmla="*/ 62165 h 100909"/>
                <a:gd name="connsiteX80" fmla="*/ 32913 w 38089"/>
                <a:gd name="connsiteY80" fmla="*/ 59404 h 100909"/>
                <a:gd name="connsiteX81" fmla="*/ 32913 w 38089"/>
                <a:gd name="connsiteY81" fmla="*/ 56739 h 100909"/>
                <a:gd name="connsiteX82" fmla="*/ 32057 w 38089"/>
                <a:gd name="connsiteY82" fmla="*/ 53978 h 100909"/>
                <a:gd name="connsiteX83" fmla="*/ 29677 w 38089"/>
                <a:gd name="connsiteY83" fmla="*/ 50266 h 100909"/>
                <a:gd name="connsiteX84" fmla="*/ 27297 w 38089"/>
                <a:gd name="connsiteY84" fmla="*/ 47981 h 100909"/>
                <a:gd name="connsiteX85" fmla="*/ 24060 w 38089"/>
                <a:gd name="connsiteY85" fmla="*/ 46077 h 100909"/>
                <a:gd name="connsiteX86" fmla="*/ 19491 w 38089"/>
                <a:gd name="connsiteY86" fmla="*/ 45411 h 100909"/>
                <a:gd name="connsiteX87" fmla="*/ 18539 w 38089"/>
                <a:gd name="connsiteY87" fmla="*/ 45411 h 100909"/>
                <a:gd name="connsiteX88" fmla="*/ 14826 w 38089"/>
                <a:gd name="connsiteY88" fmla="*/ 47029 h 100909"/>
                <a:gd name="connsiteX89" fmla="*/ 8353 w 38089"/>
                <a:gd name="connsiteY89" fmla="*/ 51979 h 100909"/>
                <a:gd name="connsiteX90" fmla="*/ 7020 w 38089"/>
                <a:gd name="connsiteY90" fmla="*/ 52741 h 100909"/>
                <a:gd name="connsiteX91" fmla="*/ 5688 w 38089"/>
                <a:gd name="connsiteY91" fmla="*/ 52741 h 100909"/>
                <a:gd name="connsiteX92" fmla="*/ 4831 w 38089"/>
                <a:gd name="connsiteY92" fmla="*/ 52741 h 100909"/>
                <a:gd name="connsiteX93" fmla="*/ 3974 w 38089"/>
                <a:gd name="connsiteY93" fmla="*/ 52170 h 100909"/>
                <a:gd name="connsiteX94" fmla="*/ 3974 w 38089"/>
                <a:gd name="connsiteY94" fmla="*/ 51598 h 100909"/>
                <a:gd name="connsiteX95" fmla="*/ 3974 w 38089"/>
                <a:gd name="connsiteY95" fmla="*/ 51598 h 100909"/>
                <a:gd name="connsiteX96" fmla="*/ 3974 w 38089"/>
                <a:gd name="connsiteY96" fmla="*/ 51598 h 100909"/>
                <a:gd name="connsiteX97" fmla="*/ 3974 w 38089"/>
                <a:gd name="connsiteY97" fmla="*/ 50837 h 100909"/>
                <a:gd name="connsiteX98" fmla="*/ 3974 w 38089"/>
                <a:gd name="connsiteY98" fmla="*/ 49314 h 100909"/>
                <a:gd name="connsiteX99" fmla="*/ 4546 w 38089"/>
                <a:gd name="connsiteY99" fmla="*/ 48457 h 100909"/>
                <a:gd name="connsiteX100" fmla="*/ 6925 w 38089"/>
                <a:gd name="connsiteY100" fmla="*/ 46458 h 100909"/>
                <a:gd name="connsiteX101" fmla="*/ 11780 w 38089"/>
                <a:gd name="connsiteY101" fmla="*/ 43126 h 100909"/>
                <a:gd name="connsiteX102" fmla="*/ 14065 w 38089"/>
                <a:gd name="connsiteY102" fmla="*/ 41318 h 100909"/>
                <a:gd name="connsiteX103" fmla="*/ 16159 w 38089"/>
                <a:gd name="connsiteY103" fmla="*/ 39033 h 100909"/>
                <a:gd name="connsiteX104" fmla="*/ 17492 w 38089"/>
                <a:gd name="connsiteY104" fmla="*/ 37034 h 100909"/>
                <a:gd name="connsiteX105" fmla="*/ 18063 w 38089"/>
                <a:gd name="connsiteY105" fmla="*/ 35130 h 100909"/>
                <a:gd name="connsiteX106" fmla="*/ 18539 w 38089"/>
                <a:gd name="connsiteY106" fmla="*/ 31893 h 100909"/>
                <a:gd name="connsiteX107" fmla="*/ 18539 w 38089"/>
                <a:gd name="connsiteY107" fmla="*/ 28657 h 100909"/>
                <a:gd name="connsiteX108" fmla="*/ 17587 w 38089"/>
                <a:gd name="connsiteY108" fmla="*/ 25515 h 100909"/>
                <a:gd name="connsiteX109" fmla="*/ 11495 w 38089"/>
                <a:gd name="connsiteY109" fmla="*/ 18376 h 100909"/>
                <a:gd name="connsiteX110" fmla="*/ 8829 w 38089"/>
                <a:gd name="connsiteY110" fmla="*/ 15710 h 100909"/>
                <a:gd name="connsiteX111" fmla="*/ 7687 w 38089"/>
                <a:gd name="connsiteY111" fmla="*/ 14378 h 100909"/>
                <a:gd name="connsiteX112" fmla="*/ 6640 w 38089"/>
                <a:gd name="connsiteY112" fmla="*/ 13045 h 100909"/>
                <a:gd name="connsiteX113" fmla="*/ 5307 w 38089"/>
                <a:gd name="connsiteY113" fmla="*/ 10284 h 100909"/>
                <a:gd name="connsiteX114" fmla="*/ 4641 w 38089"/>
                <a:gd name="connsiteY114" fmla="*/ 6857 h 100909"/>
                <a:gd name="connsiteX115" fmla="*/ 4641 w 38089"/>
                <a:gd name="connsiteY115" fmla="*/ 4573 h 100909"/>
                <a:gd name="connsiteX116" fmla="*/ 4641 w 38089"/>
                <a:gd name="connsiteY116" fmla="*/ 2098 h 100909"/>
                <a:gd name="connsiteX117" fmla="*/ 4641 w 38089"/>
                <a:gd name="connsiteY117" fmla="*/ 765 h 100909"/>
                <a:gd name="connsiteX118" fmla="*/ 3308 w 38089"/>
                <a:gd name="connsiteY118" fmla="*/ 98 h 100909"/>
                <a:gd name="connsiteX119" fmla="*/ 3308 w 38089"/>
                <a:gd name="connsiteY119" fmla="*/ 98 h 100909"/>
                <a:gd name="connsiteX120" fmla="*/ 2070 w 38089"/>
                <a:gd name="connsiteY120" fmla="*/ 98 h 100909"/>
                <a:gd name="connsiteX121" fmla="*/ 15017 w 38089"/>
                <a:gd name="connsiteY121" fmla="*/ 30656 h 100909"/>
                <a:gd name="connsiteX122" fmla="*/ 15017 w 38089"/>
                <a:gd name="connsiteY122" fmla="*/ 30656 h 100909"/>
                <a:gd name="connsiteX123" fmla="*/ 8639 w 38089"/>
                <a:gd name="connsiteY123" fmla="*/ 40842 h 100909"/>
                <a:gd name="connsiteX124" fmla="*/ 8639 w 38089"/>
                <a:gd name="connsiteY124" fmla="*/ 40842 h 100909"/>
                <a:gd name="connsiteX125" fmla="*/ 8639 w 38089"/>
                <a:gd name="connsiteY125" fmla="*/ 40842 h 100909"/>
                <a:gd name="connsiteX126" fmla="*/ 15778 w 38089"/>
                <a:gd name="connsiteY126" fmla="*/ 51408 h 100909"/>
                <a:gd name="connsiteX127" fmla="*/ 15778 w 38089"/>
                <a:gd name="connsiteY127" fmla="*/ 51408 h 100909"/>
                <a:gd name="connsiteX128" fmla="*/ 4736 w 38089"/>
                <a:gd name="connsiteY128" fmla="*/ 52741 h 100909"/>
                <a:gd name="connsiteX129" fmla="*/ 4736 w 38089"/>
                <a:gd name="connsiteY129" fmla="*/ 52741 h 10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8089" h="100909">
                  <a:moveTo>
                    <a:pt x="1975" y="479"/>
                  </a:moveTo>
                  <a:cubicBezTo>
                    <a:pt x="1604" y="779"/>
                    <a:pt x="1385" y="1237"/>
                    <a:pt x="1404" y="1717"/>
                  </a:cubicBezTo>
                  <a:cubicBezTo>
                    <a:pt x="1404" y="2478"/>
                    <a:pt x="1404" y="3240"/>
                    <a:pt x="1404" y="3906"/>
                  </a:cubicBezTo>
                  <a:cubicBezTo>
                    <a:pt x="1309" y="4855"/>
                    <a:pt x="1309" y="5812"/>
                    <a:pt x="1404" y="6762"/>
                  </a:cubicBezTo>
                  <a:cubicBezTo>
                    <a:pt x="1318" y="7585"/>
                    <a:pt x="1318" y="8415"/>
                    <a:pt x="1404" y="9237"/>
                  </a:cubicBezTo>
                  <a:cubicBezTo>
                    <a:pt x="1537" y="10115"/>
                    <a:pt x="1756" y="10976"/>
                    <a:pt x="2070" y="11807"/>
                  </a:cubicBezTo>
                  <a:cubicBezTo>
                    <a:pt x="2556" y="13088"/>
                    <a:pt x="3194" y="14303"/>
                    <a:pt x="3974" y="15425"/>
                  </a:cubicBezTo>
                  <a:lnTo>
                    <a:pt x="5021" y="16853"/>
                  </a:lnTo>
                  <a:lnTo>
                    <a:pt x="7401" y="19423"/>
                  </a:lnTo>
                  <a:cubicBezTo>
                    <a:pt x="8353" y="20375"/>
                    <a:pt x="9305" y="21136"/>
                    <a:pt x="10257" y="21993"/>
                  </a:cubicBezTo>
                  <a:lnTo>
                    <a:pt x="10257" y="21993"/>
                  </a:lnTo>
                  <a:lnTo>
                    <a:pt x="10257" y="21993"/>
                  </a:lnTo>
                  <a:lnTo>
                    <a:pt x="10257" y="21993"/>
                  </a:lnTo>
                  <a:lnTo>
                    <a:pt x="11780" y="23516"/>
                  </a:lnTo>
                  <a:cubicBezTo>
                    <a:pt x="12399" y="24082"/>
                    <a:pt x="12942" y="24721"/>
                    <a:pt x="13399" y="25420"/>
                  </a:cubicBezTo>
                  <a:cubicBezTo>
                    <a:pt x="13836" y="26086"/>
                    <a:pt x="14217" y="26786"/>
                    <a:pt x="14541" y="27514"/>
                  </a:cubicBezTo>
                  <a:cubicBezTo>
                    <a:pt x="14541" y="27514"/>
                    <a:pt x="14541" y="28466"/>
                    <a:pt x="14541" y="29037"/>
                  </a:cubicBezTo>
                  <a:cubicBezTo>
                    <a:pt x="14541" y="29609"/>
                    <a:pt x="14541" y="29799"/>
                    <a:pt x="14541" y="30275"/>
                  </a:cubicBezTo>
                  <a:lnTo>
                    <a:pt x="14541" y="32084"/>
                  </a:lnTo>
                  <a:cubicBezTo>
                    <a:pt x="14588" y="32590"/>
                    <a:pt x="14588" y="33100"/>
                    <a:pt x="14541" y="33607"/>
                  </a:cubicBezTo>
                  <a:cubicBezTo>
                    <a:pt x="14398" y="34191"/>
                    <a:pt x="14198" y="34764"/>
                    <a:pt x="13970" y="35320"/>
                  </a:cubicBezTo>
                  <a:cubicBezTo>
                    <a:pt x="13675" y="35917"/>
                    <a:pt x="13294" y="36463"/>
                    <a:pt x="12827" y="36939"/>
                  </a:cubicBezTo>
                  <a:cubicBezTo>
                    <a:pt x="12133" y="37708"/>
                    <a:pt x="11371" y="38409"/>
                    <a:pt x="10543" y="39033"/>
                  </a:cubicBezTo>
                  <a:cubicBezTo>
                    <a:pt x="9762" y="39751"/>
                    <a:pt x="8934" y="40418"/>
                    <a:pt x="8068" y="41032"/>
                  </a:cubicBezTo>
                  <a:lnTo>
                    <a:pt x="5973" y="42460"/>
                  </a:lnTo>
                  <a:cubicBezTo>
                    <a:pt x="5079" y="42964"/>
                    <a:pt x="4212" y="43537"/>
                    <a:pt x="3403" y="44173"/>
                  </a:cubicBezTo>
                  <a:cubicBezTo>
                    <a:pt x="2518" y="44903"/>
                    <a:pt x="1718" y="45733"/>
                    <a:pt x="1023" y="46648"/>
                  </a:cubicBezTo>
                  <a:cubicBezTo>
                    <a:pt x="1023" y="46648"/>
                    <a:pt x="1023" y="47315"/>
                    <a:pt x="547" y="47600"/>
                  </a:cubicBezTo>
                  <a:lnTo>
                    <a:pt x="547" y="48457"/>
                  </a:lnTo>
                  <a:cubicBezTo>
                    <a:pt x="309" y="49070"/>
                    <a:pt x="148" y="49709"/>
                    <a:pt x="71" y="50361"/>
                  </a:cubicBezTo>
                  <a:cubicBezTo>
                    <a:pt x="-24" y="50896"/>
                    <a:pt x="-24" y="51444"/>
                    <a:pt x="71" y="51979"/>
                  </a:cubicBezTo>
                  <a:cubicBezTo>
                    <a:pt x="186" y="52691"/>
                    <a:pt x="443" y="53373"/>
                    <a:pt x="833" y="53978"/>
                  </a:cubicBezTo>
                  <a:cubicBezTo>
                    <a:pt x="2109" y="55679"/>
                    <a:pt x="4051" y="56753"/>
                    <a:pt x="6164" y="56929"/>
                  </a:cubicBezTo>
                  <a:cubicBezTo>
                    <a:pt x="6830" y="57022"/>
                    <a:pt x="7497" y="57022"/>
                    <a:pt x="8163" y="56929"/>
                  </a:cubicBezTo>
                  <a:cubicBezTo>
                    <a:pt x="8667" y="56787"/>
                    <a:pt x="9153" y="56561"/>
                    <a:pt x="9591" y="56263"/>
                  </a:cubicBezTo>
                  <a:lnTo>
                    <a:pt x="11209" y="55311"/>
                  </a:lnTo>
                  <a:lnTo>
                    <a:pt x="15683" y="51694"/>
                  </a:lnTo>
                  <a:lnTo>
                    <a:pt x="15683" y="51694"/>
                  </a:lnTo>
                  <a:cubicBezTo>
                    <a:pt x="16587" y="51079"/>
                    <a:pt x="17549" y="50537"/>
                    <a:pt x="18539" y="50075"/>
                  </a:cubicBezTo>
                  <a:lnTo>
                    <a:pt x="19967" y="50075"/>
                  </a:lnTo>
                  <a:lnTo>
                    <a:pt x="21395" y="50075"/>
                  </a:lnTo>
                  <a:cubicBezTo>
                    <a:pt x="21966" y="50164"/>
                    <a:pt x="22518" y="50358"/>
                    <a:pt x="23013" y="50647"/>
                  </a:cubicBezTo>
                  <a:cubicBezTo>
                    <a:pt x="23956" y="51161"/>
                    <a:pt x="24850" y="51767"/>
                    <a:pt x="25679" y="52455"/>
                  </a:cubicBezTo>
                  <a:lnTo>
                    <a:pt x="26631" y="53407"/>
                  </a:lnTo>
                  <a:cubicBezTo>
                    <a:pt x="27030" y="53809"/>
                    <a:pt x="27383" y="54256"/>
                    <a:pt x="27678" y="54740"/>
                  </a:cubicBezTo>
                  <a:lnTo>
                    <a:pt x="28439" y="55977"/>
                  </a:lnTo>
                  <a:lnTo>
                    <a:pt x="29011" y="57310"/>
                  </a:lnTo>
                  <a:cubicBezTo>
                    <a:pt x="29058" y="58039"/>
                    <a:pt x="29058" y="58770"/>
                    <a:pt x="29011" y="59500"/>
                  </a:cubicBezTo>
                  <a:cubicBezTo>
                    <a:pt x="29058" y="60197"/>
                    <a:pt x="29058" y="60897"/>
                    <a:pt x="29011" y="61594"/>
                  </a:cubicBezTo>
                  <a:cubicBezTo>
                    <a:pt x="29058" y="62259"/>
                    <a:pt x="29058" y="62928"/>
                    <a:pt x="29011" y="63593"/>
                  </a:cubicBezTo>
                  <a:cubicBezTo>
                    <a:pt x="28906" y="64189"/>
                    <a:pt x="28715" y="64767"/>
                    <a:pt x="28439" y="65306"/>
                  </a:cubicBezTo>
                  <a:cubicBezTo>
                    <a:pt x="28001" y="66111"/>
                    <a:pt x="27487" y="66875"/>
                    <a:pt x="26916" y="67591"/>
                  </a:cubicBezTo>
                  <a:lnTo>
                    <a:pt x="26059" y="68638"/>
                  </a:lnTo>
                  <a:cubicBezTo>
                    <a:pt x="25498" y="69341"/>
                    <a:pt x="25012" y="70108"/>
                    <a:pt x="24631" y="70923"/>
                  </a:cubicBezTo>
                  <a:lnTo>
                    <a:pt x="24060" y="72065"/>
                  </a:lnTo>
                  <a:cubicBezTo>
                    <a:pt x="23860" y="72720"/>
                    <a:pt x="23699" y="73388"/>
                    <a:pt x="23584" y="74064"/>
                  </a:cubicBezTo>
                  <a:cubicBezTo>
                    <a:pt x="23289" y="76042"/>
                    <a:pt x="23584" y="78063"/>
                    <a:pt x="24441" y="79871"/>
                  </a:cubicBezTo>
                  <a:cubicBezTo>
                    <a:pt x="25384" y="81697"/>
                    <a:pt x="26602" y="83367"/>
                    <a:pt x="28059" y="84821"/>
                  </a:cubicBezTo>
                  <a:lnTo>
                    <a:pt x="29962" y="86915"/>
                  </a:lnTo>
                  <a:cubicBezTo>
                    <a:pt x="30553" y="87571"/>
                    <a:pt x="31095" y="88272"/>
                    <a:pt x="31581" y="89010"/>
                  </a:cubicBezTo>
                  <a:lnTo>
                    <a:pt x="32723" y="90723"/>
                  </a:lnTo>
                  <a:cubicBezTo>
                    <a:pt x="33542" y="92362"/>
                    <a:pt x="34056" y="94136"/>
                    <a:pt x="34246" y="95959"/>
                  </a:cubicBezTo>
                  <a:cubicBezTo>
                    <a:pt x="34341" y="96781"/>
                    <a:pt x="34341" y="97611"/>
                    <a:pt x="34246" y="98434"/>
                  </a:cubicBezTo>
                  <a:lnTo>
                    <a:pt x="34246" y="98434"/>
                  </a:lnTo>
                  <a:cubicBezTo>
                    <a:pt x="33970" y="99402"/>
                    <a:pt x="34465" y="100421"/>
                    <a:pt x="35388" y="100814"/>
                  </a:cubicBezTo>
                  <a:cubicBezTo>
                    <a:pt x="36359" y="101134"/>
                    <a:pt x="37407" y="100630"/>
                    <a:pt x="37768" y="99671"/>
                  </a:cubicBezTo>
                  <a:cubicBezTo>
                    <a:pt x="38197" y="97728"/>
                    <a:pt x="38197" y="95713"/>
                    <a:pt x="37768" y="93769"/>
                  </a:cubicBezTo>
                  <a:cubicBezTo>
                    <a:pt x="37492" y="91810"/>
                    <a:pt x="36807" y="89930"/>
                    <a:pt x="35769" y="88248"/>
                  </a:cubicBezTo>
                  <a:cubicBezTo>
                    <a:pt x="34760" y="86463"/>
                    <a:pt x="33542" y="84802"/>
                    <a:pt x="32152" y="83298"/>
                  </a:cubicBezTo>
                  <a:lnTo>
                    <a:pt x="30248" y="81204"/>
                  </a:lnTo>
                  <a:lnTo>
                    <a:pt x="28534" y="79110"/>
                  </a:lnTo>
                  <a:lnTo>
                    <a:pt x="27392" y="76920"/>
                  </a:lnTo>
                  <a:cubicBezTo>
                    <a:pt x="27344" y="76477"/>
                    <a:pt x="27344" y="76030"/>
                    <a:pt x="27392" y="75587"/>
                  </a:cubicBezTo>
                  <a:cubicBezTo>
                    <a:pt x="27297" y="75085"/>
                    <a:pt x="27297" y="74567"/>
                    <a:pt x="27392" y="74064"/>
                  </a:cubicBezTo>
                  <a:lnTo>
                    <a:pt x="27392" y="72827"/>
                  </a:lnTo>
                  <a:lnTo>
                    <a:pt x="27963" y="71684"/>
                  </a:lnTo>
                  <a:lnTo>
                    <a:pt x="27963" y="71684"/>
                  </a:lnTo>
                  <a:cubicBezTo>
                    <a:pt x="28639" y="70662"/>
                    <a:pt x="29372" y="69677"/>
                    <a:pt x="30153" y="68733"/>
                  </a:cubicBezTo>
                  <a:cubicBezTo>
                    <a:pt x="30876" y="67830"/>
                    <a:pt x="31485" y="66839"/>
                    <a:pt x="31962" y="65782"/>
                  </a:cubicBezTo>
                  <a:cubicBezTo>
                    <a:pt x="32466" y="64633"/>
                    <a:pt x="32789" y="63413"/>
                    <a:pt x="32913" y="62165"/>
                  </a:cubicBezTo>
                  <a:cubicBezTo>
                    <a:pt x="33009" y="61247"/>
                    <a:pt x="33009" y="60322"/>
                    <a:pt x="32913" y="59404"/>
                  </a:cubicBezTo>
                  <a:cubicBezTo>
                    <a:pt x="32961" y="58517"/>
                    <a:pt x="32961" y="57627"/>
                    <a:pt x="32913" y="56739"/>
                  </a:cubicBezTo>
                  <a:cubicBezTo>
                    <a:pt x="32771" y="55780"/>
                    <a:pt x="32485" y="54849"/>
                    <a:pt x="32057" y="53978"/>
                  </a:cubicBezTo>
                  <a:cubicBezTo>
                    <a:pt x="31447" y="52633"/>
                    <a:pt x="30648" y="51383"/>
                    <a:pt x="29677" y="50266"/>
                  </a:cubicBezTo>
                  <a:cubicBezTo>
                    <a:pt x="28953" y="49434"/>
                    <a:pt x="28163" y="48668"/>
                    <a:pt x="27297" y="47981"/>
                  </a:cubicBezTo>
                  <a:cubicBezTo>
                    <a:pt x="26307" y="47202"/>
                    <a:pt x="25222" y="46562"/>
                    <a:pt x="24060" y="46077"/>
                  </a:cubicBezTo>
                  <a:cubicBezTo>
                    <a:pt x="22613" y="45483"/>
                    <a:pt x="21043" y="45255"/>
                    <a:pt x="19491" y="45411"/>
                  </a:cubicBezTo>
                  <a:lnTo>
                    <a:pt x="18539" y="45411"/>
                  </a:lnTo>
                  <a:cubicBezTo>
                    <a:pt x="17187" y="45653"/>
                    <a:pt x="15921" y="46207"/>
                    <a:pt x="14826" y="47029"/>
                  </a:cubicBezTo>
                  <a:cubicBezTo>
                    <a:pt x="12542" y="48457"/>
                    <a:pt x="10543" y="50361"/>
                    <a:pt x="8353" y="51979"/>
                  </a:cubicBezTo>
                  <a:lnTo>
                    <a:pt x="7020" y="52741"/>
                  </a:lnTo>
                  <a:lnTo>
                    <a:pt x="5688" y="52741"/>
                  </a:lnTo>
                  <a:lnTo>
                    <a:pt x="4831" y="52741"/>
                  </a:lnTo>
                  <a:lnTo>
                    <a:pt x="3974" y="52170"/>
                  </a:lnTo>
                  <a:lnTo>
                    <a:pt x="3974" y="51598"/>
                  </a:lnTo>
                  <a:lnTo>
                    <a:pt x="3974" y="51598"/>
                  </a:lnTo>
                  <a:lnTo>
                    <a:pt x="3974" y="51598"/>
                  </a:lnTo>
                  <a:cubicBezTo>
                    <a:pt x="3936" y="51346"/>
                    <a:pt x="3936" y="51089"/>
                    <a:pt x="3974" y="50837"/>
                  </a:cubicBezTo>
                  <a:cubicBezTo>
                    <a:pt x="3936" y="50330"/>
                    <a:pt x="3936" y="49820"/>
                    <a:pt x="3974" y="49314"/>
                  </a:cubicBezTo>
                  <a:lnTo>
                    <a:pt x="4546" y="48457"/>
                  </a:lnTo>
                  <a:cubicBezTo>
                    <a:pt x="5288" y="47736"/>
                    <a:pt x="6088" y="47067"/>
                    <a:pt x="6925" y="46458"/>
                  </a:cubicBezTo>
                  <a:cubicBezTo>
                    <a:pt x="8639" y="45316"/>
                    <a:pt x="10257" y="44269"/>
                    <a:pt x="11780" y="43126"/>
                  </a:cubicBezTo>
                  <a:lnTo>
                    <a:pt x="14065" y="41318"/>
                  </a:lnTo>
                  <a:cubicBezTo>
                    <a:pt x="14855" y="40649"/>
                    <a:pt x="15559" y="39882"/>
                    <a:pt x="16159" y="39033"/>
                  </a:cubicBezTo>
                  <a:cubicBezTo>
                    <a:pt x="16683" y="38426"/>
                    <a:pt x="17130" y="37753"/>
                    <a:pt x="17492" y="37034"/>
                  </a:cubicBezTo>
                  <a:cubicBezTo>
                    <a:pt x="17768" y="36428"/>
                    <a:pt x="17958" y="35788"/>
                    <a:pt x="18063" y="35130"/>
                  </a:cubicBezTo>
                  <a:cubicBezTo>
                    <a:pt x="18358" y="34076"/>
                    <a:pt x="18520" y="32988"/>
                    <a:pt x="18539" y="31893"/>
                  </a:cubicBezTo>
                  <a:cubicBezTo>
                    <a:pt x="18539" y="30751"/>
                    <a:pt x="18539" y="29704"/>
                    <a:pt x="18539" y="28657"/>
                  </a:cubicBezTo>
                  <a:cubicBezTo>
                    <a:pt x="18377" y="27568"/>
                    <a:pt x="18063" y="26508"/>
                    <a:pt x="17587" y="25515"/>
                  </a:cubicBezTo>
                  <a:cubicBezTo>
                    <a:pt x="16121" y="22707"/>
                    <a:pt x="14036" y="20266"/>
                    <a:pt x="11495" y="18376"/>
                  </a:cubicBezTo>
                  <a:cubicBezTo>
                    <a:pt x="10562" y="17535"/>
                    <a:pt x="9667" y="16646"/>
                    <a:pt x="8829" y="15710"/>
                  </a:cubicBezTo>
                  <a:lnTo>
                    <a:pt x="7687" y="14378"/>
                  </a:lnTo>
                  <a:lnTo>
                    <a:pt x="6640" y="13045"/>
                  </a:lnTo>
                  <a:cubicBezTo>
                    <a:pt x="6097" y="12174"/>
                    <a:pt x="5650" y="11249"/>
                    <a:pt x="5307" y="10284"/>
                  </a:cubicBezTo>
                  <a:cubicBezTo>
                    <a:pt x="4993" y="9162"/>
                    <a:pt x="4774" y="8016"/>
                    <a:pt x="4641" y="6857"/>
                  </a:cubicBezTo>
                  <a:cubicBezTo>
                    <a:pt x="4593" y="6097"/>
                    <a:pt x="4593" y="5333"/>
                    <a:pt x="4641" y="4573"/>
                  </a:cubicBezTo>
                  <a:lnTo>
                    <a:pt x="4641" y="2098"/>
                  </a:lnTo>
                  <a:cubicBezTo>
                    <a:pt x="4831" y="1674"/>
                    <a:pt x="4831" y="1188"/>
                    <a:pt x="4641" y="765"/>
                  </a:cubicBezTo>
                  <a:cubicBezTo>
                    <a:pt x="4298" y="379"/>
                    <a:pt x="3822" y="140"/>
                    <a:pt x="3308" y="98"/>
                  </a:cubicBezTo>
                  <a:lnTo>
                    <a:pt x="3308" y="98"/>
                  </a:lnTo>
                  <a:cubicBezTo>
                    <a:pt x="2908" y="-33"/>
                    <a:pt x="2470" y="-33"/>
                    <a:pt x="2070" y="98"/>
                  </a:cubicBezTo>
                  <a:close/>
                  <a:moveTo>
                    <a:pt x="15017" y="30656"/>
                  </a:moveTo>
                  <a:lnTo>
                    <a:pt x="15017" y="30656"/>
                  </a:lnTo>
                  <a:close/>
                  <a:moveTo>
                    <a:pt x="8639" y="40842"/>
                  </a:moveTo>
                  <a:lnTo>
                    <a:pt x="8639" y="40842"/>
                  </a:lnTo>
                  <a:lnTo>
                    <a:pt x="8639" y="40842"/>
                  </a:lnTo>
                  <a:close/>
                  <a:moveTo>
                    <a:pt x="15778" y="51408"/>
                  </a:moveTo>
                  <a:lnTo>
                    <a:pt x="15778" y="51408"/>
                  </a:lnTo>
                  <a:close/>
                  <a:moveTo>
                    <a:pt x="4736" y="52741"/>
                  </a:moveTo>
                  <a:lnTo>
                    <a:pt x="4736" y="52741"/>
                  </a:lnTo>
                  <a:close/>
                </a:path>
              </a:pathLst>
            </a:custGeom>
            <a:solidFill>
              <a:srgbClr val="5C2D90"/>
            </a:solidFill>
            <a:ln w="9508"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F09F36BB-DD29-A645-9498-F80071B880CE}"/>
                </a:ext>
              </a:extLst>
            </p:cNvPr>
            <p:cNvSpPr/>
            <p:nvPr/>
          </p:nvSpPr>
          <p:spPr>
            <a:xfrm>
              <a:off x="7435629" y="1589851"/>
              <a:ext cx="30473" cy="23001"/>
            </a:xfrm>
            <a:custGeom>
              <a:avLst/>
              <a:gdLst>
                <a:gd name="connsiteX0" fmla="*/ 23168 w 30473"/>
                <a:gd name="connsiteY0" fmla="*/ 0 h 23001"/>
                <a:gd name="connsiteX1" fmla="*/ 21454 w 30473"/>
                <a:gd name="connsiteY1" fmla="*/ 761 h 23001"/>
                <a:gd name="connsiteX2" fmla="*/ 16885 w 30473"/>
                <a:gd name="connsiteY2" fmla="*/ 4188 h 23001"/>
                <a:gd name="connsiteX3" fmla="*/ 15076 w 30473"/>
                <a:gd name="connsiteY3" fmla="*/ 5997 h 23001"/>
                <a:gd name="connsiteX4" fmla="*/ 12792 w 30473"/>
                <a:gd name="connsiteY4" fmla="*/ 7996 h 23001"/>
                <a:gd name="connsiteX5" fmla="*/ 12221 w 30473"/>
                <a:gd name="connsiteY5" fmla="*/ 7996 h 23001"/>
                <a:gd name="connsiteX6" fmla="*/ 9650 w 30473"/>
                <a:gd name="connsiteY6" fmla="*/ 9424 h 23001"/>
                <a:gd name="connsiteX7" fmla="*/ 7461 w 30473"/>
                <a:gd name="connsiteY7" fmla="*/ 9424 h 23001"/>
                <a:gd name="connsiteX8" fmla="*/ 5938 w 30473"/>
                <a:gd name="connsiteY8" fmla="*/ 9424 h 23001"/>
                <a:gd name="connsiteX9" fmla="*/ 4415 w 30473"/>
                <a:gd name="connsiteY9" fmla="*/ 9424 h 23001"/>
                <a:gd name="connsiteX10" fmla="*/ 2320 w 30473"/>
                <a:gd name="connsiteY10" fmla="*/ 10281 h 23001"/>
                <a:gd name="connsiteX11" fmla="*/ 702 w 30473"/>
                <a:gd name="connsiteY11" fmla="*/ 11899 h 23001"/>
                <a:gd name="connsiteX12" fmla="*/ 36 w 30473"/>
                <a:gd name="connsiteY12" fmla="*/ 13422 h 23001"/>
                <a:gd name="connsiteX13" fmla="*/ 36 w 30473"/>
                <a:gd name="connsiteY13" fmla="*/ 14469 h 23001"/>
                <a:gd name="connsiteX14" fmla="*/ 36 w 30473"/>
                <a:gd name="connsiteY14" fmla="*/ 15802 h 23001"/>
                <a:gd name="connsiteX15" fmla="*/ 36 w 30473"/>
                <a:gd name="connsiteY15" fmla="*/ 17801 h 23001"/>
                <a:gd name="connsiteX16" fmla="*/ 1083 w 30473"/>
                <a:gd name="connsiteY16" fmla="*/ 21323 h 23001"/>
                <a:gd name="connsiteX17" fmla="*/ 1844 w 30473"/>
                <a:gd name="connsiteY17" fmla="*/ 22466 h 23001"/>
                <a:gd name="connsiteX18" fmla="*/ 4405 w 30473"/>
                <a:gd name="connsiteY18" fmla="*/ 22478 h 23001"/>
                <a:gd name="connsiteX19" fmla="*/ 4415 w 30473"/>
                <a:gd name="connsiteY19" fmla="*/ 22466 h 23001"/>
                <a:gd name="connsiteX20" fmla="*/ 4415 w 30473"/>
                <a:gd name="connsiteY20" fmla="*/ 21038 h 23001"/>
                <a:gd name="connsiteX21" fmla="*/ 3463 w 30473"/>
                <a:gd name="connsiteY21" fmla="*/ 18087 h 23001"/>
                <a:gd name="connsiteX22" fmla="*/ 2891 w 30473"/>
                <a:gd name="connsiteY22" fmla="*/ 15517 h 23001"/>
                <a:gd name="connsiteX23" fmla="*/ 2891 w 30473"/>
                <a:gd name="connsiteY23" fmla="*/ 14850 h 23001"/>
                <a:gd name="connsiteX24" fmla="*/ 2891 w 30473"/>
                <a:gd name="connsiteY24" fmla="*/ 14850 h 23001"/>
                <a:gd name="connsiteX25" fmla="*/ 2891 w 30473"/>
                <a:gd name="connsiteY25" fmla="*/ 14850 h 23001"/>
                <a:gd name="connsiteX26" fmla="*/ 3939 w 30473"/>
                <a:gd name="connsiteY26" fmla="*/ 14850 h 23001"/>
                <a:gd name="connsiteX27" fmla="*/ 5747 w 30473"/>
                <a:gd name="connsiteY27" fmla="*/ 14850 h 23001"/>
                <a:gd name="connsiteX28" fmla="*/ 8127 w 30473"/>
                <a:gd name="connsiteY28" fmla="*/ 14850 h 23001"/>
                <a:gd name="connsiteX29" fmla="*/ 14600 w 30473"/>
                <a:gd name="connsiteY29" fmla="*/ 11423 h 23001"/>
                <a:gd name="connsiteX30" fmla="*/ 17551 w 30473"/>
                <a:gd name="connsiteY30" fmla="*/ 8663 h 23001"/>
                <a:gd name="connsiteX31" fmla="*/ 20693 w 30473"/>
                <a:gd name="connsiteY31" fmla="*/ 5902 h 23001"/>
                <a:gd name="connsiteX32" fmla="*/ 22692 w 30473"/>
                <a:gd name="connsiteY32" fmla="*/ 4855 h 23001"/>
                <a:gd name="connsiteX33" fmla="*/ 23929 w 30473"/>
                <a:gd name="connsiteY33" fmla="*/ 4855 h 23001"/>
                <a:gd name="connsiteX34" fmla="*/ 24500 w 30473"/>
                <a:gd name="connsiteY34" fmla="*/ 4855 h 23001"/>
                <a:gd name="connsiteX35" fmla="*/ 25643 w 30473"/>
                <a:gd name="connsiteY35" fmla="*/ 6188 h 23001"/>
                <a:gd name="connsiteX36" fmla="*/ 27071 w 30473"/>
                <a:gd name="connsiteY36" fmla="*/ 9329 h 23001"/>
                <a:gd name="connsiteX37" fmla="*/ 27071 w 30473"/>
                <a:gd name="connsiteY37" fmla="*/ 9329 h 23001"/>
                <a:gd name="connsiteX38" fmla="*/ 27832 w 30473"/>
                <a:gd name="connsiteY38" fmla="*/ 10567 h 23001"/>
                <a:gd name="connsiteX39" fmla="*/ 29260 w 30473"/>
                <a:gd name="connsiteY39" fmla="*/ 10567 h 23001"/>
                <a:gd name="connsiteX40" fmla="*/ 29260 w 30473"/>
                <a:gd name="connsiteY40" fmla="*/ 10567 h 23001"/>
                <a:gd name="connsiteX41" fmla="*/ 29831 w 30473"/>
                <a:gd name="connsiteY41" fmla="*/ 9995 h 23001"/>
                <a:gd name="connsiteX42" fmla="*/ 30403 w 30473"/>
                <a:gd name="connsiteY42" fmla="*/ 9424 h 23001"/>
                <a:gd name="connsiteX43" fmla="*/ 30403 w 30473"/>
                <a:gd name="connsiteY43" fmla="*/ 8377 h 23001"/>
                <a:gd name="connsiteX44" fmla="*/ 29355 w 30473"/>
                <a:gd name="connsiteY44" fmla="*/ 5616 h 23001"/>
                <a:gd name="connsiteX45" fmla="*/ 27928 w 30473"/>
                <a:gd name="connsiteY45" fmla="*/ 2951 h 23001"/>
                <a:gd name="connsiteX46" fmla="*/ 24596 w 30473"/>
                <a:gd name="connsiteY46" fmla="*/ 190 h 23001"/>
                <a:gd name="connsiteX47" fmla="*/ 23739 w 30473"/>
                <a:gd name="connsiteY47" fmla="*/ 190 h 23001"/>
                <a:gd name="connsiteX48" fmla="*/ 22882 w 30473"/>
                <a:gd name="connsiteY48" fmla="*/ 190 h 23001"/>
                <a:gd name="connsiteX49" fmla="*/ 21454 w 30473"/>
                <a:gd name="connsiteY49" fmla="*/ 190 h 2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3" h="23001">
                  <a:moveTo>
                    <a:pt x="23168" y="0"/>
                  </a:moveTo>
                  <a:lnTo>
                    <a:pt x="21454" y="761"/>
                  </a:lnTo>
                  <a:cubicBezTo>
                    <a:pt x="19769" y="1677"/>
                    <a:pt x="18237" y="2831"/>
                    <a:pt x="16885" y="4188"/>
                  </a:cubicBezTo>
                  <a:cubicBezTo>
                    <a:pt x="16238" y="4743"/>
                    <a:pt x="15629" y="5347"/>
                    <a:pt x="15076" y="5997"/>
                  </a:cubicBezTo>
                  <a:lnTo>
                    <a:pt x="12792" y="7996"/>
                  </a:lnTo>
                  <a:lnTo>
                    <a:pt x="12221" y="7996"/>
                  </a:lnTo>
                  <a:cubicBezTo>
                    <a:pt x="11392" y="8528"/>
                    <a:pt x="10536" y="9005"/>
                    <a:pt x="9650" y="9424"/>
                  </a:cubicBezTo>
                  <a:lnTo>
                    <a:pt x="7461" y="9424"/>
                  </a:lnTo>
                  <a:lnTo>
                    <a:pt x="5938" y="9424"/>
                  </a:lnTo>
                  <a:lnTo>
                    <a:pt x="4415" y="9424"/>
                  </a:lnTo>
                  <a:cubicBezTo>
                    <a:pt x="3682" y="9625"/>
                    <a:pt x="2977" y="9913"/>
                    <a:pt x="2320" y="10281"/>
                  </a:cubicBezTo>
                  <a:cubicBezTo>
                    <a:pt x="1663" y="10694"/>
                    <a:pt x="1111" y="11247"/>
                    <a:pt x="702" y="11899"/>
                  </a:cubicBezTo>
                  <a:cubicBezTo>
                    <a:pt x="359" y="12347"/>
                    <a:pt x="131" y="12868"/>
                    <a:pt x="36" y="13422"/>
                  </a:cubicBezTo>
                  <a:cubicBezTo>
                    <a:pt x="-12" y="13770"/>
                    <a:pt x="-12" y="14122"/>
                    <a:pt x="36" y="14469"/>
                  </a:cubicBezTo>
                  <a:cubicBezTo>
                    <a:pt x="-12" y="14912"/>
                    <a:pt x="-12" y="15360"/>
                    <a:pt x="36" y="15802"/>
                  </a:cubicBezTo>
                  <a:cubicBezTo>
                    <a:pt x="-12" y="16468"/>
                    <a:pt x="-12" y="17136"/>
                    <a:pt x="36" y="17801"/>
                  </a:cubicBezTo>
                  <a:cubicBezTo>
                    <a:pt x="36" y="18944"/>
                    <a:pt x="702" y="20086"/>
                    <a:pt x="1083" y="21323"/>
                  </a:cubicBezTo>
                  <a:cubicBezTo>
                    <a:pt x="1140" y="21803"/>
                    <a:pt x="1426" y="22228"/>
                    <a:pt x="1844" y="22466"/>
                  </a:cubicBezTo>
                  <a:cubicBezTo>
                    <a:pt x="2549" y="23176"/>
                    <a:pt x="3691" y="23181"/>
                    <a:pt x="4405" y="22478"/>
                  </a:cubicBezTo>
                  <a:cubicBezTo>
                    <a:pt x="4405" y="22474"/>
                    <a:pt x="4415" y="22470"/>
                    <a:pt x="4415" y="22466"/>
                  </a:cubicBezTo>
                  <a:cubicBezTo>
                    <a:pt x="4557" y="22001"/>
                    <a:pt x="4557" y="21502"/>
                    <a:pt x="4415" y="21038"/>
                  </a:cubicBezTo>
                  <a:cubicBezTo>
                    <a:pt x="4415" y="20086"/>
                    <a:pt x="3748" y="19134"/>
                    <a:pt x="3463" y="18087"/>
                  </a:cubicBezTo>
                  <a:cubicBezTo>
                    <a:pt x="3225" y="17241"/>
                    <a:pt x="3034" y="16383"/>
                    <a:pt x="2891" y="15517"/>
                  </a:cubicBezTo>
                  <a:cubicBezTo>
                    <a:pt x="2834" y="15298"/>
                    <a:pt x="2834" y="15069"/>
                    <a:pt x="2891" y="14850"/>
                  </a:cubicBezTo>
                  <a:lnTo>
                    <a:pt x="2891" y="14850"/>
                  </a:lnTo>
                  <a:lnTo>
                    <a:pt x="2891" y="14850"/>
                  </a:lnTo>
                  <a:lnTo>
                    <a:pt x="3939" y="14850"/>
                  </a:lnTo>
                  <a:lnTo>
                    <a:pt x="5747" y="14850"/>
                  </a:lnTo>
                  <a:lnTo>
                    <a:pt x="8127" y="14850"/>
                  </a:lnTo>
                  <a:cubicBezTo>
                    <a:pt x="10536" y="14251"/>
                    <a:pt x="12754" y="13075"/>
                    <a:pt x="14600" y="11423"/>
                  </a:cubicBezTo>
                  <a:cubicBezTo>
                    <a:pt x="15647" y="10567"/>
                    <a:pt x="16599" y="9615"/>
                    <a:pt x="17551" y="8663"/>
                  </a:cubicBezTo>
                  <a:cubicBezTo>
                    <a:pt x="18532" y="7670"/>
                    <a:pt x="19579" y="6747"/>
                    <a:pt x="20693" y="5902"/>
                  </a:cubicBezTo>
                  <a:lnTo>
                    <a:pt x="22692" y="4855"/>
                  </a:lnTo>
                  <a:lnTo>
                    <a:pt x="23929" y="4855"/>
                  </a:lnTo>
                  <a:lnTo>
                    <a:pt x="24500" y="4855"/>
                  </a:lnTo>
                  <a:lnTo>
                    <a:pt x="25643" y="6188"/>
                  </a:lnTo>
                  <a:cubicBezTo>
                    <a:pt x="26233" y="7178"/>
                    <a:pt x="26718" y="8231"/>
                    <a:pt x="27071" y="9329"/>
                  </a:cubicBezTo>
                  <a:lnTo>
                    <a:pt x="27071" y="9329"/>
                  </a:lnTo>
                  <a:cubicBezTo>
                    <a:pt x="27071" y="9329"/>
                    <a:pt x="27071" y="10281"/>
                    <a:pt x="27832" y="10567"/>
                  </a:cubicBezTo>
                  <a:cubicBezTo>
                    <a:pt x="28289" y="10752"/>
                    <a:pt x="28803" y="10752"/>
                    <a:pt x="29260" y="10567"/>
                  </a:cubicBezTo>
                  <a:lnTo>
                    <a:pt x="29260" y="10567"/>
                  </a:lnTo>
                  <a:lnTo>
                    <a:pt x="29831" y="9995"/>
                  </a:lnTo>
                  <a:lnTo>
                    <a:pt x="30403" y="9424"/>
                  </a:lnTo>
                  <a:cubicBezTo>
                    <a:pt x="30498" y="9082"/>
                    <a:pt x="30498" y="8720"/>
                    <a:pt x="30403" y="8377"/>
                  </a:cubicBezTo>
                  <a:cubicBezTo>
                    <a:pt x="30403" y="7425"/>
                    <a:pt x="29736" y="6568"/>
                    <a:pt x="29355" y="5616"/>
                  </a:cubicBezTo>
                  <a:cubicBezTo>
                    <a:pt x="28975" y="4680"/>
                    <a:pt x="28499" y="3787"/>
                    <a:pt x="27928" y="2951"/>
                  </a:cubicBezTo>
                  <a:cubicBezTo>
                    <a:pt x="27071" y="1761"/>
                    <a:pt x="25929" y="810"/>
                    <a:pt x="24596" y="190"/>
                  </a:cubicBezTo>
                  <a:lnTo>
                    <a:pt x="23739" y="190"/>
                  </a:lnTo>
                  <a:lnTo>
                    <a:pt x="22882" y="190"/>
                  </a:lnTo>
                  <a:lnTo>
                    <a:pt x="21454" y="190"/>
                  </a:lnTo>
                  <a:close/>
                </a:path>
              </a:pathLst>
            </a:custGeom>
            <a:solidFill>
              <a:srgbClr val="5C2D90"/>
            </a:solidFill>
            <a:ln w="9508" cap="flat">
              <a:no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F09F36BB-DD29-A645-9498-F80071B880CE}"/>
                </a:ext>
              </a:extLst>
            </p:cNvPr>
            <p:cNvSpPr/>
            <p:nvPr/>
          </p:nvSpPr>
          <p:spPr>
            <a:xfrm>
              <a:off x="7404119" y="1498180"/>
              <a:ext cx="68440" cy="94571"/>
            </a:xfrm>
            <a:custGeom>
              <a:avLst/>
              <a:gdLst>
                <a:gd name="connsiteX0" fmla="*/ 6891 w 68440"/>
                <a:gd name="connsiteY0" fmla="*/ 666 h 94571"/>
                <a:gd name="connsiteX1" fmla="*/ 6024 w 68440"/>
                <a:gd name="connsiteY1" fmla="*/ 3216 h 94571"/>
                <a:gd name="connsiteX2" fmla="*/ 6034 w 68440"/>
                <a:gd name="connsiteY2" fmla="*/ 3237 h 94571"/>
                <a:gd name="connsiteX3" fmla="*/ 6034 w 68440"/>
                <a:gd name="connsiteY3" fmla="*/ 3237 h 94571"/>
                <a:gd name="connsiteX4" fmla="*/ 6034 w 68440"/>
                <a:gd name="connsiteY4" fmla="*/ 3903 h 94571"/>
                <a:gd name="connsiteX5" fmla="*/ 6034 w 68440"/>
                <a:gd name="connsiteY5" fmla="*/ 6568 h 94571"/>
                <a:gd name="connsiteX6" fmla="*/ 4987 w 68440"/>
                <a:gd name="connsiteY6" fmla="*/ 9710 h 94571"/>
                <a:gd name="connsiteX7" fmla="*/ 3939 w 68440"/>
                <a:gd name="connsiteY7" fmla="*/ 12375 h 94571"/>
                <a:gd name="connsiteX8" fmla="*/ 2797 w 68440"/>
                <a:gd name="connsiteY8" fmla="*/ 15041 h 94571"/>
                <a:gd name="connsiteX9" fmla="*/ 1560 w 68440"/>
                <a:gd name="connsiteY9" fmla="*/ 17516 h 94571"/>
                <a:gd name="connsiteX10" fmla="*/ 608 w 68440"/>
                <a:gd name="connsiteY10" fmla="*/ 20372 h 94571"/>
                <a:gd name="connsiteX11" fmla="*/ 132 w 68440"/>
                <a:gd name="connsiteY11" fmla="*/ 23608 h 94571"/>
                <a:gd name="connsiteX12" fmla="*/ 1845 w 68440"/>
                <a:gd name="connsiteY12" fmla="*/ 29986 h 94571"/>
                <a:gd name="connsiteX13" fmla="*/ 5272 w 68440"/>
                <a:gd name="connsiteY13" fmla="*/ 31509 h 94571"/>
                <a:gd name="connsiteX14" fmla="*/ 6224 w 68440"/>
                <a:gd name="connsiteY14" fmla="*/ 31509 h 94571"/>
                <a:gd name="connsiteX15" fmla="*/ 7176 w 68440"/>
                <a:gd name="connsiteY15" fmla="*/ 31509 h 94571"/>
                <a:gd name="connsiteX16" fmla="*/ 8509 w 68440"/>
                <a:gd name="connsiteY16" fmla="*/ 30652 h 94571"/>
                <a:gd name="connsiteX17" fmla="*/ 8985 w 68440"/>
                <a:gd name="connsiteY17" fmla="*/ 30652 h 94571"/>
                <a:gd name="connsiteX18" fmla="*/ 8985 w 68440"/>
                <a:gd name="connsiteY18" fmla="*/ 30652 h 94571"/>
                <a:gd name="connsiteX19" fmla="*/ 8985 w 68440"/>
                <a:gd name="connsiteY19" fmla="*/ 30652 h 94571"/>
                <a:gd name="connsiteX20" fmla="*/ 10127 w 68440"/>
                <a:gd name="connsiteY20" fmla="*/ 33128 h 94571"/>
                <a:gd name="connsiteX21" fmla="*/ 11364 w 68440"/>
                <a:gd name="connsiteY21" fmla="*/ 35031 h 94571"/>
                <a:gd name="connsiteX22" fmla="*/ 12412 w 68440"/>
                <a:gd name="connsiteY22" fmla="*/ 35888 h 94571"/>
                <a:gd name="connsiteX23" fmla="*/ 14220 w 68440"/>
                <a:gd name="connsiteY23" fmla="*/ 36459 h 94571"/>
                <a:gd name="connsiteX24" fmla="*/ 15553 w 68440"/>
                <a:gd name="connsiteY24" fmla="*/ 36459 h 94571"/>
                <a:gd name="connsiteX25" fmla="*/ 16219 w 68440"/>
                <a:gd name="connsiteY25" fmla="*/ 36459 h 94571"/>
                <a:gd name="connsiteX26" fmla="*/ 16981 w 68440"/>
                <a:gd name="connsiteY26" fmla="*/ 36459 h 94571"/>
                <a:gd name="connsiteX27" fmla="*/ 18599 w 68440"/>
                <a:gd name="connsiteY27" fmla="*/ 34460 h 94571"/>
                <a:gd name="connsiteX28" fmla="*/ 19932 w 68440"/>
                <a:gd name="connsiteY28" fmla="*/ 32080 h 94571"/>
                <a:gd name="connsiteX29" fmla="*/ 19932 w 68440"/>
                <a:gd name="connsiteY29" fmla="*/ 32080 h 94571"/>
                <a:gd name="connsiteX30" fmla="*/ 19932 w 68440"/>
                <a:gd name="connsiteY30" fmla="*/ 33032 h 94571"/>
                <a:gd name="connsiteX31" fmla="*/ 19932 w 68440"/>
                <a:gd name="connsiteY31" fmla="*/ 34270 h 94571"/>
                <a:gd name="connsiteX32" fmla="*/ 19361 w 68440"/>
                <a:gd name="connsiteY32" fmla="*/ 36079 h 94571"/>
                <a:gd name="connsiteX33" fmla="*/ 17743 w 68440"/>
                <a:gd name="connsiteY33" fmla="*/ 38744 h 94571"/>
                <a:gd name="connsiteX34" fmla="*/ 15648 w 68440"/>
                <a:gd name="connsiteY34" fmla="*/ 41505 h 94571"/>
                <a:gd name="connsiteX35" fmla="*/ 11841 w 68440"/>
                <a:gd name="connsiteY35" fmla="*/ 45408 h 94571"/>
                <a:gd name="connsiteX36" fmla="*/ 9842 w 68440"/>
                <a:gd name="connsiteY36" fmla="*/ 47407 h 94571"/>
                <a:gd name="connsiteX37" fmla="*/ 8890 w 68440"/>
                <a:gd name="connsiteY37" fmla="*/ 48454 h 94571"/>
                <a:gd name="connsiteX38" fmla="*/ 8033 w 68440"/>
                <a:gd name="connsiteY38" fmla="*/ 50167 h 94571"/>
                <a:gd name="connsiteX39" fmla="*/ 7462 w 68440"/>
                <a:gd name="connsiteY39" fmla="*/ 52071 h 94571"/>
                <a:gd name="connsiteX40" fmla="*/ 8128 w 68440"/>
                <a:gd name="connsiteY40" fmla="*/ 57402 h 94571"/>
                <a:gd name="connsiteX41" fmla="*/ 8699 w 68440"/>
                <a:gd name="connsiteY41" fmla="*/ 58735 h 94571"/>
                <a:gd name="connsiteX42" fmla="*/ 9365 w 68440"/>
                <a:gd name="connsiteY42" fmla="*/ 59972 h 94571"/>
                <a:gd name="connsiteX43" fmla="*/ 10222 w 68440"/>
                <a:gd name="connsiteY43" fmla="*/ 61115 h 94571"/>
                <a:gd name="connsiteX44" fmla="*/ 11174 w 68440"/>
                <a:gd name="connsiteY44" fmla="*/ 62067 h 94571"/>
                <a:gd name="connsiteX45" fmla="*/ 12316 w 68440"/>
                <a:gd name="connsiteY45" fmla="*/ 62733 h 94571"/>
                <a:gd name="connsiteX46" fmla="*/ 15648 w 68440"/>
                <a:gd name="connsiteY46" fmla="*/ 63590 h 94571"/>
                <a:gd name="connsiteX47" fmla="*/ 17362 w 68440"/>
                <a:gd name="connsiteY47" fmla="*/ 63590 h 94571"/>
                <a:gd name="connsiteX48" fmla="*/ 19266 w 68440"/>
                <a:gd name="connsiteY48" fmla="*/ 62542 h 94571"/>
                <a:gd name="connsiteX49" fmla="*/ 21360 w 68440"/>
                <a:gd name="connsiteY49" fmla="*/ 60448 h 94571"/>
                <a:gd name="connsiteX50" fmla="*/ 23645 w 68440"/>
                <a:gd name="connsiteY50" fmla="*/ 54070 h 94571"/>
                <a:gd name="connsiteX51" fmla="*/ 23645 w 68440"/>
                <a:gd name="connsiteY51" fmla="*/ 53309 h 94571"/>
                <a:gd name="connsiteX52" fmla="*/ 24121 w 68440"/>
                <a:gd name="connsiteY52" fmla="*/ 53309 h 94571"/>
                <a:gd name="connsiteX53" fmla="*/ 25072 w 68440"/>
                <a:gd name="connsiteY53" fmla="*/ 52833 h 94571"/>
                <a:gd name="connsiteX54" fmla="*/ 26024 w 68440"/>
                <a:gd name="connsiteY54" fmla="*/ 52833 h 94571"/>
                <a:gd name="connsiteX55" fmla="*/ 27262 w 68440"/>
                <a:gd name="connsiteY55" fmla="*/ 52833 h 94571"/>
                <a:gd name="connsiteX56" fmla="*/ 28690 w 68440"/>
                <a:gd name="connsiteY56" fmla="*/ 52833 h 94571"/>
                <a:gd name="connsiteX57" fmla="*/ 30118 w 68440"/>
                <a:gd name="connsiteY57" fmla="*/ 53785 h 94571"/>
                <a:gd name="connsiteX58" fmla="*/ 31070 w 68440"/>
                <a:gd name="connsiteY58" fmla="*/ 54832 h 94571"/>
                <a:gd name="connsiteX59" fmla="*/ 31070 w 68440"/>
                <a:gd name="connsiteY59" fmla="*/ 55688 h 94571"/>
                <a:gd name="connsiteX60" fmla="*/ 31070 w 68440"/>
                <a:gd name="connsiteY60" fmla="*/ 56926 h 94571"/>
                <a:gd name="connsiteX61" fmla="*/ 31070 w 68440"/>
                <a:gd name="connsiteY61" fmla="*/ 58544 h 94571"/>
                <a:gd name="connsiteX62" fmla="*/ 30213 w 68440"/>
                <a:gd name="connsiteY62" fmla="*/ 61305 h 94571"/>
                <a:gd name="connsiteX63" fmla="*/ 26501 w 68440"/>
                <a:gd name="connsiteY63" fmla="*/ 66160 h 94571"/>
                <a:gd name="connsiteX64" fmla="*/ 24692 w 68440"/>
                <a:gd name="connsiteY64" fmla="*/ 69492 h 94571"/>
                <a:gd name="connsiteX65" fmla="*/ 24692 w 68440"/>
                <a:gd name="connsiteY65" fmla="*/ 71110 h 94571"/>
                <a:gd name="connsiteX66" fmla="*/ 24692 w 68440"/>
                <a:gd name="connsiteY66" fmla="*/ 73585 h 94571"/>
                <a:gd name="connsiteX67" fmla="*/ 25168 w 68440"/>
                <a:gd name="connsiteY67" fmla="*/ 75108 h 94571"/>
                <a:gd name="connsiteX68" fmla="*/ 26310 w 68440"/>
                <a:gd name="connsiteY68" fmla="*/ 77298 h 94571"/>
                <a:gd name="connsiteX69" fmla="*/ 29071 w 68440"/>
                <a:gd name="connsiteY69" fmla="*/ 80058 h 94571"/>
                <a:gd name="connsiteX70" fmla="*/ 34402 w 68440"/>
                <a:gd name="connsiteY70" fmla="*/ 83104 h 94571"/>
                <a:gd name="connsiteX71" fmla="*/ 38209 w 68440"/>
                <a:gd name="connsiteY71" fmla="*/ 84152 h 94571"/>
                <a:gd name="connsiteX72" fmla="*/ 42017 w 68440"/>
                <a:gd name="connsiteY72" fmla="*/ 84723 h 94571"/>
                <a:gd name="connsiteX73" fmla="*/ 49157 w 68440"/>
                <a:gd name="connsiteY73" fmla="*/ 84723 h 94571"/>
                <a:gd name="connsiteX74" fmla="*/ 52108 w 68440"/>
                <a:gd name="connsiteY74" fmla="*/ 85579 h 94571"/>
                <a:gd name="connsiteX75" fmla="*/ 55059 w 68440"/>
                <a:gd name="connsiteY75" fmla="*/ 86912 h 94571"/>
                <a:gd name="connsiteX76" fmla="*/ 58105 w 68440"/>
                <a:gd name="connsiteY76" fmla="*/ 88721 h 94571"/>
                <a:gd name="connsiteX77" fmla="*/ 61246 w 68440"/>
                <a:gd name="connsiteY77" fmla="*/ 90910 h 94571"/>
                <a:gd name="connsiteX78" fmla="*/ 63912 w 68440"/>
                <a:gd name="connsiteY78" fmla="*/ 93100 h 94571"/>
                <a:gd name="connsiteX79" fmla="*/ 65530 w 68440"/>
                <a:gd name="connsiteY79" fmla="*/ 94432 h 94571"/>
                <a:gd name="connsiteX80" fmla="*/ 66958 w 68440"/>
                <a:gd name="connsiteY80" fmla="*/ 94432 h 94571"/>
                <a:gd name="connsiteX81" fmla="*/ 68100 w 68440"/>
                <a:gd name="connsiteY81" fmla="*/ 93576 h 94571"/>
                <a:gd name="connsiteX82" fmla="*/ 67691 w 68440"/>
                <a:gd name="connsiteY82" fmla="*/ 91051 h 94571"/>
                <a:gd name="connsiteX83" fmla="*/ 67624 w 68440"/>
                <a:gd name="connsiteY83" fmla="*/ 91006 h 94571"/>
                <a:gd name="connsiteX84" fmla="*/ 66577 w 68440"/>
                <a:gd name="connsiteY84" fmla="*/ 90244 h 94571"/>
                <a:gd name="connsiteX85" fmla="*/ 64578 w 68440"/>
                <a:gd name="connsiteY85" fmla="*/ 88626 h 94571"/>
                <a:gd name="connsiteX86" fmla="*/ 60104 w 68440"/>
                <a:gd name="connsiteY86" fmla="*/ 85199 h 94571"/>
                <a:gd name="connsiteX87" fmla="*/ 54678 w 68440"/>
                <a:gd name="connsiteY87" fmla="*/ 82343 h 94571"/>
                <a:gd name="connsiteX88" fmla="*/ 48871 w 68440"/>
                <a:gd name="connsiteY88" fmla="*/ 80629 h 94571"/>
                <a:gd name="connsiteX89" fmla="*/ 48395 w 68440"/>
                <a:gd name="connsiteY89" fmla="*/ 79297 h 94571"/>
                <a:gd name="connsiteX90" fmla="*/ 45730 w 68440"/>
                <a:gd name="connsiteY90" fmla="*/ 79297 h 94571"/>
                <a:gd name="connsiteX91" fmla="*/ 40684 w 68440"/>
                <a:gd name="connsiteY91" fmla="*/ 78630 h 94571"/>
                <a:gd name="connsiteX92" fmla="*/ 38400 w 68440"/>
                <a:gd name="connsiteY92" fmla="*/ 78059 h 94571"/>
                <a:gd name="connsiteX93" fmla="*/ 36020 w 68440"/>
                <a:gd name="connsiteY93" fmla="*/ 77012 h 94571"/>
                <a:gd name="connsiteX94" fmla="*/ 34306 w 68440"/>
                <a:gd name="connsiteY94" fmla="*/ 76060 h 94571"/>
                <a:gd name="connsiteX95" fmla="*/ 32688 w 68440"/>
                <a:gd name="connsiteY95" fmla="*/ 74727 h 94571"/>
                <a:gd name="connsiteX96" fmla="*/ 31260 w 68440"/>
                <a:gd name="connsiteY96" fmla="*/ 73204 h 94571"/>
                <a:gd name="connsiteX97" fmla="*/ 30594 w 68440"/>
                <a:gd name="connsiteY97" fmla="*/ 71776 h 94571"/>
                <a:gd name="connsiteX98" fmla="*/ 30594 w 68440"/>
                <a:gd name="connsiteY98" fmla="*/ 70063 h 94571"/>
                <a:gd name="connsiteX99" fmla="*/ 30594 w 68440"/>
                <a:gd name="connsiteY99" fmla="*/ 69111 h 94571"/>
                <a:gd name="connsiteX100" fmla="*/ 31070 w 68440"/>
                <a:gd name="connsiteY100" fmla="*/ 67873 h 94571"/>
                <a:gd name="connsiteX101" fmla="*/ 34211 w 68440"/>
                <a:gd name="connsiteY101" fmla="*/ 63685 h 94571"/>
                <a:gd name="connsiteX102" fmla="*/ 35258 w 68440"/>
                <a:gd name="connsiteY102" fmla="*/ 62352 h 94571"/>
                <a:gd name="connsiteX103" fmla="*/ 36591 w 68440"/>
                <a:gd name="connsiteY103" fmla="*/ 59687 h 94571"/>
                <a:gd name="connsiteX104" fmla="*/ 37067 w 68440"/>
                <a:gd name="connsiteY104" fmla="*/ 57973 h 94571"/>
                <a:gd name="connsiteX105" fmla="*/ 37067 w 68440"/>
                <a:gd name="connsiteY105" fmla="*/ 55974 h 94571"/>
                <a:gd name="connsiteX106" fmla="*/ 37067 w 68440"/>
                <a:gd name="connsiteY106" fmla="*/ 53785 h 94571"/>
                <a:gd name="connsiteX107" fmla="*/ 35258 w 68440"/>
                <a:gd name="connsiteY107" fmla="*/ 50072 h 94571"/>
                <a:gd name="connsiteX108" fmla="*/ 31641 w 68440"/>
                <a:gd name="connsiteY108" fmla="*/ 47407 h 94571"/>
                <a:gd name="connsiteX109" fmla="*/ 29547 w 68440"/>
                <a:gd name="connsiteY109" fmla="*/ 46835 h 94571"/>
                <a:gd name="connsiteX110" fmla="*/ 27452 w 68440"/>
                <a:gd name="connsiteY110" fmla="*/ 46835 h 94571"/>
                <a:gd name="connsiteX111" fmla="*/ 25453 w 68440"/>
                <a:gd name="connsiteY111" fmla="*/ 46835 h 94571"/>
                <a:gd name="connsiteX112" fmla="*/ 23454 w 68440"/>
                <a:gd name="connsiteY112" fmla="*/ 47978 h 94571"/>
                <a:gd name="connsiteX113" fmla="*/ 22121 w 68440"/>
                <a:gd name="connsiteY113" fmla="*/ 49406 h 94571"/>
                <a:gd name="connsiteX114" fmla="*/ 21360 w 68440"/>
                <a:gd name="connsiteY114" fmla="*/ 51024 h 94571"/>
                <a:gd name="connsiteX115" fmla="*/ 20884 w 68440"/>
                <a:gd name="connsiteY115" fmla="*/ 52357 h 94571"/>
                <a:gd name="connsiteX116" fmla="*/ 19932 w 68440"/>
                <a:gd name="connsiteY116" fmla="*/ 55593 h 94571"/>
                <a:gd name="connsiteX117" fmla="*/ 19932 w 68440"/>
                <a:gd name="connsiteY117" fmla="*/ 55593 h 94571"/>
                <a:gd name="connsiteX118" fmla="*/ 19361 w 68440"/>
                <a:gd name="connsiteY118" fmla="*/ 56545 h 94571"/>
                <a:gd name="connsiteX119" fmla="*/ 18314 w 68440"/>
                <a:gd name="connsiteY119" fmla="*/ 57402 h 94571"/>
                <a:gd name="connsiteX120" fmla="*/ 17647 w 68440"/>
                <a:gd name="connsiteY120" fmla="*/ 57402 h 94571"/>
                <a:gd name="connsiteX121" fmla="*/ 16886 w 68440"/>
                <a:gd name="connsiteY121" fmla="*/ 57402 h 94571"/>
                <a:gd name="connsiteX122" fmla="*/ 16315 w 68440"/>
                <a:gd name="connsiteY122" fmla="*/ 57402 h 94571"/>
                <a:gd name="connsiteX123" fmla="*/ 15648 w 68440"/>
                <a:gd name="connsiteY123" fmla="*/ 57402 h 94571"/>
                <a:gd name="connsiteX124" fmla="*/ 14506 w 68440"/>
                <a:gd name="connsiteY124" fmla="*/ 56640 h 94571"/>
                <a:gd name="connsiteX125" fmla="*/ 13935 w 68440"/>
                <a:gd name="connsiteY125" fmla="*/ 55974 h 94571"/>
                <a:gd name="connsiteX126" fmla="*/ 12697 w 68440"/>
                <a:gd name="connsiteY126" fmla="*/ 53404 h 94571"/>
                <a:gd name="connsiteX127" fmla="*/ 12697 w 68440"/>
                <a:gd name="connsiteY127" fmla="*/ 51595 h 94571"/>
                <a:gd name="connsiteX128" fmla="*/ 12697 w 68440"/>
                <a:gd name="connsiteY128" fmla="*/ 50358 h 94571"/>
                <a:gd name="connsiteX129" fmla="*/ 12697 w 68440"/>
                <a:gd name="connsiteY129" fmla="*/ 49215 h 94571"/>
                <a:gd name="connsiteX130" fmla="*/ 13459 w 68440"/>
                <a:gd name="connsiteY130" fmla="*/ 48073 h 94571"/>
                <a:gd name="connsiteX131" fmla="*/ 15267 w 68440"/>
                <a:gd name="connsiteY131" fmla="*/ 46264 h 94571"/>
                <a:gd name="connsiteX132" fmla="*/ 17362 w 68440"/>
                <a:gd name="connsiteY132" fmla="*/ 44170 h 94571"/>
                <a:gd name="connsiteX133" fmla="*/ 21265 w 68440"/>
                <a:gd name="connsiteY133" fmla="*/ 39696 h 94571"/>
                <a:gd name="connsiteX134" fmla="*/ 24692 w 68440"/>
                <a:gd name="connsiteY134" fmla="*/ 33032 h 94571"/>
                <a:gd name="connsiteX135" fmla="*/ 24692 w 68440"/>
                <a:gd name="connsiteY135" fmla="*/ 31128 h 94571"/>
                <a:gd name="connsiteX136" fmla="*/ 24692 w 68440"/>
                <a:gd name="connsiteY136" fmla="*/ 29034 h 94571"/>
                <a:gd name="connsiteX137" fmla="*/ 23740 w 68440"/>
                <a:gd name="connsiteY137" fmla="*/ 27130 h 94571"/>
                <a:gd name="connsiteX138" fmla="*/ 23073 w 68440"/>
                <a:gd name="connsiteY138" fmla="*/ 26464 h 94571"/>
                <a:gd name="connsiteX139" fmla="*/ 22026 w 68440"/>
                <a:gd name="connsiteY139" fmla="*/ 25893 h 94571"/>
                <a:gd name="connsiteX140" fmla="*/ 21170 w 68440"/>
                <a:gd name="connsiteY140" fmla="*/ 25893 h 94571"/>
                <a:gd name="connsiteX141" fmla="*/ 19932 w 68440"/>
                <a:gd name="connsiteY141" fmla="*/ 25893 h 94571"/>
                <a:gd name="connsiteX142" fmla="*/ 18409 w 68440"/>
                <a:gd name="connsiteY142" fmla="*/ 26845 h 94571"/>
                <a:gd name="connsiteX143" fmla="*/ 17076 w 68440"/>
                <a:gd name="connsiteY143" fmla="*/ 28844 h 94571"/>
                <a:gd name="connsiteX144" fmla="*/ 15839 w 68440"/>
                <a:gd name="connsiteY144" fmla="*/ 30938 h 94571"/>
                <a:gd name="connsiteX145" fmla="*/ 15839 w 68440"/>
                <a:gd name="connsiteY145" fmla="*/ 30938 h 94571"/>
                <a:gd name="connsiteX146" fmla="*/ 15363 w 68440"/>
                <a:gd name="connsiteY146" fmla="*/ 30938 h 94571"/>
                <a:gd name="connsiteX147" fmla="*/ 15363 w 68440"/>
                <a:gd name="connsiteY147" fmla="*/ 30938 h 94571"/>
                <a:gd name="connsiteX148" fmla="*/ 14601 w 68440"/>
                <a:gd name="connsiteY148" fmla="*/ 29320 h 94571"/>
                <a:gd name="connsiteX149" fmla="*/ 14601 w 68440"/>
                <a:gd name="connsiteY149" fmla="*/ 28653 h 94571"/>
                <a:gd name="connsiteX150" fmla="*/ 13554 w 68440"/>
                <a:gd name="connsiteY150" fmla="*/ 26750 h 94571"/>
                <a:gd name="connsiteX151" fmla="*/ 12793 w 68440"/>
                <a:gd name="connsiteY151" fmla="*/ 26083 h 94571"/>
                <a:gd name="connsiteX152" fmla="*/ 11745 w 68440"/>
                <a:gd name="connsiteY152" fmla="*/ 25512 h 94571"/>
                <a:gd name="connsiteX153" fmla="*/ 9556 w 68440"/>
                <a:gd name="connsiteY153" fmla="*/ 25512 h 94571"/>
                <a:gd name="connsiteX154" fmla="*/ 7366 w 68440"/>
                <a:gd name="connsiteY154" fmla="*/ 26845 h 94571"/>
                <a:gd name="connsiteX155" fmla="*/ 6700 w 68440"/>
                <a:gd name="connsiteY155" fmla="*/ 26845 h 94571"/>
                <a:gd name="connsiteX156" fmla="*/ 6224 w 68440"/>
                <a:gd name="connsiteY156" fmla="*/ 26845 h 94571"/>
                <a:gd name="connsiteX157" fmla="*/ 6224 w 68440"/>
                <a:gd name="connsiteY157" fmla="*/ 26845 h 94571"/>
                <a:gd name="connsiteX158" fmla="*/ 6224 w 68440"/>
                <a:gd name="connsiteY158" fmla="*/ 26845 h 94571"/>
                <a:gd name="connsiteX159" fmla="*/ 6224 w 68440"/>
                <a:gd name="connsiteY159" fmla="*/ 26274 h 94571"/>
                <a:gd name="connsiteX160" fmla="*/ 6224 w 68440"/>
                <a:gd name="connsiteY160" fmla="*/ 25322 h 94571"/>
                <a:gd name="connsiteX161" fmla="*/ 6224 w 68440"/>
                <a:gd name="connsiteY161" fmla="*/ 21990 h 94571"/>
                <a:gd name="connsiteX162" fmla="*/ 6224 w 68440"/>
                <a:gd name="connsiteY162" fmla="*/ 19991 h 94571"/>
                <a:gd name="connsiteX163" fmla="*/ 7081 w 68440"/>
                <a:gd name="connsiteY163" fmla="*/ 17992 h 94571"/>
                <a:gd name="connsiteX164" fmla="*/ 8985 w 68440"/>
                <a:gd name="connsiteY164" fmla="*/ 13898 h 94571"/>
                <a:gd name="connsiteX165" fmla="*/ 10603 w 68440"/>
                <a:gd name="connsiteY165" fmla="*/ 9615 h 94571"/>
                <a:gd name="connsiteX166" fmla="*/ 11555 w 68440"/>
                <a:gd name="connsiteY166" fmla="*/ 5712 h 94571"/>
                <a:gd name="connsiteX167" fmla="*/ 11555 w 68440"/>
                <a:gd name="connsiteY167" fmla="*/ 4093 h 94571"/>
                <a:gd name="connsiteX168" fmla="*/ 11555 w 68440"/>
                <a:gd name="connsiteY168" fmla="*/ 2380 h 94571"/>
                <a:gd name="connsiteX169" fmla="*/ 11079 w 68440"/>
                <a:gd name="connsiteY169" fmla="*/ 1047 h 94571"/>
                <a:gd name="connsiteX170" fmla="*/ 9365 w 68440"/>
                <a:gd name="connsiteY170" fmla="*/ 0 h 94571"/>
                <a:gd name="connsiteX171" fmla="*/ 8604 w 68440"/>
                <a:gd name="connsiteY171" fmla="*/ 0 h 94571"/>
                <a:gd name="connsiteX172" fmla="*/ 21074 w 68440"/>
                <a:gd name="connsiteY172" fmla="*/ 30081 h 94571"/>
                <a:gd name="connsiteX173" fmla="*/ 21074 w 68440"/>
                <a:gd name="connsiteY173" fmla="*/ 30081 h 94571"/>
                <a:gd name="connsiteX174" fmla="*/ 20122 w 68440"/>
                <a:gd name="connsiteY174" fmla="*/ 30081 h 94571"/>
                <a:gd name="connsiteX175" fmla="*/ 20122 w 68440"/>
                <a:gd name="connsiteY175" fmla="*/ 30081 h 94571"/>
                <a:gd name="connsiteX176" fmla="*/ 19266 w 68440"/>
                <a:gd name="connsiteY176" fmla="*/ 56260 h 94571"/>
                <a:gd name="connsiteX177" fmla="*/ 19266 w 68440"/>
                <a:gd name="connsiteY177" fmla="*/ 56260 h 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68440" h="94571">
                  <a:moveTo>
                    <a:pt x="6891" y="666"/>
                  </a:moveTo>
                  <a:cubicBezTo>
                    <a:pt x="5948" y="1131"/>
                    <a:pt x="5558" y="2272"/>
                    <a:pt x="6024" y="3216"/>
                  </a:cubicBezTo>
                  <a:cubicBezTo>
                    <a:pt x="6024" y="3222"/>
                    <a:pt x="6034" y="3230"/>
                    <a:pt x="6034" y="3237"/>
                  </a:cubicBezTo>
                  <a:lnTo>
                    <a:pt x="6034" y="3237"/>
                  </a:lnTo>
                  <a:cubicBezTo>
                    <a:pt x="6034" y="3237"/>
                    <a:pt x="6034" y="3237"/>
                    <a:pt x="6034" y="3903"/>
                  </a:cubicBezTo>
                  <a:cubicBezTo>
                    <a:pt x="6129" y="4788"/>
                    <a:pt x="6129" y="5683"/>
                    <a:pt x="6034" y="6568"/>
                  </a:cubicBezTo>
                  <a:cubicBezTo>
                    <a:pt x="5767" y="7642"/>
                    <a:pt x="5424" y="8693"/>
                    <a:pt x="4987" y="9710"/>
                  </a:cubicBezTo>
                  <a:cubicBezTo>
                    <a:pt x="4987" y="10567"/>
                    <a:pt x="4320" y="11518"/>
                    <a:pt x="3939" y="12375"/>
                  </a:cubicBezTo>
                  <a:lnTo>
                    <a:pt x="2797" y="15041"/>
                  </a:lnTo>
                  <a:lnTo>
                    <a:pt x="1560" y="17516"/>
                  </a:lnTo>
                  <a:cubicBezTo>
                    <a:pt x="1560" y="18468"/>
                    <a:pt x="893" y="19420"/>
                    <a:pt x="608" y="20372"/>
                  </a:cubicBezTo>
                  <a:cubicBezTo>
                    <a:pt x="322" y="21324"/>
                    <a:pt x="608" y="22466"/>
                    <a:pt x="132" y="23608"/>
                  </a:cubicBezTo>
                  <a:cubicBezTo>
                    <a:pt x="-297" y="25884"/>
                    <a:pt x="332" y="28232"/>
                    <a:pt x="1845" y="29986"/>
                  </a:cubicBezTo>
                  <a:cubicBezTo>
                    <a:pt x="2721" y="30961"/>
                    <a:pt x="3968" y="31515"/>
                    <a:pt x="5272" y="31509"/>
                  </a:cubicBezTo>
                  <a:lnTo>
                    <a:pt x="6224" y="31509"/>
                  </a:lnTo>
                  <a:lnTo>
                    <a:pt x="7176" y="31509"/>
                  </a:lnTo>
                  <a:cubicBezTo>
                    <a:pt x="7642" y="31258"/>
                    <a:pt x="8090" y="30971"/>
                    <a:pt x="8509" y="30652"/>
                  </a:cubicBezTo>
                  <a:lnTo>
                    <a:pt x="8985" y="30652"/>
                  </a:lnTo>
                  <a:lnTo>
                    <a:pt x="8985" y="30652"/>
                  </a:lnTo>
                  <a:lnTo>
                    <a:pt x="8985" y="30652"/>
                  </a:lnTo>
                  <a:cubicBezTo>
                    <a:pt x="8985" y="31414"/>
                    <a:pt x="9746" y="32366"/>
                    <a:pt x="10127" y="33128"/>
                  </a:cubicBezTo>
                  <a:cubicBezTo>
                    <a:pt x="10460" y="33809"/>
                    <a:pt x="10879" y="34449"/>
                    <a:pt x="11364" y="35031"/>
                  </a:cubicBezTo>
                  <a:cubicBezTo>
                    <a:pt x="11641" y="35394"/>
                    <a:pt x="12002" y="35687"/>
                    <a:pt x="12412" y="35888"/>
                  </a:cubicBezTo>
                  <a:cubicBezTo>
                    <a:pt x="12964" y="36220"/>
                    <a:pt x="13583" y="36416"/>
                    <a:pt x="14220" y="36459"/>
                  </a:cubicBezTo>
                  <a:cubicBezTo>
                    <a:pt x="14658" y="36592"/>
                    <a:pt x="15115" y="36592"/>
                    <a:pt x="15553" y="36459"/>
                  </a:cubicBezTo>
                  <a:cubicBezTo>
                    <a:pt x="15553" y="36459"/>
                    <a:pt x="15553" y="36459"/>
                    <a:pt x="16219" y="36459"/>
                  </a:cubicBezTo>
                  <a:lnTo>
                    <a:pt x="16981" y="36459"/>
                  </a:lnTo>
                  <a:cubicBezTo>
                    <a:pt x="17657" y="35912"/>
                    <a:pt x="18200" y="35231"/>
                    <a:pt x="18599" y="34460"/>
                  </a:cubicBezTo>
                  <a:cubicBezTo>
                    <a:pt x="18990" y="33636"/>
                    <a:pt x="19428" y="32841"/>
                    <a:pt x="19932" y="32080"/>
                  </a:cubicBezTo>
                  <a:lnTo>
                    <a:pt x="19932" y="32080"/>
                  </a:lnTo>
                  <a:cubicBezTo>
                    <a:pt x="19989" y="32395"/>
                    <a:pt x="19989" y="32717"/>
                    <a:pt x="19932" y="33032"/>
                  </a:cubicBezTo>
                  <a:cubicBezTo>
                    <a:pt x="19980" y="33444"/>
                    <a:pt x="19980" y="33859"/>
                    <a:pt x="19932" y="34270"/>
                  </a:cubicBezTo>
                  <a:cubicBezTo>
                    <a:pt x="19789" y="34886"/>
                    <a:pt x="19599" y="35490"/>
                    <a:pt x="19361" y="36079"/>
                  </a:cubicBezTo>
                  <a:cubicBezTo>
                    <a:pt x="18875" y="37000"/>
                    <a:pt x="18333" y="37890"/>
                    <a:pt x="17743" y="38744"/>
                  </a:cubicBezTo>
                  <a:lnTo>
                    <a:pt x="15648" y="41505"/>
                  </a:lnTo>
                  <a:lnTo>
                    <a:pt x="11841" y="45408"/>
                  </a:lnTo>
                  <a:cubicBezTo>
                    <a:pt x="11174" y="46074"/>
                    <a:pt x="10413" y="46740"/>
                    <a:pt x="9842" y="47407"/>
                  </a:cubicBezTo>
                  <a:lnTo>
                    <a:pt x="8890" y="48454"/>
                  </a:lnTo>
                  <a:cubicBezTo>
                    <a:pt x="8509" y="48974"/>
                    <a:pt x="8223" y="49552"/>
                    <a:pt x="8033" y="50167"/>
                  </a:cubicBezTo>
                  <a:cubicBezTo>
                    <a:pt x="7747" y="50768"/>
                    <a:pt x="7547" y="51411"/>
                    <a:pt x="7462" y="52071"/>
                  </a:cubicBezTo>
                  <a:cubicBezTo>
                    <a:pt x="7167" y="53875"/>
                    <a:pt x="7395" y="55726"/>
                    <a:pt x="8128" y="57402"/>
                  </a:cubicBezTo>
                  <a:lnTo>
                    <a:pt x="8699" y="58735"/>
                  </a:lnTo>
                  <a:lnTo>
                    <a:pt x="9365" y="59972"/>
                  </a:lnTo>
                  <a:lnTo>
                    <a:pt x="10222" y="61115"/>
                  </a:lnTo>
                  <a:lnTo>
                    <a:pt x="11174" y="62067"/>
                  </a:lnTo>
                  <a:lnTo>
                    <a:pt x="12316" y="62733"/>
                  </a:lnTo>
                  <a:cubicBezTo>
                    <a:pt x="13316" y="63349"/>
                    <a:pt x="14478" y="63647"/>
                    <a:pt x="15648" y="63590"/>
                  </a:cubicBezTo>
                  <a:lnTo>
                    <a:pt x="17362" y="63590"/>
                  </a:lnTo>
                  <a:cubicBezTo>
                    <a:pt x="18066" y="63375"/>
                    <a:pt x="18713" y="63018"/>
                    <a:pt x="19266" y="62542"/>
                  </a:cubicBezTo>
                  <a:cubicBezTo>
                    <a:pt x="20075" y="61968"/>
                    <a:pt x="20789" y="61260"/>
                    <a:pt x="21360" y="60448"/>
                  </a:cubicBezTo>
                  <a:cubicBezTo>
                    <a:pt x="22274" y="58382"/>
                    <a:pt x="23045" y="56249"/>
                    <a:pt x="23645" y="54070"/>
                  </a:cubicBezTo>
                  <a:cubicBezTo>
                    <a:pt x="23597" y="53819"/>
                    <a:pt x="23597" y="53560"/>
                    <a:pt x="23645" y="53309"/>
                  </a:cubicBezTo>
                  <a:lnTo>
                    <a:pt x="24121" y="53309"/>
                  </a:lnTo>
                  <a:lnTo>
                    <a:pt x="25072" y="52833"/>
                  </a:lnTo>
                  <a:lnTo>
                    <a:pt x="26024" y="52833"/>
                  </a:lnTo>
                  <a:lnTo>
                    <a:pt x="27262" y="52833"/>
                  </a:lnTo>
                  <a:lnTo>
                    <a:pt x="28690" y="52833"/>
                  </a:lnTo>
                  <a:lnTo>
                    <a:pt x="30118" y="53785"/>
                  </a:lnTo>
                  <a:lnTo>
                    <a:pt x="31070" y="54832"/>
                  </a:lnTo>
                  <a:lnTo>
                    <a:pt x="31070" y="55688"/>
                  </a:lnTo>
                  <a:cubicBezTo>
                    <a:pt x="31108" y="56100"/>
                    <a:pt x="31108" y="56515"/>
                    <a:pt x="31070" y="56926"/>
                  </a:cubicBezTo>
                  <a:cubicBezTo>
                    <a:pt x="31165" y="57461"/>
                    <a:pt x="31165" y="58009"/>
                    <a:pt x="31070" y="58544"/>
                  </a:cubicBezTo>
                  <a:cubicBezTo>
                    <a:pt x="30889" y="59492"/>
                    <a:pt x="30594" y="60419"/>
                    <a:pt x="30213" y="61305"/>
                  </a:cubicBezTo>
                  <a:cubicBezTo>
                    <a:pt x="29166" y="63114"/>
                    <a:pt x="27643" y="64542"/>
                    <a:pt x="26501" y="66160"/>
                  </a:cubicBezTo>
                  <a:cubicBezTo>
                    <a:pt x="25701" y="67149"/>
                    <a:pt x="25082" y="68279"/>
                    <a:pt x="24692" y="69492"/>
                  </a:cubicBezTo>
                  <a:lnTo>
                    <a:pt x="24692" y="71110"/>
                  </a:lnTo>
                  <a:cubicBezTo>
                    <a:pt x="24597" y="71932"/>
                    <a:pt x="24597" y="72762"/>
                    <a:pt x="24692" y="73585"/>
                  </a:cubicBezTo>
                  <a:cubicBezTo>
                    <a:pt x="24806" y="74105"/>
                    <a:pt x="24968" y="74615"/>
                    <a:pt x="25168" y="75108"/>
                  </a:cubicBezTo>
                  <a:cubicBezTo>
                    <a:pt x="25453" y="75885"/>
                    <a:pt x="25834" y="76621"/>
                    <a:pt x="26310" y="77298"/>
                  </a:cubicBezTo>
                  <a:cubicBezTo>
                    <a:pt x="27129" y="78310"/>
                    <a:pt x="28062" y="79235"/>
                    <a:pt x="29071" y="80058"/>
                  </a:cubicBezTo>
                  <a:cubicBezTo>
                    <a:pt x="30670" y="81364"/>
                    <a:pt x="32469" y="82393"/>
                    <a:pt x="34402" y="83104"/>
                  </a:cubicBezTo>
                  <a:cubicBezTo>
                    <a:pt x="35630" y="83597"/>
                    <a:pt x="36905" y="83949"/>
                    <a:pt x="38209" y="84152"/>
                  </a:cubicBezTo>
                  <a:cubicBezTo>
                    <a:pt x="39466" y="84435"/>
                    <a:pt x="40732" y="84626"/>
                    <a:pt x="42017" y="84723"/>
                  </a:cubicBezTo>
                  <a:cubicBezTo>
                    <a:pt x="44397" y="84723"/>
                    <a:pt x="46777" y="84723"/>
                    <a:pt x="49157" y="84723"/>
                  </a:cubicBezTo>
                  <a:lnTo>
                    <a:pt x="52108" y="85579"/>
                  </a:lnTo>
                  <a:lnTo>
                    <a:pt x="55059" y="86912"/>
                  </a:lnTo>
                  <a:cubicBezTo>
                    <a:pt x="56106" y="87459"/>
                    <a:pt x="57124" y="88062"/>
                    <a:pt x="58105" y="88721"/>
                  </a:cubicBezTo>
                  <a:lnTo>
                    <a:pt x="61246" y="90910"/>
                  </a:lnTo>
                  <a:cubicBezTo>
                    <a:pt x="62093" y="91691"/>
                    <a:pt x="62979" y="92422"/>
                    <a:pt x="63912" y="93100"/>
                  </a:cubicBezTo>
                  <a:lnTo>
                    <a:pt x="65530" y="94432"/>
                  </a:lnTo>
                  <a:cubicBezTo>
                    <a:pt x="65987" y="94618"/>
                    <a:pt x="66501" y="94618"/>
                    <a:pt x="66958" y="94432"/>
                  </a:cubicBezTo>
                  <a:cubicBezTo>
                    <a:pt x="67443" y="94327"/>
                    <a:pt x="67862" y="94014"/>
                    <a:pt x="68100" y="93576"/>
                  </a:cubicBezTo>
                  <a:cubicBezTo>
                    <a:pt x="68681" y="92766"/>
                    <a:pt x="68500" y="91635"/>
                    <a:pt x="67691" y="91051"/>
                  </a:cubicBezTo>
                  <a:cubicBezTo>
                    <a:pt x="67672" y="91035"/>
                    <a:pt x="67643" y="91020"/>
                    <a:pt x="67624" y="91006"/>
                  </a:cubicBezTo>
                  <a:lnTo>
                    <a:pt x="66577" y="90244"/>
                  </a:lnTo>
                  <a:lnTo>
                    <a:pt x="64578" y="88626"/>
                  </a:lnTo>
                  <a:cubicBezTo>
                    <a:pt x="63169" y="87379"/>
                    <a:pt x="61675" y="86233"/>
                    <a:pt x="60104" y="85199"/>
                  </a:cubicBezTo>
                  <a:cubicBezTo>
                    <a:pt x="58362" y="84133"/>
                    <a:pt x="56544" y="83180"/>
                    <a:pt x="54678" y="82343"/>
                  </a:cubicBezTo>
                  <a:cubicBezTo>
                    <a:pt x="52822" y="81529"/>
                    <a:pt x="50870" y="80953"/>
                    <a:pt x="48871" y="80629"/>
                  </a:cubicBezTo>
                  <a:lnTo>
                    <a:pt x="48395" y="79297"/>
                  </a:lnTo>
                  <a:lnTo>
                    <a:pt x="45730" y="79297"/>
                  </a:lnTo>
                  <a:cubicBezTo>
                    <a:pt x="44035" y="79221"/>
                    <a:pt x="42341" y="78999"/>
                    <a:pt x="40684" y="78630"/>
                  </a:cubicBezTo>
                  <a:cubicBezTo>
                    <a:pt x="39904" y="78530"/>
                    <a:pt x="39133" y="78339"/>
                    <a:pt x="38400" y="78059"/>
                  </a:cubicBezTo>
                  <a:lnTo>
                    <a:pt x="36020" y="77012"/>
                  </a:lnTo>
                  <a:lnTo>
                    <a:pt x="34306" y="76060"/>
                  </a:lnTo>
                  <a:lnTo>
                    <a:pt x="32688" y="74727"/>
                  </a:lnTo>
                  <a:cubicBezTo>
                    <a:pt x="32165" y="74267"/>
                    <a:pt x="31688" y="73756"/>
                    <a:pt x="31260" y="73204"/>
                  </a:cubicBezTo>
                  <a:cubicBezTo>
                    <a:pt x="31003" y="72747"/>
                    <a:pt x="30775" y="72269"/>
                    <a:pt x="30594" y="71776"/>
                  </a:cubicBezTo>
                  <a:cubicBezTo>
                    <a:pt x="30556" y="71206"/>
                    <a:pt x="30556" y="70633"/>
                    <a:pt x="30594" y="70063"/>
                  </a:cubicBezTo>
                  <a:cubicBezTo>
                    <a:pt x="30641" y="69748"/>
                    <a:pt x="30641" y="69426"/>
                    <a:pt x="30594" y="69111"/>
                  </a:cubicBezTo>
                  <a:cubicBezTo>
                    <a:pt x="30708" y="68683"/>
                    <a:pt x="30870" y="68268"/>
                    <a:pt x="31070" y="67873"/>
                  </a:cubicBezTo>
                  <a:cubicBezTo>
                    <a:pt x="32031" y="66416"/>
                    <a:pt x="33078" y="65017"/>
                    <a:pt x="34211" y="63685"/>
                  </a:cubicBezTo>
                  <a:cubicBezTo>
                    <a:pt x="34611" y="63283"/>
                    <a:pt x="34963" y="62836"/>
                    <a:pt x="35258" y="62352"/>
                  </a:cubicBezTo>
                  <a:cubicBezTo>
                    <a:pt x="35782" y="61503"/>
                    <a:pt x="36220" y="60612"/>
                    <a:pt x="36591" y="59687"/>
                  </a:cubicBezTo>
                  <a:cubicBezTo>
                    <a:pt x="36591" y="59115"/>
                    <a:pt x="36591" y="58544"/>
                    <a:pt x="37067" y="57973"/>
                  </a:cubicBezTo>
                  <a:cubicBezTo>
                    <a:pt x="37115" y="57308"/>
                    <a:pt x="37115" y="56640"/>
                    <a:pt x="37067" y="55974"/>
                  </a:cubicBezTo>
                  <a:cubicBezTo>
                    <a:pt x="37162" y="55248"/>
                    <a:pt x="37162" y="54511"/>
                    <a:pt x="37067" y="53785"/>
                  </a:cubicBezTo>
                  <a:cubicBezTo>
                    <a:pt x="36781" y="52417"/>
                    <a:pt x="36163" y="51141"/>
                    <a:pt x="35258" y="50072"/>
                  </a:cubicBezTo>
                  <a:cubicBezTo>
                    <a:pt x="34249" y="48947"/>
                    <a:pt x="33012" y="48040"/>
                    <a:pt x="31641" y="47407"/>
                  </a:cubicBezTo>
                  <a:cubicBezTo>
                    <a:pt x="30956" y="47160"/>
                    <a:pt x="30261" y="46969"/>
                    <a:pt x="29547" y="46835"/>
                  </a:cubicBezTo>
                  <a:cubicBezTo>
                    <a:pt x="28852" y="46737"/>
                    <a:pt x="28147" y="46737"/>
                    <a:pt x="27452" y="46835"/>
                  </a:cubicBezTo>
                  <a:cubicBezTo>
                    <a:pt x="26786" y="46737"/>
                    <a:pt x="26120" y="46737"/>
                    <a:pt x="25453" y="46835"/>
                  </a:cubicBezTo>
                  <a:cubicBezTo>
                    <a:pt x="24740" y="47122"/>
                    <a:pt x="24063" y="47507"/>
                    <a:pt x="23454" y="47978"/>
                  </a:cubicBezTo>
                  <a:cubicBezTo>
                    <a:pt x="22940" y="48382"/>
                    <a:pt x="22493" y="48864"/>
                    <a:pt x="22121" y="49406"/>
                  </a:cubicBezTo>
                  <a:cubicBezTo>
                    <a:pt x="21807" y="49917"/>
                    <a:pt x="21560" y="50460"/>
                    <a:pt x="21360" y="51024"/>
                  </a:cubicBezTo>
                  <a:lnTo>
                    <a:pt x="20884" y="52357"/>
                  </a:lnTo>
                  <a:cubicBezTo>
                    <a:pt x="20665" y="53463"/>
                    <a:pt x="20351" y="54546"/>
                    <a:pt x="19932" y="55593"/>
                  </a:cubicBezTo>
                  <a:lnTo>
                    <a:pt x="19932" y="55593"/>
                  </a:lnTo>
                  <a:lnTo>
                    <a:pt x="19361" y="56545"/>
                  </a:lnTo>
                  <a:cubicBezTo>
                    <a:pt x="19056" y="56886"/>
                    <a:pt x="18704" y="57175"/>
                    <a:pt x="18314" y="57402"/>
                  </a:cubicBezTo>
                  <a:lnTo>
                    <a:pt x="17647" y="57402"/>
                  </a:lnTo>
                  <a:lnTo>
                    <a:pt x="16886" y="57402"/>
                  </a:lnTo>
                  <a:lnTo>
                    <a:pt x="16315" y="57402"/>
                  </a:lnTo>
                  <a:lnTo>
                    <a:pt x="15648" y="57402"/>
                  </a:lnTo>
                  <a:lnTo>
                    <a:pt x="14506" y="56640"/>
                  </a:lnTo>
                  <a:lnTo>
                    <a:pt x="13935" y="55974"/>
                  </a:lnTo>
                  <a:cubicBezTo>
                    <a:pt x="13459" y="55117"/>
                    <a:pt x="13078" y="54261"/>
                    <a:pt x="12697" y="53404"/>
                  </a:cubicBezTo>
                  <a:cubicBezTo>
                    <a:pt x="12650" y="52802"/>
                    <a:pt x="12650" y="52197"/>
                    <a:pt x="12697" y="51595"/>
                  </a:cubicBezTo>
                  <a:cubicBezTo>
                    <a:pt x="12650" y="51184"/>
                    <a:pt x="12650" y="50769"/>
                    <a:pt x="12697" y="50358"/>
                  </a:cubicBezTo>
                  <a:cubicBezTo>
                    <a:pt x="12659" y="49978"/>
                    <a:pt x="12659" y="49595"/>
                    <a:pt x="12697" y="49215"/>
                  </a:cubicBezTo>
                  <a:lnTo>
                    <a:pt x="13459" y="48073"/>
                  </a:lnTo>
                  <a:cubicBezTo>
                    <a:pt x="14030" y="47407"/>
                    <a:pt x="14696" y="46835"/>
                    <a:pt x="15267" y="46264"/>
                  </a:cubicBezTo>
                  <a:lnTo>
                    <a:pt x="17362" y="44170"/>
                  </a:lnTo>
                  <a:cubicBezTo>
                    <a:pt x="18761" y="42769"/>
                    <a:pt x="20065" y="41274"/>
                    <a:pt x="21265" y="39696"/>
                  </a:cubicBezTo>
                  <a:cubicBezTo>
                    <a:pt x="22902" y="37767"/>
                    <a:pt x="24073" y="35487"/>
                    <a:pt x="24692" y="33032"/>
                  </a:cubicBezTo>
                  <a:cubicBezTo>
                    <a:pt x="24787" y="32401"/>
                    <a:pt x="24787" y="31760"/>
                    <a:pt x="24692" y="31128"/>
                  </a:cubicBezTo>
                  <a:cubicBezTo>
                    <a:pt x="24787" y="30434"/>
                    <a:pt x="24787" y="29729"/>
                    <a:pt x="24692" y="29034"/>
                  </a:cubicBezTo>
                  <a:cubicBezTo>
                    <a:pt x="24511" y="28340"/>
                    <a:pt x="24187" y="27692"/>
                    <a:pt x="23740" y="27130"/>
                  </a:cubicBezTo>
                  <a:lnTo>
                    <a:pt x="23073" y="26464"/>
                  </a:lnTo>
                  <a:cubicBezTo>
                    <a:pt x="22778" y="26184"/>
                    <a:pt x="22417" y="25987"/>
                    <a:pt x="22026" y="25893"/>
                  </a:cubicBezTo>
                  <a:cubicBezTo>
                    <a:pt x="21750" y="25805"/>
                    <a:pt x="21446" y="25805"/>
                    <a:pt x="21170" y="25893"/>
                  </a:cubicBezTo>
                  <a:cubicBezTo>
                    <a:pt x="20770" y="25747"/>
                    <a:pt x="20332" y="25747"/>
                    <a:pt x="19932" y="25893"/>
                  </a:cubicBezTo>
                  <a:cubicBezTo>
                    <a:pt x="19361" y="26097"/>
                    <a:pt x="18837" y="26421"/>
                    <a:pt x="18409" y="26845"/>
                  </a:cubicBezTo>
                  <a:cubicBezTo>
                    <a:pt x="17847" y="27424"/>
                    <a:pt x="17400" y="28102"/>
                    <a:pt x="17076" y="28844"/>
                  </a:cubicBezTo>
                  <a:cubicBezTo>
                    <a:pt x="16724" y="29574"/>
                    <a:pt x="16305" y="30275"/>
                    <a:pt x="15839" y="30938"/>
                  </a:cubicBezTo>
                  <a:lnTo>
                    <a:pt x="15839" y="30938"/>
                  </a:lnTo>
                  <a:lnTo>
                    <a:pt x="15363" y="30938"/>
                  </a:lnTo>
                  <a:lnTo>
                    <a:pt x="15363" y="30938"/>
                  </a:lnTo>
                  <a:cubicBezTo>
                    <a:pt x="15068" y="30417"/>
                    <a:pt x="14820" y="29877"/>
                    <a:pt x="14601" y="29320"/>
                  </a:cubicBezTo>
                  <a:lnTo>
                    <a:pt x="14601" y="28653"/>
                  </a:lnTo>
                  <a:cubicBezTo>
                    <a:pt x="14287" y="27999"/>
                    <a:pt x="13935" y="27364"/>
                    <a:pt x="13554" y="26750"/>
                  </a:cubicBezTo>
                  <a:lnTo>
                    <a:pt x="12793" y="26083"/>
                  </a:lnTo>
                  <a:cubicBezTo>
                    <a:pt x="12488" y="25821"/>
                    <a:pt x="12126" y="25626"/>
                    <a:pt x="11745" y="25512"/>
                  </a:cubicBezTo>
                  <a:cubicBezTo>
                    <a:pt x="11032" y="25323"/>
                    <a:pt x="10270" y="25323"/>
                    <a:pt x="9556" y="25512"/>
                  </a:cubicBezTo>
                  <a:cubicBezTo>
                    <a:pt x="8766" y="25841"/>
                    <a:pt x="8023" y="26291"/>
                    <a:pt x="7366" y="26845"/>
                  </a:cubicBezTo>
                  <a:lnTo>
                    <a:pt x="6700" y="26845"/>
                  </a:lnTo>
                  <a:lnTo>
                    <a:pt x="6224" y="26845"/>
                  </a:lnTo>
                  <a:lnTo>
                    <a:pt x="6224" y="26845"/>
                  </a:lnTo>
                  <a:lnTo>
                    <a:pt x="6224" y="26845"/>
                  </a:lnTo>
                  <a:cubicBezTo>
                    <a:pt x="6186" y="26656"/>
                    <a:pt x="6186" y="26462"/>
                    <a:pt x="6224" y="26274"/>
                  </a:cubicBezTo>
                  <a:cubicBezTo>
                    <a:pt x="6177" y="25957"/>
                    <a:pt x="6177" y="25638"/>
                    <a:pt x="6224" y="25322"/>
                  </a:cubicBezTo>
                  <a:cubicBezTo>
                    <a:pt x="6081" y="24215"/>
                    <a:pt x="6081" y="23096"/>
                    <a:pt x="6224" y="21990"/>
                  </a:cubicBezTo>
                  <a:cubicBezTo>
                    <a:pt x="6177" y="21324"/>
                    <a:pt x="6177" y="20656"/>
                    <a:pt x="6224" y="19991"/>
                  </a:cubicBezTo>
                  <a:cubicBezTo>
                    <a:pt x="6472" y="19307"/>
                    <a:pt x="6757" y="18640"/>
                    <a:pt x="7081" y="17992"/>
                  </a:cubicBezTo>
                  <a:cubicBezTo>
                    <a:pt x="7652" y="16659"/>
                    <a:pt x="8413" y="15326"/>
                    <a:pt x="8985" y="13898"/>
                  </a:cubicBezTo>
                  <a:cubicBezTo>
                    <a:pt x="9556" y="12470"/>
                    <a:pt x="10127" y="11043"/>
                    <a:pt x="10603" y="9615"/>
                  </a:cubicBezTo>
                  <a:cubicBezTo>
                    <a:pt x="11155" y="8382"/>
                    <a:pt x="11479" y="7060"/>
                    <a:pt x="11555" y="5712"/>
                  </a:cubicBezTo>
                  <a:cubicBezTo>
                    <a:pt x="11555" y="5140"/>
                    <a:pt x="11555" y="4665"/>
                    <a:pt x="11555" y="4093"/>
                  </a:cubicBezTo>
                  <a:cubicBezTo>
                    <a:pt x="11603" y="3523"/>
                    <a:pt x="11603" y="2950"/>
                    <a:pt x="11555" y="2380"/>
                  </a:cubicBezTo>
                  <a:cubicBezTo>
                    <a:pt x="11450" y="1917"/>
                    <a:pt x="11298" y="1469"/>
                    <a:pt x="11079" y="1047"/>
                  </a:cubicBezTo>
                  <a:cubicBezTo>
                    <a:pt x="10736" y="416"/>
                    <a:pt x="10080" y="16"/>
                    <a:pt x="9365" y="0"/>
                  </a:cubicBezTo>
                  <a:lnTo>
                    <a:pt x="8604" y="0"/>
                  </a:lnTo>
                  <a:close/>
                  <a:moveTo>
                    <a:pt x="21074" y="30081"/>
                  </a:moveTo>
                  <a:lnTo>
                    <a:pt x="21074" y="30081"/>
                  </a:lnTo>
                  <a:close/>
                  <a:moveTo>
                    <a:pt x="20122" y="30081"/>
                  </a:moveTo>
                  <a:lnTo>
                    <a:pt x="20122" y="30081"/>
                  </a:lnTo>
                  <a:close/>
                  <a:moveTo>
                    <a:pt x="19266" y="56260"/>
                  </a:moveTo>
                  <a:lnTo>
                    <a:pt x="19266" y="56260"/>
                  </a:lnTo>
                  <a:close/>
                </a:path>
              </a:pathLst>
            </a:custGeom>
            <a:solidFill>
              <a:srgbClr val="5C2D90"/>
            </a:solidFill>
            <a:ln w="9508" cap="flat">
              <a:noFill/>
              <a:prstDash val="solid"/>
              <a:miter/>
            </a:ln>
          </p:spPr>
          <p:txBody>
            <a:bodyPr rtlCol="0" anchor="ctr"/>
            <a:lstStyle/>
            <a:p>
              <a:endParaRPr lang="en-US"/>
            </a:p>
          </p:txBody>
        </p:sp>
        <p:sp>
          <p:nvSpPr>
            <p:cNvPr id="40" name="Graphic 2">
              <a:extLst>
                <a:ext uri="{FF2B5EF4-FFF2-40B4-BE49-F238E27FC236}">
                  <a16:creationId xmlns:a16="http://schemas.microsoft.com/office/drawing/2014/main" id="{F09F36BB-DD29-A645-9498-F80071B880CE}"/>
                </a:ext>
              </a:extLst>
            </p:cNvPr>
            <p:cNvSpPr/>
            <p:nvPr/>
          </p:nvSpPr>
          <p:spPr>
            <a:xfrm>
              <a:off x="7445077" y="1515981"/>
              <a:ext cx="35359" cy="66397"/>
            </a:xfrm>
            <a:custGeom>
              <a:avLst/>
              <a:gdLst>
                <a:gd name="connsiteX0" fmla="*/ 23906 w 35359"/>
                <a:gd name="connsiteY0" fmla="*/ 0 h 66397"/>
                <a:gd name="connsiteX1" fmla="*/ 23430 w 35359"/>
                <a:gd name="connsiteY1" fmla="*/ 0 h 66397"/>
                <a:gd name="connsiteX2" fmla="*/ 22763 w 35359"/>
                <a:gd name="connsiteY2" fmla="*/ 0 h 66397"/>
                <a:gd name="connsiteX3" fmla="*/ 22763 w 35359"/>
                <a:gd name="connsiteY3" fmla="*/ 0 h 66397"/>
                <a:gd name="connsiteX4" fmla="*/ 22002 w 35359"/>
                <a:gd name="connsiteY4" fmla="*/ 0 h 66397"/>
                <a:gd name="connsiteX5" fmla="*/ 18384 w 35359"/>
                <a:gd name="connsiteY5" fmla="*/ 762 h 66397"/>
                <a:gd name="connsiteX6" fmla="*/ 16481 w 35359"/>
                <a:gd name="connsiteY6" fmla="*/ 762 h 66397"/>
                <a:gd name="connsiteX7" fmla="*/ 14481 w 35359"/>
                <a:gd name="connsiteY7" fmla="*/ 1618 h 66397"/>
                <a:gd name="connsiteX8" fmla="*/ 12482 w 35359"/>
                <a:gd name="connsiteY8" fmla="*/ 3617 h 66397"/>
                <a:gd name="connsiteX9" fmla="*/ 11816 w 35359"/>
                <a:gd name="connsiteY9" fmla="*/ 6092 h 66397"/>
                <a:gd name="connsiteX10" fmla="*/ 12673 w 35359"/>
                <a:gd name="connsiteY10" fmla="*/ 9234 h 66397"/>
                <a:gd name="connsiteX11" fmla="*/ 16481 w 35359"/>
                <a:gd name="connsiteY11" fmla="*/ 12375 h 66397"/>
                <a:gd name="connsiteX12" fmla="*/ 18670 w 35359"/>
                <a:gd name="connsiteY12" fmla="*/ 13137 h 66397"/>
                <a:gd name="connsiteX13" fmla="*/ 20574 w 35359"/>
                <a:gd name="connsiteY13" fmla="*/ 13994 h 66397"/>
                <a:gd name="connsiteX14" fmla="*/ 24191 w 35359"/>
                <a:gd name="connsiteY14" fmla="*/ 16278 h 66397"/>
                <a:gd name="connsiteX15" fmla="*/ 25238 w 35359"/>
                <a:gd name="connsiteY15" fmla="*/ 17516 h 66397"/>
                <a:gd name="connsiteX16" fmla="*/ 25238 w 35359"/>
                <a:gd name="connsiteY16" fmla="*/ 18372 h 66397"/>
                <a:gd name="connsiteX17" fmla="*/ 25238 w 35359"/>
                <a:gd name="connsiteY17" fmla="*/ 19896 h 66397"/>
                <a:gd name="connsiteX18" fmla="*/ 25238 w 35359"/>
                <a:gd name="connsiteY18" fmla="*/ 21419 h 66397"/>
                <a:gd name="connsiteX19" fmla="*/ 25238 w 35359"/>
                <a:gd name="connsiteY19" fmla="*/ 22371 h 66397"/>
                <a:gd name="connsiteX20" fmla="*/ 25238 w 35359"/>
                <a:gd name="connsiteY20" fmla="*/ 22371 h 66397"/>
                <a:gd name="connsiteX21" fmla="*/ 24667 w 35359"/>
                <a:gd name="connsiteY21" fmla="*/ 22371 h 66397"/>
                <a:gd name="connsiteX22" fmla="*/ 23906 w 35359"/>
                <a:gd name="connsiteY22" fmla="*/ 22371 h 66397"/>
                <a:gd name="connsiteX23" fmla="*/ 21526 w 35359"/>
                <a:gd name="connsiteY23" fmla="*/ 20562 h 66397"/>
                <a:gd name="connsiteX24" fmla="*/ 17337 w 35359"/>
                <a:gd name="connsiteY24" fmla="*/ 18087 h 66397"/>
                <a:gd name="connsiteX25" fmla="*/ 14196 w 35359"/>
                <a:gd name="connsiteY25" fmla="*/ 17421 h 66397"/>
                <a:gd name="connsiteX26" fmla="*/ 11245 w 35359"/>
                <a:gd name="connsiteY26" fmla="*/ 17421 h 66397"/>
                <a:gd name="connsiteX27" fmla="*/ 8484 w 35359"/>
                <a:gd name="connsiteY27" fmla="*/ 17421 h 66397"/>
                <a:gd name="connsiteX28" fmla="*/ 5152 w 35359"/>
                <a:gd name="connsiteY28" fmla="*/ 17421 h 66397"/>
                <a:gd name="connsiteX29" fmla="*/ 2106 w 35359"/>
                <a:gd name="connsiteY29" fmla="*/ 18848 h 66397"/>
                <a:gd name="connsiteX30" fmla="*/ 869 w 35359"/>
                <a:gd name="connsiteY30" fmla="*/ 20276 h 66397"/>
                <a:gd name="connsiteX31" fmla="*/ 107 w 35359"/>
                <a:gd name="connsiteY31" fmla="*/ 22371 h 66397"/>
                <a:gd name="connsiteX32" fmla="*/ 107 w 35359"/>
                <a:gd name="connsiteY32" fmla="*/ 23989 h 66397"/>
                <a:gd name="connsiteX33" fmla="*/ 678 w 35359"/>
                <a:gd name="connsiteY33" fmla="*/ 25417 h 66397"/>
                <a:gd name="connsiteX34" fmla="*/ 3534 w 35359"/>
                <a:gd name="connsiteY34" fmla="*/ 28463 h 66397"/>
                <a:gd name="connsiteX35" fmla="*/ 9246 w 35359"/>
                <a:gd name="connsiteY35" fmla="*/ 30176 h 66397"/>
                <a:gd name="connsiteX36" fmla="*/ 12197 w 35359"/>
                <a:gd name="connsiteY36" fmla="*/ 30176 h 66397"/>
                <a:gd name="connsiteX37" fmla="*/ 16956 w 35359"/>
                <a:gd name="connsiteY37" fmla="*/ 32937 h 66397"/>
                <a:gd name="connsiteX38" fmla="*/ 19527 w 35359"/>
                <a:gd name="connsiteY38" fmla="*/ 33794 h 66397"/>
                <a:gd name="connsiteX39" fmla="*/ 20669 w 35359"/>
                <a:gd name="connsiteY39" fmla="*/ 34555 h 66397"/>
                <a:gd name="connsiteX40" fmla="*/ 21811 w 35359"/>
                <a:gd name="connsiteY40" fmla="*/ 35698 h 66397"/>
                <a:gd name="connsiteX41" fmla="*/ 22763 w 35359"/>
                <a:gd name="connsiteY41" fmla="*/ 37030 h 66397"/>
                <a:gd name="connsiteX42" fmla="*/ 24857 w 35359"/>
                <a:gd name="connsiteY42" fmla="*/ 40838 h 66397"/>
                <a:gd name="connsiteX43" fmla="*/ 26286 w 35359"/>
                <a:gd name="connsiteY43" fmla="*/ 44741 h 66397"/>
                <a:gd name="connsiteX44" fmla="*/ 28094 w 35359"/>
                <a:gd name="connsiteY44" fmla="*/ 51119 h 66397"/>
                <a:gd name="connsiteX45" fmla="*/ 29903 w 35359"/>
                <a:gd name="connsiteY45" fmla="*/ 56831 h 66397"/>
                <a:gd name="connsiteX46" fmla="*/ 31711 w 35359"/>
                <a:gd name="connsiteY46" fmla="*/ 64922 h 66397"/>
                <a:gd name="connsiteX47" fmla="*/ 33825 w 35359"/>
                <a:gd name="connsiteY47" fmla="*/ 66366 h 66397"/>
                <a:gd name="connsiteX48" fmla="*/ 33901 w 35359"/>
                <a:gd name="connsiteY48" fmla="*/ 66350 h 66397"/>
                <a:gd name="connsiteX49" fmla="*/ 35329 w 35359"/>
                <a:gd name="connsiteY49" fmla="*/ 64161 h 66397"/>
                <a:gd name="connsiteX50" fmla="*/ 34377 w 35359"/>
                <a:gd name="connsiteY50" fmla="*/ 59401 h 66397"/>
                <a:gd name="connsiteX51" fmla="*/ 33901 w 35359"/>
                <a:gd name="connsiteY51" fmla="*/ 57212 h 66397"/>
                <a:gd name="connsiteX52" fmla="*/ 33140 w 35359"/>
                <a:gd name="connsiteY52" fmla="*/ 54832 h 66397"/>
                <a:gd name="connsiteX53" fmla="*/ 31521 w 35359"/>
                <a:gd name="connsiteY53" fmla="*/ 49691 h 66397"/>
                <a:gd name="connsiteX54" fmla="*/ 29808 w 35359"/>
                <a:gd name="connsiteY54" fmla="*/ 43504 h 66397"/>
                <a:gd name="connsiteX55" fmla="*/ 27713 w 35359"/>
                <a:gd name="connsiteY55" fmla="*/ 38173 h 66397"/>
                <a:gd name="connsiteX56" fmla="*/ 24286 w 35359"/>
                <a:gd name="connsiteY56" fmla="*/ 32937 h 66397"/>
                <a:gd name="connsiteX57" fmla="*/ 22573 w 35359"/>
                <a:gd name="connsiteY57" fmla="*/ 31319 h 66397"/>
                <a:gd name="connsiteX58" fmla="*/ 19527 w 35359"/>
                <a:gd name="connsiteY58" fmla="*/ 29796 h 66397"/>
                <a:gd name="connsiteX59" fmla="*/ 15338 w 35359"/>
                <a:gd name="connsiteY59" fmla="*/ 28939 h 66397"/>
                <a:gd name="connsiteX60" fmla="*/ 11626 w 35359"/>
                <a:gd name="connsiteY60" fmla="*/ 28939 h 66397"/>
                <a:gd name="connsiteX61" fmla="*/ 7342 w 35359"/>
                <a:gd name="connsiteY61" fmla="*/ 28939 h 66397"/>
                <a:gd name="connsiteX62" fmla="*/ 5819 w 35359"/>
                <a:gd name="connsiteY62" fmla="*/ 28368 h 66397"/>
                <a:gd name="connsiteX63" fmla="*/ 4296 w 35359"/>
                <a:gd name="connsiteY63" fmla="*/ 27321 h 66397"/>
                <a:gd name="connsiteX64" fmla="*/ 3534 w 35359"/>
                <a:gd name="connsiteY64" fmla="*/ 26464 h 66397"/>
                <a:gd name="connsiteX65" fmla="*/ 3534 w 35359"/>
                <a:gd name="connsiteY65" fmla="*/ 25798 h 66397"/>
                <a:gd name="connsiteX66" fmla="*/ 3534 w 35359"/>
                <a:gd name="connsiteY66" fmla="*/ 25036 h 66397"/>
                <a:gd name="connsiteX67" fmla="*/ 3534 w 35359"/>
                <a:gd name="connsiteY67" fmla="*/ 25036 h 66397"/>
                <a:gd name="connsiteX68" fmla="*/ 3534 w 35359"/>
                <a:gd name="connsiteY68" fmla="*/ 25036 h 66397"/>
                <a:gd name="connsiteX69" fmla="*/ 4391 w 35359"/>
                <a:gd name="connsiteY69" fmla="*/ 25036 h 66397"/>
                <a:gd name="connsiteX70" fmla="*/ 6676 w 35359"/>
                <a:gd name="connsiteY70" fmla="*/ 25036 h 66397"/>
                <a:gd name="connsiteX71" fmla="*/ 10388 w 35359"/>
                <a:gd name="connsiteY71" fmla="*/ 25036 h 66397"/>
                <a:gd name="connsiteX72" fmla="*/ 14101 w 35359"/>
                <a:gd name="connsiteY72" fmla="*/ 25036 h 66397"/>
                <a:gd name="connsiteX73" fmla="*/ 16956 w 35359"/>
                <a:gd name="connsiteY73" fmla="*/ 23418 h 66397"/>
                <a:gd name="connsiteX74" fmla="*/ 19622 w 35359"/>
                <a:gd name="connsiteY74" fmla="*/ 25322 h 66397"/>
                <a:gd name="connsiteX75" fmla="*/ 20669 w 35359"/>
                <a:gd name="connsiteY75" fmla="*/ 26178 h 66397"/>
                <a:gd name="connsiteX76" fmla="*/ 23239 w 35359"/>
                <a:gd name="connsiteY76" fmla="*/ 27511 h 66397"/>
                <a:gd name="connsiteX77" fmla="*/ 26761 w 35359"/>
                <a:gd name="connsiteY77" fmla="*/ 27511 h 66397"/>
                <a:gd name="connsiteX78" fmla="*/ 27523 w 35359"/>
                <a:gd name="connsiteY78" fmla="*/ 26940 h 66397"/>
                <a:gd name="connsiteX79" fmla="*/ 28094 w 35359"/>
                <a:gd name="connsiteY79" fmla="*/ 26178 h 66397"/>
                <a:gd name="connsiteX80" fmla="*/ 28094 w 35359"/>
                <a:gd name="connsiteY80" fmla="*/ 25607 h 66397"/>
                <a:gd name="connsiteX81" fmla="*/ 28570 w 35359"/>
                <a:gd name="connsiteY81" fmla="*/ 24465 h 66397"/>
                <a:gd name="connsiteX82" fmla="*/ 28570 w 35359"/>
                <a:gd name="connsiteY82" fmla="*/ 21419 h 66397"/>
                <a:gd name="connsiteX83" fmla="*/ 28570 w 35359"/>
                <a:gd name="connsiteY83" fmla="*/ 18848 h 66397"/>
                <a:gd name="connsiteX84" fmla="*/ 27713 w 35359"/>
                <a:gd name="connsiteY84" fmla="*/ 16945 h 66397"/>
                <a:gd name="connsiteX85" fmla="*/ 26761 w 35359"/>
                <a:gd name="connsiteY85" fmla="*/ 15612 h 66397"/>
                <a:gd name="connsiteX86" fmla="*/ 24667 w 35359"/>
                <a:gd name="connsiteY86" fmla="*/ 13803 h 66397"/>
                <a:gd name="connsiteX87" fmla="*/ 22287 w 35359"/>
                <a:gd name="connsiteY87" fmla="*/ 12375 h 66397"/>
                <a:gd name="connsiteX88" fmla="*/ 19336 w 35359"/>
                <a:gd name="connsiteY88" fmla="*/ 11042 h 66397"/>
                <a:gd name="connsiteX89" fmla="*/ 16861 w 35359"/>
                <a:gd name="connsiteY89" fmla="*/ 9995 h 66397"/>
                <a:gd name="connsiteX90" fmla="*/ 15719 w 35359"/>
                <a:gd name="connsiteY90" fmla="*/ 9329 h 66397"/>
                <a:gd name="connsiteX91" fmla="*/ 15719 w 35359"/>
                <a:gd name="connsiteY91" fmla="*/ 9329 h 66397"/>
                <a:gd name="connsiteX92" fmla="*/ 15719 w 35359"/>
                <a:gd name="connsiteY92" fmla="*/ 8567 h 66397"/>
                <a:gd name="connsiteX93" fmla="*/ 15719 w 35359"/>
                <a:gd name="connsiteY93" fmla="*/ 7996 h 66397"/>
                <a:gd name="connsiteX94" fmla="*/ 15719 w 35359"/>
                <a:gd name="connsiteY94" fmla="*/ 7996 h 66397"/>
                <a:gd name="connsiteX95" fmla="*/ 15719 w 35359"/>
                <a:gd name="connsiteY95" fmla="*/ 7996 h 66397"/>
                <a:gd name="connsiteX96" fmla="*/ 15719 w 35359"/>
                <a:gd name="connsiteY96" fmla="*/ 7996 h 66397"/>
                <a:gd name="connsiteX97" fmla="*/ 15719 w 35359"/>
                <a:gd name="connsiteY97" fmla="*/ 7996 h 66397"/>
                <a:gd name="connsiteX98" fmla="*/ 16956 w 35359"/>
                <a:gd name="connsiteY98" fmla="*/ 7425 h 66397"/>
                <a:gd name="connsiteX99" fmla="*/ 21145 w 35359"/>
                <a:gd name="connsiteY99" fmla="*/ 6568 h 66397"/>
                <a:gd name="connsiteX100" fmla="*/ 23525 w 35359"/>
                <a:gd name="connsiteY100" fmla="*/ 5807 h 66397"/>
                <a:gd name="connsiteX101" fmla="*/ 24191 w 35359"/>
                <a:gd name="connsiteY101" fmla="*/ 5807 h 66397"/>
                <a:gd name="connsiteX102" fmla="*/ 24953 w 35359"/>
                <a:gd name="connsiteY102" fmla="*/ 5807 h 66397"/>
                <a:gd name="connsiteX103" fmla="*/ 25524 w 35359"/>
                <a:gd name="connsiteY103" fmla="*/ 4569 h 66397"/>
                <a:gd name="connsiteX104" fmla="*/ 25524 w 35359"/>
                <a:gd name="connsiteY104" fmla="*/ 3237 h 66397"/>
                <a:gd name="connsiteX105" fmla="*/ 24286 w 35359"/>
                <a:gd name="connsiteY105" fmla="*/ 2570 h 66397"/>
                <a:gd name="connsiteX106" fmla="*/ 4010 w 35359"/>
                <a:gd name="connsiteY106" fmla="*/ 23418 h 66397"/>
                <a:gd name="connsiteX107" fmla="*/ 4010 w 35359"/>
                <a:gd name="connsiteY107" fmla="*/ 23418 h 66397"/>
                <a:gd name="connsiteX108" fmla="*/ 33520 w 35359"/>
                <a:gd name="connsiteY108" fmla="*/ 54261 h 66397"/>
                <a:gd name="connsiteX109" fmla="*/ 33520 w 35359"/>
                <a:gd name="connsiteY109" fmla="*/ 54261 h 6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359" h="66397">
                  <a:moveTo>
                    <a:pt x="23906" y="0"/>
                  </a:moveTo>
                  <a:lnTo>
                    <a:pt x="23430" y="0"/>
                  </a:lnTo>
                  <a:lnTo>
                    <a:pt x="22763" y="0"/>
                  </a:lnTo>
                  <a:lnTo>
                    <a:pt x="22763" y="0"/>
                  </a:lnTo>
                  <a:lnTo>
                    <a:pt x="22002" y="0"/>
                  </a:lnTo>
                  <a:cubicBezTo>
                    <a:pt x="20821" y="345"/>
                    <a:pt x="19612" y="600"/>
                    <a:pt x="18384" y="762"/>
                  </a:cubicBezTo>
                  <a:lnTo>
                    <a:pt x="16481" y="762"/>
                  </a:lnTo>
                  <a:cubicBezTo>
                    <a:pt x="15786" y="970"/>
                    <a:pt x="15110" y="1257"/>
                    <a:pt x="14481" y="1618"/>
                  </a:cubicBezTo>
                  <a:cubicBezTo>
                    <a:pt x="13634" y="2081"/>
                    <a:pt x="12949" y="2774"/>
                    <a:pt x="12482" y="3617"/>
                  </a:cubicBezTo>
                  <a:cubicBezTo>
                    <a:pt x="12073" y="4380"/>
                    <a:pt x="11845" y="5227"/>
                    <a:pt x="11816" y="6092"/>
                  </a:cubicBezTo>
                  <a:cubicBezTo>
                    <a:pt x="11854" y="7192"/>
                    <a:pt x="12149" y="8268"/>
                    <a:pt x="12673" y="9234"/>
                  </a:cubicBezTo>
                  <a:cubicBezTo>
                    <a:pt x="13568" y="10670"/>
                    <a:pt x="14900" y="11774"/>
                    <a:pt x="16481" y="12375"/>
                  </a:cubicBezTo>
                  <a:lnTo>
                    <a:pt x="18670" y="13137"/>
                  </a:lnTo>
                  <a:lnTo>
                    <a:pt x="20574" y="13994"/>
                  </a:lnTo>
                  <a:cubicBezTo>
                    <a:pt x="21830" y="14664"/>
                    <a:pt x="23049" y="15427"/>
                    <a:pt x="24191" y="16278"/>
                  </a:cubicBezTo>
                  <a:lnTo>
                    <a:pt x="25238" y="17516"/>
                  </a:lnTo>
                  <a:cubicBezTo>
                    <a:pt x="25276" y="17800"/>
                    <a:pt x="25276" y="18088"/>
                    <a:pt x="25238" y="18372"/>
                  </a:cubicBezTo>
                  <a:cubicBezTo>
                    <a:pt x="25324" y="18877"/>
                    <a:pt x="25324" y="19391"/>
                    <a:pt x="25238" y="19896"/>
                  </a:cubicBezTo>
                  <a:lnTo>
                    <a:pt x="25238" y="21419"/>
                  </a:lnTo>
                  <a:cubicBezTo>
                    <a:pt x="25295" y="21734"/>
                    <a:pt x="25295" y="22056"/>
                    <a:pt x="25238" y="22371"/>
                  </a:cubicBezTo>
                  <a:lnTo>
                    <a:pt x="25238" y="22371"/>
                  </a:lnTo>
                  <a:lnTo>
                    <a:pt x="24667" y="22371"/>
                  </a:lnTo>
                  <a:lnTo>
                    <a:pt x="23906" y="22371"/>
                  </a:lnTo>
                  <a:lnTo>
                    <a:pt x="21526" y="20562"/>
                  </a:lnTo>
                  <a:cubicBezTo>
                    <a:pt x="20345" y="19420"/>
                    <a:pt x="18908" y="18571"/>
                    <a:pt x="17337" y="18087"/>
                  </a:cubicBezTo>
                  <a:cubicBezTo>
                    <a:pt x="16309" y="17774"/>
                    <a:pt x="15262" y="17551"/>
                    <a:pt x="14196" y="17421"/>
                  </a:cubicBezTo>
                  <a:lnTo>
                    <a:pt x="11245" y="17421"/>
                  </a:lnTo>
                  <a:lnTo>
                    <a:pt x="8484" y="17421"/>
                  </a:lnTo>
                  <a:cubicBezTo>
                    <a:pt x="7380" y="17281"/>
                    <a:pt x="6257" y="17281"/>
                    <a:pt x="5152" y="17421"/>
                  </a:cubicBezTo>
                  <a:cubicBezTo>
                    <a:pt x="4048" y="17678"/>
                    <a:pt x="3011" y="18164"/>
                    <a:pt x="2106" y="18848"/>
                  </a:cubicBezTo>
                  <a:cubicBezTo>
                    <a:pt x="1621" y="19257"/>
                    <a:pt x="1202" y="19738"/>
                    <a:pt x="869" y="20276"/>
                  </a:cubicBezTo>
                  <a:cubicBezTo>
                    <a:pt x="478" y="20915"/>
                    <a:pt x="212" y="21628"/>
                    <a:pt x="107" y="22371"/>
                  </a:cubicBezTo>
                  <a:cubicBezTo>
                    <a:pt x="-36" y="22900"/>
                    <a:pt x="-36" y="23460"/>
                    <a:pt x="107" y="23989"/>
                  </a:cubicBezTo>
                  <a:cubicBezTo>
                    <a:pt x="193" y="24499"/>
                    <a:pt x="393" y="24986"/>
                    <a:pt x="678" y="25417"/>
                  </a:cubicBezTo>
                  <a:cubicBezTo>
                    <a:pt x="1421" y="26608"/>
                    <a:pt x="2392" y="27642"/>
                    <a:pt x="3534" y="28463"/>
                  </a:cubicBezTo>
                  <a:cubicBezTo>
                    <a:pt x="5247" y="29543"/>
                    <a:pt x="7218" y="30136"/>
                    <a:pt x="9246" y="30176"/>
                  </a:cubicBezTo>
                  <a:lnTo>
                    <a:pt x="12197" y="30176"/>
                  </a:lnTo>
                  <a:cubicBezTo>
                    <a:pt x="13834" y="31007"/>
                    <a:pt x="15424" y="31928"/>
                    <a:pt x="16956" y="32937"/>
                  </a:cubicBezTo>
                  <a:cubicBezTo>
                    <a:pt x="17851" y="33107"/>
                    <a:pt x="18708" y="33395"/>
                    <a:pt x="19527" y="33794"/>
                  </a:cubicBezTo>
                  <a:cubicBezTo>
                    <a:pt x="19945" y="33991"/>
                    <a:pt x="20326" y="34248"/>
                    <a:pt x="20669" y="34555"/>
                  </a:cubicBezTo>
                  <a:lnTo>
                    <a:pt x="21811" y="35698"/>
                  </a:lnTo>
                  <a:lnTo>
                    <a:pt x="22763" y="37030"/>
                  </a:lnTo>
                  <a:cubicBezTo>
                    <a:pt x="23553" y="38247"/>
                    <a:pt x="24258" y="39520"/>
                    <a:pt x="24857" y="40838"/>
                  </a:cubicBezTo>
                  <a:cubicBezTo>
                    <a:pt x="25419" y="42107"/>
                    <a:pt x="25895" y="43411"/>
                    <a:pt x="26286" y="44741"/>
                  </a:cubicBezTo>
                  <a:cubicBezTo>
                    <a:pt x="26952" y="46835"/>
                    <a:pt x="27428" y="48930"/>
                    <a:pt x="28094" y="51119"/>
                  </a:cubicBezTo>
                  <a:cubicBezTo>
                    <a:pt x="28760" y="53309"/>
                    <a:pt x="29237" y="54927"/>
                    <a:pt x="29903" y="56831"/>
                  </a:cubicBezTo>
                  <a:cubicBezTo>
                    <a:pt x="30683" y="59485"/>
                    <a:pt x="31293" y="62187"/>
                    <a:pt x="31711" y="64922"/>
                  </a:cubicBezTo>
                  <a:cubicBezTo>
                    <a:pt x="31892" y="65904"/>
                    <a:pt x="32844" y="66551"/>
                    <a:pt x="33825" y="66366"/>
                  </a:cubicBezTo>
                  <a:cubicBezTo>
                    <a:pt x="33853" y="66362"/>
                    <a:pt x="33872" y="66356"/>
                    <a:pt x="33901" y="66350"/>
                  </a:cubicBezTo>
                  <a:cubicBezTo>
                    <a:pt x="34881" y="66114"/>
                    <a:pt x="35510" y="65154"/>
                    <a:pt x="35329" y="64161"/>
                  </a:cubicBezTo>
                  <a:cubicBezTo>
                    <a:pt x="35329" y="62542"/>
                    <a:pt x="34758" y="60924"/>
                    <a:pt x="34377" y="59401"/>
                  </a:cubicBezTo>
                  <a:cubicBezTo>
                    <a:pt x="34263" y="58662"/>
                    <a:pt x="34101" y="57930"/>
                    <a:pt x="33901" y="57212"/>
                  </a:cubicBezTo>
                  <a:cubicBezTo>
                    <a:pt x="33606" y="56433"/>
                    <a:pt x="33349" y="55638"/>
                    <a:pt x="33140" y="54832"/>
                  </a:cubicBezTo>
                  <a:cubicBezTo>
                    <a:pt x="32568" y="53118"/>
                    <a:pt x="31997" y="51405"/>
                    <a:pt x="31521" y="49691"/>
                  </a:cubicBezTo>
                  <a:cubicBezTo>
                    <a:pt x="31045" y="47978"/>
                    <a:pt x="30474" y="45503"/>
                    <a:pt x="29808" y="43504"/>
                  </a:cubicBezTo>
                  <a:cubicBezTo>
                    <a:pt x="29141" y="41505"/>
                    <a:pt x="28475" y="39886"/>
                    <a:pt x="27713" y="38173"/>
                  </a:cubicBezTo>
                  <a:cubicBezTo>
                    <a:pt x="26771" y="36303"/>
                    <a:pt x="25619" y="34547"/>
                    <a:pt x="24286" y="32937"/>
                  </a:cubicBezTo>
                  <a:cubicBezTo>
                    <a:pt x="23763" y="32351"/>
                    <a:pt x="23192" y="31810"/>
                    <a:pt x="22573" y="31319"/>
                  </a:cubicBezTo>
                  <a:cubicBezTo>
                    <a:pt x="21697" y="30570"/>
                    <a:pt x="20650" y="30047"/>
                    <a:pt x="19527" y="29796"/>
                  </a:cubicBezTo>
                  <a:cubicBezTo>
                    <a:pt x="18166" y="29365"/>
                    <a:pt x="16757" y="29078"/>
                    <a:pt x="15338" y="28939"/>
                  </a:cubicBezTo>
                  <a:lnTo>
                    <a:pt x="11626" y="28939"/>
                  </a:lnTo>
                  <a:cubicBezTo>
                    <a:pt x="10198" y="29034"/>
                    <a:pt x="8770" y="29034"/>
                    <a:pt x="7342" y="28939"/>
                  </a:cubicBezTo>
                  <a:lnTo>
                    <a:pt x="5819" y="28368"/>
                  </a:lnTo>
                  <a:cubicBezTo>
                    <a:pt x="5276" y="28074"/>
                    <a:pt x="4762" y="27723"/>
                    <a:pt x="4296" y="27321"/>
                  </a:cubicBezTo>
                  <a:lnTo>
                    <a:pt x="3534" y="26464"/>
                  </a:lnTo>
                  <a:cubicBezTo>
                    <a:pt x="3553" y="26242"/>
                    <a:pt x="3553" y="26019"/>
                    <a:pt x="3534" y="25798"/>
                  </a:cubicBezTo>
                  <a:lnTo>
                    <a:pt x="3534" y="25036"/>
                  </a:lnTo>
                  <a:lnTo>
                    <a:pt x="3534" y="25036"/>
                  </a:lnTo>
                  <a:cubicBezTo>
                    <a:pt x="3534" y="25036"/>
                    <a:pt x="3534" y="25036"/>
                    <a:pt x="3534" y="25036"/>
                  </a:cubicBezTo>
                  <a:lnTo>
                    <a:pt x="4391" y="25036"/>
                  </a:lnTo>
                  <a:lnTo>
                    <a:pt x="6676" y="25036"/>
                  </a:lnTo>
                  <a:cubicBezTo>
                    <a:pt x="7913" y="24941"/>
                    <a:pt x="9150" y="24941"/>
                    <a:pt x="10388" y="25036"/>
                  </a:cubicBezTo>
                  <a:lnTo>
                    <a:pt x="14101" y="25036"/>
                  </a:lnTo>
                  <a:cubicBezTo>
                    <a:pt x="14938" y="24317"/>
                    <a:pt x="15909" y="23768"/>
                    <a:pt x="16956" y="23418"/>
                  </a:cubicBezTo>
                  <a:cubicBezTo>
                    <a:pt x="17908" y="23965"/>
                    <a:pt x="18794" y="24603"/>
                    <a:pt x="19622" y="25322"/>
                  </a:cubicBezTo>
                  <a:lnTo>
                    <a:pt x="20669" y="26178"/>
                  </a:lnTo>
                  <a:cubicBezTo>
                    <a:pt x="21440" y="26770"/>
                    <a:pt x="22306" y="27222"/>
                    <a:pt x="23239" y="27511"/>
                  </a:cubicBezTo>
                  <a:cubicBezTo>
                    <a:pt x="24353" y="28029"/>
                    <a:pt x="25648" y="28029"/>
                    <a:pt x="26761" y="27511"/>
                  </a:cubicBezTo>
                  <a:lnTo>
                    <a:pt x="27523" y="26940"/>
                  </a:lnTo>
                  <a:lnTo>
                    <a:pt x="28094" y="26178"/>
                  </a:lnTo>
                  <a:cubicBezTo>
                    <a:pt x="28123" y="25989"/>
                    <a:pt x="28123" y="25797"/>
                    <a:pt x="28094" y="25607"/>
                  </a:cubicBezTo>
                  <a:cubicBezTo>
                    <a:pt x="28294" y="25245"/>
                    <a:pt x="28456" y="24862"/>
                    <a:pt x="28570" y="24465"/>
                  </a:cubicBezTo>
                  <a:cubicBezTo>
                    <a:pt x="28713" y="23455"/>
                    <a:pt x="28713" y="22429"/>
                    <a:pt x="28570" y="21419"/>
                  </a:cubicBezTo>
                  <a:cubicBezTo>
                    <a:pt x="28665" y="20565"/>
                    <a:pt x="28665" y="19702"/>
                    <a:pt x="28570" y="18848"/>
                  </a:cubicBezTo>
                  <a:cubicBezTo>
                    <a:pt x="28380" y="18173"/>
                    <a:pt x="28094" y="17532"/>
                    <a:pt x="27713" y="16945"/>
                  </a:cubicBezTo>
                  <a:lnTo>
                    <a:pt x="26761" y="15612"/>
                  </a:lnTo>
                  <a:lnTo>
                    <a:pt x="24667" y="13803"/>
                  </a:lnTo>
                  <a:cubicBezTo>
                    <a:pt x="23906" y="13232"/>
                    <a:pt x="23049" y="12851"/>
                    <a:pt x="22287" y="12375"/>
                  </a:cubicBezTo>
                  <a:cubicBezTo>
                    <a:pt x="21354" y="11835"/>
                    <a:pt x="20364" y="11389"/>
                    <a:pt x="19336" y="11042"/>
                  </a:cubicBezTo>
                  <a:lnTo>
                    <a:pt x="16861" y="9995"/>
                  </a:lnTo>
                  <a:cubicBezTo>
                    <a:pt x="16443" y="9852"/>
                    <a:pt x="16052" y="9625"/>
                    <a:pt x="15719" y="9329"/>
                  </a:cubicBezTo>
                  <a:lnTo>
                    <a:pt x="15719" y="9329"/>
                  </a:lnTo>
                  <a:cubicBezTo>
                    <a:pt x="15757" y="9076"/>
                    <a:pt x="15757" y="8820"/>
                    <a:pt x="15719" y="8567"/>
                  </a:cubicBezTo>
                  <a:cubicBezTo>
                    <a:pt x="15719" y="8567"/>
                    <a:pt x="15719" y="8567"/>
                    <a:pt x="15719" y="7996"/>
                  </a:cubicBezTo>
                  <a:lnTo>
                    <a:pt x="15719" y="7996"/>
                  </a:lnTo>
                  <a:cubicBezTo>
                    <a:pt x="15719" y="7996"/>
                    <a:pt x="15719" y="7996"/>
                    <a:pt x="15719" y="7996"/>
                  </a:cubicBezTo>
                  <a:lnTo>
                    <a:pt x="15719" y="7996"/>
                  </a:lnTo>
                  <a:lnTo>
                    <a:pt x="15719" y="7996"/>
                  </a:lnTo>
                  <a:lnTo>
                    <a:pt x="16956" y="7425"/>
                  </a:lnTo>
                  <a:cubicBezTo>
                    <a:pt x="18289" y="7425"/>
                    <a:pt x="19717" y="7425"/>
                    <a:pt x="21145" y="6568"/>
                  </a:cubicBezTo>
                  <a:cubicBezTo>
                    <a:pt x="21964" y="6402"/>
                    <a:pt x="22763" y="6147"/>
                    <a:pt x="23525" y="5807"/>
                  </a:cubicBezTo>
                  <a:lnTo>
                    <a:pt x="24191" y="5807"/>
                  </a:lnTo>
                  <a:cubicBezTo>
                    <a:pt x="24439" y="5893"/>
                    <a:pt x="24705" y="5893"/>
                    <a:pt x="24953" y="5807"/>
                  </a:cubicBezTo>
                  <a:cubicBezTo>
                    <a:pt x="25324" y="5507"/>
                    <a:pt x="25543" y="5049"/>
                    <a:pt x="25524" y="4569"/>
                  </a:cubicBezTo>
                  <a:cubicBezTo>
                    <a:pt x="25714" y="4146"/>
                    <a:pt x="25714" y="3660"/>
                    <a:pt x="25524" y="3237"/>
                  </a:cubicBezTo>
                  <a:cubicBezTo>
                    <a:pt x="25219" y="2857"/>
                    <a:pt x="24772" y="2617"/>
                    <a:pt x="24286" y="2570"/>
                  </a:cubicBezTo>
                  <a:close/>
                  <a:moveTo>
                    <a:pt x="4010" y="23418"/>
                  </a:moveTo>
                  <a:lnTo>
                    <a:pt x="4010" y="23418"/>
                  </a:lnTo>
                  <a:close/>
                  <a:moveTo>
                    <a:pt x="33520" y="54261"/>
                  </a:moveTo>
                  <a:lnTo>
                    <a:pt x="33520" y="54261"/>
                  </a:lnTo>
                  <a:close/>
                </a:path>
              </a:pathLst>
            </a:custGeom>
            <a:solidFill>
              <a:srgbClr val="5C2D90"/>
            </a:solidFill>
            <a:ln w="9508" cap="flat">
              <a:noFill/>
              <a:prstDash val="solid"/>
              <a:miter/>
            </a:ln>
          </p:spPr>
          <p:txBody>
            <a:bodyPr rtlCol="0" anchor="ctr"/>
            <a:lstStyle/>
            <a:p>
              <a:endParaRPr lang="en-US"/>
            </a:p>
          </p:txBody>
        </p:sp>
      </p:grpSp>
      <p:grpSp>
        <p:nvGrpSpPr>
          <p:cNvPr id="213" name="Group 212">
            <a:extLst>
              <a:ext uri="{FF2B5EF4-FFF2-40B4-BE49-F238E27FC236}">
                <a16:creationId xmlns:a16="http://schemas.microsoft.com/office/drawing/2014/main" id="{F6C78365-5D28-9647-8015-AC3C20F99B59}"/>
              </a:ext>
            </a:extLst>
          </p:cNvPr>
          <p:cNvGrpSpPr/>
          <p:nvPr/>
        </p:nvGrpSpPr>
        <p:grpSpPr>
          <a:xfrm>
            <a:off x="3533384" y="1585837"/>
            <a:ext cx="811760" cy="689737"/>
            <a:chOff x="4644224" y="1329346"/>
            <a:chExt cx="448166" cy="380798"/>
          </a:xfrm>
        </p:grpSpPr>
        <p:sp>
          <p:nvSpPr>
            <p:cNvPr id="41" name="Graphic 2">
              <a:extLst>
                <a:ext uri="{FF2B5EF4-FFF2-40B4-BE49-F238E27FC236}">
                  <a16:creationId xmlns:a16="http://schemas.microsoft.com/office/drawing/2014/main" id="{F09F36BB-DD29-A645-9498-F80071B880CE}"/>
                </a:ext>
              </a:extLst>
            </p:cNvPr>
            <p:cNvSpPr/>
            <p:nvPr/>
          </p:nvSpPr>
          <p:spPr>
            <a:xfrm>
              <a:off x="4752484" y="1329346"/>
              <a:ext cx="210537" cy="380798"/>
            </a:xfrm>
            <a:custGeom>
              <a:avLst/>
              <a:gdLst>
                <a:gd name="connsiteX0" fmla="*/ 101710 w 210537"/>
                <a:gd name="connsiteY0" fmla="*/ 287350 h 380798"/>
                <a:gd name="connsiteX1" fmla="*/ 76103 w 210537"/>
                <a:gd name="connsiteY1" fmla="*/ 287350 h 380798"/>
                <a:gd name="connsiteX2" fmla="*/ 66012 w 210537"/>
                <a:gd name="connsiteY2" fmla="*/ 281673 h 380798"/>
                <a:gd name="connsiteX3" fmla="*/ 66012 w 210537"/>
                <a:gd name="connsiteY3" fmla="*/ 277259 h 380798"/>
                <a:gd name="connsiteX4" fmla="*/ 66012 w 210537"/>
                <a:gd name="connsiteY4" fmla="*/ 186444 h 380798"/>
                <a:gd name="connsiteX5" fmla="*/ 67821 w 210537"/>
                <a:gd name="connsiteY5" fmla="*/ 178257 h 380798"/>
                <a:gd name="connsiteX6" fmla="*/ 75627 w 210537"/>
                <a:gd name="connsiteY6" fmla="*/ 174259 h 380798"/>
                <a:gd name="connsiteX7" fmla="*/ 152448 w 210537"/>
                <a:gd name="connsiteY7" fmla="*/ 97343 h 380798"/>
                <a:gd name="connsiteX8" fmla="*/ 101234 w 210537"/>
                <a:gd name="connsiteY8" fmla="*/ 41273 h 380798"/>
                <a:gd name="connsiteX9" fmla="*/ 49448 w 210537"/>
                <a:gd name="connsiteY9" fmla="*/ 87157 h 380798"/>
                <a:gd name="connsiteX10" fmla="*/ 46212 w 210537"/>
                <a:gd name="connsiteY10" fmla="*/ 95248 h 380798"/>
                <a:gd name="connsiteX11" fmla="*/ 38215 w 210537"/>
                <a:gd name="connsiteY11" fmla="*/ 97343 h 380798"/>
                <a:gd name="connsiteX12" fmla="*/ 9657 w 210537"/>
                <a:gd name="connsiteY12" fmla="*/ 97343 h 380798"/>
                <a:gd name="connsiteX13" fmla="*/ 138 w 210537"/>
                <a:gd name="connsiteY13" fmla="*/ 89346 h 380798"/>
                <a:gd name="connsiteX14" fmla="*/ 30029 w 210537"/>
                <a:gd name="connsiteY14" fmla="*/ 23186 h 380798"/>
                <a:gd name="connsiteX15" fmla="*/ 107136 w 210537"/>
                <a:gd name="connsiteY15" fmla="*/ 149 h 380798"/>
                <a:gd name="connsiteX16" fmla="*/ 182434 w 210537"/>
                <a:gd name="connsiteY16" fmla="*/ 23948 h 380798"/>
                <a:gd name="connsiteX17" fmla="*/ 210421 w 210537"/>
                <a:gd name="connsiteY17" fmla="*/ 94106 h 380798"/>
                <a:gd name="connsiteX18" fmla="*/ 183481 w 210537"/>
                <a:gd name="connsiteY18" fmla="*/ 168833 h 380798"/>
                <a:gd name="connsiteX19" fmla="*/ 111705 w 210537"/>
                <a:gd name="connsiteY19" fmla="*/ 208910 h 380798"/>
                <a:gd name="connsiteX20" fmla="*/ 111705 w 210537"/>
                <a:gd name="connsiteY20" fmla="*/ 277259 h 380798"/>
                <a:gd name="connsiteX21" fmla="*/ 105794 w 210537"/>
                <a:gd name="connsiteY21" fmla="*/ 287370 h 380798"/>
                <a:gd name="connsiteX22" fmla="*/ 101519 w 210537"/>
                <a:gd name="connsiteY22" fmla="*/ 287350 h 380798"/>
                <a:gd name="connsiteX23" fmla="*/ 124176 w 210537"/>
                <a:gd name="connsiteY23" fmla="*/ 347132 h 380798"/>
                <a:gd name="connsiteX24" fmla="*/ 114656 w 210537"/>
                <a:gd name="connsiteY24" fmla="*/ 371216 h 380798"/>
                <a:gd name="connsiteX25" fmla="*/ 88478 w 210537"/>
                <a:gd name="connsiteY25" fmla="*/ 380735 h 380798"/>
                <a:gd name="connsiteX26" fmla="*/ 61823 w 210537"/>
                <a:gd name="connsiteY26" fmla="*/ 371216 h 380798"/>
                <a:gd name="connsiteX27" fmla="*/ 52304 w 210537"/>
                <a:gd name="connsiteY27" fmla="*/ 347703 h 380798"/>
                <a:gd name="connsiteX28" fmla="*/ 62204 w 210537"/>
                <a:gd name="connsiteY28" fmla="*/ 324285 h 380798"/>
                <a:gd name="connsiteX29" fmla="*/ 114275 w 210537"/>
                <a:gd name="connsiteY29" fmla="*/ 324285 h 380798"/>
                <a:gd name="connsiteX30" fmla="*/ 124176 w 210537"/>
                <a:gd name="connsiteY30" fmla="*/ 347132 h 38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537" h="380798">
                  <a:moveTo>
                    <a:pt x="101710" y="287350"/>
                  </a:moveTo>
                  <a:lnTo>
                    <a:pt x="76103" y="287350"/>
                  </a:lnTo>
                  <a:cubicBezTo>
                    <a:pt x="71752" y="288568"/>
                    <a:pt x="67230" y="286028"/>
                    <a:pt x="66012" y="281673"/>
                  </a:cubicBezTo>
                  <a:cubicBezTo>
                    <a:pt x="65612" y="280229"/>
                    <a:pt x="65612" y="278702"/>
                    <a:pt x="66012" y="277259"/>
                  </a:cubicBezTo>
                  <a:lnTo>
                    <a:pt x="66012" y="186444"/>
                  </a:lnTo>
                  <a:cubicBezTo>
                    <a:pt x="65736" y="183592"/>
                    <a:pt x="66364" y="180726"/>
                    <a:pt x="67821" y="178257"/>
                  </a:cubicBezTo>
                  <a:cubicBezTo>
                    <a:pt x="69944" y="176144"/>
                    <a:pt x="72676" y="174747"/>
                    <a:pt x="75627" y="174259"/>
                  </a:cubicBezTo>
                  <a:cubicBezTo>
                    <a:pt x="126841" y="162836"/>
                    <a:pt x="152448" y="137197"/>
                    <a:pt x="152448" y="97343"/>
                  </a:cubicBezTo>
                  <a:cubicBezTo>
                    <a:pt x="152448" y="59963"/>
                    <a:pt x="135380" y="41273"/>
                    <a:pt x="101234" y="41273"/>
                  </a:cubicBezTo>
                  <a:cubicBezTo>
                    <a:pt x="70201" y="41273"/>
                    <a:pt x="52942" y="56568"/>
                    <a:pt x="49448" y="87157"/>
                  </a:cubicBezTo>
                  <a:cubicBezTo>
                    <a:pt x="49144" y="90103"/>
                    <a:pt x="48020" y="92906"/>
                    <a:pt x="46212" y="95248"/>
                  </a:cubicBezTo>
                  <a:cubicBezTo>
                    <a:pt x="43879" y="96880"/>
                    <a:pt x="41043" y="97622"/>
                    <a:pt x="38215" y="97343"/>
                  </a:cubicBezTo>
                  <a:lnTo>
                    <a:pt x="9657" y="97343"/>
                  </a:lnTo>
                  <a:cubicBezTo>
                    <a:pt x="3279" y="97343"/>
                    <a:pt x="138" y="94677"/>
                    <a:pt x="138" y="89346"/>
                  </a:cubicBezTo>
                  <a:cubicBezTo>
                    <a:pt x="-1385" y="63719"/>
                    <a:pt x="9790" y="38983"/>
                    <a:pt x="30029" y="23186"/>
                  </a:cubicBezTo>
                  <a:cubicBezTo>
                    <a:pt x="52418" y="7064"/>
                    <a:pt x="79577" y="-1050"/>
                    <a:pt x="107136" y="149"/>
                  </a:cubicBezTo>
                  <a:cubicBezTo>
                    <a:pt x="134285" y="-1249"/>
                    <a:pt x="161025" y="7201"/>
                    <a:pt x="182434" y="23948"/>
                  </a:cubicBezTo>
                  <a:cubicBezTo>
                    <a:pt x="201092" y="39750"/>
                    <a:pt x="210421" y="63137"/>
                    <a:pt x="210421" y="94106"/>
                  </a:cubicBezTo>
                  <a:cubicBezTo>
                    <a:pt x="211725" y="121606"/>
                    <a:pt x="202035" y="148495"/>
                    <a:pt x="183481" y="168833"/>
                  </a:cubicBezTo>
                  <a:cubicBezTo>
                    <a:pt x="163833" y="188714"/>
                    <a:pt x="138940" y="202610"/>
                    <a:pt x="111705" y="208910"/>
                  </a:cubicBezTo>
                  <a:lnTo>
                    <a:pt x="111705" y="277259"/>
                  </a:lnTo>
                  <a:cubicBezTo>
                    <a:pt x="112867" y="281684"/>
                    <a:pt x="110220" y="286210"/>
                    <a:pt x="105794" y="287370"/>
                  </a:cubicBezTo>
                  <a:cubicBezTo>
                    <a:pt x="104394" y="287737"/>
                    <a:pt x="102919" y="287731"/>
                    <a:pt x="101519" y="287350"/>
                  </a:cubicBezTo>
                  <a:close/>
                  <a:moveTo>
                    <a:pt x="124176" y="347132"/>
                  </a:moveTo>
                  <a:cubicBezTo>
                    <a:pt x="124356" y="356108"/>
                    <a:pt x="120929" y="364790"/>
                    <a:pt x="114656" y="371216"/>
                  </a:cubicBezTo>
                  <a:cubicBezTo>
                    <a:pt x="107621" y="377870"/>
                    <a:pt x="98140" y="381316"/>
                    <a:pt x="88478" y="380735"/>
                  </a:cubicBezTo>
                  <a:cubicBezTo>
                    <a:pt x="78682" y="381192"/>
                    <a:pt x="69106" y="377775"/>
                    <a:pt x="61823" y="371216"/>
                  </a:cubicBezTo>
                  <a:cubicBezTo>
                    <a:pt x="55426" y="365104"/>
                    <a:pt x="51961" y="356546"/>
                    <a:pt x="52304" y="347703"/>
                  </a:cubicBezTo>
                  <a:cubicBezTo>
                    <a:pt x="52180" y="338855"/>
                    <a:pt x="55769" y="330361"/>
                    <a:pt x="62204" y="324285"/>
                  </a:cubicBezTo>
                  <a:cubicBezTo>
                    <a:pt x="77312" y="311784"/>
                    <a:pt x="99168" y="311784"/>
                    <a:pt x="114275" y="324285"/>
                  </a:cubicBezTo>
                  <a:cubicBezTo>
                    <a:pt x="120701" y="330128"/>
                    <a:pt x="124309" y="338449"/>
                    <a:pt x="124176" y="347132"/>
                  </a:cubicBezTo>
                  <a:close/>
                </a:path>
              </a:pathLst>
            </a:custGeom>
            <a:solidFill>
              <a:srgbClr val="EB995D"/>
            </a:solidFill>
            <a:ln w="9508" cap="flat">
              <a:no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F09F36BB-DD29-A645-9498-F80071B880CE}"/>
                </a:ext>
              </a:extLst>
            </p:cNvPr>
            <p:cNvSpPr/>
            <p:nvPr/>
          </p:nvSpPr>
          <p:spPr>
            <a:xfrm>
              <a:off x="4644224" y="1460397"/>
              <a:ext cx="108984" cy="196595"/>
            </a:xfrm>
            <a:custGeom>
              <a:avLst/>
              <a:gdLst>
                <a:gd name="connsiteX0" fmla="*/ 52519 w 108984"/>
                <a:gd name="connsiteY0" fmla="*/ 148207 h 196595"/>
                <a:gd name="connsiteX1" fmla="*/ 39287 w 108984"/>
                <a:gd name="connsiteY1" fmla="*/ 148207 h 196595"/>
                <a:gd name="connsiteX2" fmla="*/ 35099 w 108984"/>
                <a:gd name="connsiteY2" fmla="*/ 147065 h 196595"/>
                <a:gd name="connsiteX3" fmla="*/ 34052 w 108984"/>
                <a:gd name="connsiteY3" fmla="*/ 142972 h 196595"/>
                <a:gd name="connsiteX4" fmla="*/ 34052 w 108984"/>
                <a:gd name="connsiteY4" fmla="*/ 96041 h 196595"/>
                <a:gd name="connsiteX5" fmla="*/ 35003 w 108984"/>
                <a:gd name="connsiteY5" fmla="*/ 91757 h 196595"/>
                <a:gd name="connsiteX6" fmla="*/ 39001 w 108984"/>
                <a:gd name="connsiteY6" fmla="*/ 89663 h 196595"/>
                <a:gd name="connsiteX7" fmla="*/ 78793 w 108984"/>
                <a:gd name="connsiteY7" fmla="*/ 49872 h 196595"/>
                <a:gd name="connsiteX8" fmla="*/ 52233 w 108984"/>
                <a:gd name="connsiteY8" fmla="*/ 21314 h 196595"/>
                <a:gd name="connsiteX9" fmla="*/ 25646 w 108984"/>
                <a:gd name="connsiteY9" fmla="*/ 42382 h 196595"/>
                <a:gd name="connsiteX10" fmla="*/ 25484 w 108984"/>
                <a:gd name="connsiteY10" fmla="*/ 45017 h 196595"/>
                <a:gd name="connsiteX11" fmla="*/ 23771 w 108984"/>
                <a:gd name="connsiteY11" fmla="*/ 49206 h 196595"/>
                <a:gd name="connsiteX12" fmla="*/ 19677 w 108984"/>
                <a:gd name="connsiteY12" fmla="*/ 50253 h 196595"/>
                <a:gd name="connsiteX13" fmla="*/ 5017 w 108984"/>
                <a:gd name="connsiteY13" fmla="*/ 50253 h 196595"/>
                <a:gd name="connsiteX14" fmla="*/ 67 w 108984"/>
                <a:gd name="connsiteY14" fmla="*/ 46159 h 196595"/>
                <a:gd name="connsiteX15" fmla="*/ 15489 w 108984"/>
                <a:gd name="connsiteY15" fmla="*/ 11889 h 196595"/>
                <a:gd name="connsiteX16" fmla="*/ 55375 w 108984"/>
                <a:gd name="connsiteY16" fmla="*/ 85 h 196595"/>
                <a:gd name="connsiteX17" fmla="*/ 94309 w 108984"/>
                <a:gd name="connsiteY17" fmla="*/ 12365 h 196595"/>
                <a:gd name="connsiteX18" fmla="*/ 108874 w 108984"/>
                <a:gd name="connsiteY18" fmla="*/ 48634 h 196595"/>
                <a:gd name="connsiteX19" fmla="*/ 95261 w 108984"/>
                <a:gd name="connsiteY19" fmla="*/ 86902 h 196595"/>
                <a:gd name="connsiteX20" fmla="*/ 58136 w 108984"/>
                <a:gd name="connsiteY20" fmla="*/ 107655 h 196595"/>
                <a:gd name="connsiteX21" fmla="*/ 58136 w 108984"/>
                <a:gd name="connsiteY21" fmla="*/ 142972 h 196595"/>
                <a:gd name="connsiteX22" fmla="*/ 55089 w 108984"/>
                <a:gd name="connsiteY22" fmla="*/ 148207 h 196595"/>
                <a:gd name="connsiteX23" fmla="*/ 52900 w 108984"/>
                <a:gd name="connsiteY23" fmla="*/ 148207 h 196595"/>
                <a:gd name="connsiteX24" fmla="*/ 64133 w 108984"/>
                <a:gd name="connsiteY24" fmla="*/ 179145 h 196595"/>
                <a:gd name="connsiteX25" fmla="*/ 59278 w 108984"/>
                <a:gd name="connsiteY25" fmla="*/ 191521 h 196595"/>
                <a:gd name="connsiteX26" fmla="*/ 45760 w 108984"/>
                <a:gd name="connsiteY26" fmla="*/ 196566 h 196595"/>
                <a:gd name="connsiteX27" fmla="*/ 31957 w 108984"/>
                <a:gd name="connsiteY27" fmla="*/ 191711 h 196595"/>
                <a:gd name="connsiteX28" fmla="*/ 26817 w 108984"/>
                <a:gd name="connsiteY28" fmla="*/ 179526 h 196595"/>
                <a:gd name="connsiteX29" fmla="*/ 32052 w 108984"/>
                <a:gd name="connsiteY29" fmla="*/ 167246 h 196595"/>
                <a:gd name="connsiteX30" fmla="*/ 45570 w 108984"/>
                <a:gd name="connsiteY30" fmla="*/ 162296 h 196595"/>
                <a:gd name="connsiteX31" fmla="*/ 58992 w 108984"/>
                <a:gd name="connsiteY31" fmla="*/ 166960 h 196595"/>
                <a:gd name="connsiteX32" fmla="*/ 64133 w 108984"/>
                <a:gd name="connsiteY32" fmla="*/ 179145 h 19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4" h="196595">
                  <a:moveTo>
                    <a:pt x="52519" y="148207"/>
                  </a:moveTo>
                  <a:lnTo>
                    <a:pt x="39287" y="148207"/>
                  </a:lnTo>
                  <a:cubicBezTo>
                    <a:pt x="37793" y="148382"/>
                    <a:pt x="36298" y="147973"/>
                    <a:pt x="35099" y="147065"/>
                  </a:cubicBezTo>
                  <a:cubicBezTo>
                    <a:pt x="34270" y="145869"/>
                    <a:pt x="33899" y="144418"/>
                    <a:pt x="34052" y="142972"/>
                  </a:cubicBezTo>
                  <a:lnTo>
                    <a:pt x="34052" y="96041"/>
                  </a:lnTo>
                  <a:cubicBezTo>
                    <a:pt x="33909" y="94548"/>
                    <a:pt x="34242" y="93050"/>
                    <a:pt x="35003" y="91757"/>
                  </a:cubicBezTo>
                  <a:cubicBezTo>
                    <a:pt x="36098" y="90676"/>
                    <a:pt x="37488" y="89947"/>
                    <a:pt x="39001" y="89663"/>
                  </a:cubicBezTo>
                  <a:cubicBezTo>
                    <a:pt x="65465" y="83761"/>
                    <a:pt x="78793" y="70624"/>
                    <a:pt x="78793" y="49872"/>
                  </a:cubicBezTo>
                  <a:cubicBezTo>
                    <a:pt x="78793" y="29120"/>
                    <a:pt x="69940" y="21314"/>
                    <a:pt x="52233" y="21314"/>
                  </a:cubicBezTo>
                  <a:cubicBezTo>
                    <a:pt x="39068" y="19789"/>
                    <a:pt x="27169" y="29221"/>
                    <a:pt x="25646" y="42382"/>
                  </a:cubicBezTo>
                  <a:cubicBezTo>
                    <a:pt x="25541" y="43257"/>
                    <a:pt x="25484" y="44136"/>
                    <a:pt x="25484" y="45017"/>
                  </a:cubicBezTo>
                  <a:cubicBezTo>
                    <a:pt x="25332" y="46551"/>
                    <a:pt x="24741" y="48006"/>
                    <a:pt x="23771" y="49206"/>
                  </a:cubicBezTo>
                  <a:cubicBezTo>
                    <a:pt x="22590" y="50074"/>
                    <a:pt x="21124" y="50450"/>
                    <a:pt x="19677" y="50253"/>
                  </a:cubicBezTo>
                  <a:lnTo>
                    <a:pt x="5017" y="50253"/>
                  </a:lnTo>
                  <a:cubicBezTo>
                    <a:pt x="1685" y="50253"/>
                    <a:pt x="67" y="48920"/>
                    <a:pt x="67" y="46159"/>
                  </a:cubicBezTo>
                  <a:cubicBezTo>
                    <a:pt x="-694" y="32903"/>
                    <a:pt x="5055" y="20109"/>
                    <a:pt x="15489" y="11889"/>
                  </a:cubicBezTo>
                  <a:cubicBezTo>
                    <a:pt x="27093" y="3614"/>
                    <a:pt x="41134" y="-540"/>
                    <a:pt x="55375" y="85"/>
                  </a:cubicBezTo>
                  <a:cubicBezTo>
                    <a:pt x="69416" y="-677"/>
                    <a:pt x="83248" y="3687"/>
                    <a:pt x="94309" y="12365"/>
                  </a:cubicBezTo>
                  <a:cubicBezTo>
                    <a:pt x="104466" y="21583"/>
                    <a:pt x="109835" y="34951"/>
                    <a:pt x="108874" y="48634"/>
                  </a:cubicBezTo>
                  <a:cubicBezTo>
                    <a:pt x="109540" y="62684"/>
                    <a:pt x="104657" y="76432"/>
                    <a:pt x="95261" y="86902"/>
                  </a:cubicBezTo>
                  <a:cubicBezTo>
                    <a:pt x="85095" y="97184"/>
                    <a:pt x="72224" y="104379"/>
                    <a:pt x="58136" y="107655"/>
                  </a:cubicBezTo>
                  <a:lnTo>
                    <a:pt x="58136" y="142972"/>
                  </a:lnTo>
                  <a:cubicBezTo>
                    <a:pt x="58735" y="145259"/>
                    <a:pt x="57374" y="147603"/>
                    <a:pt x="55089" y="148207"/>
                  </a:cubicBezTo>
                  <a:cubicBezTo>
                    <a:pt x="54375" y="148397"/>
                    <a:pt x="53614" y="148397"/>
                    <a:pt x="52900" y="148207"/>
                  </a:cubicBezTo>
                  <a:close/>
                  <a:moveTo>
                    <a:pt x="64133" y="179145"/>
                  </a:moveTo>
                  <a:cubicBezTo>
                    <a:pt x="64275" y="183761"/>
                    <a:pt x="62524" y="188235"/>
                    <a:pt x="59278" y="191521"/>
                  </a:cubicBezTo>
                  <a:cubicBezTo>
                    <a:pt x="55670" y="195014"/>
                    <a:pt x="50777" y="196844"/>
                    <a:pt x="45760" y="196566"/>
                  </a:cubicBezTo>
                  <a:cubicBezTo>
                    <a:pt x="40696" y="196850"/>
                    <a:pt x="35727" y="195104"/>
                    <a:pt x="31957" y="191711"/>
                  </a:cubicBezTo>
                  <a:cubicBezTo>
                    <a:pt x="28578" y="188574"/>
                    <a:pt x="26702" y="184136"/>
                    <a:pt x="26817" y="179526"/>
                  </a:cubicBezTo>
                  <a:cubicBezTo>
                    <a:pt x="26760" y="174880"/>
                    <a:pt x="28663" y="170424"/>
                    <a:pt x="32052" y="167246"/>
                  </a:cubicBezTo>
                  <a:cubicBezTo>
                    <a:pt x="35736" y="163891"/>
                    <a:pt x="40591" y="162113"/>
                    <a:pt x="45570" y="162296"/>
                  </a:cubicBezTo>
                  <a:cubicBezTo>
                    <a:pt x="50482" y="162060"/>
                    <a:pt x="55289" y="163732"/>
                    <a:pt x="58992" y="166960"/>
                  </a:cubicBezTo>
                  <a:cubicBezTo>
                    <a:pt x="62400" y="170075"/>
                    <a:pt x="64285" y="174527"/>
                    <a:pt x="64133" y="179145"/>
                  </a:cubicBezTo>
                  <a:close/>
                </a:path>
              </a:pathLst>
            </a:custGeom>
            <a:solidFill>
              <a:srgbClr val="EB995D"/>
            </a:solidFill>
            <a:ln w="9508" cap="flat">
              <a:no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F09F36BB-DD29-A645-9498-F80071B880CE}"/>
                </a:ext>
              </a:extLst>
            </p:cNvPr>
            <p:cNvSpPr/>
            <p:nvPr/>
          </p:nvSpPr>
          <p:spPr>
            <a:xfrm>
              <a:off x="4983495" y="1474204"/>
              <a:ext cx="108895" cy="196877"/>
            </a:xfrm>
            <a:custGeom>
              <a:avLst/>
              <a:gdLst>
                <a:gd name="connsiteX0" fmla="*/ 52519 w 108895"/>
                <a:gd name="connsiteY0" fmla="*/ 148204 h 196877"/>
                <a:gd name="connsiteX1" fmla="*/ 39192 w 108895"/>
                <a:gd name="connsiteY1" fmla="*/ 148204 h 196877"/>
                <a:gd name="connsiteX2" fmla="*/ 35099 w 108895"/>
                <a:gd name="connsiteY2" fmla="*/ 147061 h 196877"/>
                <a:gd name="connsiteX3" fmla="*/ 33956 w 108895"/>
                <a:gd name="connsiteY3" fmla="*/ 142968 h 196877"/>
                <a:gd name="connsiteX4" fmla="*/ 33956 w 108895"/>
                <a:gd name="connsiteY4" fmla="*/ 96037 h 196877"/>
                <a:gd name="connsiteX5" fmla="*/ 35003 w 108895"/>
                <a:gd name="connsiteY5" fmla="*/ 91754 h 196877"/>
                <a:gd name="connsiteX6" fmla="*/ 39001 w 108895"/>
                <a:gd name="connsiteY6" fmla="*/ 89659 h 196877"/>
                <a:gd name="connsiteX7" fmla="*/ 78697 w 108895"/>
                <a:gd name="connsiteY7" fmla="*/ 49868 h 196877"/>
                <a:gd name="connsiteX8" fmla="*/ 52233 w 108895"/>
                <a:gd name="connsiteY8" fmla="*/ 21310 h 196877"/>
                <a:gd name="connsiteX9" fmla="*/ 25532 w 108895"/>
                <a:gd name="connsiteY9" fmla="*/ 42675 h 196877"/>
                <a:gd name="connsiteX10" fmla="*/ 25389 w 108895"/>
                <a:gd name="connsiteY10" fmla="*/ 45013 h 196877"/>
                <a:gd name="connsiteX11" fmla="*/ 23771 w 108895"/>
                <a:gd name="connsiteY11" fmla="*/ 49202 h 196877"/>
                <a:gd name="connsiteX12" fmla="*/ 19677 w 108895"/>
                <a:gd name="connsiteY12" fmla="*/ 50249 h 196877"/>
                <a:gd name="connsiteX13" fmla="*/ 5017 w 108895"/>
                <a:gd name="connsiteY13" fmla="*/ 50249 h 196877"/>
                <a:gd name="connsiteX14" fmla="*/ 67 w 108895"/>
                <a:gd name="connsiteY14" fmla="*/ 46156 h 196877"/>
                <a:gd name="connsiteX15" fmla="*/ 15489 w 108895"/>
                <a:gd name="connsiteY15" fmla="*/ 11886 h 196877"/>
                <a:gd name="connsiteX16" fmla="*/ 55375 w 108895"/>
                <a:gd name="connsiteY16" fmla="*/ 82 h 196877"/>
                <a:gd name="connsiteX17" fmla="*/ 94309 w 108895"/>
                <a:gd name="connsiteY17" fmla="*/ 12362 h 196877"/>
                <a:gd name="connsiteX18" fmla="*/ 108779 w 108895"/>
                <a:gd name="connsiteY18" fmla="*/ 48631 h 196877"/>
                <a:gd name="connsiteX19" fmla="*/ 94880 w 108895"/>
                <a:gd name="connsiteY19" fmla="*/ 87280 h 196877"/>
                <a:gd name="connsiteX20" fmla="*/ 57755 w 108895"/>
                <a:gd name="connsiteY20" fmla="*/ 108032 h 196877"/>
                <a:gd name="connsiteX21" fmla="*/ 57755 w 108895"/>
                <a:gd name="connsiteY21" fmla="*/ 143349 h 196877"/>
                <a:gd name="connsiteX22" fmla="*/ 56612 w 108895"/>
                <a:gd name="connsiteY22" fmla="*/ 147442 h 196877"/>
                <a:gd name="connsiteX23" fmla="*/ 52519 w 108895"/>
                <a:gd name="connsiteY23" fmla="*/ 148204 h 196877"/>
                <a:gd name="connsiteX24" fmla="*/ 64133 w 108895"/>
                <a:gd name="connsiteY24" fmla="*/ 179427 h 196877"/>
                <a:gd name="connsiteX25" fmla="*/ 59278 w 108895"/>
                <a:gd name="connsiteY25" fmla="*/ 191803 h 196877"/>
                <a:gd name="connsiteX26" fmla="*/ 45760 w 108895"/>
                <a:gd name="connsiteY26" fmla="*/ 196848 h 196877"/>
                <a:gd name="connsiteX27" fmla="*/ 31957 w 108895"/>
                <a:gd name="connsiteY27" fmla="*/ 191993 h 196877"/>
                <a:gd name="connsiteX28" fmla="*/ 26817 w 108895"/>
                <a:gd name="connsiteY28" fmla="*/ 179808 h 196877"/>
                <a:gd name="connsiteX29" fmla="*/ 32052 w 108895"/>
                <a:gd name="connsiteY29" fmla="*/ 167528 h 196877"/>
                <a:gd name="connsiteX30" fmla="*/ 45570 w 108895"/>
                <a:gd name="connsiteY30" fmla="*/ 162578 h 196877"/>
                <a:gd name="connsiteX31" fmla="*/ 58992 w 108895"/>
                <a:gd name="connsiteY31" fmla="*/ 167243 h 196877"/>
                <a:gd name="connsiteX32" fmla="*/ 64133 w 108895"/>
                <a:gd name="connsiteY32" fmla="*/ 179427 h 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895" h="196877">
                  <a:moveTo>
                    <a:pt x="52519" y="148204"/>
                  </a:moveTo>
                  <a:lnTo>
                    <a:pt x="39192" y="148204"/>
                  </a:lnTo>
                  <a:cubicBezTo>
                    <a:pt x="37735" y="148364"/>
                    <a:pt x="36269" y="147954"/>
                    <a:pt x="35099" y="147061"/>
                  </a:cubicBezTo>
                  <a:cubicBezTo>
                    <a:pt x="34185" y="145904"/>
                    <a:pt x="33775" y="144430"/>
                    <a:pt x="33956" y="142968"/>
                  </a:cubicBezTo>
                  <a:lnTo>
                    <a:pt x="33956" y="96037"/>
                  </a:lnTo>
                  <a:cubicBezTo>
                    <a:pt x="33842" y="94534"/>
                    <a:pt x="34204" y="93033"/>
                    <a:pt x="35003" y="91754"/>
                  </a:cubicBezTo>
                  <a:cubicBezTo>
                    <a:pt x="36070" y="90630"/>
                    <a:pt x="37469" y="89894"/>
                    <a:pt x="39001" y="89659"/>
                  </a:cubicBezTo>
                  <a:cubicBezTo>
                    <a:pt x="65465" y="83757"/>
                    <a:pt x="78697" y="70494"/>
                    <a:pt x="78697" y="49868"/>
                  </a:cubicBezTo>
                  <a:cubicBezTo>
                    <a:pt x="78697" y="30830"/>
                    <a:pt x="69844" y="21310"/>
                    <a:pt x="52233" y="21310"/>
                  </a:cubicBezTo>
                  <a:cubicBezTo>
                    <a:pt x="38963" y="19837"/>
                    <a:pt x="27007" y="29402"/>
                    <a:pt x="25532" y="42675"/>
                  </a:cubicBezTo>
                  <a:cubicBezTo>
                    <a:pt x="25446" y="43451"/>
                    <a:pt x="25398" y="44232"/>
                    <a:pt x="25389" y="45013"/>
                  </a:cubicBezTo>
                  <a:cubicBezTo>
                    <a:pt x="25303" y="46546"/>
                    <a:pt x="24741" y="48013"/>
                    <a:pt x="23771" y="49202"/>
                  </a:cubicBezTo>
                  <a:cubicBezTo>
                    <a:pt x="22590" y="50062"/>
                    <a:pt x="21124" y="50437"/>
                    <a:pt x="19677" y="50249"/>
                  </a:cubicBezTo>
                  <a:lnTo>
                    <a:pt x="5017" y="50249"/>
                  </a:lnTo>
                  <a:cubicBezTo>
                    <a:pt x="1685" y="50249"/>
                    <a:pt x="67" y="48916"/>
                    <a:pt x="67" y="46156"/>
                  </a:cubicBezTo>
                  <a:cubicBezTo>
                    <a:pt x="-694" y="32899"/>
                    <a:pt x="5055" y="20105"/>
                    <a:pt x="15489" y="11886"/>
                  </a:cubicBezTo>
                  <a:cubicBezTo>
                    <a:pt x="27093" y="3597"/>
                    <a:pt x="41134" y="-559"/>
                    <a:pt x="55375" y="82"/>
                  </a:cubicBezTo>
                  <a:cubicBezTo>
                    <a:pt x="69406" y="-663"/>
                    <a:pt x="83238" y="3698"/>
                    <a:pt x="94309" y="12362"/>
                  </a:cubicBezTo>
                  <a:cubicBezTo>
                    <a:pt x="104428" y="21598"/>
                    <a:pt x="109769" y="34963"/>
                    <a:pt x="108779" y="48631"/>
                  </a:cubicBezTo>
                  <a:cubicBezTo>
                    <a:pt x="109474" y="62850"/>
                    <a:pt x="104466" y="76759"/>
                    <a:pt x="94880" y="87280"/>
                  </a:cubicBezTo>
                  <a:cubicBezTo>
                    <a:pt x="84695" y="97541"/>
                    <a:pt x="71834" y="104731"/>
                    <a:pt x="57755" y="108032"/>
                  </a:cubicBezTo>
                  <a:lnTo>
                    <a:pt x="57755" y="143349"/>
                  </a:lnTo>
                  <a:cubicBezTo>
                    <a:pt x="57936" y="144811"/>
                    <a:pt x="57526" y="146285"/>
                    <a:pt x="56612" y="147442"/>
                  </a:cubicBezTo>
                  <a:cubicBezTo>
                    <a:pt x="55394" y="148202"/>
                    <a:pt x="53928" y="148474"/>
                    <a:pt x="52519" y="148204"/>
                  </a:cubicBezTo>
                  <a:close/>
                  <a:moveTo>
                    <a:pt x="64133" y="179427"/>
                  </a:moveTo>
                  <a:cubicBezTo>
                    <a:pt x="64275" y="184043"/>
                    <a:pt x="62524" y="188517"/>
                    <a:pt x="59278" y="191803"/>
                  </a:cubicBezTo>
                  <a:cubicBezTo>
                    <a:pt x="55670" y="195296"/>
                    <a:pt x="50777" y="197126"/>
                    <a:pt x="45760" y="196848"/>
                  </a:cubicBezTo>
                  <a:cubicBezTo>
                    <a:pt x="40696" y="197133"/>
                    <a:pt x="35727" y="195386"/>
                    <a:pt x="31957" y="191993"/>
                  </a:cubicBezTo>
                  <a:cubicBezTo>
                    <a:pt x="28568" y="188863"/>
                    <a:pt x="26693" y="184421"/>
                    <a:pt x="26817" y="179808"/>
                  </a:cubicBezTo>
                  <a:cubicBezTo>
                    <a:pt x="26712" y="175152"/>
                    <a:pt x="28625" y="170677"/>
                    <a:pt x="32052" y="167528"/>
                  </a:cubicBezTo>
                  <a:cubicBezTo>
                    <a:pt x="35736" y="164173"/>
                    <a:pt x="40591" y="162395"/>
                    <a:pt x="45570" y="162578"/>
                  </a:cubicBezTo>
                  <a:cubicBezTo>
                    <a:pt x="50482" y="162342"/>
                    <a:pt x="55289" y="164014"/>
                    <a:pt x="58992" y="167243"/>
                  </a:cubicBezTo>
                  <a:cubicBezTo>
                    <a:pt x="62400" y="170357"/>
                    <a:pt x="64285" y="174810"/>
                    <a:pt x="64133" y="179427"/>
                  </a:cubicBezTo>
                  <a:close/>
                </a:path>
              </a:pathLst>
            </a:custGeom>
            <a:solidFill>
              <a:srgbClr val="EB995D"/>
            </a:solidFill>
            <a:ln w="9508" cap="flat">
              <a:noFill/>
              <a:prstDash val="solid"/>
              <a:miter/>
            </a:ln>
          </p:spPr>
          <p:txBody>
            <a:bodyPr rtlCol="0" anchor="ctr"/>
            <a:lstStyle/>
            <a:p>
              <a:endParaRPr lang="en-US"/>
            </a:p>
          </p:txBody>
        </p:sp>
      </p:grpSp>
      <p:grpSp>
        <p:nvGrpSpPr>
          <p:cNvPr id="221" name="Group 220">
            <a:extLst>
              <a:ext uri="{FF2B5EF4-FFF2-40B4-BE49-F238E27FC236}">
                <a16:creationId xmlns:a16="http://schemas.microsoft.com/office/drawing/2014/main" id="{A7CD076F-3219-C44B-8128-98803495120A}"/>
              </a:ext>
            </a:extLst>
          </p:cNvPr>
          <p:cNvGrpSpPr/>
          <p:nvPr/>
        </p:nvGrpSpPr>
        <p:grpSpPr>
          <a:xfrm>
            <a:off x="6507453" y="3553478"/>
            <a:ext cx="714226" cy="983154"/>
            <a:chOff x="6286183" y="2415664"/>
            <a:chExt cx="394318" cy="542791"/>
          </a:xfrm>
        </p:grpSpPr>
        <p:sp>
          <p:nvSpPr>
            <p:cNvPr id="44" name="Graphic 2">
              <a:extLst>
                <a:ext uri="{FF2B5EF4-FFF2-40B4-BE49-F238E27FC236}">
                  <a16:creationId xmlns:a16="http://schemas.microsoft.com/office/drawing/2014/main" id="{F09F36BB-DD29-A645-9498-F80071B880CE}"/>
                </a:ext>
              </a:extLst>
            </p:cNvPr>
            <p:cNvSpPr/>
            <p:nvPr/>
          </p:nvSpPr>
          <p:spPr>
            <a:xfrm>
              <a:off x="6301989" y="2663599"/>
              <a:ext cx="378512" cy="294856"/>
            </a:xfrm>
            <a:custGeom>
              <a:avLst/>
              <a:gdLst>
                <a:gd name="connsiteX0" fmla="*/ 165077 w 378512"/>
                <a:gd name="connsiteY0" fmla="*/ 294856 h 294856"/>
                <a:gd name="connsiteX1" fmla="*/ 161841 w 378512"/>
                <a:gd name="connsiteY1" fmla="*/ 293428 h 294856"/>
                <a:gd name="connsiteX2" fmla="*/ 1343 w 378512"/>
                <a:gd name="connsiteY2" fmla="*/ 132931 h 294856"/>
                <a:gd name="connsiteX3" fmla="*/ 1334 w 378512"/>
                <a:gd name="connsiteY3" fmla="*/ 126468 h 294856"/>
                <a:gd name="connsiteX4" fmla="*/ 1343 w 378512"/>
                <a:gd name="connsiteY4" fmla="*/ 126458 h 294856"/>
                <a:gd name="connsiteX5" fmla="*/ 73976 w 378512"/>
                <a:gd name="connsiteY5" fmla="*/ 53825 h 294856"/>
                <a:gd name="connsiteX6" fmla="*/ 80440 w 378512"/>
                <a:gd name="connsiteY6" fmla="*/ 53816 h 294856"/>
                <a:gd name="connsiteX7" fmla="*/ 80450 w 378512"/>
                <a:gd name="connsiteY7" fmla="*/ 53825 h 294856"/>
                <a:gd name="connsiteX8" fmla="*/ 161174 w 378512"/>
                <a:gd name="connsiteY8" fmla="*/ 134550 h 294856"/>
                <a:gd name="connsiteX9" fmla="*/ 294446 w 378512"/>
                <a:gd name="connsiteY9" fmla="*/ 1278 h 294856"/>
                <a:gd name="connsiteX10" fmla="*/ 301014 w 378512"/>
                <a:gd name="connsiteY10" fmla="*/ 1278 h 294856"/>
                <a:gd name="connsiteX11" fmla="*/ 377169 w 378512"/>
                <a:gd name="connsiteY11" fmla="*/ 77433 h 294856"/>
                <a:gd name="connsiteX12" fmla="*/ 377179 w 378512"/>
                <a:gd name="connsiteY12" fmla="*/ 83897 h 294856"/>
                <a:gd name="connsiteX13" fmla="*/ 377169 w 378512"/>
                <a:gd name="connsiteY13" fmla="*/ 83906 h 294856"/>
                <a:gd name="connsiteX14" fmla="*/ 167743 w 378512"/>
                <a:gd name="connsiteY14" fmla="*/ 293333 h 294856"/>
                <a:gd name="connsiteX15" fmla="*/ 165077 w 378512"/>
                <a:gd name="connsiteY15" fmla="*/ 294856 h 294856"/>
                <a:gd name="connsiteX16" fmla="*/ 11053 w 378512"/>
                <a:gd name="connsiteY16" fmla="*/ 129695 h 294856"/>
                <a:gd name="connsiteX17" fmla="*/ 165077 w 378512"/>
                <a:gd name="connsiteY17" fmla="*/ 283719 h 294856"/>
                <a:gd name="connsiteX18" fmla="*/ 368126 w 378512"/>
                <a:gd name="connsiteY18" fmla="*/ 80670 h 294856"/>
                <a:gd name="connsiteX19" fmla="*/ 298063 w 378512"/>
                <a:gd name="connsiteY19" fmla="*/ 10607 h 294856"/>
                <a:gd name="connsiteX20" fmla="*/ 164792 w 378512"/>
                <a:gd name="connsiteY20" fmla="*/ 143879 h 294856"/>
                <a:gd name="connsiteX21" fmla="*/ 158223 w 378512"/>
                <a:gd name="connsiteY21" fmla="*/ 143879 h 294856"/>
                <a:gd name="connsiteX22" fmla="*/ 77594 w 378512"/>
                <a:gd name="connsiteY22" fmla="*/ 63154 h 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8512" h="294856">
                  <a:moveTo>
                    <a:pt x="165077" y="294856"/>
                  </a:moveTo>
                  <a:cubicBezTo>
                    <a:pt x="163849" y="294837"/>
                    <a:pt x="162688" y="294323"/>
                    <a:pt x="161841" y="293428"/>
                  </a:cubicBezTo>
                  <a:lnTo>
                    <a:pt x="1343" y="132931"/>
                  </a:lnTo>
                  <a:cubicBezTo>
                    <a:pt x="-446" y="131151"/>
                    <a:pt x="-446" y="128257"/>
                    <a:pt x="1334" y="126468"/>
                  </a:cubicBezTo>
                  <a:cubicBezTo>
                    <a:pt x="1334" y="126468"/>
                    <a:pt x="1343" y="126458"/>
                    <a:pt x="1343" y="126458"/>
                  </a:cubicBezTo>
                  <a:lnTo>
                    <a:pt x="73976" y="53825"/>
                  </a:lnTo>
                  <a:cubicBezTo>
                    <a:pt x="75756" y="52035"/>
                    <a:pt x="78650" y="52035"/>
                    <a:pt x="80440" y="53816"/>
                  </a:cubicBezTo>
                  <a:cubicBezTo>
                    <a:pt x="80440" y="53816"/>
                    <a:pt x="80450" y="53825"/>
                    <a:pt x="80450" y="53825"/>
                  </a:cubicBezTo>
                  <a:lnTo>
                    <a:pt x="161174" y="134550"/>
                  </a:lnTo>
                  <a:lnTo>
                    <a:pt x="294446" y="1278"/>
                  </a:lnTo>
                  <a:cubicBezTo>
                    <a:pt x="296302" y="-426"/>
                    <a:pt x="299158" y="-426"/>
                    <a:pt x="301014" y="1278"/>
                  </a:cubicBezTo>
                  <a:lnTo>
                    <a:pt x="377169" y="77433"/>
                  </a:lnTo>
                  <a:cubicBezTo>
                    <a:pt x="378959" y="79213"/>
                    <a:pt x="378959" y="82107"/>
                    <a:pt x="377179" y="83897"/>
                  </a:cubicBezTo>
                  <a:cubicBezTo>
                    <a:pt x="377179" y="83897"/>
                    <a:pt x="377169" y="83906"/>
                    <a:pt x="377169" y="83906"/>
                  </a:cubicBezTo>
                  <a:lnTo>
                    <a:pt x="167743" y="293333"/>
                  </a:lnTo>
                  <a:cubicBezTo>
                    <a:pt x="167048" y="294123"/>
                    <a:pt x="166115" y="294666"/>
                    <a:pt x="165077" y="294856"/>
                  </a:cubicBezTo>
                  <a:close/>
                  <a:moveTo>
                    <a:pt x="11053" y="129695"/>
                  </a:moveTo>
                  <a:lnTo>
                    <a:pt x="165077" y="283719"/>
                  </a:lnTo>
                  <a:lnTo>
                    <a:pt x="368126" y="80670"/>
                  </a:lnTo>
                  <a:lnTo>
                    <a:pt x="298063" y="10607"/>
                  </a:lnTo>
                  <a:lnTo>
                    <a:pt x="164792" y="143879"/>
                  </a:lnTo>
                  <a:cubicBezTo>
                    <a:pt x="162935" y="145583"/>
                    <a:pt x="160079" y="145583"/>
                    <a:pt x="158223" y="143879"/>
                  </a:cubicBezTo>
                  <a:lnTo>
                    <a:pt x="77594" y="63154"/>
                  </a:lnTo>
                  <a:close/>
                </a:path>
              </a:pathLst>
            </a:custGeom>
            <a:solidFill>
              <a:srgbClr val="9AA6B9"/>
            </a:solidFill>
            <a:ln w="9508" cap="flat">
              <a:noFill/>
              <a:prstDash val="solid"/>
              <a:miter/>
            </a:ln>
          </p:spPr>
          <p:txBody>
            <a:bodyPr rtlCol="0" anchor="ctr"/>
            <a:lstStyle/>
            <a:p>
              <a:endParaRPr lang="en-US"/>
            </a:p>
          </p:txBody>
        </p:sp>
        <p:sp>
          <p:nvSpPr>
            <p:cNvPr id="45" name="Graphic 2">
              <a:extLst>
                <a:ext uri="{FF2B5EF4-FFF2-40B4-BE49-F238E27FC236}">
                  <a16:creationId xmlns:a16="http://schemas.microsoft.com/office/drawing/2014/main" id="{F09F36BB-DD29-A645-9498-F80071B880CE}"/>
                </a:ext>
              </a:extLst>
            </p:cNvPr>
            <p:cNvSpPr/>
            <p:nvPr/>
          </p:nvSpPr>
          <p:spPr>
            <a:xfrm>
              <a:off x="6583107" y="2457078"/>
              <a:ext cx="31230" cy="95499"/>
            </a:xfrm>
            <a:custGeom>
              <a:avLst/>
              <a:gdLst>
                <a:gd name="connsiteX0" fmla="*/ 30843 w 31230"/>
                <a:gd name="connsiteY0" fmla="*/ 22932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691 h 95499"/>
                <a:gd name="connsiteX12" fmla="*/ 14089 w 31230"/>
                <a:gd name="connsiteY12" fmla="*/ 29691 h 95499"/>
                <a:gd name="connsiteX13" fmla="*/ 12565 w 31230"/>
                <a:gd name="connsiteY13" fmla="*/ 28577 h 95499"/>
                <a:gd name="connsiteX14" fmla="*/ 12565 w 31230"/>
                <a:gd name="connsiteY14" fmla="*/ 28168 h 95499"/>
                <a:gd name="connsiteX15" fmla="*/ 12565 w 31230"/>
                <a:gd name="connsiteY15" fmla="*/ 22932 h 95499"/>
                <a:gd name="connsiteX16" fmla="*/ 13679 w 31230"/>
                <a:gd name="connsiteY16" fmla="*/ 21409 h 95499"/>
                <a:gd name="connsiteX17" fmla="*/ 14089 w 31230"/>
                <a:gd name="connsiteY17" fmla="*/ 21409 h 95499"/>
                <a:gd name="connsiteX18" fmla="*/ 29320 w 31230"/>
                <a:gd name="connsiteY18" fmla="*/ 21409 h 95499"/>
                <a:gd name="connsiteX19" fmla="*/ 30843 w 31230"/>
                <a:gd name="connsiteY19" fmla="*/ 22932 h 95499"/>
                <a:gd name="connsiteX20" fmla="*/ 18658 w 31230"/>
                <a:gd name="connsiteY20" fmla="*/ 12366 h 95499"/>
                <a:gd name="connsiteX21" fmla="*/ 16754 w 31230"/>
                <a:gd name="connsiteY21" fmla="*/ 7225 h 95499"/>
                <a:gd name="connsiteX22" fmla="*/ 18753 w 31230"/>
                <a:gd name="connsiteY22" fmla="*/ 2085 h 95499"/>
                <a:gd name="connsiteX23" fmla="*/ 29224 w 31230"/>
                <a:gd name="connsiteY23" fmla="*/ 2085 h 95499"/>
                <a:gd name="connsiteX24" fmla="*/ 31224 w 31230"/>
                <a:gd name="connsiteY24" fmla="*/ 7225 h 95499"/>
                <a:gd name="connsiteX25" fmla="*/ 29129 w 31230"/>
                <a:gd name="connsiteY25" fmla="*/ 12366 h 95499"/>
                <a:gd name="connsiteX26" fmla="*/ 18658 w 31230"/>
                <a:gd name="connsiteY26"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230" h="95499">
                  <a:moveTo>
                    <a:pt x="30843" y="22932"/>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333"/>
                    <a:pt x="19515" y="74432"/>
                  </a:cubicBezTo>
                  <a:lnTo>
                    <a:pt x="19515" y="29691"/>
                  </a:lnTo>
                  <a:lnTo>
                    <a:pt x="14089" y="29691"/>
                  </a:lnTo>
                  <a:cubicBezTo>
                    <a:pt x="13365" y="29805"/>
                    <a:pt x="12680" y="29310"/>
                    <a:pt x="12565" y="28577"/>
                  </a:cubicBezTo>
                  <a:cubicBezTo>
                    <a:pt x="12547" y="28444"/>
                    <a:pt x="12547" y="28301"/>
                    <a:pt x="12565" y="28168"/>
                  </a:cubicBezTo>
                  <a:lnTo>
                    <a:pt x="12565" y="22932"/>
                  </a:lnTo>
                  <a:cubicBezTo>
                    <a:pt x="12451" y="22209"/>
                    <a:pt x="12946" y="21523"/>
                    <a:pt x="13679" y="21409"/>
                  </a:cubicBezTo>
                  <a:cubicBezTo>
                    <a:pt x="13813" y="21390"/>
                    <a:pt x="13955" y="21390"/>
                    <a:pt x="14089" y="21409"/>
                  </a:cubicBezTo>
                  <a:lnTo>
                    <a:pt x="29320" y="21409"/>
                  </a:lnTo>
                  <a:cubicBezTo>
                    <a:pt x="30367" y="21409"/>
                    <a:pt x="30843" y="21885"/>
                    <a:pt x="30843" y="22932"/>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9AA6B9"/>
            </a:solidFill>
            <a:ln w="9508" cap="flat">
              <a:noFill/>
              <a:prstDash val="solid"/>
              <a:miter/>
            </a:ln>
          </p:spPr>
          <p:txBody>
            <a:bodyPr rtlCol="0" anchor="ctr"/>
            <a:lstStyle/>
            <a:p>
              <a:endParaRPr lang="en-US"/>
            </a:p>
          </p:txBody>
        </p:sp>
        <p:sp>
          <p:nvSpPr>
            <p:cNvPr id="46" name="Graphic 2">
              <a:extLst>
                <a:ext uri="{FF2B5EF4-FFF2-40B4-BE49-F238E27FC236}">
                  <a16:creationId xmlns:a16="http://schemas.microsoft.com/office/drawing/2014/main" id="{F09F36BB-DD29-A645-9498-F80071B880CE}"/>
                </a:ext>
              </a:extLst>
            </p:cNvPr>
            <p:cNvSpPr/>
            <p:nvPr/>
          </p:nvSpPr>
          <p:spPr>
            <a:xfrm>
              <a:off x="6625809" y="2477214"/>
              <a:ext cx="42938" cy="52275"/>
            </a:xfrm>
            <a:custGeom>
              <a:avLst/>
              <a:gdLst>
                <a:gd name="connsiteX0" fmla="*/ 23267 w 42938"/>
                <a:gd name="connsiteY0" fmla="*/ 52202 h 52275"/>
                <a:gd name="connsiteX1" fmla="*/ 5656 w 42938"/>
                <a:gd name="connsiteY1" fmla="*/ 45158 h 52275"/>
                <a:gd name="connsiteX2" fmla="*/ 40 w 42938"/>
                <a:gd name="connsiteY2" fmla="*/ 26595 h 52275"/>
                <a:gd name="connsiteX3" fmla="*/ 6037 w 42938"/>
                <a:gd name="connsiteY3" fmla="*/ 7556 h 52275"/>
                <a:gd name="connsiteX4" fmla="*/ 23172 w 42938"/>
                <a:gd name="connsiteY4" fmla="*/ 36 h 52275"/>
                <a:gd name="connsiteX5" fmla="*/ 32691 w 42938"/>
                <a:gd name="connsiteY5" fmla="*/ 2130 h 52275"/>
                <a:gd name="connsiteX6" fmla="*/ 38784 w 42938"/>
                <a:gd name="connsiteY6" fmla="*/ 7652 h 52275"/>
                <a:gd name="connsiteX7" fmla="*/ 42877 w 42938"/>
                <a:gd name="connsiteY7" fmla="*/ 23549 h 52275"/>
                <a:gd name="connsiteX8" fmla="*/ 42401 w 42938"/>
                <a:gd name="connsiteY8" fmla="*/ 28213 h 52275"/>
                <a:gd name="connsiteX9" fmla="*/ 40878 w 42938"/>
                <a:gd name="connsiteY9" fmla="*/ 28213 h 52275"/>
                <a:gd name="connsiteX10" fmla="*/ 11273 w 42938"/>
                <a:gd name="connsiteY10" fmla="*/ 28213 h 52275"/>
                <a:gd name="connsiteX11" fmla="*/ 14890 w 42938"/>
                <a:gd name="connsiteY11" fmla="*/ 39446 h 52275"/>
                <a:gd name="connsiteX12" fmla="*/ 25457 w 42938"/>
                <a:gd name="connsiteY12" fmla="*/ 43444 h 52275"/>
                <a:gd name="connsiteX13" fmla="*/ 36880 w 42938"/>
                <a:gd name="connsiteY13" fmla="*/ 40779 h 52275"/>
                <a:gd name="connsiteX14" fmla="*/ 38879 w 42938"/>
                <a:gd name="connsiteY14" fmla="*/ 41636 h 52275"/>
                <a:gd name="connsiteX15" fmla="*/ 40783 w 42938"/>
                <a:gd name="connsiteY15" fmla="*/ 46300 h 52275"/>
                <a:gd name="connsiteX16" fmla="*/ 39926 w 42938"/>
                <a:gd name="connsiteY16" fmla="*/ 48299 h 52275"/>
                <a:gd name="connsiteX17" fmla="*/ 23267 w 42938"/>
                <a:gd name="connsiteY17" fmla="*/ 52202 h 52275"/>
                <a:gd name="connsiteX18" fmla="*/ 11273 w 42938"/>
                <a:gd name="connsiteY18" fmla="*/ 20979 h 52275"/>
                <a:gd name="connsiteX19" fmla="*/ 32216 w 42938"/>
                <a:gd name="connsiteY19" fmla="*/ 20979 h 52275"/>
                <a:gd name="connsiteX20" fmla="*/ 22696 w 42938"/>
                <a:gd name="connsiteY20" fmla="*/ 8413 h 52275"/>
                <a:gd name="connsiteX21" fmla="*/ 14224 w 42938"/>
                <a:gd name="connsiteY21" fmla="*/ 12221 h 52275"/>
                <a:gd name="connsiteX22" fmla="*/ 11273 w 42938"/>
                <a:gd name="connsiteY22" fmla="*/ 21169 h 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38" h="52275">
                  <a:moveTo>
                    <a:pt x="23267" y="52202"/>
                  </a:moveTo>
                  <a:cubicBezTo>
                    <a:pt x="16613" y="52754"/>
                    <a:pt x="10092" y="50146"/>
                    <a:pt x="5656" y="45158"/>
                  </a:cubicBezTo>
                  <a:cubicBezTo>
                    <a:pt x="1677" y="39818"/>
                    <a:pt x="-312" y="33249"/>
                    <a:pt x="40" y="26595"/>
                  </a:cubicBezTo>
                  <a:cubicBezTo>
                    <a:pt x="-198" y="19751"/>
                    <a:pt x="1915" y="13030"/>
                    <a:pt x="6037" y="7556"/>
                  </a:cubicBezTo>
                  <a:cubicBezTo>
                    <a:pt x="10207" y="2444"/>
                    <a:pt x="16585" y="-354"/>
                    <a:pt x="23172" y="36"/>
                  </a:cubicBezTo>
                  <a:cubicBezTo>
                    <a:pt x="26466" y="-69"/>
                    <a:pt x="29740" y="645"/>
                    <a:pt x="32691" y="2130"/>
                  </a:cubicBezTo>
                  <a:cubicBezTo>
                    <a:pt x="35195" y="3368"/>
                    <a:pt x="37308" y="5281"/>
                    <a:pt x="38784" y="7652"/>
                  </a:cubicBezTo>
                  <a:cubicBezTo>
                    <a:pt x="41535" y="12497"/>
                    <a:pt x="42953" y="17980"/>
                    <a:pt x="42877" y="23549"/>
                  </a:cubicBezTo>
                  <a:cubicBezTo>
                    <a:pt x="43039" y="25120"/>
                    <a:pt x="42877" y="26709"/>
                    <a:pt x="42401" y="28213"/>
                  </a:cubicBezTo>
                  <a:cubicBezTo>
                    <a:pt x="41906" y="28375"/>
                    <a:pt x="41373" y="28375"/>
                    <a:pt x="40878" y="28213"/>
                  </a:cubicBezTo>
                  <a:lnTo>
                    <a:pt x="11273" y="28213"/>
                  </a:lnTo>
                  <a:cubicBezTo>
                    <a:pt x="11339" y="32231"/>
                    <a:pt x="12606" y="36143"/>
                    <a:pt x="14890" y="39446"/>
                  </a:cubicBezTo>
                  <a:cubicBezTo>
                    <a:pt x="17565" y="42407"/>
                    <a:pt x="21497" y="43892"/>
                    <a:pt x="25457" y="43444"/>
                  </a:cubicBezTo>
                  <a:cubicBezTo>
                    <a:pt x="29417" y="43406"/>
                    <a:pt x="33310" y="42492"/>
                    <a:pt x="36880" y="40779"/>
                  </a:cubicBezTo>
                  <a:cubicBezTo>
                    <a:pt x="37832" y="40332"/>
                    <a:pt x="38498" y="40617"/>
                    <a:pt x="38879" y="41636"/>
                  </a:cubicBezTo>
                  <a:lnTo>
                    <a:pt x="40783" y="46300"/>
                  </a:lnTo>
                  <a:cubicBezTo>
                    <a:pt x="41164" y="47062"/>
                    <a:pt x="40878" y="47728"/>
                    <a:pt x="39926" y="48299"/>
                  </a:cubicBezTo>
                  <a:cubicBezTo>
                    <a:pt x="34786" y="50955"/>
                    <a:pt x="29055" y="52297"/>
                    <a:pt x="23267" y="52202"/>
                  </a:cubicBezTo>
                  <a:close/>
                  <a:moveTo>
                    <a:pt x="11273" y="20979"/>
                  </a:moveTo>
                  <a:lnTo>
                    <a:pt x="32216" y="20979"/>
                  </a:lnTo>
                  <a:cubicBezTo>
                    <a:pt x="32216" y="12602"/>
                    <a:pt x="29074" y="8413"/>
                    <a:pt x="22696" y="8413"/>
                  </a:cubicBezTo>
                  <a:cubicBezTo>
                    <a:pt x="19402" y="8127"/>
                    <a:pt x="16194" y="9565"/>
                    <a:pt x="14224" y="12221"/>
                  </a:cubicBezTo>
                  <a:cubicBezTo>
                    <a:pt x="12396" y="14858"/>
                    <a:pt x="11378" y="17961"/>
                    <a:pt x="11273" y="21169"/>
                  </a:cubicBezTo>
                  <a:close/>
                </a:path>
              </a:pathLst>
            </a:custGeom>
            <a:solidFill>
              <a:srgbClr val="9AA6B9"/>
            </a:solidFill>
            <a:ln w="9508" cap="flat">
              <a:noFill/>
              <a:prstDash val="solid"/>
              <a:miter/>
            </a:ln>
          </p:spPr>
          <p:txBody>
            <a:bodyPr rtlCol="0" anchor="ctr"/>
            <a:lstStyle/>
            <a:p>
              <a:endParaRPr lang="en-US"/>
            </a:p>
          </p:txBody>
        </p:sp>
        <p:sp>
          <p:nvSpPr>
            <p:cNvPr id="47" name="Graphic 2">
              <a:extLst>
                <a:ext uri="{FF2B5EF4-FFF2-40B4-BE49-F238E27FC236}">
                  <a16:creationId xmlns:a16="http://schemas.microsoft.com/office/drawing/2014/main" id="{F09F36BB-DD29-A645-9498-F80071B880CE}"/>
                </a:ext>
              </a:extLst>
            </p:cNvPr>
            <p:cNvSpPr/>
            <p:nvPr/>
          </p:nvSpPr>
          <p:spPr>
            <a:xfrm>
              <a:off x="6355490" y="2534638"/>
              <a:ext cx="62660" cy="91538"/>
            </a:xfrm>
            <a:custGeom>
              <a:avLst/>
              <a:gdLst>
                <a:gd name="connsiteX0" fmla="*/ 55601 w 62660"/>
                <a:gd name="connsiteY0" fmla="*/ 80453 h 91538"/>
                <a:gd name="connsiteX1" fmla="*/ 60837 w 62660"/>
                <a:gd name="connsiteY1" fmla="*/ 80453 h 91538"/>
                <a:gd name="connsiteX2" fmla="*/ 62646 w 62660"/>
                <a:gd name="connsiteY2" fmla="*/ 81853 h 91538"/>
                <a:gd name="connsiteX3" fmla="*/ 62646 w 62660"/>
                <a:gd name="connsiteY3" fmla="*/ 82262 h 91538"/>
                <a:gd name="connsiteX4" fmla="*/ 62646 w 62660"/>
                <a:gd name="connsiteY4" fmla="*/ 88164 h 91538"/>
                <a:gd name="connsiteX5" fmla="*/ 61246 w 62660"/>
                <a:gd name="connsiteY5" fmla="*/ 89973 h 91538"/>
                <a:gd name="connsiteX6" fmla="*/ 60837 w 62660"/>
                <a:gd name="connsiteY6" fmla="*/ 89973 h 91538"/>
                <a:gd name="connsiteX7" fmla="*/ 47129 w 62660"/>
                <a:gd name="connsiteY7" fmla="*/ 89973 h 91538"/>
                <a:gd name="connsiteX8" fmla="*/ 45320 w 62660"/>
                <a:gd name="connsiteY8" fmla="*/ 88164 h 91538"/>
                <a:gd name="connsiteX9" fmla="*/ 44369 w 62660"/>
                <a:gd name="connsiteY9" fmla="*/ 81120 h 91538"/>
                <a:gd name="connsiteX10" fmla="*/ 24758 w 62660"/>
                <a:gd name="connsiteY10" fmla="*/ 91496 h 91538"/>
                <a:gd name="connsiteX11" fmla="*/ 6481 w 62660"/>
                <a:gd name="connsiteY11" fmla="*/ 84071 h 91538"/>
                <a:gd name="connsiteX12" fmla="*/ 103 w 62660"/>
                <a:gd name="connsiteY12" fmla="*/ 61034 h 91538"/>
                <a:gd name="connsiteX13" fmla="*/ 7528 w 62660"/>
                <a:gd name="connsiteY13" fmla="*/ 37140 h 91538"/>
                <a:gd name="connsiteX14" fmla="*/ 26567 w 62660"/>
                <a:gd name="connsiteY14" fmla="*/ 28953 h 91538"/>
                <a:gd name="connsiteX15" fmla="*/ 36086 w 62660"/>
                <a:gd name="connsiteY15" fmla="*/ 30952 h 91538"/>
                <a:gd name="connsiteX16" fmla="*/ 42084 w 62660"/>
                <a:gd name="connsiteY16" fmla="*/ 35712 h 91538"/>
                <a:gd name="connsiteX17" fmla="*/ 42084 w 62660"/>
                <a:gd name="connsiteY17" fmla="*/ 10010 h 91538"/>
                <a:gd name="connsiteX18" fmla="*/ 35706 w 62660"/>
                <a:gd name="connsiteY18" fmla="*/ 10010 h 91538"/>
                <a:gd name="connsiteX19" fmla="*/ 33897 w 62660"/>
                <a:gd name="connsiteY19" fmla="*/ 8610 h 91538"/>
                <a:gd name="connsiteX20" fmla="*/ 33897 w 62660"/>
                <a:gd name="connsiteY20" fmla="*/ 8201 h 91538"/>
                <a:gd name="connsiteX21" fmla="*/ 33897 w 62660"/>
                <a:gd name="connsiteY21" fmla="*/ 1823 h 91538"/>
                <a:gd name="connsiteX22" fmla="*/ 35297 w 62660"/>
                <a:gd name="connsiteY22" fmla="*/ 14 h 91538"/>
                <a:gd name="connsiteX23" fmla="*/ 35706 w 62660"/>
                <a:gd name="connsiteY23" fmla="*/ 14 h 91538"/>
                <a:gd name="connsiteX24" fmla="*/ 53793 w 62660"/>
                <a:gd name="connsiteY24" fmla="*/ 14 h 91538"/>
                <a:gd name="connsiteX25" fmla="*/ 55601 w 62660"/>
                <a:gd name="connsiteY25" fmla="*/ 1414 h 91538"/>
                <a:gd name="connsiteX26" fmla="*/ 55601 w 62660"/>
                <a:gd name="connsiteY26" fmla="*/ 1823 h 91538"/>
                <a:gd name="connsiteX27" fmla="*/ 42084 w 62660"/>
                <a:gd name="connsiteY27" fmla="*/ 67316 h 91538"/>
                <a:gd name="connsiteX28" fmla="*/ 42084 w 62660"/>
                <a:gd name="connsiteY28" fmla="*/ 46088 h 91538"/>
                <a:gd name="connsiteX29" fmla="*/ 36658 w 62660"/>
                <a:gd name="connsiteY29" fmla="*/ 41614 h 91538"/>
                <a:gd name="connsiteX30" fmla="*/ 28757 w 62660"/>
                <a:gd name="connsiteY30" fmla="*/ 39615 h 91538"/>
                <a:gd name="connsiteX31" fmla="*/ 13716 w 62660"/>
                <a:gd name="connsiteY31" fmla="*/ 59891 h 91538"/>
                <a:gd name="connsiteX32" fmla="*/ 20475 w 62660"/>
                <a:gd name="connsiteY32" fmla="*/ 78930 h 91538"/>
                <a:gd name="connsiteX33" fmla="*/ 28471 w 62660"/>
                <a:gd name="connsiteY33" fmla="*/ 80548 h 91538"/>
                <a:gd name="connsiteX34" fmla="*/ 37990 w 62660"/>
                <a:gd name="connsiteY34" fmla="*/ 76836 h 91538"/>
                <a:gd name="connsiteX35" fmla="*/ 42084 w 62660"/>
                <a:gd name="connsiteY35" fmla="*/ 67316 h 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538">
                  <a:moveTo>
                    <a:pt x="55601" y="80453"/>
                  </a:moveTo>
                  <a:lnTo>
                    <a:pt x="60837" y="80453"/>
                  </a:lnTo>
                  <a:cubicBezTo>
                    <a:pt x="61722" y="80339"/>
                    <a:pt x="62531" y="80967"/>
                    <a:pt x="62646" y="81853"/>
                  </a:cubicBezTo>
                  <a:cubicBezTo>
                    <a:pt x="62665" y="81986"/>
                    <a:pt x="62665" y="82129"/>
                    <a:pt x="62646" y="82262"/>
                  </a:cubicBezTo>
                  <a:lnTo>
                    <a:pt x="62646" y="88164"/>
                  </a:lnTo>
                  <a:cubicBezTo>
                    <a:pt x="62760" y="89049"/>
                    <a:pt x="62132" y="89858"/>
                    <a:pt x="61246" y="89973"/>
                  </a:cubicBezTo>
                  <a:cubicBezTo>
                    <a:pt x="61113" y="89992"/>
                    <a:pt x="60970" y="89992"/>
                    <a:pt x="60837" y="89973"/>
                  </a:cubicBezTo>
                  <a:lnTo>
                    <a:pt x="47129" y="89973"/>
                  </a:lnTo>
                  <a:cubicBezTo>
                    <a:pt x="46082" y="89973"/>
                    <a:pt x="45511" y="89401"/>
                    <a:pt x="45320" y="88164"/>
                  </a:cubicBezTo>
                  <a:lnTo>
                    <a:pt x="44369" y="81120"/>
                  </a:lnTo>
                  <a:cubicBezTo>
                    <a:pt x="40304" y="87993"/>
                    <a:pt x="32726" y="92000"/>
                    <a:pt x="24758" y="91496"/>
                  </a:cubicBezTo>
                  <a:cubicBezTo>
                    <a:pt x="17857" y="91914"/>
                    <a:pt x="11136" y="89183"/>
                    <a:pt x="6481" y="84071"/>
                  </a:cubicBezTo>
                  <a:cubicBezTo>
                    <a:pt x="1731" y="77369"/>
                    <a:pt x="-525" y="69220"/>
                    <a:pt x="103" y="61034"/>
                  </a:cubicBezTo>
                  <a:cubicBezTo>
                    <a:pt x="-497" y="52418"/>
                    <a:pt x="2159" y="43899"/>
                    <a:pt x="7528" y="37140"/>
                  </a:cubicBezTo>
                  <a:cubicBezTo>
                    <a:pt x="12374" y="31761"/>
                    <a:pt x="19332" y="28763"/>
                    <a:pt x="26567" y="28953"/>
                  </a:cubicBezTo>
                  <a:cubicBezTo>
                    <a:pt x="29851" y="28877"/>
                    <a:pt x="33107" y="29563"/>
                    <a:pt x="36086" y="30952"/>
                  </a:cubicBezTo>
                  <a:cubicBezTo>
                    <a:pt x="38447" y="32018"/>
                    <a:pt x="40513" y="33656"/>
                    <a:pt x="42084" y="3571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8"/>
                    <a:pt x="35297" y="14"/>
                  </a:cubicBezTo>
                  <a:cubicBezTo>
                    <a:pt x="35430" y="-5"/>
                    <a:pt x="35573" y="-5"/>
                    <a:pt x="35706" y="14"/>
                  </a:cubicBezTo>
                  <a:lnTo>
                    <a:pt x="53793" y="14"/>
                  </a:lnTo>
                  <a:cubicBezTo>
                    <a:pt x="54678" y="-100"/>
                    <a:pt x="55487" y="528"/>
                    <a:pt x="55601" y="1414"/>
                  </a:cubicBezTo>
                  <a:cubicBezTo>
                    <a:pt x="55620" y="1547"/>
                    <a:pt x="55620" y="1690"/>
                    <a:pt x="55601" y="1823"/>
                  </a:cubicBezTo>
                  <a:close/>
                  <a:moveTo>
                    <a:pt x="42084" y="67316"/>
                  </a:moveTo>
                  <a:lnTo>
                    <a:pt x="42084" y="46088"/>
                  </a:lnTo>
                  <a:cubicBezTo>
                    <a:pt x="40665" y="44184"/>
                    <a:pt x="38799" y="42642"/>
                    <a:pt x="36658" y="41614"/>
                  </a:cubicBezTo>
                  <a:cubicBezTo>
                    <a:pt x="34211" y="40338"/>
                    <a:pt x="31508" y="39663"/>
                    <a:pt x="28757" y="39615"/>
                  </a:cubicBezTo>
                  <a:cubicBezTo>
                    <a:pt x="19237" y="39615"/>
                    <a:pt x="13716" y="46374"/>
                    <a:pt x="13716" y="59891"/>
                  </a:cubicBezTo>
                  <a:cubicBezTo>
                    <a:pt x="13716" y="70267"/>
                    <a:pt x="16001" y="76741"/>
                    <a:pt x="20475" y="78930"/>
                  </a:cubicBezTo>
                  <a:cubicBezTo>
                    <a:pt x="22950" y="80158"/>
                    <a:pt x="25710" y="80710"/>
                    <a:pt x="28471" y="80548"/>
                  </a:cubicBezTo>
                  <a:cubicBezTo>
                    <a:pt x="32003" y="80558"/>
                    <a:pt x="35401" y="79225"/>
                    <a:pt x="37990" y="76836"/>
                  </a:cubicBezTo>
                  <a:cubicBezTo>
                    <a:pt x="40675" y="74408"/>
                    <a:pt x="42169" y="70934"/>
                    <a:pt x="42084" y="67316"/>
                  </a:cubicBezTo>
                  <a:close/>
                </a:path>
              </a:pathLst>
            </a:custGeom>
            <a:solidFill>
              <a:srgbClr val="9AA6B9"/>
            </a:solidFill>
            <a:ln w="9508" cap="flat">
              <a:noFill/>
              <a:prstDash val="solid"/>
              <a:miter/>
            </a:ln>
          </p:spPr>
          <p:txBody>
            <a:bodyPr rtlCol="0" anchor="ctr"/>
            <a:lstStyle/>
            <a:p>
              <a:endParaRPr lang="en-US"/>
            </a:p>
          </p:txBody>
        </p:sp>
        <p:sp>
          <p:nvSpPr>
            <p:cNvPr id="48" name="Graphic 2">
              <a:extLst>
                <a:ext uri="{FF2B5EF4-FFF2-40B4-BE49-F238E27FC236}">
                  <a16:creationId xmlns:a16="http://schemas.microsoft.com/office/drawing/2014/main" id="{F09F36BB-DD29-A645-9498-F80071B880CE}"/>
                </a:ext>
              </a:extLst>
            </p:cNvPr>
            <p:cNvSpPr/>
            <p:nvPr/>
          </p:nvSpPr>
          <p:spPr>
            <a:xfrm>
              <a:off x="6425974" y="2563572"/>
              <a:ext cx="55765" cy="62611"/>
            </a:xfrm>
            <a:custGeom>
              <a:avLst/>
              <a:gdLst>
                <a:gd name="connsiteX0" fmla="*/ 35285 w 55765"/>
                <a:gd name="connsiteY0" fmla="*/ 25245 h 62611"/>
                <a:gd name="connsiteX1" fmla="*/ 35285 w 55765"/>
                <a:gd name="connsiteY1" fmla="*/ 21056 h 62611"/>
                <a:gd name="connsiteX2" fmla="*/ 30525 w 55765"/>
                <a:gd name="connsiteY2" fmla="*/ 10300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8 w 55765"/>
                <a:gd name="connsiteY8" fmla="*/ 4112 h 62611"/>
                <a:gd name="connsiteX9" fmla="*/ 27098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229 h 62611"/>
                <a:gd name="connsiteX16" fmla="*/ 54352 w 55765"/>
                <a:gd name="connsiteY16" fmla="*/ 61038 h 62611"/>
                <a:gd name="connsiteX17" fmla="*/ 53943 w 55765"/>
                <a:gd name="connsiteY17" fmla="*/ 61038 h 62611"/>
                <a:gd name="connsiteX18" fmla="*/ 39663 w 55765"/>
                <a:gd name="connsiteY18" fmla="*/ 61038 h 62611"/>
                <a:gd name="connsiteX19" fmla="*/ 37855 w 55765"/>
                <a:gd name="connsiteY19" fmla="*/ 59229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5 w 55765"/>
                <a:gd name="connsiteY28" fmla="*/ 34384 h 62611"/>
                <a:gd name="connsiteX29" fmla="*/ 16341 w 55765"/>
                <a:gd name="connsiteY29" fmla="*/ 36573 h 62611"/>
                <a:gd name="connsiteX30" fmla="*/ 12438 w 55765"/>
                <a:gd name="connsiteY30" fmla="*/ 43998 h 62611"/>
                <a:gd name="connsiteX31" fmla="*/ 21957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666" y="11537"/>
                    <a:pt x="30525" y="10300"/>
                  </a:cubicBezTo>
                  <a:cubicBezTo>
                    <a:pt x="28383" y="9557"/>
                    <a:pt x="26127" y="9233"/>
                    <a:pt x="23861" y="9348"/>
                  </a:cubicBezTo>
                  <a:cubicBezTo>
                    <a:pt x="19235" y="9262"/>
                    <a:pt x="15218" y="12518"/>
                    <a:pt x="14342" y="17058"/>
                  </a:cubicBezTo>
                  <a:cubicBezTo>
                    <a:pt x="14342" y="18296"/>
                    <a:pt x="13485" y="18867"/>
                    <a:pt x="12533" y="18867"/>
                  </a:cubicBezTo>
                  <a:lnTo>
                    <a:pt x="4823" y="18867"/>
                  </a:lnTo>
                  <a:cubicBezTo>
                    <a:pt x="3490" y="18867"/>
                    <a:pt x="2919" y="18296"/>
                    <a:pt x="3109" y="17058"/>
                  </a:cubicBezTo>
                  <a:cubicBezTo>
                    <a:pt x="3061" y="11794"/>
                    <a:pt x="5765" y="6882"/>
                    <a:pt x="10248" y="4112"/>
                  </a:cubicBezTo>
                  <a:cubicBezTo>
                    <a:pt x="15389" y="1237"/>
                    <a:pt x="21215" y="-181"/>
                    <a:pt x="27098" y="19"/>
                  </a:cubicBezTo>
                  <a:cubicBezTo>
                    <a:pt x="41567" y="19"/>
                    <a:pt x="48707" y="6587"/>
                    <a:pt x="48707" y="19819"/>
                  </a:cubicBezTo>
                  <a:lnTo>
                    <a:pt x="48707" y="51519"/>
                  </a:lnTo>
                  <a:lnTo>
                    <a:pt x="53943" y="51519"/>
                  </a:lnTo>
                  <a:cubicBezTo>
                    <a:pt x="54828" y="51404"/>
                    <a:pt x="55637" y="52033"/>
                    <a:pt x="55751" y="52918"/>
                  </a:cubicBezTo>
                  <a:cubicBezTo>
                    <a:pt x="55770" y="53051"/>
                    <a:pt x="55770" y="53194"/>
                    <a:pt x="55751" y="53327"/>
                  </a:cubicBezTo>
                  <a:lnTo>
                    <a:pt x="55751" y="59229"/>
                  </a:lnTo>
                  <a:cubicBezTo>
                    <a:pt x="55866" y="60115"/>
                    <a:pt x="55237" y="60924"/>
                    <a:pt x="54352" y="61038"/>
                  </a:cubicBezTo>
                  <a:cubicBezTo>
                    <a:pt x="54219" y="61057"/>
                    <a:pt x="54076" y="61057"/>
                    <a:pt x="53943" y="61038"/>
                  </a:cubicBezTo>
                  <a:lnTo>
                    <a:pt x="39663" y="61038"/>
                  </a:lnTo>
                  <a:cubicBezTo>
                    <a:pt x="38616" y="61038"/>
                    <a:pt x="38045" y="60467"/>
                    <a:pt x="37855" y="59229"/>
                  </a:cubicBezTo>
                  <a:lnTo>
                    <a:pt x="36998" y="53708"/>
                  </a:lnTo>
                  <a:cubicBezTo>
                    <a:pt x="32581" y="59724"/>
                    <a:pt x="25403" y="63066"/>
                    <a:pt x="17959" y="62561"/>
                  </a:cubicBezTo>
                  <a:cubicBezTo>
                    <a:pt x="13323" y="62761"/>
                    <a:pt x="8773" y="61304"/>
                    <a:pt x="5108" y="58468"/>
                  </a:cubicBezTo>
                  <a:cubicBezTo>
                    <a:pt x="1491" y="55183"/>
                    <a:pt x="-375" y="50386"/>
                    <a:pt x="63" y="45521"/>
                  </a:cubicBezTo>
                  <a:cubicBezTo>
                    <a:pt x="-527" y="38677"/>
                    <a:pt x="3300" y="32213"/>
                    <a:pt x="9582" y="29433"/>
                  </a:cubicBezTo>
                  <a:cubicBezTo>
                    <a:pt x="15599" y="26844"/>
                    <a:pt x="22072" y="25454"/>
                    <a:pt x="28621" y="25340"/>
                  </a:cubicBezTo>
                  <a:close/>
                  <a:moveTo>
                    <a:pt x="35285" y="42856"/>
                  </a:moveTo>
                  <a:lnTo>
                    <a:pt x="35285" y="33336"/>
                  </a:lnTo>
                  <a:cubicBezTo>
                    <a:pt x="30496" y="33032"/>
                    <a:pt x="25699" y="33384"/>
                    <a:pt x="21005" y="34384"/>
                  </a:cubicBezTo>
                  <a:cubicBezTo>
                    <a:pt x="19292" y="35145"/>
                    <a:pt x="17674" y="35812"/>
                    <a:pt x="16341" y="36573"/>
                  </a:cubicBezTo>
                  <a:cubicBezTo>
                    <a:pt x="13676" y="38049"/>
                    <a:pt x="12133" y="40962"/>
                    <a:pt x="12438" y="43998"/>
                  </a:cubicBezTo>
                  <a:cubicBezTo>
                    <a:pt x="12438" y="49615"/>
                    <a:pt x="15675" y="52375"/>
                    <a:pt x="21957" y="52375"/>
                  </a:cubicBezTo>
                  <a:cubicBezTo>
                    <a:pt x="25375" y="52499"/>
                    <a:pt x="28735" y="51461"/>
                    <a:pt x="31477" y="49424"/>
                  </a:cubicBezTo>
                  <a:cubicBezTo>
                    <a:pt x="33790" y="47987"/>
                    <a:pt x="35304" y="45559"/>
                    <a:pt x="35570" y="42856"/>
                  </a:cubicBezTo>
                  <a:close/>
                </a:path>
              </a:pathLst>
            </a:custGeom>
            <a:solidFill>
              <a:srgbClr val="9AA6B9"/>
            </a:solidFill>
            <a:ln w="9508" cap="flat">
              <a:noFill/>
              <a:prstDash val="solid"/>
              <a:miter/>
            </a:ln>
          </p:spPr>
          <p:txBody>
            <a:bodyPr rtlCol="0" anchor="ctr"/>
            <a:lstStyle/>
            <a:p>
              <a:endParaRPr lang="en-US"/>
            </a:p>
          </p:txBody>
        </p:sp>
        <p:sp>
          <p:nvSpPr>
            <p:cNvPr id="49" name="Graphic 2">
              <a:extLst>
                <a:ext uri="{FF2B5EF4-FFF2-40B4-BE49-F238E27FC236}">
                  <a16:creationId xmlns:a16="http://schemas.microsoft.com/office/drawing/2014/main" id="{F09F36BB-DD29-A645-9498-F80071B880CE}"/>
                </a:ext>
              </a:extLst>
            </p:cNvPr>
            <p:cNvSpPr/>
            <p:nvPr/>
          </p:nvSpPr>
          <p:spPr>
            <a:xfrm>
              <a:off x="6484186" y="2546632"/>
              <a:ext cx="41092" cy="80034"/>
            </a:xfrm>
            <a:custGeom>
              <a:avLst/>
              <a:gdLst>
                <a:gd name="connsiteX0" fmla="*/ 22385 w 41092"/>
                <a:gd name="connsiteY0" fmla="*/ 28192 h 80034"/>
                <a:gd name="connsiteX1" fmla="*/ 22385 w 41092"/>
                <a:gd name="connsiteY1" fmla="*/ 58939 h 80034"/>
                <a:gd name="connsiteX2" fmla="*/ 23813 w 41092"/>
                <a:gd name="connsiteY2" fmla="*/ 67221 h 80034"/>
                <a:gd name="connsiteX3" fmla="*/ 29239 w 41092"/>
                <a:gd name="connsiteY3" fmla="*/ 69696 h 80034"/>
                <a:gd name="connsiteX4" fmla="*/ 36949 w 41092"/>
                <a:gd name="connsiteY4" fmla="*/ 68078 h 80034"/>
                <a:gd name="connsiteX5" fmla="*/ 38853 w 41092"/>
                <a:gd name="connsiteY5" fmla="*/ 69030 h 80034"/>
                <a:gd name="connsiteX6" fmla="*/ 41043 w 41092"/>
                <a:gd name="connsiteY6" fmla="*/ 74551 h 80034"/>
                <a:gd name="connsiteX7" fmla="*/ 41043 w 41092"/>
                <a:gd name="connsiteY7" fmla="*/ 75598 h 80034"/>
                <a:gd name="connsiteX8" fmla="*/ 39900 w 41092"/>
                <a:gd name="connsiteY8" fmla="*/ 76931 h 80034"/>
                <a:gd name="connsiteX9" fmla="*/ 26097 w 41092"/>
                <a:gd name="connsiteY9" fmla="*/ 79882 h 80034"/>
                <a:gd name="connsiteX10" fmla="*/ 12009 w 41092"/>
                <a:gd name="connsiteY10" fmla="*/ 74266 h 80034"/>
                <a:gd name="connsiteX11" fmla="*/ 9248 w 41092"/>
                <a:gd name="connsiteY11" fmla="*/ 67317 h 80034"/>
                <a:gd name="connsiteX12" fmla="*/ 8772 w 41092"/>
                <a:gd name="connsiteY12" fmla="*/ 57797 h 80034"/>
                <a:gd name="connsiteX13" fmla="*/ 8772 w 41092"/>
                <a:gd name="connsiteY13" fmla="*/ 29239 h 80034"/>
                <a:gd name="connsiteX14" fmla="*/ 1823 w 41092"/>
                <a:gd name="connsiteY14" fmla="*/ 29239 h 80034"/>
                <a:gd name="connsiteX15" fmla="*/ 14 w 41092"/>
                <a:gd name="connsiteY15" fmla="*/ 27840 h 80034"/>
                <a:gd name="connsiteX16" fmla="*/ 14 w 41092"/>
                <a:gd name="connsiteY16" fmla="*/ 27430 h 80034"/>
                <a:gd name="connsiteX17" fmla="*/ 14 w 41092"/>
                <a:gd name="connsiteY17" fmla="*/ 21147 h 80034"/>
                <a:gd name="connsiteX18" fmla="*/ 1414 w 41092"/>
                <a:gd name="connsiteY18" fmla="*/ 19339 h 80034"/>
                <a:gd name="connsiteX19" fmla="*/ 1823 w 41092"/>
                <a:gd name="connsiteY19" fmla="*/ 19339 h 80034"/>
                <a:gd name="connsiteX20" fmla="*/ 8772 w 41092"/>
                <a:gd name="connsiteY20" fmla="*/ 19339 h 80034"/>
                <a:gd name="connsiteX21" fmla="*/ 8772 w 41092"/>
                <a:gd name="connsiteY21" fmla="*/ 1823 h 80034"/>
                <a:gd name="connsiteX22" fmla="*/ 10171 w 41092"/>
                <a:gd name="connsiteY22" fmla="*/ 14 h 80034"/>
                <a:gd name="connsiteX23" fmla="*/ 10581 w 41092"/>
                <a:gd name="connsiteY23" fmla="*/ 14 h 80034"/>
                <a:gd name="connsiteX24" fmla="*/ 20100 w 41092"/>
                <a:gd name="connsiteY24" fmla="*/ 14 h 80034"/>
                <a:gd name="connsiteX25" fmla="*/ 21909 w 41092"/>
                <a:gd name="connsiteY25" fmla="*/ 1414 h 80034"/>
                <a:gd name="connsiteX26" fmla="*/ 21909 w 41092"/>
                <a:gd name="connsiteY26" fmla="*/ 1823 h 80034"/>
                <a:gd name="connsiteX27" fmla="*/ 21909 w 41092"/>
                <a:gd name="connsiteY27" fmla="*/ 18101 h 80034"/>
                <a:gd name="connsiteX28" fmla="*/ 34093 w 41092"/>
                <a:gd name="connsiteY28" fmla="*/ 18101 h 80034"/>
                <a:gd name="connsiteX29" fmla="*/ 35902 w 41092"/>
                <a:gd name="connsiteY29" fmla="*/ 19500 h 80034"/>
                <a:gd name="connsiteX30" fmla="*/ 35902 w 41092"/>
                <a:gd name="connsiteY30" fmla="*/ 19910 h 80034"/>
                <a:gd name="connsiteX31" fmla="*/ 35902 w 41092"/>
                <a:gd name="connsiteY31" fmla="*/ 26193 h 80034"/>
                <a:gd name="connsiteX32" fmla="*/ 34503 w 41092"/>
                <a:gd name="connsiteY32" fmla="*/ 28001 h 80034"/>
                <a:gd name="connsiteX33" fmla="*/ 34093 w 41092"/>
                <a:gd name="connsiteY33" fmla="*/ 28001 h 8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80034">
                  <a:moveTo>
                    <a:pt x="22385" y="28192"/>
                  </a:moveTo>
                  <a:lnTo>
                    <a:pt x="22385" y="58939"/>
                  </a:lnTo>
                  <a:cubicBezTo>
                    <a:pt x="22194" y="61776"/>
                    <a:pt x="22689" y="64613"/>
                    <a:pt x="23813" y="67221"/>
                  </a:cubicBezTo>
                  <a:cubicBezTo>
                    <a:pt x="25031" y="68982"/>
                    <a:pt x="27116" y="69934"/>
                    <a:pt x="29239" y="69696"/>
                  </a:cubicBezTo>
                  <a:cubicBezTo>
                    <a:pt x="31895" y="69687"/>
                    <a:pt x="34512" y="69135"/>
                    <a:pt x="36949" y="68078"/>
                  </a:cubicBezTo>
                  <a:cubicBezTo>
                    <a:pt x="37806" y="68078"/>
                    <a:pt x="38473" y="68078"/>
                    <a:pt x="38853" y="69030"/>
                  </a:cubicBezTo>
                  <a:lnTo>
                    <a:pt x="41043" y="74551"/>
                  </a:lnTo>
                  <a:cubicBezTo>
                    <a:pt x="41109" y="74894"/>
                    <a:pt x="41109" y="75256"/>
                    <a:pt x="41043" y="75598"/>
                  </a:cubicBezTo>
                  <a:cubicBezTo>
                    <a:pt x="41043" y="75598"/>
                    <a:pt x="41043" y="76455"/>
                    <a:pt x="39900" y="76931"/>
                  </a:cubicBezTo>
                  <a:cubicBezTo>
                    <a:pt x="35598" y="79006"/>
                    <a:pt x="30867" y="80015"/>
                    <a:pt x="26097" y="79882"/>
                  </a:cubicBezTo>
                  <a:cubicBezTo>
                    <a:pt x="20738" y="80644"/>
                    <a:pt x="15369" y="78511"/>
                    <a:pt x="12009" y="74266"/>
                  </a:cubicBezTo>
                  <a:cubicBezTo>
                    <a:pt x="10504" y="72228"/>
                    <a:pt x="9553" y="69830"/>
                    <a:pt x="9248" y="67317"/>
                  </a:cubicBezTo>
                  <a:cubicBezTo>
                    <a:pt x="8896" y="64156"/>
                    <a:pt x="8743" y="60977"/>
                    <a:pt x="8772" y="57797"/>
                  </a:cubicBezTo>
                  <a:lnTo>
                    <a:pt x="8772" y="29239"/>
                  </a:lnTo>
                  <a:lnTo>
                    <a:pt x="1823" y="29239"/>
                  </a:lnTo>
                  <a:cubicBezTo>
                    <a:pt x="938" y="29353"/>
                    <a:pt x="128" y="28725"/>
                    <a:pt x="14" y="27840"/>
                  </a:cubicBezTo>
                  <a:cubicBezTo>
                    <a:pt x="-5" y="27706"/>
                    <a:pt x="-5" y="27563"/>
                    <a:pt x="14" y="27430"/>
                  </a:cubicBezTo>
                  <a:lnTo>
                    <a:pt x="14" y="21147"/>
                  </a:lnTo>
                  <a:cubicBezTo>
                    <a:pt x="-100" y="20262"/>
                    <a:pt x="528" y="19453"/>
                    <a:pt x="1414" y="19339"/>
                  </a:cubicBezTo>
                  <a:cubicBezTo>
                    <a:pt x="1547" y="19320"/>
                    <a:pt x="1690" y="19320"/>
                    <a:pt x="1823" y="19339"/>
                  </a:cubicBezTo>
                  <a:lnTo>
                    <a:pt x="8772" y="19339"/>
                  </a:lnTo>
                  <a:lnTo>
                    <a:pt x="8772" y="1823"/>
                  </a:lnTo>
                  <a:cubicBezTo>
                    <a:pt x="8658" y="938"/>
                    <a:pt x="9286" y="129"/>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193"/>
                  </a:lnTo>
                  <a:cubicBezTo>
                    <a:pt x="36017" y="27078"/>
                    <a:pt x="35388" y="27887"/>
                    <a:pt x="34503" y="28001"/>
                  </a:cubicBezTo>
                  <a:cubicBezTo>
                    <a:pt x="34370" y="28020"/>
                    <a:pt x="34227" y="28020"/>
                    <a:pt x="34093" y="28001"/>
                  </a:cubicBezTo>
                  <a:close/>
                </a:path>
              </a:pathLst>
            </a:custGeom>
            <a:solidFill>
              <a:srgbClr val="9AA6B9"/>
            </a:solidFill>
            <a:ln w="9508" cap="flat">
              <a:noFill/>
              <a:prstDash val="solid"/>
              <a:miter/>
            </a:ln>
          </p:spPr>
          <p:txBody>
            <a:bodyPr rtlCol="0" anchor="ctr"/>
            <a:lstStyle/>
            <a:p>
              <a:endParaRPr lang="en-US"/>
            </a:p>
          </p:txBody>
        </p:sp>
        <p:sp>
          <p:nvSpPr>
            <p:cNvPr id="50" name="Graphic 2">
              <a:extLst>
                <a:ext uri="{FF2B5EF4-FFF2-40B4-BE49-F238E27FC236}">
                  <a16:creationId xmlns:a16="http://schemas.microsoft.com/office/drawing/2014/main" id="{F09F36BB-DD29-A645-9498-F80071B880CE}"/>
                </a:ext>
              </a:extLst>
            </p:cNvPr>
            <p:cNvSpPr/>
            <p:nvPr/>
          </p:nvSpPr>
          <p:spPr>
            <a:xfrm>
              <a:off x="6533164" y="2610422"/>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9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9"/>
                  </a:cubicBezTo>
                  <a:cubicBezTo>
                    <a:pt x="17197" y="3764"/>
                    <a:pt x="18139" y="5934"/>
                    <a:pt x="18054" y="8190"/>
                  </a:cubicBezTo>
                  <a:cubicBezTo>
                    <a:pt x="18110" y="10428"/>
                    <a:pt x="17254" y="12598"/>
                    <a:pt x="15674" y="14188"/>
                  </a:cubicBezTo>
                  <a:close/>
                </a:path>
              </a:pathLst>
            </a:custGeom>
            <a:solidFill>
              <a:srgbClr val="9AA6B9"/>
            </a:solidFill>
            <a:ln w="9508" cap="flat">
              <a:noFill/>
              <a:prstDash val="solid"/>
              <a:miter/>
            </a:ln>
          </p:spPr>
          <p:txBody>
            <a:bodyPr rtlCol="0" anchor="ctr"/>
            <a:lstStyle/>
            <a:p>
              <a:endParaRPr lang="en-US"/>
            </a:p>
          </p:txBody>
        </p:sp>
        <p:sp>
          <p:nvSpPr>
            <p:cNvPr id="51" name="Graphic 2">
              <a:extLst>
                <a:ext uri="{FF2B5EF4-FFF2-40B4-BE49-F238E27FC236}">
                  <a16:creationId xmlns:a16="http://schemas.microsoft.com/office/drawing/2014/main" id="{F09F36BB-DD29-A645-9498-F80071B880CE}"/>
                </a:ext>
              </a:extLst>
            </p:cNvPr>
            <p:cNvSpPr/>
            <p:nvPr/>
          </p:nvSpPr>
          <p:spPr>
            <a:xfrm>
              <a:off x="6566827" y="2610418"/>
              <a:ext cx="18093" cy="16680"/>
            </a:xfrm>
            <a:custGeom>
              <a:avLst/>
              <a:gdLst>
                <a:gd name="connsiteX0" fmla="*/ 15709 w 18093"/>
                <a:gd name="connsiteY0" fmla="*/ 14193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3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3"/>
                  </a:moveTo>
                  <a:cubicBezTo>
                    <a:pt x="13929" y="15906"/>
                    <a:pt x="11511" y="16801"/>
                    <a:pt x="9045" y="16668"/>
                  </a:cubicBezTo>
                  <a:cubicBezTo>
                    <a:pt x="6599" y="16763"/>
                    <a:pt x="4219" y="15906"/>
                    <a:pt x="2382" y="14288"/>
                  </a:cubicBezTo>
                  <a:cubicBezTo>
                    <a:pt x="830" y="12717"/>
                    <a:pt x="-27" y="10594"/>
                    <a:pt x="2" y="8386"/>
                  </a:cubicBezTo>
                  <a:cubicBezTo>
                    <a:pt x="-46" y="6111"/>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3"/>
                  </a:cubicBezTo>
                  <a:close/>
                </a:path>
              </a:pathLst>
            </a:custGeom>
            <a:solidFill>
              <a:srgbClr val="9AA6B9"/>
            </a:solidFill>
            <a:ln w="9508" cap="flat">
              <a:noFill/>
              <a:prstDash val="solid"/>
              <a:miter/>
            </a:ln>
          </p:spPr>
          <p:txBody>
            <a:bodyPr rtlCol="0" anchor="ctr"/>
            <a:lstStyle/>
            <a:p>
              <a:endParaRPr lang="en-US"/>
            </a:p>
          </p:txBody>
        </p:sp>
        <p:sp>
          <p:nvSpPr>
            <p:cNvPr id="52" name="Graphic 2">
              <a:extLst>
                <a:ext uri="{FF2B5EF4-FFF2-40B4-BE49-F238E27FC236}">
                  <a16:creationId xmlns:a16="http://schemas.microsoft.com/office/drawing/2014/main" id="{F09F36BB-DD29-A645-9498-F80071B880CE}"/>
                </a:ext>
              </a:extLst>
            </p:cNvPr>
            <p:cNvSpPr/>
            <p:nvPr/>
          </p:nvSpPr>
          <p:spPr>
            <a:xfrm>
              <a:off x="6600524" y="2610422"/>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9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9"/>
                  </a:cubicBezTo>
                  <a:cubicBezTo>
                    <a:pt x="17234" y="3764"/>
                    <a:pt x="18176" y="5934"/>
                    <a:pt x="18090" y="8190"/>
                  </a:cubicBezTo>
                  <a:cubicBezTo>
                    <a:pt x="18128" y="10447"/>
                    <a:pt x="17234" y="12617"/>
                    <a:pt x="15616" y="14188"/>
                  </a:cubicBezTo>
                  <a:close/>
                </a:path>
              </a:pathLst>
            </a:custGeom>
            <a:solidFill>
              <a:srgbClr val="9AA6B9"/>
            </a:solidFill>
            <a:ln w="9508" cap="flat">
              <a:noFill/>
              <a:prstDash val="solid"/>
              <a:miter/>
            </a:ln>
          </p:spPr>
          <p:txBody>
            <a:bodyPr rtlCol="0" anchor="ctr"/>
            <a:lstStyle/>
            <a:p>
              <a:endParaRPr lang="en-US"/>
            </a:p>
          </p:txBody>
        </p:sp>
        <p:sp>
          <p:nvSpPr>
            <p:cNvPr id="53" name="Graphic 2">
              <a:extLst>
                <a:ext uri="{FF2B5EF4-FFF2-40B4-BE49-F238E27FC236}">
                  <a16:creationId xmlns:a16="http://schemas.microsoft.com/office/drawing/2014/main" id="{F09F36BB-DD29-A645-9498-F80071B880CE}"/>
                </a:ext>
              </a:extLst>
            </p:cNvPr>
            <p:cNvSpPr/>
            <p:nvPr/>
          </p:nvSpPr>
          <p:spPr>
            <a:xfrm>
              <a:off x="6286183" y="2419358"/>
              <a:ext cx="134061" cy="92171"/>
            </a:xfrm>
            <a:custGeom>
              <a:avLst/>
              <a:gdLst>
                <a:gd name="connsiteX0" fmla="*/ 28668 w 134061"/>
                <a:gd name="connsiteY0" fmla="*/ 90068 h 92171"/>
                <a:gd name="connsiteX1" fmla="*/ 9058 w 134061"/>
                <a:gd name="connsiteY1" fmla="*/ 10962 h 92171"/>
                <a:gd name="connsiteX2" fmla="*/ 2013 w 134061"/>
                <a:gd name="connsiteY2" fmla="*/ 10962 h 92171"/>
                <a:gd name="connsiteX3" fmla="*/ 14 w 134061"/>
                <a:gd name="connsiteY3" fmla="*/ 9362 h 92171"/>
                <a:gd name="connsiteX4" fmla="*/ 14 w 134061"/>
                <a:gd name="connsiteY4" fmla="*/ 8963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0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068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068"/>
                  </a:moveTo>
                  <a:lnTo>
                    <a:pt x="9058" y="10962"/>
                  </a:lnTo>
                  <a:lnTo>
                    <a:pt x="2013" y="10962"/>
                  </a:lnTo>
                  <a:cubicBezTo>
                    <a:pt x="1023" y="11076"/>
                    <a:pt x="129" y="10362"/>
                    <a:pt x="14" y="9362"/>
                  </a:cubicBezTo>
                  <a:cubicBezTo>
                    <a:pt x="-5" y="9229"/>
                    <a:pt x="-5" y="9096"/>
                    <a:pt x="14" y="8963"/>
                  </a:cubicBezTo>
                  <a:lnTo>
                    <a:pt x="14" y="2013"/>
                  </a:lnTo>
                  <a:cubicBezTo>
                    <a:pt x="-100" y="1023"/>
                    <a:pt x="614" y="128"/>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2"/>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2"/>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0"/>
                  </a:lnTo>
                  <a:lnTo>
                    <a:pt x="48754" y="90258"/>
                  </a:lnTo>
                  <a:cubicBezTo>
                    <a:pt x="48478" y="91439"/>
                    <a:pt x="47392" y="92238"/>
                    <a:pt x="46183" y="92162"/>
                  </a:cubicBezTo>
                  <a:lnTo>
                    <a:pt x="31238" y="92162"/>
                  </a:lnTo>
                  <a:cubicBezTo>
                    <a:pt x="29972" y="92229"/>
                    <a:pt x="28858" y="91324"/>
                    <a:pt x="28668" y="90068"/>
                  </a:cubicBezTo>
                  <a:close/>
                </a:path>
              </a:pathLst>
            </a:custGeom>
            <a:solidFill>
              <a:srgbClr val="9AA6B9"/>
            </a:solidFill>
            <a:ln w="9508" cap="flat">
              <a:noFill/>
              <a:prstDash val="solid"/>
              <a:miter/>
            </a:ln>
          </p:spPr>
          <p:txBody>
            <a:bodyPr rtlCol="0" anchor="ctr"/>
            <a:lstStyle/>
            <a:p>
              <a:endParaRPr lang="en-US"/>
            </a:p>
          </p:txBody>
        </p:sp>
        <p:sp>
          <p:nvSpPr>
            <p:cNvPr id="54" name="Graphic 2">
              <a:extLst>
                <a:ext uri="{FF2B5EF4-FFF2-40B4-BE49-F238E27FC236}">
                  <a16:creationId xmlns:a16="http://schemas.microsoft.com/office/drawing/2014/main" id="{F09F36BB-DD29-A645-9498-F80071B880CE}"/>
                </a:ext>
              </a:extLst>
            </p:cNvPr>
            <p:cNvSpPr/>
            <p:nvPr/>
          </p:nvSpPr>
          <p:spPr>
            <a:xfrm>
              <a:off x="6422991" y="2415664"/>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2 h 95950"/>
                <a:gd name="connsiteX11" fmla="*/ 3237 w 36364"/>
                <a:gd name="connsiteY11" fmla="*/ 39882 h 95950"/>
                <a:gd name="connsiteX12" fmla="*/ 1361 w 36364"/>
                <a:gd name="connsiteY12" fmla="*/ 38140 h 95950"/>
                <a:gd name="connsiteX13" fmla="*/ 1428 w 36364"/>
                <a:gd name="connsiteY13" fmla="*/ 37597 h 95950"/>
                <a:gd name="connsiteX14" fmla="*/ 1428 w 36364"/>
                <a:gd name="connsiteY14" fmla="*/ 30553 h 95950"/>
                <a:gd name="connsiteX15" fmla="*/ 3427 w 36364"/>
                <a:gd name="connsiteY15" fmla="*/ 28458 h 95950"/>
                <a:gd name="connsiteX16" fmla="*/ 23893 w 36364"/>
                <a:gd name="connsiteY16" fmla="*/ 28458 h 95950"/>
                <a:gd name="connsiteX17" fmla="*/ 25988 w 36364"/>
                <a:gd name="connsiteY17" fmla="*/ 29924 h 95950"/>
                <a:gd name="connsiteX18" fmla="*/ 25988 w 36364"/>
                <a:gd name="connsiteY18" fmla="*/ 30553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559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2"/>
                  </a:lnTo>
                  <a:lnTo>
                    <a:pt x="3237" y="39882"/>
                  </a:lnTo>
                  <a:cubicBezTo>
                    <a:pt x="2237" y="39920"/>
                    <a:pt x="1399" y="39139"/>
                    <a:pt x="1361" y="38140"/>
                  </a:cubicBezTo>
                  <a:cubicBezTo>
                    <a:pt x="1361" y="37959"/>
                    <a:pt x="1380" y="37778"/>
                    <a:pt x="1428" y="37597"/>
                  </a:cubicBezTo>
                  <a:lnTo>
                    <a:pt x="1428" y="30553"/>
                  </a:lnTo>
                  <a:cubicBezTo>
                    <a:pt x="1428" y="29125"/>
                    <a:pt x="2094" y="28458"/>
                    <a:pt x="3427" y="28458"/>
                  </a:cubicBezTo>
                  <a:lnTo>
                    <a:pt x="23893" y="28458"/>
                  </a:lnTo>
                  <a:cubicBezTo>
                    <a:pt x="24874" y="28287"/>
                    <a:pt x="25817" y="28944"/>
                    <a:pt x="25988" y="29924"/>
                  </a:cubicBezTo>
                  <a:cubicBezTo>
                    <a:pt x="26026" y="30134"/>
                    <a:pt x="26026" y="30343"/>
                    <a:pt x="25988" y="30553"/>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27" y="19482"/>
                    <a:pt x="11176" y="18444"/>
                    <a:pt x="9329" y="16559"/>
                  </a:cubicBezTo>
                  <a:close/>
                </a:path>
              </a:pathLst>
            </a:custGeom>
            <a:solidFill>
              <a:srgbClr val="9AA6B9"/>
            </a:solidFill>
            <a:ln w="9508" cap="flat">
              <a:noFill/>
              <a:prstDash val="solid"/>
              <a:miter/>
            </a:ln>
          </p:spPr>
          <p:txBody>
            <a:bodyPr rtlCol="0" anchor="ctr"/>
            <a:lstStyle/>
            <a:p>
              <a:endParaRPr lang="en-US"/>
            </a:p>
          </p:txBody>
        </p:sp>
        <p:sp>
          <p:nvSpPr>
            <p:cNvPr id="55" name="Graphic 2">
              <a:extLst>
                <a:ext uri="{FF2B5EF4-FFF2-40B4-BE49-F238E27FC236}">
                  <a16:creationId xmlns:a16="http://schemas.microsoft.com/office/drawing/2014/main" id="{F09F36BB-DD29-A645-9498-F80071B880CE}"/>
                </a:ext>
              </a:extLst>
            </p:cNvPr>
            <p:cNvSpPr/>
            <p:nvPr/>
          </p:nvSpPr>
          <p:spPr>
            <a:xfrm>
              <a:off x="6468276" y="2442769"/>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7 h 70434"/>
                <a:gd name="connsiteX14" fmla="*/ 36011 w 48229"/>
                <a:gd name="connsiteY14" fmla="*/ 31054 h 70434"/>
                <a:gd name="connsiteX15" fmla="*/ 44673 w 48229"/>
                <a:gd name="connsiteY15" fmla="*/ 37337 h 70434"/>
                <a:gd name="connsiteX16" fmla="*/ 48195 w 48229"/>
                <a:gd name="connsiteY16" fmla="*/ 48475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12" y="2762"/>
                    <a:pt x="44702" y="380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7"/>
                  </a:cubicBezTo>
                  <a:cubicBezTo>
                    <a:pt x="29252" y="28769"/>
                    <a:pt x="32679" y="29816"/>
                    <a:pt x="36011" y="31054"/>
                  </a:cubicBezTo>
                  <a:cubicBezTo>
                    <a:pt x="39437" y="32272"/>
                    <a:pt x="42446" y="34462"/>
                    <a:pt x="44673" y="37337"/>
                  </a:cubicBezTo>
                  <a:cubicBezTo>
                    <a:pt x="47120" y="40526"/>
                    <a:pt x="48367" y="44467"/>
                    <a:pt x="48195" y="48475"/>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8"/>
                    <a:pt x="33174" y="46628"/>
                    <a:pt x="30965" y="45048"/>
                  </a:cubicBezTo>
                  <a:cubicBezTo>
                    <a:pt x="28395" y="43258"/>
                    <a:pt x="25520" y="41935"/>
                    <a:pt x="22493" y="41145"/>
                  </a:cubicBezTo>
                  <a:cubicBezTo>
                    <a:pt x="19161" y="40288"/>
                    <a:pt x="15925" y="39241"/>
                    <a:pt x="12498" y="38098"/>
                  </a:cubicBezTo>
                  <a:cubicBezTo>
                    <a:pt x="9156" y="37004"/>
                    <a:pt x="6205" y="34957"/>
                    <a:pt x="4025" y="32196"/>
                  </a:cubicBezTo>
                  <a:cubicBezTo>
                    <a:pt x="1617" y="28960"/>
                    <a:pt x="408" y="24990"/>
                    <a:pt x="598" y="20964"/>
                  </a:cubicBezTo>
                  <a:cubicBezTo>
                    <a:pt x="389" y="15280"/>
                    <a:pt x="2721" y="9797"/>
                    <a:pt x="6976" y="6018"/>
                  </a:cubicBezTo>
                  <a:close/>
                </a:path>
              </a:pathLst>
            </a:custGeom>
            <a:solidFill>
              <a:srgbClr val="9AA6B9"/>
            </a:solidFill>
            <a:ln w="9508" cap="flat">
              <a:noFill/>
              <a:prstDash val="solid"/>
              <a:miter/>
            </a:ln>
          </p:spPr>
          <p:txBody>
            <a:bodyPr rtlCol="0" anchor="ctr"/>
            <a:lstStyle/>
            <a:p>
              <a:endParaRPr lang="en-US"/>
            </a:p>
          </p:txBody>
        </p:sp>
        <p:sp>
          <p:nvSpPr>
            <p:cNvPr id="56" name="Graphic 2">
              <a:extLst>
                <a:ext uri="{FF2B5EF4-FFF2-40B4-BE49-F238E27FC236}">
                  <a16:creationId xmlns:a16="http://schemas.microsoft.com/office/drawing/2014/main" id="{F09F36BB-DD29-A645-9498-F80071B880CE}"/>
                </a:ext>
              </a:extLst>
            </p:cNvPr>
            <p:cNvSpPr/>
            <p:nvPr/>
          </p:nvSpPr>
          <p:spPr>
            <a:xfrm>
              <a:off x="6521027" y="2424227"/>
              <a:ext cx="46233" cy="89371"/>
            </a:xfrm>
            <a:custGeom>
              <a:avLst/>
              <a:gdLst>
                <a:gd name="connsiteX0" fmla="*/ 25146 w 46233"/>
                <a:gd name="connsiteY0" fmla="*/ 31224 h 89371"/>
                <a:gd name="connsiteX1" fmla="*/ 25146 w 46233"/>
                <a:gd name="connsiteY1" fmla="*/ 65398 h 89371"/>
                <a:gd name="connsiteX2" fmla="*/ 26764 w 46233"/>
                <a:gd name="connsiteY2" fmla="*/ 74918 h 89371"/>
                <a:gd name="connsiteX3" fmla="*/ 32856 w 46233"/>
                <a:gd name="connsiteY3" fmla="*/ 77773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034 h 89371"/>
                <a:gd name="connsiteX29" fmla="*/ 39177 w 46233"/>
                <a:gd name="connsiteY29" fmla="*/ 31043 h 89371"/>
                <a:gd name="connsiteX30" fmla="*/ 38663 w 46233"/>
                <a:gd name="connsiteY30" fmla="*/ 31033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8"/>
                  </a:lnTo>
                  <a:cubicBezTo>
                    <a:pt x="24898" y="68654"/>
                    <a:pt x="25450" y="71929"/>
                    <a:pt x="26764" y="74918"/>
                  </a:cubicBezTo>
                  <a:cubicBezTo>
                    <a:pt x="28106" y="76936"/>
                    <a:pt x="30448" y="78031"/>
                    <a:pt x="32856" y="77773"/>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48" y="88245"/>
                    <a:pt x="34655" y="89359"/>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3"/>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034"/>
                  </a:lnTo>
                  <a:cubicBezTo>
                    <a:pt x="40871" y="30024"/>
                    <a:pt x="40167" y="30929"/>
                    <a:pt x="39177" y="31043"/>
                  </a:cubicBezTo>
                  <a:cubicBezTo>
                    <a:pt x="39006" y="31062"/>
                    <a:pt x="38834" y="31062"/>
                    <a:pt x="38663" y="31033"/>
                  </a:cubicBezTo>
                  <a:close/>
                </a:path>
              </a:pathLst>
            </a:custGeom>
            <a:solidFill>
              <a:srgbClr val="9AA6B9"/>
            </a:solidFill>
            <a:ln w="9508" cap="flat">
              <a:noFill/>
              <a:prstDash val="solid"/>
              <a:miter/>
            </a:ln>
          </p:spPr>
          <p:txBody>
            <a:bodyPr rtlCol="0" anchor="ctr"/>
            <a:lstStyle/>
            <a:p>
              <a:endParaRPr lang="en-US"/>
            </a:p>
          </p:txBody>
        </p:sp>
      </p:grpSp>
      <p:grpSp>
        <p:nvGrpSpPr>
          <p:cNvPr id="220" name="Group 219">
            <a:extLst>
              <a:ext uri="{FF2B5EF4-FFF2-40B4-BE49-F238E27FC236}">
                <a16:creationId xmlns:a16="http://schemas.microsoft.com/office/drawing/2014/main" id="{43B88A71-1729-2441-8A67-01354B57D128}"/>
              </a:ext>
            </a:extLst>
          </p:cNvPr>
          <p:cNvGrpSpPr/>
          <p:nvPr/>
        </p:nvGrpSpPr>
        <p:grpSpPr>
          <a:xfrm>
            <a:off x="4980490" y="3552596"/>
            <a:ext cx="714198" cy="984036"/>
            <a:chOff x="5443159" y="2415177"/>
            <a:chExt cx="394303" cy="543278"/>
          </a:xfrm>
        </p:grpSpPr>
        <p:sp>
          <p:nvSpPr>
            <p:cNvPr id="57" name="Graphic 2">
              <a:extLst>
                <a:ext uri="{FF2B5EF4-FFF2-40B4-BE49-F238E27FC236}">
                  <a16:creationId xmlns:a16="http://schemas.microsoft.com/office/drawing/2014/main" id="{F09F36BB-DD29-A645-9498-F80071B880CE}"/>
                </a:ext>
              </a:extLst>
            </p:cNvPr>
            <p:cNvSpPr/>
            <p:nvPr/>
          </p:nvSpPr>
          <p:spPr>
            <a:xfrm>
              <a:off x="5458950" y="2663599"/>
              <a:ext cx="378512" cy="294856"/>
            </a:xfrm>
            <a:custGeom>
              <a:avLst/>
              <a:gdLst>
                <a:gd name="connsiteX0" fmla="*/ 165172 w 378512"/>
                <a:gd name="connsiteY0" fmla="*/ 294856 h 294856"/>
                <a:gd name="connsiteX1" fmla="*/ 161841 w 378512"/>
                <a:gd name="connsiteY1" fmla="*/ 293428 h 294856"/>
                <a:gd name="connsiteX2" fmla="*/ 1343 w 378512"/>
                <a:gd name="connsiteY2" fmla="*/ 132931 h 294856"/>
                <a:gd name="connsiteX3" fmla="*/ 1334 w 378512"/>
                <a:gd name="connsiteY3" fmla="*/ 126468 h 294856"/>
                <a:gd name="connsiteX4" fmla="*/ 1343 w 378512"/>
                <a:gd name="connsiteY4" fmla="*/ 126458 h 294856"/>
                <a:gd name="connsiteX5" fmla="*/ 73977 w 378512"/>
                <a:gd name="connsiteY5" fmla="*/ 53825 h 294856"/>
                <a:gd name="connsiteX6" fmla="*/ 80440 w 378512"/>
                <a:gd name="connsiteY6" fmla="*/ 53816 h 294856"/>
                <a:gd name="connsiteX7" fmla="*/ 80450 w 378512"/>
                <a:gd name="connsiteY7" fmla="*/ 53825 h 294856"/>
                <a:gd name="connsiteX8" fmla="*/ 161174 w 378512"/>
                <a:gd name="connsiteY8" fmla="*/ 134550 h 294856"/>
                <a:gd name="connsiteX9" fmla="*/ 294446 w 378512"/>
                <a:gd name="connsiteY9" fmla="*/ 1278 h 294856"/>
                <a:gd name="connsiteX10" fmla="*/ 301014 w 378512"/>
                <a:gd name="connsiteY10" fmla="*/ 1278 h 294856"/>
                <a:gd name="connsiteX11" fmla="*/ 377170 w 378512"/>
                <a:gd name="connsiteY11" fmla="*/ 77433 h 294856"/>
                <a:gd name="connsiteX12" fmla="*/ 377179 w 378512"/>
                <a:gd name="connsiteY12" fmla="*/ 83897 h 294856"/>
                <a:gd name="connsiteX13" fmla="*/ 377170 w 378512"/>
                <a:gd name="connsiteY13" fmla="*/ 83906 h 294856"/>
                <a:gd name="connsiteX14" fmla="*/ 167743 w 378512"/>
                <a:gd name="connsiteY14" fmla="*/ 293333 h 294856"/>
                <a:gd name="connsiteX15" fmla="*/ 165172 w 378512"/>
                <a:gd name="connsiteY15" fmla="*/ 294856 h 294856"/>
                <a:gd name="connsiteX16" fmla="*/ 11148 w 378512"/>
                <a:gd name="connsiteY16" fmla="*/ 129695 h 294856"/>
                <a:gd name="connsiteX17" fmla="*/ 165172 w 378512"/>
                <a:gd name="connsiteY17" fmla="*/ 283719 h 294856"/>
                <a:gd name="connsiteX18" fmla="*/ 368221 w 378512"/>
                <a:gd name="connsiteY18" fmla="*/ 80670 h 294856"/>
                <a:gd name="connsiteX19" fmla="*/ 298158 w 378512"/>
                <a:gd name="connsiteY19" fmla="*/ 10607 h 294856"/>
                <a:gd name="connsiteX20" fmla="*/ 164411 w 378512"/>
                <a:gd name="connsiteY20" fmla="*/ 143879 h 294856"/>
                <a:gd name="connsiteX21" fmla="*/ 157938 w 378512"/>
                <a:gd name="connsiteY21" fmla="*/ 143879 h 294856"/>
                <a:gd name="connsiteX22" fmla="*/ 77213 w 378512"/>
                <a:gd name="connsiteY22" fmla="*/ 63154 h 29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8512" h="294856">
                  <a:moveTo>
                    <a:pt x="165172" y="294856"/>
                  </a:moveTo>
                  <a:cubicBezTo>
                    <a:pt x="163916" y="294847"/>
                    <a:pt x="162716" y="294333"/>
                    <a:pt x="161841" y="293428"/>
                  </a:cubicBezTo>
                  <a:lnTo>
                    <a:pt x="1343" y="132931"/>
                  </a:lnTo>
                  <a:cubicBezTo>
                    <a:pt x="-446" y="131151"/>
                    <a:pt x="-446" y="128257"/>
                    <a:pt x="1334" y="126468"/>
                  </a:cubicBezTo>
                  <a:cubicBezTo>
                    <a:pt x="1334" y="126468"/>
                    <a:pt x="1343" y="126458"/>
                    <a:pt x="1343" y="126458"/>
                  </a:cubicBezTo>
                  <a:lnTo>
                    <a:pt x="73977" y="53825"/>
                  </a:lnTo>
                  <a:cubicBezTo>
                    <a:pt x="75757" y="52035"/>
                    <a:pt x="78651" y="52035"/>
                    <a:pt x="80440" y="53816"/>
                  </a:cubicBezTo>
                  <a:cubicBezTo>
                    <a:pt x="80440" y="53816"/>
                    <a:pt x="80450" y="53825"/>
                    <a:pt x="80450" y="53825"/>
                  </a:cubicBezTo>
                  <a:lnTo>
                    <a:pt x="161174" y="134550"/>
                  </a:lnTo>
                  <a:lnTo>
                    <a:pt x="294446" y="1278"/>
                  </a:lnTo>
                  <a:cubicBezTo>
                    <a:pt x="296302" y="-426"/>
                    <a:pt x="299158" y="-426"/>
                    <a:pt x="301014" y="1278"/>
                  </a:cubicBezTo>
                  <a:lnTo>
                    <a:pt x="377170" y="77433"/>
                  </a:lnTo>
                  <a:cubicBezTo>
                    <a:pt x="378959" y="79213"/>
                    <a:pt x="378959" y="82107"/>
                    <a:pt x="377179" y="83897"/>
                  </a:cubicBezTo>
                  <a:cubicBezTo>
                    <a:pt x="377179" y="83897"/>
                    <a:pt x="377170" y="83906"/>
                    <a:pt x="377170" y="83906"/>
                  </a:cubicBezTo>
                  <a:lnTo>
                    <a:pt x="167743" y="293333"/>
                  </a:lnTo>
                  <a:cubicBezTo>
                    <a:pt x="167076" y="294114"/>
                    <a:pt x="166172" y="294647"/>
                    <a:pt x="165172" y="294856"/>
                  </a:cubicBezTo>
                  <a:close/>
                  <a:moveTo>
                    <a:pt x="11148" y="129695"/>
                  </a:moveTo>
                  <a:lnTo>
                    <a:pt x="165172" y="283719"/>
                  </a:lnTo>
                  <a:lnTo>
                    <a:pt x="368221" y="80670"/>
                  </a:lnTo>
                  <a:lnTo>
                    <a:pt x="298158" y="10607"/>
                  </a:lnTo>
                  <a:lnTo>
                    <a:pt x="164411" y="143879"/>
                  </a:lnTo>
                  <a:cubicBezTo>
                    <a:pt x="162583" y="145573"/>
                    <a:pt x="159765" y="145573"/>
                    <a:pt x="157938" y="143879"/>
                  </a:cubicBezTo>
                  <a:lnTo>
                    <a:pt x="77213" y="63154"/>
                  </a:lnTo>
                  <a:close/>
                </a:path>
              </a:pathLst>
            </a:custGeom>
            <a:solidFill>
              <a:srgbClr val="EB995D"/>
            </a:solidFill>
            <a:ln w="9508" cap="flat">
              <a:noFill/>
              <a:prstDash val="solid"/>
              <a:miter/>
            </a:ln>
          </p:spPr>
          <p:txBody>
            <a:bodyPr rtlCol="0" anchor="ctr"/>
            <a:lstStyle/>
            <a:p>
              <a:endParaRPr lang="en-US"/>
            </a:p>
          </p:txBody>
        </p:sp>
        <p:sp>
          <p:nvSpPr>
            <p:cNvPr id="58" name="Graphic 2">
              <a:extLst>
                <a:ext uri="{FF2B5EF4-FFF2-40B4-BE49-F238E27FC236}">
                  <a16:creationId xmlns:a16="http://schemas.microsoft.com/office/drawing/2014/main" id="{F09F36BB-DD29-A645-9498-F80071B880CE}"/>
                </a:ext>
              </a:extLst>
            </p:cNvPr>
            <p:cNvSpPr/>
            <p:nvPr/>
          </p:nvSpPr>
          <p:spPr>
            <a:xfrm>
              <a:off x="5740069" y="2457078"/>
              <a:ext cx="31223" cy="95499"/>
            </a:xfrm>
            <a:custGeom>
              <a:avLst/>
              <a:gdLst>
                <a:gd name="connsiteX0" fmla="*/ 30938 w 31223"/>
                <a:gd name="connsiteY0" fmla="*/ 22932 h 95499"/>
                <a:gd name="connsiteX1" fmla="*/ 30938 w 31223"/>
                <a:gd name="connsiteY1" fmla="*/ 75479 h 95499"/>
                <a:gd name="connsiteX2" fmla="*/ 13042 w 31223"/>
                <a:gd name="connsiteY2" fmla="*/ 95470 h 95499"/>
                <a:gd name="connsiteX3" fmla="*/ 952 w 31223"/>
                <a:gd name="connsiteY3" fmla="*/ 93376 h 95499"/>
                <a:gd name="connsiteX4" fmla="*/ 0 w 31223"/>
                <a:gd name="connsiteY4" fmla="*/ 92329 h 95499"/>
                <a:gd name="connsiteX5" fmla="*/ 0 w 31223"/>
                <a:gd name="connsiteY5" fmla="*/ 91377 h 95499"/>
                <a:gd name="connsiteX6" fmla="*/ 2094 w 31223"/>
                <a:gd name="connsiteY6" fmla="*/ 85855 h 95499"/>
                <a:gd name="connsiteX7" fmla="*/ 3998 w 31223"/>
                <a:gd name="connsiteY7" fmla="*/ 84999 h 95499"/>
                <a:gd name="connsiteX8" fmla="*/ 11043 w 31223"/>
                <a:gd name="connsiteY8" fmla="*/ 86236 h 95499"/>
                <a:gd name="connsiteX9" fmla="*/ 19515 w 31223"/>
                <a:gd name="connsiteY9" fmla="*/ 74432 h 95499"/>
                <a:gd name="connsiteX10" fmla="*/ 19515 w 31223"/>
                <a:gd name="connsiteY10" fmla="*/ 29596 h 95499"/>
                <a:gd name="connsiteX11" fmla="*/ 14089 w 31223"/>
                <a:gd name="connsiteY11" fmla="*/ 29596 h 95499"/>
                <a:gd name="connsiteX12" fmla="*/ 12566 w 31223"/>
                <a:gd name="connsiteY12" fmla="*/ 28168 h 95499"/>
                <a:gd name="connsiteX13" fmla="*/ 12566 w 31223"/>
                <a:gd name="connsiteY13" fmla="*/ 22932 h 95499"/>
                <a:gd name="connsiteX14" fmla="*/ 13679 w 31223"/>
                <a:gd name="connsiteY14" fmla="*/ 21409 h 95499"/>
                <a:gd name="connsiteX15" fmla="*/ 14089 w 31223"/>
                <a:gd name="connsiteY15" fmla="*/ 21409 h 95499"/>
                <a:gd name="connsiteX16" fmla="*/ 29320 w 31223"/>
                <a:gd name="connsiteY16" fmla="*/ 21409 h 95499"/>
                <a:gd name="connsiteX17" fmla="*/ 30919 w 31223"/>
                <a:gd name="connsiteY17" fmla="*/ 22399 h 95499"/>
                <a:gd name="connsiteX18" fmla="*/ 30938 w 31223"/>
                <a:gd name="connsiteY18" fmla="*/ 22932 h 95499"/>
                <a:gd name="connsiteX19" fmla="*/ 18658 w 31223"/>
                <a:gd name="connsiteY19" fmla="*/ 12366 h 95499"/>
                <a:gd name="connsiteX20" fmla="*/ 16754 w 31223"/>
                <a:gd name="connsiteY20" fmla="*/ 7225 h 95499"/>
                <a:gd name="connsiteX21" fmla="*/ 18753 w 31223"/>
                <a:gd name="connsiteY21" fmla="*/ 2085 h 95499"/>
                <a:gd name="connsiteX22" fmla="*/ 29224 w 31223"/>
                <a:gd name="connsiteY22" fmla="*/ 2085 h 95499"/>
                <a:gd name="connsiteX23" fmla="*/ 29224 w 31223"/>
                <a:gd name="connsiteY23" fmla="*/ 12366 h 95499"/>
                <a:gd name="connsiteX24" fmla="*/ 23894 w 31223"/>
                <a:gd name="connsiteY24" fmla="*/ 14460 h 95499"/>
                <a:gd name="connsiteX25" fmla="*/ 18658 w 31223"/>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23" h="95499">
                  <a:moveTo>
                    <a:pt x="30938" y="22932"/>
                  </a:moveTo>
                  <a:lnTo>
                    <a:pt x="30938" y="75479"/>
                  </a:lnTo>
                  <a:cubicBezTo>
                    <a:pt x="30938" y="88806"/>
                    <a:pt x="24941" y="95470"/>
                    <a:pt x="13042" y="95470"/>
                  </a:cubicBezTo>
                  <a:cubicBezTo>
                    <a:pt x="8910" y="95660"/>
                    <a:pt x="4779" y="94937"/>
                    <a:pt x="952" y="93376"/>
                  </a:cubicBezTo>
                  <a:cubicBezTo>
                    <a:pt x="381" y="93376"/>
                    <a:pt x="0" y="92709"/>
                    <a:pt x="0" y="92329"/>
                  </a:cubicBezTo>
                  <a:cubicBezTo>
                    <a:pt x="0" y="91948"/>
                    <a:pt x="0" y="91662"/>
                    <a:pt x="0" y="91377"/>
                  </a:cubicBezTo>
                  <a:lnTo>
                    <a:pt x="2094" y="85855"/>
                  </a:lnTo>
                  <a:cubicBezTo>
                    <a:pt x="2094" y="84904"/>
                    <a:pt x="3046" y="84713"/>
                    <a:pt x="3998" y="84999"/>
                  </a:cubicBezTo>
                  <a:cubicBezTo>
                    <a:pt x="6245" y="85855"/>
                    <a:pt x="8634" y="86274"/>
                    <a:pt x="11043" y="86236"/>
                  </a:cubicBezTo>
                  <a:cubicBezTo>
                    <a:pt x="16659" y="86236"/>
                    <a:pt x="19515" y="82333"/>
                    <a:pt x="19515" y="74432"/>
                  </a:cubicBezTo>
                  <a:lnTo>
                    <a:pt x="19515" y="29596"/>
                  </a:lnTo>
                  <a:lnTo>
                    <a:pt x="14089" y="29596"/>
                  </a:lnTo>
                  <a:cubicBezTo>
                    <a:pt x="13042" y="29596"/>
                    <a:pt x="12566" y="29596"/>
                    <a:pt x="12566" y="28168"/>
                  </a:cubicBezTo>
                  <a:lnTo>
                    <a:pt x="12566" y="22932"/>
                  </a:lnTo>
                  <a:cubicBezTo>
                    <a:pt x="12451" y="22209"/>
                    <a:pt x="12946" y="21523"/>
                    <a:pt x="13679" y="21409"/>
                  </a:cubicBezTo>
                  <a:cubicBezTo>
                    <a:pt x="13813" y="21390"/>
                    <a:pt x="13955" y="21390"/>
                    <a:pt x="14089" y="21409"/>
                  </a:cubicBezTo>
                  <a:lnTo>
                    <a:pt x="29320" y="21409"/>
                  </a:lnTo>
                  <a:cubicBezTo>
                    <a:pt x="30034" y="21238"/>
                    <a:pt x="30757" y="21685"/>
                    <a:pt x="30919" y="22399"/>
                  </a:cubicBezTo>
                  <a:cubicBezTo>
                    <a:pt x="30967" y="22580"/>
                    <a:pt x="30967" y="22751"/>
                    <a:pt x="30938" y="22932"/>
                  </a:cubicBezTo>
                  <a:close/>
                  <a:moveTo>
                    <a:pt x="18658" y="12366"/>
                  </a:moveTo>
                  <a:cubicBezTo>
                    <a:pt x="17382" y="10966"/>
                    <a:pt x="16697" y="9120"/>
                    <a:pt x="16754" y="7225"/>
                  </a:cubicBezTo>
                  <a:cubicBezTo>
                    <a:pt x="16688" y="5312"/>
                    <a:pt x="17411" y="3446"/>
                    <a:pt x="18753" y="2085"/>
                  </a:cubicBezTo>
                  <a:cubicBezTo>
                    <a:pt x="21695" y="-695"/>
                    <a:pt x="26293" y="-695"/>
                    <a:pt x="29224" y="2085"/>
                  </a:cubicBezTo>
                  <a:cubicBezTo>
                    <a:pt x="31890" y="4998"/>
                    <a:pt x="31890" y="9453"/>
                    <a:pt x="29224" y="12366"/>
                  </a:cubicBezTo>
                  <a:cubicBezTo>
                    <a:pt x="27797" y="13736"/>
                    <a:pt x="25874" y="14489"/>
                    <a:pt x="23894" y="14460"/>
                  </a:cubicBezTo>
                  <a:cubicBezTo>
                    <a:pt x="21933" y="14508"/>
                    <a:pt x="20038" y="13755"/>
                    <a:pt x="18658" y="12366"/>
                  </a:cubicBezTo>
                  <a:close/>
                </a:path>
              </a:pathLst>
            </a:custGeom>
            <a:solidFill>
              <a:srgbClr val="EB995D"/>
            </a:solidFill>
            <a:ln w="9508" cap="flat">
              <a:noFill/>
              <a:prstDash val="solid"/>
              <a:miter/>
            </a:ln>
          </p:spPr>
          <p:txBody>
            <a:bodyPr rtlCol="0" anchor="ctr"/>
            <a:lstStyle/>
            <a:p>
              <a:endParaRPr lang="en-US"/>
            </a:p>
          </p:txBody>
        </p:sp>
        <p:sp>
          <p:nvSpPr>
            <p:cNvPr id="59" name="Graphic 2">
              <a:extLst>
                <a:ext uri="{FF2B5EF4-FFF2-40B4-BE49-F238E27FC236}">
                  <a16:creationId xmlns:a16="http://schemas.microsoft.com/office/drawing/2014/main" id="{F09F36BB-DD29-A645-9498-F80071B880CE}"/>
                </a:ext>
              </a:extLst>
            </p:cNvPr>
            <p:cNvSpPr/>
            <p:nvPr/>
          </p:nvSpPr>
          <p:spPr>
            <a:xfrm>
              <a:off x="5782479" y="2477214"/>
              <a:ext cx="42967" cy="52270"/>
            </a:xfrm>
            <a:custGeom>
              <a:avLst/>
              <a:gdLst>
                <a:gd name="connsiteX0" fmla="*/ 23179 w 42967"/>
                <a:gd name="connsiteY0" fmla="*/ 52202 h 52270"/>
                <a:gd name="connsiteX1" fmla="*/ 5568 w 42967"/>
                <a:gd name="connsiteY1" fmla="*/ 45158 h 52270"/>
                <a:gd name="connsiteX2" fmla="*/ 47 w 42967"/>
                <a:gd name="connsiteY2" fmla="*/ 26595 h 52270"/>
                <a:gd name="connsiteX3" fmla="*/ 5949 w 42967"/>
                <a:gd name="connsiteY3" fmla="*/ 7556 h 52270"/>
                <a:gd name="connsiteX4" fmla="*/ 23084 w 42967"/>
                <a:gd name="connsiteY4" fmla="*/ 36 h 52270"/>
                <a:gd name="connsiteX5" fmla="*/ 32603 w 42967"/>
                <a:gd name="connsiteY5" fmla="*/ 2130 h 52270"/>
                <a:gd name="connsiteX6" fmla="*/ 38696 w 42967"/>
                <a:gd name="connsiteY6" fmla="*/ 7747 h 52270"/>
                <a:gd name="connsiteX7" fmla="*/ 42789 w 42967"/>
                <a:gd name="connsiteY7" fmla="*/ 23549 h 52270"/>
                <a:gd name="connsiteX8" fmla="*/ 42789 w 42967"/>
                <a:gd name="connsiteY8" fmla="*/ 28213 h 52270"/>
                <a:gd name="connsiteX9" fmla="*/ 41266 w 42967"/>
                <a:gd name="connsiteY9" fmla="*/ 28213 h 52270"/>
                <a:gd name="connsiteX10" fmla="*/ 11565 w 42967"/>
                <a:gd name="connsiteY10" fmla="*/ 28213 h 52270"/>
                <a:gd name="connsiteX11" fmla="*/ 15183 w 42967"/>
                <a:gd name="connsiteY11" fmla="*/ 39446 h 52270"/>
                <a:gd name="connsiteX12" fmla="*/ 25844 w 42967"/>
                <a:gd name="connsiteY12" fmla="*/ 43444 h 52270"/>
                <a:gd name="connsiteX13" fmla="*/ 37172 w 42967"/>
                <a:gd name="connsiteY13" fmla="*/ 40779 h 52270"/>
                <a:gd name="connsiteX14" fmla="*/ 39267 w 42967"/>
                <a:gd name="connsiteY14" fmla="*/ 41636 h 52270"/>
                <a:gd name="connsiteX15" fmla="*/ 41171 w 42967"/>
                <a:gd name="connsiteY15" fmla="*/ 46205 h 52270"/>
                <a:gd name="connsiteX16" fmla="*/ 40219 w 42967"/>
                <a:gd name="connsiteY16" fmla="*/ 48299 h 52270"/>
                <a:gd name="connsiteX17" fmla="*/ 23179 w 42967"/>
                <a:gd name="connsiteY17" fmla="*/ 52202 h 52270"/>
                <a:gd name="connsiteX18" fmla="*/ 11185 w 42967"/>
                <a:gd name="connsiteY18" fmla="*/ 20979 h 52270"/>
                <a:gd name="connsiteX19" fmla="*/ 32698 w 42967"/>
                <a:gd name="connsiteY19" fmla="*/ 20979 h 52270"/>
                <a:gd name="connsiteX20" fmla="*/ 23179 w 42967"/>
                <a:gd name="connsiteY20" fmla="*/ 8413 h 52270"/>
                <a:gd name="connsiteX21" fmla="*/ 14707 w 42967"/>
                <a:gd name="connsiteY21" fmla="*/ 12221 h 52270"/>
                <a:gd name="connsiteX22" fmla="*/ 11565 w 42967"/>
                <a:gd name="connsiteY22" fmla="*/ 21169 h 5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7" h="52270">
                  <a:moveTo>
                    <a:pt x="23179" y="52202"/>
                  </a:moveTo>
                  <a:cubicBezTo>
                    <a:pt x="16534" y="52735"/>
                    <a:pt x="10014" y="50127"/>
                    <a:pt x="5568" y="45158"/>
                  </a:cubicBezTo>
                  <a:cubicBezTo>
                    <a:pt x="1617" y="39799"/>
                    <a:pt x="-334" y="33240"/>
                    <a:pt x="47" y="26595"/>
                  </a:cubicBezTo>
                  <a:cubicBezTo>
                    <a:pt x="-229" y="19760"/>
                    <a:pt x="1855" y="13040"/>
                    <a:pt x="5949" y="7556"/>
                  </a:cubicBezTo>
                  <a:cubicBezTo>
                    <a:pt x="10118" y="2444"/>
                    <a:pt x="16496" y="-354"/>
                    <a:pt x="23084" y="36"/>
                  </a:cubicBezTo>
                  <a:cubicBezTo>
                    <a:pt x="26377" y="-69"/>
                    <a:pt x="29652" y="645"/>
                    <a:pt x="32603" y="2130"/>
                  </a:cubicBezTo>
                  <a:cubicBezTo>
                    <a:pt x="35154" y="3349"/>
                    <a:pt x="37277" y="5300"/>
                    <a:pt x="38696" y="7747"/>
                  </a:cubicBezTo>
                  <a:cubicBezTo>
                    <a:pt x="41504" y="12535"/>
                    <a:pt x="42913" y="17999"/>
                    <a:pt x="42789" y="23549"/>
                  </a:cubicBezTo>
                  <a:cubicBezTo>
                    <a:pt x="43027" y="25091"/>
                    <a:pt x="43027" y="26671"/>
                    <a:pt x="42789" y="28213"/>
                  </a:cubicBezTo>
                  <a:cubicBezTo>
                    <a:pt x="42294" y="28347"/>
                    <a:pt x="41761" y="28347"/>
                    <a:pt x="41266" y="28213"/>
                  </a:cubicBezTo>
                  <a:lnTo>
                    <a:pt x="11565" y="28213"/>
                  </a:lnTo>
                  <a:cubicBezTo>
                    <a:pt x="11632" y="32231"/>
                    <a:pt x="12898" y="36143"/>
                    <a:pt x="15183" y="39446"/>
                  </a:cubicBezTo>
                  <a:cubicBezTo>
                    <a:pt x="17905" y="42388"/>
                    <a:pt x="21856" y="43873"/>
                    <a:pt x="25844" y="43444"/>
                  </a:cubicBezTo>
                  <a:cubicBezTo>
                    <a:pt x="29766" y="43387"/>
                    <a:pt x="33631" y="42483"/>
                    <a:pt x="37172" y="40779"/>
                  </a:cubicBezTo>
                  <a:cubicBezTo>
                    <a:pt x="38124" y="40779"/>
                    <a:pt x="38791" y="40779"/>
                    <a:pt x="39267" y="41636"/>
                  </a:cubicBezTo>
                  <a:lnTo>
                    <a:pt x="41171" y="46205"/>
                  </a:lnTo>
                  <a:cubicBezTo>
                    <a:pt x="41171" y="47062"/>
                    <a:pt x="41171" y="47728"/>
                    <a:pt x="40219" y="48299"/>
                  </a:cubicBezTo>
                  <a:cubicBezTo>
                    <a:pt x="34964" y="51022"/>
                    <a:pt x="29100" y="52364"/>
                    <a:pt x="23179" y="52202"/>
                  </a:cubicBezTo>
                  <a:close/>
                  <a:moveTo>
                    <a:pt x="11185" y="20979"/>
                  </a:moveTo>
                  <a:lnTo>
                    <a:pt x="32698" y="20979"/>
                  </a:lnTo>
                  <a:cubicBezTo>
                    <a:pt x="32698" y="12602"/>
                    <a:pt x="29462" y="8413"/>
                    <a:pt x="23179" y="8413"/>
                  </a:cubicBezTo>
                  <a:cubicBezTo>
                    <a:pt x="19885" y="8127"/>
                    <a:pt x="16677" y="9565"/>
                    <a:pt x="14707" y="12221"/>
                  </a:cubicBezTo>
                  <a:cubicBezTo>
                    <a:pt x="12860" y="14858"/>
                    <a:pt x="11775" y="17951"/>
                    <a:pt x="11565" y="21169"/>
                  </a:cubicBezTo>
                  <a:close/>
                </a:path>
              </a:pathLst>
            </a:custGeom>
            <a:solidFill>
              <a:srgbClr val="EB995D"/>
            </a:solidFill>
            <a:ln w="9508"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F09F36BB-DD29-A645-9498-F80071B880CE}"/>
                </a:ext>
              </a:extLst>
            </p:cNvPr>
            <p:cNvSpPr/>
            <p:nvPr/>
          </p:nvSpPr>
          <p:spPr>
            <a:xfrm>
              <a:off x="5512072" y="2534638"/>
              <a:ext cx="62659" cy="91538"/>
            </a:xfrm>
            <a:custGeom>
              <a:avLst/>
              <a:gdLst>
                <a:gd name="connsiteX0" fmla="*/ 55601 w 62659"/>
                <a:gd name="connsiteY0" fmla="*/ 80453 h 91538"/>
                <a:gd name="connsiteX1" fmla="*/ 60837 w 62659"/>
                <a:gd name="connsiteY1" fmla="*/ 80453 h 91538"/>
                <a:gd name="connsiteX2" fmla="*/ 62646 w 62659"/>
                <a:gd name="connsiteY2" fmla="*/ 81853 h 91538"/>
                <a:gd name="connsiteX3" fmla="*/ 62646 w 62659"/>
                <a:gd name="connsiteY3" fmla="*/ 82262 h 91538"/>
                <a:gd name="connsiteX4" fmla="*/ 62646 w 62659"/>
                <a:gd name="connsiteY4" fmla="*/ 88259 h 91538"/>
                <a:gd name="connsiteX5" fmla="*/ 61246 w 62659"/>
                <a:gd name="connsiteY5" fmla="*/ 90068 h 91538"/>
                <a:gd name="connsiteX6" fmla="*/ 60837 w 62659"/>
                <a:gd name="connsiteY6" fmla="*/ 90068 h 91538"/>
                <a:gd name="connsiteX7" fmla="*/ 47224 w 62659"/>
                <a:gd name="connsiteY7" fmla="*/ 90068 h 91538"/>
                <a:gd name="connsiteX8" fmla="*/ 45415 w 62659"/>
                <a:gd name="connsiteY8" fmla="*/ 88459 h 91538"/>
                <a:gd name="connsiteX9" fmla="*/ 45415 w 62659"/>
                <a:gd name="connsiteY9" fmla="*/ 88259 h 91538"/>
                <a:gd name="connsiteX10" fmla="*/ 44368 w 62659"/>
                <a:gd name="connsiteY10" fmla="*/ 81120 h 91538"/>
                <a:gd name="connsiteX11" fmla="*/ 24758 w 62659"/>
                <a:gd name="connsiteY11" fmla="*/ 91496 h 91538"/>
                <a:gd name="connsiteX12" fmla="*/ 6481 w 62659"/>
                <a:gd name="connsiteY12" fmla="*/ 84071 h 91538"/>
                <a:gd name="connsiteX13" fmla="*/ 103 w 62659"/>
                <a:gd name="connsiteY13" fmla="*/ 61034 h 91538"/>
                <a:gd name="connsiteX14" fmla="*/ 7528 w 62659"/>
                <a:gd name="connsiteY14" fmla="*/ 37140 h 91538"/>
                <a:gd name="connsiteX15" fmla="*/ 26567 w 62659"/>
                <a:gd name="connsiteY15" fmla="*/ 28953 h 91538"/>
                <a:gd name="connsiteX16" fmla="*/ 36086 w 62659"/>
                <a:gd name="connsiteY16" fmla="*/ 30952 h 91538"/>
                <a:gd name="connsiteX17" fmla="*/ 42084 w 62659"/>
                <a:gd name="connsiteY17" fmla="*/ 35712 h 91538"/>
                <a:gd name="connsiteX18" fmla="*/ 42084 w 62659"/>
                <a:gd name="connsiteY18" fmla="*/ 10010 h 91538"/>
                <a:gd name="connsiteX19" fmla="*/ 36562 w 62659"/>
                <a:gd name="connsiteY19" fmla="*/ 10010 h 91538"/>
                <a:gd name="connsiteX20" fmla="*/ 34754 w 62659"/>
                <a:gd name="connsiteY20" fmla="*/ 8610 h 91538"/>
                <a:gd name="connsiteX21" fmla="*/ 34754 w 62659"/>
                <a:gd name="connsiteY21" fmla="*/ 8201 h 91538"/>
                <a:gd name="connsiteX22" fmla="*/ 34754 w 62659"/>
                <a:gd name="connsiteY22" fmla="*/ 1823 h 91538"/>
                <a:gd name="connsiteX23" fmla="*/ 36153 w 62659"/>
                <a:gd name="connsiteY23" fmla="*/ 14 h 91538"/>
                <a:gd name="connsiteX24" fmla="*/ 36562 w 62659"/>
                <a:gd name="connsiteY24" fmla="*/ 14 h 91538"/>
                <a:gd name="connsiteX25" fmla="*/ 54649 w 62659"/>
                <a:gd name="connsiteY25" fmla="*/ 14 h 91538"/>
                <a:gd name="connsiteX26" fmla="*/ 56458 w 62659"/>
                <a:gd name="connsiteY26" fmla="*/ 1414 h 91538"/>
                <a:gd name="connsiteX27" fmla="*/ 56458 w 62659"/>
                <a:gd name="connsiteY27" fmla="*/ 1823 h 91538"/>
                <a:gd name="connsiteX28" fmla="*/ 42084 w 62659"/>
                <a:gd name="connsiteY28" fmla="*/ 67316 h 91538"/>
                <a:gd name="connsiteX29" fmla="*/ 42084 w 62659"/>
                <a:gd name="connsiteY29" fmla="*/ 46088 h 91538"/>
                <a:gd name="connsiteX30" fmla="*/ 36658 w 62659"/>
                <a:gd name="connsiteY30" fmla="*/ 41614 h 91538"/>
                <a:gd name="connsiteX31" fmla="*/ 28756 w 62659"/>
                <a:gd name="connsiteY31" fmla="*/ 39615 h 91538"/>
                <a:gd name="connsiteX32" fmla="*/ 13811 w 62659"/>
                <a:gd name="connsiteY32" fmla="*/ 59891 h 91538"/>
                <a:gd name="connsiteX33" fmla="*/ 20570 w 62659"/>
                <a:gd name="connsiteY33" fmla="*/ 78930 h 91538"/>
                <a:gd name="connsiteX34" fmla="*/ 28471 w 62659"/>
                <a:gd name="connsiteY34" fmla="*/ 80548 h 91538"/>
                <a:gd name="connsiteX35" fmla="*/ 37990 w 62659"/>
                <a:gd name="connsiteY35" fmla="*/ 76836 h 91538"/>
                <a:gd name="connsiteX36" fmla="*/ 42464 w 62659"/>
                <a:gd name="connsiteY36" fmla="*/ 67316 h 9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59" h="91538">
                  <a:moveTo>
                    <a:pt x="55601" y="80453"/>
                  </a:moveTo>
                  <a:lnTo>
                    <a:pt x="60837" y="80453"/>
                  </a:lnTo>
                  <a:cubicBezTo>
                    <a:pt x="61722" y="80339"/>
                    <a:pt x="62531" y="80967"/>
                    <a:pt x="62646" y="81853"/>
                  </a:cubicBezTo>
                  <a:cubicBezTo>
                    <a:pt x="62665" y="81986"/>
                    <a:pt x="62665" y="82129"/>
                    <a:pt x="62646" y="82262"/>
                  </a:cubicBezTo>
                  <a:lnTo>
                    <a:pt x="62646" y="88259"/>
                  </a:lnTo>
                  <a:cubicBezTo>
                    <a:pt x="62760" y="89144"/>
                    <a:pt x="62132" y="89954"/>
                    <a:pt x="61246" y="90068"/>
                  </a:cubicBezTo>
                  <a:cubicBezTo>
                    <a:pt x="61113" y="90087"/>
                    <a:pt x="60970" y="90087"/>
                    <a:pt x="60837" y="90068"/>
                  </a:cubicBezTo>
                  <a:lnTo>
                    <a:pt x="47224" y="90068"/>
                  </a:lnTo>
                  <a:cubicBezTo>
                    <a:pt x="46282" y="90125"/>
                    <a:pt x="45473" y="89401"/>
                    <a:pt x="45415" y="88459"/>
                  </a:cubicBezTo>
                  <a:cubicBezTo>
                    <a:pt x="45415" y="88392"/>
                    <a:pt x="45415" y="88326"/>
                    <a:pt x="45415" y="88259"/>
                  </a:cubicBezTo>
                  <a:lnTo>
                    <a:pt x="44368" y="81120"/>
                  </a:lnTo>
                  <a:cubicBezTo>
                    <a:pt x="40304" y="87993"/>
                    <a:pt x="32726" y="92000"/>
                    <a:pt x="24758" y="91496"/>
                  </a:cubicBezTo>
                  <a:cubicBezTo>
                    <a:pt x="17857" y="91914"/>
                    <a:pt x="11136" y="89183"/>
                    <a:pt x="6481" y="84071"/>
                  </a:cubicBezTo>
                  <a:cubicBezTo>
                    <a:pt x="1731" y="77369"/>
                    <a:pt x="-525" y="69220"/>
                    <a:pt x="103" y="61034"/>
                  </a:cubicBezTo>
                  <a:cubicBezTo>
                    <a:pt x="-497" y="52418"/>
                    <a:pt x="2159" y="43899"/>
                    <a:pt x="7528" y="37140"/>
                  </a:cubicBezTo>
                  <a:cubicBezTo>
                    <a:pt x="12374" y="31761"/>
                    <a:pt x="19332" y="28763"/>
                    <a:pt x="26567" y="28953"/>
                  </a:cubicBezTo>
                  <a:cubicBezTo>
                    <a:pt x="29851" y="28877"/>
                    <a:pt x="33107" y="29563"/>
                    <a:pt x="36086" y="30952"/>
                  </a:cubicBezTo>
                  <a:cubicBezTo>
                    <a:pt x="38466" y="31990"/>
                    <a:pt x="40532" y="33627"/>
                    <a:pt x="42084" y="35712"/>
                  </a:cubicBezTo>
                  <a:lnTo>
                    <a:pt x="42084" y="10010"/>
                  </a:lnTo>
                  <a:lnTo>
                    <a:pt x="36562" y="10010"/>
                  </a:lnTo>
                  <a:cubicBezTo>
                    <a:pt x="35677" y="10124"/>
                    <a:pt x="34868" y="9496"/>
                    <a:pt x="34754" y="8610"/>
                  </a:cubicBezTo>
                  <a:cubicBezTo>
                    <a:pt x="34735" y="8477"/>
                    <a:pt x="34735" y="8334"/>
                    <a:pt x="34754" y="8201"/>
                  </a:cubicBezTo>
                  <a:lnTo>
                    <a:pt x="34754" y="1823"/>
                  </a:lnTo>
                  <a:cubicBezTo>
                    <a:pt x="34640" y="938"/>
                    <a:pt x="35268" y="128"/>
                    <a:pt x="36153" y="14"/>
                  </a:cubicBezTo>
                  <a:cubicBezTo>
                    <a:pt x="36286" y="-5"/>
                    <a:pt x="36429" y="-5"/>
                    <a:pt x="36562" y="14"/>
                  </a:cubicBezTo>
                  <a:lnTo>
                    <a:pt x="54649" y="14"/>
                  </a:lnTo>
                  <a:cubicBezTo>
                    <a:pt x="55535" y="-100"/>
                    <a:pt x="56344" y="528"/>
                    <a:pt x="56458" y="1414"/>
                  </a:cubicBezTo>
                  <a:cubicBezTo>
                    <a:pt x="56477" y="1547"/>
                    <a:pt x="56477" y="1690"/>
                    <a:pt x="56458" y="1823"/>
                  </a:cubicBezTo>
                  <a:close/>
                  <a:moveTo>
                    <a:pt x="42084" y="67316"/>
                  </a:moveTo>
                  <a:lnTo>
                    <a:pt x="42084" y="46088"/>
                  </a:lnTo>
                  <a:cubicBezTo>
                    <a:pt x="40665" y="44184"/>
                    <a:pt x="38800" y="42642"/>
                    <a:pt x="36658" y="41614"/>
                  </a:cubicBezTo>
                  <a:cubicBezTo>
                    <a:pt x="34221" y="40329"/>
                    <a:pt x="31508" y="39643"/>
                    <a:pt x="28756" y="39615"/>
                  </a:cubicBezTo>
                  <a:cubicBezTo>
                    <a:pt x="18761" y="39615"/>
                    <a:pt x="13811" y="46374"/>
                    <a:pt x="13811" y="59891"/>
                  </a:cubicBezTo>
                  <a:cubicBezTo>
                    <a:pt x="13811" y="70267"/>
                    <a:pt x="16001" y="76741"/>
                    <a:pt x="20570" y="78930"/>
                  </a:cubicBezTo>
                  <a:cubicBezTo>
                    <a:pt x="23016" y="80158"/>
                    <a:pt x="25739" y="80710"/>
                    <a:pt x="28471" y="80548"/>
                  </a:cubicBezTo>
                  <a:cubicBezTo>
                    <a:pt x="32003" y="80577"/>
                    <a:pt x="35411" y="79244"/>
                    <a:pt x="37990" y="76836"/>
                  </a:cubicBezTo>
                  <a:cubicBezTo>
                    <a:pt x="40808" y="74475"/>
                    <a:pt x="42445" y="70991"/>
                    <a:pt x="42464" y="67316"/>
                  </a:cubicBezTo>
                  <a:close/>
                </a:path>
              </a:pathLst>
            </a:custGeom>
            <a:solidFill>
              <a:srgbClr val="EB995D"/>
            </a:solidFill>
            <a:ln w="9508"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F09F36BB-DD29-A645-9498-F80071B880CE}"/>
                </a:ext>
              </a:extLst>
            </p:cNvPr>
            <p:cNvSpPr/>
            <p:nvPr/>
          </p:nvSpPr>
          <p:spPr>
            <a:xfrm>
              <a:off x="5582936" y="2563572"/>
              <a:ext cx="55765" cy="62611"/>
            </a:xfrm>
            <a:custGeom>
              <a:avLst/>
              <a:gdLst>
                <a:gd name="connsiteX0" fmla="*/ 35285 w 55765"/>
                <a:gd name="connsiteY0" fmla="*/ 25245 h 62611"/>
                <a:gd name="connsiteX1" fmla="*/ 35285 w 55765"/>
                <a:gd name="connsiteY1" fmla="*/ 21056 h 62611"/>
                <a:gd name="connsiteX2" fmla="*/ 30525 w 55765"/>
                <a:gd name="connsiteY2" fmla="*/ 10300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9 w 55765"/>
                <a:gd name="connsiteY8" fmla="*/ 4112 h 62611"/>
                <a:gd name="connsiteX9" fmla="*/ 27193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325 h 62611"/>
                <a:gd name="connsiteX16" fmla="*/ 54352 w 55765"/>
                <a:gd name="connsiteY16" fmla="*/ 61133 h 62611"/>
                <a:gd name="connsiteX17" fmla="*/ 53943 w 55765"/>
                <a:gd name="connsiteY17" fmla="*/ 61133 h 62611"/>
                <a:gd name="connsiteX18" fmla="*/ 39664 w 55765"/>
                <a:gd name="connsiteY18" fmla="*/ 61133 h 62611"/>
                <a:gd name="connsiteX19" fmla="*/ 37855 w 55765"/>
                <a:gd name="connsiteY19" fmla="*/ 59325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6 w 55765"/>
                <a:gd name="connsiteY28" fmla="*/ 34384 h 62611"/>
                <a:gd name="connsiteX29" fmla="*/ 16341 w 55765"/>
                <a:gd name="connsiteY29" fmla="*/ 36573 h 62611"/>
                <a:gd name="connsiteX30" fmla="*/ 12438 w 55765"/>
                <a:gd name="connsiteY30" fmla="*/ 43998 h 62611"/>
                <a:gd name="connsiteX31" fmla="*/ 21958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762" y="11537"/>
                    <a:pt x="30525" y="10300"/>
                  </a:cubicBezTo>
                  <a:cubicBezTo>
                    <a:pt x="28383" y="9548"/>
                    <a:pt x="26127" y="9224"/>
                    <a:pt x="23861" y="9348"/>
                  </a:cubicBezTo>
                  <a:cubicBezTo>
                    <a:pt x="19235" y="9262"/>
                    <a:pt x="15218" y="12518"/>
                    <a:pt x="14342" y="17058"/>
                  </a:cubicBezTo>
                  <a:cubicBezTo>
                    <a:pt x="14342" y="18296"/>
                    <a:pt x="13485" y="18867"/>
                    <a:pt x="12533" y="18867"/>
                  </a:cubicBezTo>
                  <a:lnTo>
                    <a:pt x="4823" y="18867"/>
                  </a:lnTo>
                  <a:cubicBezTo>
                    <a:pt x="3585" y="18867"/>
                    <a:pt x="3014" y="18296"/>
                    <a:pt x="3109" y="17058"/>
                  </a:cubicBezTo>
                  <a:cubicBezTo>
                    <a:pt x="3128" y="11813"/>
                    <a:pt x="5822" y="6930"/>
                    <a:pt x="10249" y="4112"/>
                  </a:cubicBezTo>
                  <a:cubicBezTo>
                    <a:pt x="15418" y="1237"/>
                    <a:pt x="21282" y="-181"/>
                    <a:pt x="27193" y="19"/>
                  </a:cubicBezTo>
                  <a:cubicBezTo>
                    <a:pt x="41568" y="19"/>
                    <a:pt x="48707" y="6682"/>
                    <a:pt x="48707" y="19819"/>
                  </a:cubicBezTo>
                  <a:lnTo>
                    <a:pt x="48707" y="51519"/>
                  </a:lnTo>
                  <a:lnTo>
                    <a:pt x="53943" y="51519"/>
                  </a:lnTo>
                  <a:cubicBezTo>
                    <a:pt x="54828" y="51404"/>
                    <a:pt x="55637" y="52033"/>
                    <a:pt x="55751" y="52918"/>
                  </a:cubicBezTo>
                  <a:cubicBezTo>
                    <a:pt x="55771" y="53051"/>
                    <a:pt x="55771" y="53194"/>
                    <a:pt x="55751" y="53327"/>
                  </a:cubicBezTo>
                  <a:lnTo>
                    <a:pt x="55751" y="59325"/>
                  </a:lnTo>
                  <a:cubicBezTo>
                    <a:pt x="55866" y="60210"/>
                    <a:pt x="55237" y="61019"/>
                    <a:pt x="54352" y="61133"/>
                  </a:cubicBezTo>
                  <a:cubicBezTo>
                    <a:pt x="54219" y="61152"/>
                    <a:pt x="54076" y="61152"/>
                    <a:pt x="53943" y="61133"/>
                  </a:cubicBezTo>
                  <a:lnTo>
                    <a:pt x="39664" y="61133"/>
                  </a:lnTo>
                  <a:cubicBezTo>
                    <a:pt x="38617" y="61133"/>
                    <a:pt x="38045" y="60467"/>
                    <a:pt x="37855" y="59325"/>
                  </a:cubicBezTo>
                  <a:lnTo>
                    <a:pt x="36998" y="53708"/>
                  </a:lnTo>
                  <a:cubicBezTo>
                    <a:pt x="32581" y="59724"/>
                    <a:pt x="25404" y="63066"/>
                    <a:pt x="17959" y="62561"/>
                  </a:cubicBezTo>
                  <a:cubicBezTo>
                    <a:pt x="13333" y="62742"/>
                    <a:pt x="8783" y="61295"/>
                    <a:pt x="5108" y="58468"/>
                  </a:cubicBezTo>
                  <a:cubicBezTo>
                    <a:pt x="1491" y="55183"/>
                    <a:pt x="-375" y="50386"/>
                    <a:pt x="63" y="45521"/>
                  </a:cubicBezTo>
                  <a:cubicBezTo>
                    <a:pt x="-527" y="38677"/>
                    <a:pt x="3299" y="32213"/>
                    <a:pt x="9582" y="29433"/>
                  </a:cubicBezTo>
                  <a:cubicBezTo>
                    <a:pt x="15599" y="26844"/>
                    <a:pt x="22072" y="25454"/>
                    <a:pt x="28621" y="25340"/>
                  </a:cubicBezTo>
                  <a:close/>
                  <a:moveTo>
                    <a:pt x="35285" y="42856"/>
                  </a:moveTo>
                  <a:lnTo>
                    <a:pt x="35285" y="33336"/>
                  </a:lnTo>
                  <a:cubicBezTo>
                    <a:pt x="30497" y="33032"/>
                    <a:pt x="25699" y="33384"/>
                    <a:pt x="21006" y="34384"/>
                  </a:cubicBezTo>
                  <a:cubicBezTo>
                    <a:pt x="19292" y="35145"/>
                    <a:pt x="17674" y="35812"/>
                    <a:pt x="16341" y="36573"/>
                  </a:cubicBezTo>
                  <a:cubicBezTo>
                    <a:pt x="13676" y="38049"/>
                    <a:pt x="12134" y="40962"/>
                    <a:pt x="12438" y="43998"/>
                  </a:cubicBezTo>
                  <a:cubicBezTo>
                    <a:pt x="12438" y="49615"/>
                    <a:pt x="15675" y="52375"/>
                    <a:pt x="21958" y="52375"/>
                  </a:cubicBezTo>
                  <a:cubicBezTo>
                    <a:pt x="25375" y="52528"/>
                    <a:pt x="28745" y="51480"/>
                    <a:pt x="31477" y="49424"/>
                  </a:cubicBezTo>
                  <a:cubicBezTo>
                    <a:pt x="33790" y="47987"/>
                    <a:pt x="35304" y="45559"/>
                    <a:pt x="35570" y="42856"/>
                  </a:cubicBezTo>
                  <a:close/>
                </a:path>
              </a:pathLst>
            </a:custGeom>
            <a:solidFill>
              <a:srgbClr val="EB995D"/>
            </a:solidFill>
            <a:ln w="9508" cap="flat">
              <a:noFill/>
              <a:prstDash val="solid"/>
              <a:miter/>
            </a:ln>
          </p:spPr>
          <p:txBody>
            <a:bodyPr rtlCol="0" anchor="ctr"/>
            <a:lstStyle/>
            <a:p>
              <a:endParaRPr lang="en-US"/>
            </a:p>
          </p:txBody>
        </p:sp>
        <p:sp>
          <p:nvSpPr>
            <p:cNvPr id="62" name="Graphic 2">
              <a:extLst>
                <a:ext uri="{FF2B5EF4-FFF2-40B4-BE49-F238E27FC236}">
                  <a16:creationId xmlns:a16="http://schemas.microsoft.com/office/drawing/2014/main" id="{F09F36BB-DD29-A645-9498-F80071B880CE}"/>
                </a:ext>
              </a:extLst>
            </p:cNvPr>
            <p:cNvSpPr/>
            <p:nvPr/>
          </p:nvSpPr>
          <p:spPr>
            <a:xfrm>
              <a:off x="5641719" y="2546632"/>
              <a:ext cx="40521" cy="80027"/>
            </a:xfrm>
            <a:custGeom>
              <a:avLst/>
              <a:gdLst>
                <a:gd name="connsiteX0" fmla="*/ 21814 w 40521"/>
                <a:gd name="connsiteY0" fmla="*/ 28192 h 80027"/>
                <a:gd name="connsiteX1" fmla="*/ 21814 w 40521"/>
                <a:gd name="connsiteY1" fmla="*/ 58939 h 80027"/>
                <a:gd name="connsiteX2" fmla="*/ 23242 w 40521"/>
                <a:gd name="connsiteY2" fmla="*/ 67221 h 80027"/>
                <a:gd name="connsiteX3" fmla="*/ 28668 w 40521"/>
                <a:gd name="connsiteY3" fmla="*/ 69696 h 80027"/>
                <a:gd name="connsiteX4" fmla="*/ 36378 w 40521"/>
                <a:gd name="connsiteY4" fmla="*/ 68078 h 80027"/>
                <a:gd name="connsiteX5" fmla="*/ 38282 w 40521"/>
                <a:gd name="connsiteY5" fmla="*/ 69030 h 80027"/>
                <a:gd name="connsiteX6" fmla="*/ 40472 w 40521"/>
                <a:gd name="connsiteY6" fmla="*/ 74551 h 80027"/>
                <a:gd name="connsiteX7" fmla="*/ 40472 w 40521"/>
                <a:gd name="connsiteY7" fmla="*/ 75598 h 80027"/>
                <a:gd name="connsiteX8" fmla="*/ 39329 w 40521"/>
                <a:gd name="connsiteY8" fmla="*/ 76931 h 80027"/>
                <a:gd name="connsiteX9" fmla="*/ 25526 w 40521"/>
                <a:gd name="connsiteY9" fmla="*/ 79882 h 80027"/>
                <a:gd name="connsiteX10" fmla="*/ 11438 w 40521"/>
                <a:gd name="connsiteY10" fmla="*/ 74266 h 80027"/>
                <a:gd name="connsiteX11" fmla="*/ 8677 w 40521"/>
                <a:gd name="connsiteY11" fmla="*/ 67317 h 80027"/>
                <a:gd name="connsiteX12" fmla="*/ 8677 w 40521"/>
                <a:gd name="connsiteY12" fmla="*/ 57797 h 80027"/>
                <a:gd name="connsiteX13" fmla="*/ 8677 w 40521"/>
                <a:gd name="connsiteY13" fmla="*/ 28668 h 80027"/>
                <a:gd name="connsiteX14" fmla="*/ 1823 w 40521"/>
                <a:gd name="connsiteY14" fmla="*/ 28668 h 80027"/>
                <a:gd name="connsiteX15" fmla="*/ 14 w 40521"/>
                <a:gd name="connsiteY15" fmla="*/ 27268 h 80027"/>
                <a:gd name="connsiteX16" fmla="*/ 14 w 40521"/>
                <a:gd name="connsiteY16" fmla="*/ 26859 h 80027"/>
                <a:gd name="connsiteX17" fmla="*/ 14 w 40521"/>
                <a:gd name="connsiteY17" fmla="*/ 20576 h 80027"/>
                <a:gd name="connsiteX18" fmla="*/ 1414 w 40521"/>
                <a:gd name="connsiteY18" fmla="*/ 18768 h 80027"/>
                <a:gd name="connsiteX19" fmla="*/ 1823 w 40521"/>
                <a:gd name="connsiteY19" fmla="*/ 18768 h 80027"/>
                <a:gd name="connsiteX20" fmla="*/ 8677 w 40521"/>
                <a:gd name="connsiteY20" fmla="*/ 18768 h 80027"/>
                <a:gd name="connsiteX21" fmla="*/ 8677 w 40521"/>
                <a:gd name="connsiteY21" fmla="*/ 1823 h 80027"/>
                <a:gd name="connsiteX22" fmla="*/ 10076 w 40521"/>
                <a:gd name="connsiteY22" fmla="*/ 14 h 80027"/>
                <a:gd name="connsiteX23" fmla="*/ 10486 w 40521"/>
                <a:gd name="connsiteY23" fmla="*/ 14 h 80027"/>
                <a:gd name="connsiteX24" fmla="*/ 20005 w 40521"/>
                <a:gd name="connsiteY24" fmla="*/ 14 h 80027"/>
                <a:gd name="connsiteX25" fmla="*/ 21814 w 40521"/>
                <a:gd name="connsiteY25" fmla="*/ 1414 h 80027"/>
                <a:gd name="connsiteX26" fmla="*/ 21814 w 40521"/>
                <a:gd name="connsiteY26" fmla="*/ 1823 h 80027"/>
                <a:gd name="connsiteX27" fmla="*/ 21814 w 40521"/>
                <a:gd name="connsiteY27" fmla="*/ 18101 h 80027"/>
                <a:gd name="connsiteX28" fmla="*/ 33999 w 40521"/>
                <a:gd name="connsiteY28" fmla="*/ 18101 h 80027"/>
                <a:gd name="connsiteX29" fmla="*/ 35807 w 40521"/>
                <a:gd name="connsiteY29" fmla="*/ 19500 h 80027"/>
                <a:gd name="connsiteX30" fmla="*/ 35807 w 40521"/>
                <a:gd name="connsiteY30" fmla="*/ 19910 h 80027"/>
                <a:gd name="connsiteX31" fmla="*/ 35807 w 40521"/>
                <a:gd name="connsiteY31" fmla="*/ 26193 h 80027"/>
                <a:gd name="connsiteX32" fmla="*/ 34408 w 40521"/>
                <a:gd name="connsiteY32" fmla="*/ 28001 h 80027"/>
                <a:gd name="connsiteX33" fmla="*/ 33999 w 40521"/>
                <a:gd name="connsiteY33" fmla="*/ 28001 h 8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521" h="80027">
                  <a:moveTo>
                    <a:pt x="21814" y="28192"/>
                  </a:moveTo>
                  <a:lnTo>
                    <a:pt x="21814" y="58939"/>
                  </a:lnTo>
                  <a:cubicBezTo>
                    <a:pt x="21623" y="61776"/>
                    <a:pt x="22118" y="64613"/>
                    <a:pt x="23242" y="67221"/>
                  </a:cubicBezTo>
                  <a:cubicBezTo>
                    <a:pt x="24460" y="68982"/>
                    <a:pt x="26545" y="69934"/>
                    <a:pt x="28668" y="69696"/>
                  </a:cubicBezTo>
                  <a:cubicBezTo>
                    <a:pt x="31324" y="69687"/>
                    <a:pt x="33941" y="69135"/>
                    <a:pt x="36378" y="68078"/>
                  </a:cubicBezTo>
                  <a:cubicBezTo>
                    <a:pt x="37235" y="68078"/>
                    <a:pt x="37901" y="68078"/>
                    <a:pt x="38282" y="69030"/>
                  </a:cubicBezTo>
                  <a:lnTo>
                    <a:pt x="40472" y="74551"/>
                  </a:lnTo>
                  <a:cubicBezTo>
                    <a:pt x="40538" y="74894"/>
                    <a:pt x="40538" y="75256"/>
                    <a:pt x="40472" y="75598"/>
                  </a:cubicBezTo>
                  <a:cubicBezTo>
                    <a:pt x="40472" y="75598"/>
                    <a:pt x="40472" y="76455"/>
                    <a:pt x="39329" y="76931"/>
                  </a:cubicBezTo>
                  <a:cubicBezTo>
                    <a:pt x="35027" y="79006"/>
                    <a:pt x="30295" y="80015"/>
                    <a:pt x="25526" y="79882"/>
                  </a:cubicBezTo>
                  <a:cubicBezTo>
                    <a:pt x="20167" y="80625"/>
                    <a:pt x="14817" y="78492"/>
                    <a:pt x="11438" y="74266"/>
                  </a:cubicBezTo>
                  <a:cubicBezTo>
                    <a:pt x="9934" y="72228"/>
                    <a:pt x="8982" y="69830"/>
                    <a:pt x="8677" y="67317"/>
                  </a:cubicBezTo>
                  <a:cubicBezTo>
                    <a:pt x="8487" y="64146"/>
                    <a:pt x="8487" y="60967"/>
                    <a:pt x="8677" y="57797"/>
                  </a:cubicBezTo>
                  <a:lnTo>
                    <a:pt x="8677" y="28668"/>
                  </a:lnTo>
                  <a:lnTo>
                    <a:pt x="1823" y="28668"/>
                  </a:lnTo>
                  <a:cubicBezTo>
                    <a:pt x="938" y="28782"/>
                    <a:pt x="129" y="28154"/>
                    <a:pt x="14" y="27268"/>
                  </a:cubicBezTo>
                  <a:cubicBezTo>
                    <a:pt x="-5" y="27135"/>
                    <a:pt x="-5" y="26992"/>
                    <a:pt x="14" y="26859"/>
                  </a:cubicBezTo>
                  <a:lnTo>
                    <a:pt x="14" y="20576"/>
                  </a:lnTo>
                  <a:cubicBezTo>
                    <a:pt x="-100" y="19691"/>
                    <a:pt x="528" y="18882"/>
                    <a:pt x="1414" y="18768"/>
                  </a:cubicBezTo>
                  <a:cubicBezTo>
                    <a:pt x="1547" y="18748"/>
                    <a:pt x="1690" y="18748"/>
                    <a:pt x="1823" y="18768"/>
                  </a:cubicBezTo>
                  <a:lnTo>
                    <a:pt x="8677" y="18768"/>
                  </a:lnTo>
                  <a:lnTo>
                    <a:pt x="8677" y="1823"/>
                  </a:lnTo>
                  <a:cubicBezTo>
                    <a:pt x="8563" y="938"/>
                    <a:pt x="9191" y="129"/>
                    <a:pt x="10076" y="14"/>
                  </a:cubicBezTo>
                  <a:cubicBezTo>
                    <a:pt x="10210" y="-5"/>
                    <a:pt x="10352" y="-5"/>
                    <a:pt x="10486" y="14"/>
                  </a:cubicBezTo>
                  <a:lnTo>
                    <a:pt x="20005" y="14"/>
                  </a:lnTo>
                  <a:cubicBezTo>
                    <a:pt x="20890" y="-100"/>
                    <a:pt x="21699" y="528"/>
                    <a:pt x="21814" y="1414"/>
                  </a:cubicBezTo>
                  <a:cubicBezTo>
                    <a:pt x="21833" y="1547"/>
                    <a:pt x="21833" y="1690"/>
                    <a:pt x="21814" y="1823"/>
                  </a:cubicBezTo>
                  <a:lnTo>
                    <a:pt x="21814" y="18101"/>
                  </a:lnTo>
                  <a:lnTo>
                    <a:pt x="33999" y="18101"/>
                  </a:lnTo>
                  <a:cubicBezTo>
                    <a:pt x="34884" y="17987"/>
                    <a:pt x="35693" y="18615"/>
                    <a:pt x="35807" y="19500"/>
                  </a:cubicBezTo>
                  <a:cubicBezTo>
                    <a:pt x="35826" y="19634"/>
                    <a:pt x="35826" y="19777"/>
                    <a:pt x="35807" y="19910"/>
                  </a:cubicBezTo>
                  <a:lnTo>
                    <a:pt x="35807" y="26193"/>
                  </a:lnTo>
                  <a:cubicBezTo>
                    <a:pt x="35921" y="27078"/>
                    <a:pt x="35293" y="27887"/>
                    <a:pt x="34408" y="28001"/>
                  </a:cubicBezTo>
                  <a:cubicBezTo>
                    <a:pt x="34275" y="28020"/>
                    <a:pt x="34132" y="28020"/>
                    <a:pt x="33999" y="28001"/>
                  </a:cubicBezTo>
                  <a:close/>
                </a:path>
              </a:pathLst>
            </a:custGeom>
            <a:solidFill>
              <a:srgbClr val="EB995D"/>
            </a:solidFill>
            <a:ln w="9508" cap="flat">
              <a:noFill/>
              <a:prstDash val="solid"/>
              <a:miter/>
            </a:ln>
          </p:spPr>
          <p:txBody>
            <a:bodyPr rtlCol="0" anchor="ctr"/>
            <a:lstStyle/>
            <a:p>
              <a:endParaRPr lang="en-US"/>
            </a:p>
          </p:txBody>
        </p:sp>
        <p:sp>
          <p:nvSpPr>
            <p:cNvPr id="63" name="Graphic 2">
              <a:extLst>
                <a:ext uri="{FF2B5EF4-FFF2-40B4-BE49-F238E27FC236}">
                  <a16:creationId xmlns:a16="http://schemas.microsoft.com/office/drawing/2014/main" id="{F09F36BB-DD29-A645-9498-F80071B880CE}"/>
                </a:ext>
              </a:extLst>
            </p:cNvPr>
            <p:cNvSpPr/>
            <p:nvPr/>
          </p:nvSpPr>
          <p:spPr>
            <a:xfrm>
              <a:off x="5690184" y="2610471"/>
              <a:ext cx="18093" cy="16620"/>
            </a:xfrm>
            <a:custGeom>
              <a:avLst/>
              <a:gdLst>
                <a:gd name="connsiteX0" fmla="*/ 15711 w 18093"/>
                <a:gd name="connsiteY0" fmla="*/ 14139 h 16620"/>
                <a:gd name="connsiteX1" fmla="*/ 9047 w 18093"/>
                <a:gd name="connsiteY1" fmla="*/ 16614 h 16620"/>
                <a:gd name="connsiteX2" fmla="*/ 2383 w 18093"/>
                <a:gd name="connsiteY2" fmla="*/ 14234 h 16620"/>
                <a:gd name="connsiteX3" fmla="*/ 4 w 18093"/>
                <a:gd name="connsiteY3" fmla="*/ 8332 h 16620"/>
                <a:gd name="connsiteX4" fmla="*/ 2479 w 18093"/>
                <a:gd name="connsiteY4" fmla="*/ 2335 h 16620"/>
                <a:gd name="connsiteX5" fmla="*/ 15520 w 18093"/>
                <a:gd name="connsiteY5" fmla="*/ 2335 h 16620"/>
                <a:gd name="connsiteX6" fmla="*/ 18091 w 18093"/>
                <a:gd name="connsiteY6" fmla="*/ 8237 h 16620"/>
                <a:gd name="connsiteX7" fmla="*/ 15711 w 18093"/>
                <a:gd name="connsiteY7" fmla="*/ 14139 h 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3" h="16620">
                  <a:moveTo>
                    <a:pt x="15711" y="14139"/>
                  </a:moveTo>
                  <a:cubicBezTo>
                    <a:pt x="13892" y="15795"/>
                    <a:pt x="11503" y="16680"/>
                    <a:pt x="9047" y="16614"/>
                  </a:cubicBezTo>
                  <a:cubicBezTo>
                    <a:pt x="6601" y="16709"/>
                    <a:pt x="4221" y="15852"/>
                    <a:pt x="2383" y="14234"/>
                  </a:cubicBezTo>
                  <a:cubicBezTo>
                    <a:pt x="794" y="12692"/>
                    <a:pt x="-63" y="10550"/>
                    <a:pt x="4" y="8332"/>
                  </a:cubicBezTo>
                  <a:cubicBezTo>
                    <a:pt x="-34" y="6076"/>
                    <a:pt x="860" y="3905"/>
                    <a:pt x="2479" y="2335"/>
                  </a:cubicBezTo>
                  <a:cubicBezTo>
                    <a:pt x="6267" y="-778"/>
                    <a:pt x="11732" y="-778"/>
                    <a:pt x="15520" y="2335"/>
                  </a:cubicBezTo>
                  <a:cubicBezTo>
                    <a:pt x="17205" y="3829"/>
                    <a:pt x="18148" y="5990"/>
                    <a:pt x="18091" y="8237"/>
                  </a:cubicBezTo>
                  <a:cubicBezTo>
                    <a:pt x="18091" y="10436"/>
                    <a:pt x="17243" y="12558"/>
                    <a:pt x="15711" y="14139"/>
                  </a:cubicBezTo>
                  <a:close/>
                </a:path>
              </a:pathLst>
            </a:custGeom>
            <a:solidFill>
              <a:srgbClr val="EB995D"/>
            </a:solidFill>
            <a:ln w="9508" cap="flat">
              <a:noFill/>
              <a:prstDash val="solid"/>
              <a:miter/>
            </a:ln>
          </p:spPr>
          <p:txBody>
            <a:bodyPr rtlCol="0" anchor="ctr"/>
            <a:lstStyle/>
            <a:p>
              <a:endParaRPr lang="en-US"/>
            </a:p>
          </p:txBody>
        </p:sp>
        <p:sp>
          <p:nvSpPr>
            <p:cNvPr id="64" name="Graphic 2">
              <a:extLst>
                <a:ext uri="{FF2B5EF4-FFF2-40B4-BE49-F238E27FC236}">
                  <a16:creationId xmlns:a16="http://schemas.microsoft.com/office/drawing/2014/main" id="{F09F36BB-DD29-A645-9498-F80071B880CE}"/>
                </a:ext>
              </a:extLst>
            </p:cNvPr>
            <p:cNvSpPr/>
            <p:nvPr/>
          </p:nvSpPr>
          <p:spPr>
            <a:xfrm>
              <a:off x="5723746" y="2610419"/>
              <a:ext cx="18044" cy="16679"/>
            </a:xfrm>
            <a:custGeom>
              <a:avLst/>
              <a:gdLst>
                <a:gd name="connsiteX0" fmla="*/ 15752 w 18044"/>
                <a:gd name="connsiteY0" fmla="*/ 14191 h 16679"/>
                <a:gd name="connsiteX1" fmla="*/ 9089 w 18044"/>
                <a:gd name="connsiteY1" fmla="*/ 16666 h 16679"/>
                <a:gd name="connsiteX2" fmla="*/ 2520 w 18044"/>
                <a:gd name="connsiteY2" fmla="*/ 14287 h 16679"/>
                <a:gd name="connsiteX3" fmla="*/ 2330 w 18044"/>
                <a:gd name="connsiteY3" fmla="*/ 2578 h 16679"/>
                <a:gd name="connsiteX4" fmla="*/ 2520 w 18044"/>
                <a:gd name="connsiteY4" fmla="*/ 2387 h 16679"/>
                <a:gd name="connsiteX5" fmla="*/ 8993 w 18044"/>
                <a:gd name="connsiteY5" fmla="*/ 7 h 16679"/>
                <a:gd name="connsiteX6" fmla="*/ 15562 w 18044"/>
                <a:gd name="connsiteY6" fmla="*/ 2292 h 16679"/>
                <a:gd name="connsiteX7" fmla="*/ 18037 w 18044"/>
                <a:gd name="connsiteY7" fmla="*/ 8194 h 16679"/>
                <a:gd name="connsiteX8" fmla="*/ 15752 w 18044"/>
                <a:gd name="connsiteY8" fmla="*/ 14191 h 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4" h="16679">
                  <a:moveTo>
                    <a:pt x="15752" y="14191"/>
                  </a:moveTo>
                  <a:cubicBezTo>
                    <a:pt x="13972" y="15905"/>
                    <a:pt x="11554" y="16800"/>
                    <a:pt x="9089" y="16666"/>
                  </a:cubicBezTo>
                  <a:cubicBezTo>
                    <a:pt x="6680" y="16733"/>
                    <a:pt x="4329" y="15886"/>
                    <a:pt x="2520" y="14287"/>
                  </a:cubicBezTo>
                  <a:cubicBezTo>
                    <a:pt x="-764" y="11107"/>
                    <a:pt x="-850" y="5862"/>
                    <a:pt x="2330" y="2578"/>
                  </a:cubicBezTo>
                  <a:cubicBezTo>
                    <a:pt x="2396" y="2511"/>
                    <a:pt x="2454" y="2445"/>
                    <a:pt x="2520" y="2387"/>
                  </a:cubicBezTo>
                  <a:cubicBezTo>
                    <a:pt x="4300" y="817"/>
                    <a:pt x="6613" y="-40"/>
                    <a:pt x="8993" y="7"/>
                  </a:cubicBezTo>
                  <a:cubicBezTo>
                    <a:pt x="11392" y="-88"/>
                    <a:pt x="13744" y="731"/>
                    <a:pt x="15562" y="2292"/>
                  </a:cubicBezTo>
                  <a:cubicBezTo>
                    <a:pt x="17228" y="3796"/>
                    <a:pt x="18132" y="5957"/>
                    <a:pt x="18037" y="8194"/>
                  </a:cubicBezTo>
                  <a:cubicBezTo>
                    <a:pt x="18132" y="10422"/>
                    <a:pt x="17304" y="12592"/>
                    <a:pt x="15752" y="14191"/>
                  </a:cubicBezTo>
                  <a:close/>
                </a:path>
              </a:pathLst>
            </a:custGeom>
            <a:solidFill>
              <a:srgbClr val="EB995D"/>
            </a:solidFill>
            <a:ln w="9508" cap="flat">
              <a:noFill/>
              <a:prstDash val="solid"/>
              <a:miter/>
            </a:ln>
          </p:spPr>
          <p:txBody>
            <a:bodyPr rtlCol="0" anchor="ctr"/>
            <a:lstStyle/>
            <a:p>
              <a:endParaRPr lang="en-US"/>
            </a:p>
          </p:txBody>
        </p:sp>
        <p:sp>
          <p:nvSpPr>
            <p:cNvPr id="65" name="Graphic 2">
              <a:extLst>
                <a:ext uri="{FF2B5EF4-FFF2-40B4-BE49-F238E27FC236}">
                  <a16:creationId xmlns:a16="http://schemas.microsoft.com/office/drawing/2014/main" id="{F09F36BB-DD29-A645-9498-F80071B880CE}"/>
                </a:ext>
              </a:extLst>
            </p:cNvPr>
            <p:cNvSpPr/>
            <p:nvPr/>
          </p:nvSpPr>
          <p:spPr>
            <a:xfrm>
              <a:off x="5757388" y="2610414"/>
              <a:ext cx="18010" cy="16683"/>
            </a:xfrm>
            <a:custGeom>
              <a:avLst/>
              <a:gdLst>
                <a:gd name="connsiteX0" fmla="*/ 15808 w 18010"/>
                <a:gd name="connsiteY0" fmla="*/ 14196 h 16683"/>
                <a:gd name="connsiteX1" fmla="*/ 9145 w 18010"/>
                <a:gd name="connsiteY1" fmla="*/ 16671 h 16683"/>
                <a:gd name="connsiteX2" fmla="*/ 2481 w 18010"/>
                <a:gd name="connsiteY2" fmla="*/ 14291 h 16683"/>
                <a:gd name="connsiteX3" fmla="*/ 2424 w 18010"/>
                <a:gd name="connsiteY3" fmla="*/ 2449 h 16683"/>
                <a:gd name="connsiteX4" fmla="*/ 2481 w 18010"/>
                <a:gd name="connsiteY4" fmla="*/ 2392 h 16683"/>
                <a:gd name="connsiteX5" fmla="*/ 8954 w 18010"/>
                <a:gd name="connsiteY5" fmla="*/ 12 h 16683"/>
                <a:gd name="connsiteX6" fmla="*/ 15428 w 18010"/>
                <a:gd name="connsiteY6" fmla="*/ 2296 h 16683"/>
                <a:gd name="connsiteX7" fmla="*/ 17998 w 18010"/>
                <a:gd name="connsiteY7" fmla="*/ 8198 h 16683"/>
                <a:gd name="connsiteX8" fmla="*/ 15808 w 18010"/>
                <a:gd name="connsiteY8" fmla="*/ 14196 h 1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0" h="16683">
                  <a:moveTo>
                    <a:pt x="15808" y="14196"/>
                  </a:moveTo>
                  <a:cubicBezTo>
                    <a:pt x="14028" y="15909"/>
                    <a:pt x="11610" y="16804"/>
                    <a:pt x="9145" y="16671"/>
                  </a:cubicBezTo>
                  <a:cubicBezTo>
                    <a:pt x="6698" y="16766"/>
                    <a:pt x="4318" y="15909"/>
                    <a:pt x="2481" y="14291"/>
                  </a:cubicBezTo>
                  <a:cubicBezTo>
                    <a:pt x="-803" y="11035"/>
                    <a:pt x="-832" y="5733"/>
                    <a:pt x="2424" y="2449"/>
                  </a:cubicBezTo>
                  <a:cubicBezTo>
                    <a:pt x="2443" y="2430"/>
                    <a:pt x="2462" y="2411"/>
                    <a:pt x="2481" y="2392"/>
                  </a:cubicBezTo>
                  <a:cubicBezTo>
                    <a:pt x="4223" y="745"/>
                    <a:pt x="6565" y="-112"/>
                    <a:pt x="8954" y="12"/>
                  </a:cubicBezTo>
                  <a:cubicBezTo>
                    <a:pt x="11325" y="-55"/>
                    <a:pt x="13628" y="754"/>
                    <a:pt x="15428" y="2296"/>
                  </a:cubicBezTo>
                  <a:cubicBezTo>
                    <a:pt x="17112" y="3791"/>
                    <a:pt x="18055" y="5952"/>
                    <a:pt x="17998" y="8198"/>
                  </a:cubicBezTo>
                  <a:cubicBezTo>
                    <a:pt x="18121" y="10416"/>
                    <a:pt x="17331" y="12577"/>
                    <a:pt x="15808" y="14196"/>
                  </a:cubicBezTo>
                  <a:close/>
                </a:path>
              </a:pathLst>
            </a:custGeom>
            <a:solidFill>
              <a:srgbClr val="EB995D"/>
            </a:solidFill>
            <a:ln w="9508" cap="flat">
              <a:noFill/>
              <a:prstDash val="solid"/>
              <a:miter/>
            </a:ln>
          </p:spPr>
          <p:txBody>
            <a:bodyPr rtlCol="0" anchor="ctr"/>
            <a:lstStyle/>
            <a:p>
              <a:endParaRPr lang="en-US"/>
            </a:p>
          </p:txBody>
        </p:sp>
        <p:sp>
          <p:nvSpPr>
            <p:cNvPr id="66" name="Graphic 2">
              <a:extLst>
                <a:ext uri="{FF2B5EF4-FFF2-40B4-BE49-F238E27FC236}">
                  <a16:creationId xmlns:a16="http://schemas.microsoft.com/office/drawing/2014/main" id="{F09F36BB-DD29-A645-9498-F80071B880CE}"/>
                </a:ext>
              </a:extLst>
            </p:cNvPr>
            <p:cNvSpPr/>
            <p:nvPr/>
          </p:nvSpPr>
          <p:spPr>
            <a:xfrm>
              <a:off x="5443159" y="2419358"/>
              <a:ext cx="133952" cy="92174"/>
            </a:xfrm>
            <a:custGeom>
              <a:avLst/>
              <a:gdLst>
                <a:gd name="connsiteX0" fmla="*/ 28653 w 133952"/>
                <a:gd name="connsiteY0" fmla="*/ 90163 h 92174"/>
                <a:gd name="connsiteX1" fmla="*/ 9139 w 133952"/>
                <a:gd name="connsiteY1" fmla="*/ 10962 h 92174"/>
                <a:gd name="connsiteX2" fmla="*/ 2094 w 133952"/>
                <a:gd name="connsiteY2" fmla="*/ 10962 h 92174"/>
                <a:gd name="connsiteX3" fmla="*/ 0 w 133952"/>
                <a:gd name="connsiteY3" fmla="*/ 8963 h 92174"/>
                <a:gd name="connsiteX4" fmla="*/ 0 w 133952"/>
                <a:gd name="connsiteY4" fmla="*/ 2013 h 92174"/>
                <a:gd name="connsiteX5" fmla="*/ 2094 w 133952"/>
                <a:gd name="connsiteY5" fmla="*/ 14 h 92174"/>
                <a:gd name="connsiteX6" fmla="*/ 35983 w 133952"/>
                <a:gd name="connsiteY6" fmla="*/ 14 h 92174"/>
                <a:gd name="connsiteX7" fmla="*/ 37982 w 133952"/>
                <a:gd name="connsiteY7" fmla="*/ 1614 h 92174"/>
                <a:gd name="connsiteX8" fmla="*/ 37982 w 133952"/>
                <a:gd name="connsiteY8" fmla="*/ 2013 h 92174"/>
                <a:gd name="connsiteX9" fmla="*/ 37982 w 133952"/>
                <a:gd name="connsiteY9" fmla="*/ 8963 h 92174"/>
                <a:gd name="connsiteX10" fmla="*/ 36383 w 133952"/>
                <a:gd name="connsiteY10" fmla="*/ 10962 h 92174"/>
                <a:gd name="connsiteX11" fmla="*/ 35983 w 133952"/>
                <a:gd name="connsiteY11" fmla="*/ 10962 h 92174"/>
                <a:gd name="connsiteX12" fmla="*/ 26464 w 133952"/>
                <a:gd name="connsiteY12" fmla="*/ 10962 h 92174"/>
                <a:gd name="connsiteX13" fmla="*/ 40933 w 133952"/>
                <a:gd name="connsiteY13" fmla="*/ 74075 h 92174"/>
                <a:gd name="connsiteX14" fmla="*/ 60734 w 133952"/>
                <a:gd name="connsiteY14" fmla="*/ 1918 h 92174"/>
                <a:gd name="connsiteX15" fmla="*/ 63304 w 133952"/>
                <a:gd name="connsiteY15" fmla="*/ 14 h 92174"/>
                <a:gd name="connsiteX16" fmla="*/ 74442 w 133952"/>
                <a:gd name="connsiteY16" fmla="*/ 14 h 92174"/>
                <a:gd name="connsiteX17" fmla="*/ 77012 w 133952"/>
                <a:gd name="connsiteY17" fmla="*/ 1918 h 92174"/>
                <a:gd name="connsiteX18" fmla="*/ 96717 w 133952"/>
                <a:gd name="connsiteY18" fmla="*/ 74551 h 92174"/>
                <a:gd name="connsiteX19" fmla="*/ 112329 w 133952"/>
                <a:gd name="connsiteY19" fmla="*/ 10962 h 92174"/>
                <a:gd name="connsiteX20" fmla="*/ 103381 w 133952"/>
                <a:gd name="connsiteY20" fmla="*/ 10962 h 92174"/>
                <a:gd name="connsiteX21" fmla="*/ 101382 w 133952"/>
                <a:gd name="connsiteY21" fmla="*/ 9362 h 92174"/>
                <a:gd name="connsiteX22" fmla="*/ 101382 w 133952"/>
                <a:gd name="connsiteY22" fmla="*/ 8963 h 92174"/>
                <a:gd name="connsiteX23" fmla="*/ 101382 w 133952"/>
                <a:gd name="connsiteY23" fmla="*/ 2013 h 92174"/>
                <a:gd name="connsiteX24" fmla="*/ 102981 w 133952"/>
                <a:gd name="connsiteY24" fmla="*/ 14 h 92174"/>
                <a:gd name="connsiteX25" fmla="*/ 103381 w 133952"/>
                <a:gd name="connsiteY25" fmla="*/ 14 h 92174"/>
                <a:gd name="connsiteX26" fmla="*/ 131939 w 133952"/>
                <a:gd name="connsiteY26" fmla="*/ 14 h 92174"/>
                <a:gd name="connsiteX27" fmla="*/ 133938 w 133952"/>
                <a:gd name="connsiteY27" fmla="*/ 1614 h 92174"/>
                <a:gd name="connsiteX28" fmla="*/ 133938 w 133952"/>
                <a:gd name="connsiteY28" fmla="*/ 2013 h 92174"/>
                <a:gd name="connsiteX29" fmla="*/ 133938 w 133952"/>
                <a:gd name="connsiteY29" fmla="*/ 8963 h 92174"/>
                <a:gd name="connsiteX30" fmla="*/ 132339 w 133952"/>
                <a:gd name="connsiteY30" fmla="*/ 10962 h 92174"/>
                <a:gd name="connsiteX31" fmla="*/ 131939 w 133952"/>
                <a:gd name="connsiteY31" fmla="*/ 10962 h 92174"/>
                <a:gd name="connsiteX32" fmla="*/ 124514 w 133952"/>
                <a:gd name="connsiteY32" fmla="*/ 10962 h 92174"/>
                <a:gd name="connsiteX33" fmla="*/ 103666 w 133952"/>
                <a:gd name="connsiteY33" fmla="*/ 90163 h 92174"/>
                <a:gd name="connsiteX34" fmla="*/ 101096 w 133952"/>
                <a:gd name="connsiteY34" fmla="*/ 92162 h 92174"/>
                <a:gd name="connsiteX35" fmla="*/ 88340 w 133952"/>
                <a:gd name="connsiteY35" fmla="*/ 92162 h 92174"/>
                <a:gd name="connsiteX36" fmla="*/ 85675 w 133952"/>
                <a:gd name="connsiteY36" fmla="*/ 90258 h 92174"/>
                <a:gd name="connsiteX37" fmla="*/ 66636 w 133952"/>
                <a:gd name="connsiteY37" fmla="*/ 22670 h 92174"/>
                <a:gd name="connsiteX38" fmla="*/ 48454 w 133952"/>
                <a:gd name="connsiteY38" fmla="*/ 90258 h 92174"/>
                <a:gd name="connsiteX39" fmla="*/ 45884 w 133952"/>
                <a:gd name="connsiteY39" fmla="*/ 92162 h 92174"/>
                <a:gd name="connsiteX40" fmla="*/ 31224 w 133952"/>
                <a:gd name="connsiteY40" fmla="*/ 92162 h 92174"/>
                <a:gd name="connsiteX41" fmla="*/ 28653 w 133952"/>
                <a:gd name="connsiteY41" fmla="*/ 90163 h 9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952" h="92174">
                  <a:moveTo>
                    <a:pt x="28653" y="90163"/>
                  </a:moveTo>
                  <a:lnTo>
                    <a:pt x="9139" y="10962"/>
                  </a:lnTo>
                  <a:lnTo>
                    <a:pt x="2094" y="10962"/>
                  </a:lnTo>
                  <a:cubicBezTo>
                    <a:pt x="666" y="10962"/>
                    <a:pt x="0" y="10295"/>
                    <a:pt x="0" y="8963"/>
                  </a:cubicBezTo>
                  <a:lnTo>
                    <a:pt x="0" y="2013"/>
                  </a:lnTo>
                  <a:cubicBezTo>
                    <a:pt x="0" y="681"/>
                    <a:pt x="666" y="14"/>
                    <a:pt x="2094" y="14"/>
                  </a:cubicBezTo>
                  <a:lnTo>
                    <a:pt x="35983" y="14"/>
                  </a:lnTo>
                  <a:cubicBezTo>
                    <a:pt x="36973" y="-100"/>
                    <a:pt x="37868" y="614"/>
                    <a:pt x="37982" y="1614"/>
                  </a:cubicBezTo>
                  <a:cubicBezTo>
                    <a:pt x="38001" y="1747"/>
                    <a:pt x="38001" y="1880"/>
                    <a:pt x="37982" y="2013"/>
                  </a:cubicBezTo>
                  <a:lnTo>
                    <a:pt x="37982" y="8963"/>
                  </a:lnTo>
                  <a:cubicBezTo>
                    <a:pt x="38097" y="9952"/>
                    <a:pt x="37383" y="10847"/>
                    <a:pt x="36383" y="10962"/>
                  </a:cubicBezTo>
                  <a:cubicBezTo>
                    <a:pt x="36250" y="10981"/>
                    <a:pt x="36117" y="10981"/>
                    <a:pt x="35983" y="10962"/>
                  </a:cubicBezTo>
                  <a:lnTo>
                    <a:pt x="26464" y="10962"/>
                  </a:lnTo>
                  <a:lnTo>
                    <a:pt x="40933" y="74075"/>
                  </a:lnTo>
                  <a:lnTo>
                    <a:pt x="60734" y="1918"/>
                  </a:lnTo>
                  <a:cubicBezTo>
                    <a:pt x="61010" y="738"/>
                    <a:pt x="62095" y="-62"/>
                    <a:pt x="63304" y="14"/>
                  </a:cubicBezTo>
                  <a:lnTo>
                    <a:pt x="74442" y="14"/>
                  </a:lnTo>
                  <a:cubicBezTo>
                    <a:pt x="75660" y="-109"/>
                    <a:pt x="76774" y="719"/>
                    <a:pt x="77012" y="1918"/>
                  </a:cubicBezTo>
                  <a:lnTo>
                    <a:pt x="96717" y="74551"/>
                  </a:lnTo>
                  <a:lnTo>
                    <a:pt x="112329" y="10962"/>
                  </a:lnTo>
                  <a:lnTo>
                    <a:pt x="103381" y="10962"/>
                  </a:lnTo>
                  <a:cubicBezTo>
                    <a:pt x="102391" y="11076"/>
                    <a:pt x="101496" y="10362"/>
                    <a:pt x="101382" y="9362"/>
                  </a:cubicBezTo>
                  <a:cubicBezTo>
                    <a:pt x="101363" y="9229"/>
                    <a:pt x="101363" y="9096"/>
                    <a:pt x="101382" y="8963"/>
                  </a:cubicBezTo>
                  <a:lnTo>
                    <a:pt x="101382" y="2013"/>
                  </a:lnTo>
                  <a:cubicBezTo>
                    <a:pt x="101267" y="1023"/>
                    <a:pt x="101981" y="128"/>
                    <a:pt x="102981" y="14"/>
                  </a:cubicBezTo>
                  <a:cubicBezTo>
                    <a:pt x="103114" y="-5"/>
                    <a:pt x="103247" y="-5"/>
                    <a:pt x="103381" y="14"/>
                  </a:cubicBezTo>
                  <a:lnTo>
                    <a:pt x="131939" y="14"/>
                  </a:lnTo>
                  <a:cubicBezTo>
                    <a:pt x="132929" y="-100"/>
                    <a:pt x="133824" y="614"/>
                    <a:pt x="133938" y="1614"/>
                  </a:cubicBezTo>
                  <a:cubicBezTo>
                    <a:pt x="133957" y="1747"/>
                    <a:pt x="133957" y="1880"/>
                    <a:pt x="133938" y="2013"/>
                  </a:cubicBezTo>
                  <a:lnTo>
                    <a:pt x="133938" y="8963"/>
                  </a:lnTo>
                  <a:cubicBezTo>
                    <a:pt x="134052" y="9952"/>
                    <a:pt x="133338" y="10847"/>
                    <a:pt x="132339" y="10962"/>
                  </a:cubicBezTo>
                  <a:cubicBezTo>
                    <a:pt x="132205" y="10981"/>
                    <a:pt x="132072" y="10981"/>
                    <a:pt x="131939" y="10962"/>
                  </a:cubicBezTo>
                  <a:lnTo>
                    <a:pt x="124514" y="10962"/>
                  </a:lnTo>
                  <a:lnTo>
                    <a:pt x="103666" y="90163"/>
                  </a:lnTo>
                  <a:cubicBezTo>
                    <a:pt x="103428" y="91381"/>
                    <a:pt x="102334" y="92229"/>
                    <a:pt x="101096" y="92162"/>
                  </a:cubicBezTo>
                  <a:lnTo>
                    <a:pt x="88340" y="92162"/>
                  </a:lnTo>
                  <a:cubicBezTo>
                    <a:pt x="87103" y="92286"/>
                    <a:pt x="85960" y="91477"/>
                    <a:pt x="85675" y="90258"/>
                  </a:cubicBezTo>
                  <a:lnTo>
                    <a:pt x="66636" y="22670"/>
                  </a:lnTo>
                  <a:lnTo>
                    <a:pt x="48454" y="90258"/>
                  </a:lnTo>
                  <a:cubicBezTo>
                    <a:pt x="48178" y="91439"/>
                    <a:pt x="47093" y="92238"/>
                    <a:pt x="45884" y="92162"/>
                  </a:cubicBezTo>
                  <a:lnTo>
                    <a:pt x="31224" y="92162"/>
                  </a:lnTo>
                  <a:cubicBezTo>
                    <a:pt x="29986" y="92229"/>
                    <a:pt x="28891" y="91381"/>
                    <a:pt x="28653" y="90163"/>
                  </a:cubicBezTo>
                  <a:close/>
                </a:path>
              </a:pathLst>
            </a:custGeom>
            <a:solidFill>
              <a:srgbClr val="EB995D"/>
            </a:solidFill>
            <a:ln w="9508" cap="flat">
              <a:noFill/>
              <a:prstDash val="solid"/>
              <a:miter/>
            </a:ln>
          </p:spPr>
          <p:txBody>
            <a:bodyPr rtlCol="0" anchor="ctr"/>
            <a:lstStyle/>
            <a:p>
              <a:endParaRPr lang="en-US"/>
            </a:p>
          </p:txBody>
        </p:sp>
        <p:sp>
          <p:nvSpPr>
            <p:cNvPr id="67" name="Graphic 2">
              <a:extLst>
                <a:ext uri="{FF2B5EF4-FFF2-40B4-BE49-F238E27FC236}">
                  <a16:creationId xmlns:a16="http://schemas.microsoft.com/office/drawing/2014/main" id="{F09F36BB-DD29-A645-9498-F80071B880CE}"/>
                </a:ext>
              </a:extLst>
            </p:cNvPr>
            <p:cNvSpPr/>
            <p:nvPr/>
          </p:nvSpPr>
          <p:spPr>
            <a:xfrm>
              <a:off x="5579938" y="2415177"/>
              <a:ext cx="36390" cy="96452"/>
            </a:xfrm>
            <a:custGeom>
              <a:avLst/>
              <a:gdLst>
                <a:gd name="connsiteX0" fmla="*/ 25812 w 36390"/>
                <a:gd name="connsiteY0" fmla="*/ 85681 h 96452"/>
                <a:gd name="connsiteX1" fmla="*/ 34379 w 36390"/>
                <a:gd name="connsiteY1" fmla="*/ 85681 h 96452"/>
                <a:gd name="connsiteX2" fmla="*/ 36378 w 36390"/>
                <a:gd name="connsiteY2" fmla="*/ 87775 h 96452"/>
                <a:gd name="connsiteX3" fmla="*/ 36378 w 36390"/>
                <a:gd name="connsiteY3" fmla="*/ 94439 h 96452"/>
                <a:gd name="connsiteX4" fmla="*/ 34779 w 36390"/>
                <a:gd name="connsiteY4" fmla="*/ 96438 h 96452"/>
                <a:gd name="connsiteX5" fmla="*/ 34379 w 36390"/>
                <a:gd name="connsiteY5" fmla="*/ 96438 h 96452"/>
                <a:gd name="connsiteX6" fmla="*/ 2013 w 36390"/>
                <a:gd name="connsiteY6" fmla="*/ 96438 h 96452"/>
                <a:gd name="connsiteX7" fmla="*/ 14 w 36390"/>
                <a:gd name="connsiteY7" fmla="*/ 94839 h 96452"/>
                <a:gd name="connsiteX8" fmla="*/ 14 w 36390"/>
                <a:gd name="connsiteY8" fmla="*/ 94439 h 96452"/>
                <a:gd name="connsiteX9" fmla="*/ 14 w 36390"/>
                <a:gd name="connsiteY9" fmla="*/ 87775 h 96452"/>
                <a:gd name="connsiteX10" fmla="*/ 2013 w 36390"/>
                <a:gd name="connsiteY10" fmla="*/ 85681 h 96452"/>
                <a:gd name="connsiteX11" fmla="*/ 10581 w 36390"/>
                <a:gd name="connsiteY11" fmla="*/ 85681 h 96452"/>
                <a:gd name="connsiteX12" fmla="*/ 10581 w 36390"/>
                <a:gd name="connsiteY12" fmla="*/ 40369 h 96452"/>
                <a:gd name="connsiteX13" fmla="*/ 3251 w 36390"/>
                <a:gd name="connsiteY13" fmla="*/ 40369 h 96452"/>
                <a:gd name="connsiteX14" fmla="*/ 1252 w 36390"/>
                <a:gd name="connsiteY14" fmla="*/ 38769 h 96452"/>
                <a:gd name="connsiteX15" fmla="*/ 1252 w 36390"/>
                <a:gd name="connsiteY15" fmla="*/ 38369 h 96452"/>
                <a:gd name="connsiteX16" fmla="*/ 1252 w 36390"/>
                <a:gd name="connsiteY16" fmla="*/ 31325 h 96452"/>
                <a:gd name="connsiteX17" fmla="*/ 3251 w 36390"/>
                <a:gd name="connsiteY17" fmla="*/ 29231 h 96452"/>
                <a:gd name="connsiteX18" fmla="*/ 23718 w 36390"/>
                <a:gd name="connsiteY18" fmla="*/ 29231 h 96452"/>
                <a:gd name="connsiteX19" fmla="*/ 25812 w 36390"/>
                <a:gd name="connsiteY19" fmla="*/ 30697 h 96452"/>
                <a:gd name="connsiteX20" fmla="*/ 25812 w 36390"/>
                <a:gd name="connsiteY20" fmla="*/ 31325 h 96452"/>
                <a:gd name="connsiteX21" fmla="*/ 9343 w 36390"/>
                <a:gd name="connsiteY21" fmla="*/ 17141 h 96452"/>
                <a:gd name="connsiteX22" fmla="*/ 6773 w 36390"/>
                <a:gd name="connsiteY22" fmla="*/ 10287 h 96452"/>
                <a:gd name="connsiteX23" fmla="*/ 9439 w 36390"/>
                <a:gd name="connsiteY23" fmla="*/ 3243 h 96452"/>
                <a:gd name="connsiteX24" fmla="*/ 16293 w 36390"/>
                <a:gd name="connsiteY24" fmla="*/ 6 h 96452"/>
                <a:gd name="connsiteX25" fmla="*/ 23337 w 36390"/>
                <a:gd name="connsiteY25" fmla="*/ 2767 h 96452"/>
                <a:gd name="connsiteX26" fmla="*/ 26002 w 36390"/>
                <a:gd name="connsiteY26" fmla="*/ 9811 h 96452"/>
                <a:gd name="connsiteX27" fmla="*/ 23337 w 36390"/>
                <a:gd name="connsiteY27" fmla="*/ 16665 h 96452"/>
                <a:gd name="connsiteX28" fmla="*/ 16197 w 36390"/>
                <a:gd name="connsiteY28" fmla="*/ 19426 h 96452"/>
                <a:gd name="connsiteX29" fmla="*/ 9343 w 36390"/>
                <a:gd name="connsiteY29" fmla="*/ 17046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390" h="96452">
                  <a:moveTo>
                    <a:pt x="25812" y="85681"/>
                  </a:moveTo>
                  <a:lnTo>
                    <a:pt x="34379" y="85681"/>
                  </a:lnTo>
                  <a:cubicBezTo>
                    <a:pt x="35712" y="85681"/>
                    <a:pt x="36378" y="86347"/>
                    <a:pt x="36378" y="87775"/>
                  </a:cubicBezTo>
                  <a:lnTo>
                    <a:pt x="36378" y="94439"/>
                  </a:lnTo>
                  <a:cubicBezTo>
                    <a:pt x="36493" y="95429"/>
                    <a:pt x="35779" y="96323"/>
                    <a:pt x="34779" y="96438"/>
                  </a:cubicBezTo>
                  <a:cubicBezTo>
                    <a:pt x="34646" y="96457"/>
                    <a:pt x="34513" y="96457"/>
                    <a:pt x="34379" y="96438"/>
                  </a:cubicBezTo>
                  <a:lnTo>
                    <a:pt x="2013" y="96438"/>
                  </a:lnTo>
                  <a:cubicBezTo>
                    <a:pt x="1023" y="96552"/>
                    <a:pt x="129" y="95838"/>
                    <a:pt x="14" y="94839"/>
                  </a:cubicBezTo>
                  <a:cubicBezTo>
                    <a:pt x="-5" y="94705"/>
                    <a:pt x="-5" y="94572"/>
                    <a:pt x="14" y="94439"/>
                  </a:cubicBezTo>
                  <a:lnTo>
                    <a:pt x="14" y="87775"/>
                  </a:lnTo>
                  <a:cubicBezTo>
                    <a:pt x="14" y="86347"/>
                    <a:pt x="681" y="85681"/>
                    <a:pt x="2013" y="85681"/>
                  </a:cubicBezTo>
                  <a:lnTo>
                    <a:pt x="10581" y="85681"/>
                  </a:lnTo>
                  <a:lnTo>
                    <a:pt x="10581" y="40369"/>
                  </a:lnTo>
                  <a:lnTo>
                    <a:pt x="3251" y="40369"/>
                  </a:lnTo>
                  <a:cubicBezTo>
                    <a:pt x="2261" y="40483"/>
                    <a:pt x="1366" y="39769"/>
                    <a:pt x="1252" y="38769"/>
                  </a:cubicBezTo>
                  <a:cubicBezTo>
                    <a:pt x="1233" y="38636"/>
                    <a:pt x="1233" y="38503"/>
                    <a:pt x="1252" y="38369"/>
                  </a:cubicBezTo>
                  <a:lnTo>
                    <a:pt x="1252" y="31325"/>
                  </a:lnTo>
                  <a:cubicBezTo>
                    <a:pt x="1252" y="29897"/>
                    <a:pt x="1918" y="29231"/>
                    <a:pt x="3251" y="29231"/>
                  </a:cubicBezTo>
                  <a:lnTo>
                    <a:pt x="23718" y="29231"/>
                  </a:lnTo>
                  <a:cubicBezTo>
                    <a:pt x="24698" y="29059"/>
                    <a:pt x="25641" y="29716"/>
                    <a:pt x="25812" y="30697"/>
                  </a:cubicBezTo>
                  <a:cubicBezTo>
                    <a:pt x="25850" y="30906"/>
                    <a:pt x="25850" y="31116"/>
                    <a:pt x="25812" y="31325"/>
                  </a:cubicBezTo>
                  <a:close/>
                  <a:moveTo>
                    <a:pt x="9343" y="17141"/>
                  </a:moveTo>
                  <a:cubicBezTo>
                    <a:pt x="7611" y="15294"/>
                    <a:pt x="6678" y="12819"/>
                    <a:pt x="6773" y="10287"/>
                  </a:cubicBezTo>
                  <a:cubicBezTo>
                    <a:pt x="6716" y="7679"/>
                    <a:pt x="7677" y="5156"/>
                    <a:pt x="9439" y="3243"/>
                  </a:cubicBezTo>
                  <a:cubicBezTo>
                    <a:pt x="11181" y="1263"/>
                    <a:pt x="13656" y="92"/>
                    <a:pt x="16293" y="6"/>
                  </a:cubicBezTo>
                  <a:cubicBezTo>
                    <a:pt x="18920" y="-89"/>
                    <a:pt x="21471" y="911"/>
                    <a:pt x="23337" y="2767"/>
                  </a:cubicBezTo>
                  <a:cubicBezTo>
                    <a:pt x="25155" y="4652"/>
                    <a:pt x="26117" y="7193"/>
                    <a:pt x="26002" y="9811"/>
                  </a:cubicBezTo>
                  <a:cubicBezTo>
                    <a:pt x="26069" y="12362"/>
                    <a:pt x="25107" y="14828"/>
                    <a:pt x="23337" y="16665"/>
                  </a:cubicBezTo>
                  <a:cubicBezTo>
                    <a:pt x="21452" y="18541"/>
                    <a:pt x="18863" y="19549"/>
                    <a:pt x="16197" y="19426"/>
                  </a:cubicBezTo>
                  <a:cubicBezTo>
                    <a:pt x="13684" y="19569"/>
                    <a:pt x="11228" y="18712"/>
                    <a:pt x="9343" y="17046"/>
                  </a:cubicBezTo>
                  <a:close/>
                </a:path>
              </a:pathLst>
            </a:custGeom>
            <a:solidFill>
              <a:srgbClr val="EB995D"/>
            </a:solidFill>
            <a:ln w="9508" cap="flat">
              <a:noFill/>
              <a:prstDash val="solid"/>
              <a:miter/>
            </a:ln>
          </p:spPr>
          <p:txBody>
            <a:bodyPr rtlCol="0" anchor="ctr"/>
            <a:lstStyle/>
            <a:p>
              <a:endParaRPr lang="en-US"/>
            </a:p>
          </p:txBody>
        </p:sp>
        <p:sp>
          <p:nvSpPr>
            <p:cNvPr id="68" name="Graphic 2">
              <a:extLst>
                <a:ext uri="{FF2B5EF4-FFF2-40B4-BE49-F238E27FC236}">
                  <a16:creationId xmlns:a16="http://schemas.microsoft.com/office/drawing/2014/main" id="{F09F36BB-DD29-A645-9498-F80071B880CE}"/>
                </a:ext>
              </a:extLst>
            </p:cNvPr>
            <p:cNvSpPr/>
            <p:nvPr/>
          </p:nvSpPr>
          <p:spPr>
            <a:xfrm>
              <a:off x="5625238" y="2442861"/>
              <a:ext cx="48232" cy="70337"/>
            </a:xfrm>
            <a:custGeom>
              <a:avLst/>
              <a:gdLst>
                <a:gd name="connsiteX0" fmla="*/ 6976 w 48232"/>
                <a:gd name="connsiteY0" fmla="*/ 5926 h 70337"/>
                <a:gd name="connsiteX1" fmla="*/ 24492 w 48232"/>
                <a:gd name="connsiteY1" fmla="*/ 24 h 70337"/>
                <a:gd name="connsiteX2" fmla="*/ 42769 w 48232"/>
                <a:gd name="connsiteY2" fmla="*/ 2404 h 70337"/>
                <a:gd name="connsiteX3" fmla="*/ 44673 w 48232"/>
                <a:gd name="connsiteY3" fmla="*/ 4879 h 70337"/>
                <a:gd name="connsiteX4" fmla="*/ 44673 w 48232"/>
                <a:gd name="connsiteY4" fmla="*/ 19253 h 70337"/>
                <a:gd name="connsiteX5" fmla="*/ 43074 w 48232"/>
                <a:gd name="connsiteY5" fmla="*/ 21252 h 70337"/>
                <a:gd name="connsiteX6" fmla="*/ 42674 w 48232"/>
                <a:gd name="connsiteY6" fmla="*/ 21252 h 70337"/>
                <a:gd name="connsiteX7" fmla="*/ 34773 w 48232"/>
                <a:gd name="connsiteY7" fmla="*/ 21252 h 70337"/>
                <a:gd name="connsiteX8" fmla="*/ 33059 w 48232"/>
                <a:gd name="connsiteY8" fmla="*/ 19253 h 70337"/>
                <a:gd name="connsiteX9" fmla="*/ 33726 w 48232"/>
                <a:gd name="connsiteY9" fmla="*/ 12304 h 70337"/>
                <a:gd name="connsiteX10" fmla="*/ 24777 w 48232"/>
                <a:gd name="connsiteY10" fmla="*/ 10210 h 70337"/>
                <a:gd name="connsiteX11" fmla="*/ 13925 w 48232"/>
                <a:gd name="connsiteY11" fmla="*/ 17730 h 70337"/>
                <a:gd name="connsiteX12" fmla="*/ 17448 w 48232"/>
                <a:gd name="connsiteY12" fmla="*/ 24013 h 70337"/>
                <a:gd name="connsiteX13" fmla="*/ 25920 w 48232"/>
                <a:gd name="connsiteY13" fmla="*/ 27726 h 70337"/>
                <a:gd name="connsiteX14" fmla="*/ 36106 w 48232"/>
                <a:gd name="connsiteY14" fmla="*/ 30962 h 70337"/>
                <a:gd name="connsiteX15" fmla="*/ 44673 w 48232"/>
                <a:gd name="connsiteY15" fmla="*/ 37245 h 70337"/>
                <a:gd name="connsiteX16" fmla="*/ 48195 w 48232"/>
                <a:gd name="connsiteY16" fmla="*/ 48383 h 70337"/>
                <a:gd name="connsiteX17" fmla="*/ 41056 w 48232"/>
                <a:gd name="connsiteY17" fmla="*/ 64470 h 70337"/>
                <a:gd name="connsiteX18" fmla="*/ 20779 w 48232"/>
                <a:gd name="connsiteY18" fmla="*/ 70277 h 70337"/>
                <a:gd name="connsiteX19" fmla="*/ 1740 w 48232"/>
                <a:gd name="connsiteY19" fmla="*/ 67517 h 70337"/>
                <a:gd name="connsiteX20" fmla="*/ 27 w 48232"/>
                <a:gd name="connsiteY20" fmla="*/ 64946 h 70337"/>
                <a:gd name="connsiteX21" fmla="*/ 27 w 48232"/>
                <a:gd name="connsiteY21" fmla="*/ 50572 h 70337"/>
                <a:gd name="connsiteX22" fmla="*/ 1626 w 48232"/>
                <a:gd name="connsiteY22" fmla="*/ 48573 h 70337"/>
                <a:gd name="connsiteX23" fmla="*/ 2026 w 48232"/>
                <a:gd name="connsiteY23" fmla="*/ 48573 h 70337"/>
                <a:gd name="connsiteX24" fmla="*/ 9927 w 48232"/>
                <a:gd name="connsiteY24" fmla="*/ 48573 h 70337"/>
                <a:gd name="connsiteX25" fmla="*/ 11831 w 48232"/>
                <a:gd name="connsiteY25" fmla="*/ 50572 h 70337"/>
                <a:gd name="connsiteX26" fmla="*/ 11355 w 48232"/>
                <a:gd name="connsiteY26" fmla="*/ 57617 h 70337"/>
                <a:gd name="connsiteX27" fmla="*/ 21826 w 48232"/>
                <a:gd name="connsiteY27" fmla="*/ 60377 h 70337"/>
                <a:gd name="connsiteX28" fmla="*/ 33916 w 48232"/>
                <a:gd name="connsiteY28" fmla="*/ 51810 h 70337"/>
                <a:gd name="connsiteX29" fmla="*/ 30489 w 48232"/>
                <a:gd name="connsiteY29" fmla="*/ 44956 h 70337"/>
                <a:gd name="connsiteX30" fmla="*/ 22017 w 48232"/>
                <a:gd name="connsiteY30" fmla="*/ 41053 h 70337"/>
                <a:gd name="connsiteX31" fmla="*/ 12497 w 48232"/>
                <a:gd name="connsiteY31" fmla="*/ 38006 h 70337"/>
                <a:gd name="connsiteX32" fmla="*/ 3930 w 48232"/>
                <a:gd name="connsiteY32" fmla="*/ 32104 h 70337"/>
                <a:gd name="connsiteX33" fmla="*/ 503 w 48232"/>
                <a:gd name="connsiteY33" fmla="*/ 20872 h 70337"/>
                <a:gd name="connsiteX34" fmla="*/ 6976 w 48232"/>
                <a:gd name="connsiteY34" fmla="*/ 5926 h 7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32" h="70337">
                  <a:moveTo>
                    <a:pt x="6976" y="5926"/>
                  </a:moveTo>
                  <a:cubicBezTo>
                    <a:pt x="11879" y="1852"/>
                    <a:pt x="18123" y="-252"/>
                    <a:pt x="24492" y="24"/>
                  </a:cubicBezTo>
                  <a:cubicBezTo>
                    <a:pt x="30670" y="-109"/>
                    <a:pt x="36829" y="690"/>
                    <a:pt x="42769" y="2404"/>
                  </a:cubicBezTo>
                  <a:cubicBezTo>
                    <a:pt x="43912" y="2671"/>
                    <a:pt x="44702" y="3708"/>
                    <a:pt x="44673" y="4879"/>
                  </a:cubicBezTo>
                  <a:lnTo>
                    <a:pt x="44673" y="19253"/>
                  </a:lnTo>
                  <a:cubicBezTo>
                    <a:pt x="44787" y="20243"/>
                    <a:pt x="44073" y="21138"/>
                    <a:pt x="43074" y="21252"/>
                  </a:cubicBezTo>
                  <a:cubicBezTo>
                    <a:pt x="42940" y="21271"/>
                    <a:pt x="42807" y="21271"/>
                    <a:pt x="42674" y="21252"/>
                  </a:cubicBezTo>
                  <a:lnTo>
                    <a:pt x="34773" y="21252"/>
                  </a:lnTo>
                  <a:cubicBezTo>
                    <a:pt x="33373" y="21252"/>
                    <a:pt x="32802" y="20586"/>
                    <a:pt x="33059" y="19253"/>
                  </a:cubicBezTo>
                  <a:lnTo>
                    <a:pt x="33726" y="12304"/>
                  </a:lnTo>
                  <a:cubicBezTo>
                    <a:pt x="30956" y="10886"/>
                    <a:pt x="27890" y="10162"/>
                    <a:pt x="24777" y="10210"/>
                  </a:cubicBezTo>
                  <a:cubicBezTo>
                    <a:pt x="17543" y="10210"/>
                    <a:pt x="13925" y="12685"/>
                    <a:pt x="13925" y="17730"/>
                  </a:cubicBezTo>
                  <a:cubicBezTo>
                    <a:pt x="13859" y="20310"/>
                    <a:pt x="15211" y="22718"/>
                    <a:pt x="17448" y="24013"/>
                  </a:cubicBezTo>
                  <a:cubicBezTo>
                    <a:pt x="20065" y="25679"/>
                    <a:pt x="22921" y="26926"/>
                    <a:pt x="25920" y="27726"/>
                  </a:cubicBezTo>
                  <a:cubicBezTo>
                    <a:pt x="29347" y="28677"/>
                    <a:pt x="32679" y="29725"/>
                    <a:pt x="36106" y="30962"/>
                  </a:cubicBezTo>
                  <a:cubicBezTo>
                    <a:pt x="39485" y="32228"/>
                    <a:pt x="42445" y="34408"/>
                    <a:pt x="44673" y="37245"/>
                  </a:cubicBezTo>
                  <a:cubicBezTo>
                    <a:pt x="47119" y="40434"/>
                    <a:pt x="48367" y="44375"/>
                    <a:pt x="48195" y="48383"/>
                  </a:cubicBezTo>
                  <a:cubicBezTo>
                    <a:pt x="48586" y="54589"/>
                    <a:pt x="45920" y="60596"/>
                    <a:pt x="41056" y="64470"/>
                  </a:cubicBezTo>
                  <a:cubicBezTo>
                    <a:pt x="35163" y="68678"/>
                    <a:pt x="28005" y="70725"/>
                    <a:pt x="20779" y="70277"/>
                  </a:cubicBezTo>
                  <a:cubicBezTo>
                    <a:pt x="14344" y="70182"/>
                    <a:pt x="7938" y="69259"/>
                    <a:pt x="1740" y="67517"/>
                  </a:cubicBezTo>
                  <a:cubicBezTo>
                    <a:pt x="589" y="67231"/>
                    <a:pt x="-154" y="66117"/>
                    <a:pt x="27" y="64946"/>
                  </a:cubicBezTo>
                  <a:lnTo>
                    <a:pt x="27" y="50572"/>
                  </a:lnTo>
                  <a:cubicBezTo>
                    <a:pt x="-87" y="49582"/>
                    <a:pt x="627" y="48687"/>
                    <a:pt x="1626" y="48573"/>
                  </a:cubicBezTo>
                  <a:cubicBezTo>
                    <a:pt x="1760" y="48554"/>
                    <a:pt x="1893" y="48554"/>
                    <a:pt x="2026" y="48573"/>
                  </a:cubicBezTo>
                  <a:lnTo>
                    <a:pt x="9927" y="48573"/>
                  </a:lnTo>
                  <a:cubicBezTo>
                    <a:pt x="11260" y="48573"/>
                    <a:pt x="11926" y="49239"/>
                    <a:pt x="11831" y="50572"/>
                  </a:cubicBezTo>
                  <a:lnTo>
                    <a:pt x="11355" y="57617"/>
                  </a:lnTo>
                  <a:cubicBezTo>
                    <a:pt x="14468" y="59616"/>
                    <a:pt x="18133" y="60587"/>
                    <a:pt x="21826" y="60377"/>
                  </a:cubicBezTo>
                  <a:cubicBezTo>
                    <a:pt x="29918" y="60377"/>
                    <a:pt x="33916" y="57521"/>
                    <a:pt x="33916" y="51810"/>
                  </a:cubicBezTo>
                  <a:cubicBezTo>
                    <a:pt x="33983" y="49097"/>
                    <a:pt x="32698" y="46536"/>
                    <a:pt x="30489" y="44956"/>
                  </a:cubicBezTo>
                  <a:cubicBezTo>
                    <a:pt x="27900" y="43195"/>
                    <a:pt x="25035" y="41881"/>
                    <a:pt x="22017" y="41053"/>
                  </a:cubicBezTo>
                  <a:cubicBezTo>
                    <a:pt x="18780" y="40196"/>
                    <a:pt x="15448" y="39149"/>
                    <a:pt x="12497" y="38006"/>
                  </a:cubicBezTo>
                  <a:cubicBezTo>
                    <a:pt x="9118" y="36940"/>
                    <a:pt x="6129" y="34884"/>
                    <a:pt x="3930" y="32104"/>
                  </a:cubicBezTo>
                  <a:cubicBezTo>
                    <a:pt x="1522" y="28868"/>
                    <a:pt x="313" y="24898"/>
                    <a:pt x="503" y="20872"/>
                  </a:cubicBezTo>
                  <a:cubicBezTo>
                    <a:pt x="313" y="15170"/>
                    <a:pt x="2692" y="9686"/>
                    <a:pt x="6976" y="5926"/>
                  </a:cubicBezTo>
                  <a:close/>
                </a:path>
              </a:pathLst>
            </a:custGeom>
            <a:solidFill>
              <a:srgbClr val="EB995D"/>
            </a:solidFill>
            <a:ln w="9508" cap="flat">
              <a:noFill/>
              <a:prstDash val="solid"/>
              <a:miter/>
            </a:ln>
          </p:spPr>
          <p:txBody>
            <a:bodyPr rtlCol="0" anchor="ctr"/>
            <a:lstStyle/>
            <a:p>
              <a:endParaRPr lang="en-US"/>
            </a:p>
          </p:txBody>
        </p:sp>
        <p:sp>
          <p:nvSpPr>
            <p:cNvPr id="69" name="Graphic 2">
              <a:extLst>
                <a:ext uri="{FF2B5EF4-FFF2-40B4-BE49-F238E27FC236}">
                  <a16:creationId xmlns:a16="http://schemas.microsoft.com/office/drawing/2014/main" id="{F09F36BB-DD29-A645-9498-F80071B880CE}"/>
                </a:ext>
              </a:extLst>
            </p:cNvPr>
            <p:cNvSpPr/>
            <p:nvPr/>
          </p:nvSpPr>
          <p:spPr>
            <a:xfrm>
              <a:off x="5677975" y="2424214"/>
              <a:ext cx="46246" cy="89385"/>
            </a:xfrm>
            <a:custGeom>
              <a:avLst/>
              <a:gdLst>
                <a:gd name="connsiteX0" fmla="*/ 25158 w 46246"/>
                <a:gd name="connsiteY0" fmla="*/ 31237 h 89385"/>
                <a:gd name="connsiteX1" fmla="*/ 25158 w 46246"/>
                <a:gd name="connsiteY1" fmla="*/ 65412 h 89385"/>
                <a:gd name="connsiteX2" fmla="*/ 26872 w 46246"/>
                <a:gd name="connsiteY2" fmla="*/ 74931 h 89385"/>
                <a:gd name="connsiteX3" fmla="*/ 32964 w 46246"/>
                <a:gd name="connsiteY3" fmla="*/ 77787 h 89385"/>
                <a:gd name="connsiteX4" fmla="*/ 41627 w 46246"/>
                <a:gd name="connsiteY4" fmla="*/ 75883 h 89385"/>
                <a:gd name="connsiteX5" fmla="*/ 43816 w 46246"/>
                <a:gd name="connsiteY5" fmla="*/ 77025 h 89385"/>
                <a:gd name="connsiteX6" fmla="*/ 46196 w 46246"/>
                <a:gd name="connsiteY6" fmla="*/ 83213 h 89385"/>
                <a:gd name="connsiteX7" fmla="*/ 46196 w 46246"/>
                <a:gd name="connsiteY7" fmla="*/ 84355 h 89385"/>
                <a:gd name="connsiteX8" fmla="*/ 44864 w 46246"/>
                <a:gd name="connsiteY8" fmla="*/ 85973 h 89385"/>
                <a:gd name="connsiteX9" fmla="*/ 29347 w 46246"/>
                <a:gd name="connsiteY9" fmla="*/ 89210 h 89385"/>
                <a:gd name="connsiteX10" fmla="*/ 13450 w 46246"/>
                <a:gd name="connsiteY10" fmla="*/ 82927 h 89385"/>
                <a:gd name="connsiteX11" fmla="*/ 10308 w 46246"/>
                <a:gd name="connsiteY11" fmla="*/ 75121 h 89385"/>
                <a:gd name="connsiteX12" fmla="*/ 9832 w 46246"/>
                <a:gd name="connsiteY12" fmla="*/ 64269 h 89385"/>
                <a:gd name="connsiteX13" fmla="*/ 9832 w 46246"/>
                <a:gd name="connsiteY13" fmla="*/ 31522 h 89385"/>
                <a:gd name="connsiteX14" fmla="*/ 2121 w 46246"/>
                <a:gd name="connsiteY14" fmla="*/ 31522 h 89385"/>
                <a:gd name="connsiteX15" fmla="*/ 27 w 46246"/>
                <a:gd name="connsiteY15" fmla="*/ 29523 h 89385"/>
                <a:gd name="connsiteX16" fmla="*/ 27 w 46246"/>
                <a:gd name="connsiteY16" fmla="*/ 22479 h 89385"/>
                <a:gd name="connsiteX17" fmla="*/ 1493 w 46246"/>
                <a:gd name="connsiteY17" fmla="*/ 20385 h 89385"/>
                <a:gd name="connsiteX18" fmla="*/ 2121 w 46246"/>
                <a:gd name="connsiteY18" fmla="*/ 20385 h 89385"/>
                <a:gd name="connsiteX19" fmla="*/ 9832 w 46246"/>
                <a:gd name="connsiteY19" fmla="*/ 20385 h 89385"/>
                <a:gd name="connsiteX20" fmla="*/ 9832 w 46246"/>
                <a:gd name="connsiteY20" fmla="*/ 2108 h 89385"/>
                <a:gd name="connsiteX21" fmla="*/ 11317 w 46246"/>
                <a:gd name="connsiteY21" fmla="*/ 23 h 89385"/>
                <a:gd name="connsiteX22" fmla="*/ 11831 w 46246"/>
                <a:gd name="connsiteY22" fmla="*/ 13 h 89385"/>
                <a:gd name="connsiteX23" fmla="*/ 22969 w 46246"/>
                <a:gd name="connsiteY23" fmla="*/ 13 h 89385"/>
                <a:gd name="connsiteX24" fmla="*/ 24978 w 46246"/>
                <a:gd name="connsiteY24" fmla="*/ 1593 h 89385"/>
                <a:gd name="connsiteX25" fmla="*/ 24968 w 46246"/>
                <a:gd name="connsiteY25" fmla="*/ 2108 h 89385"/>
                <a:gd name="connsiteX26" fmla="*/ 24968 w 46246"/>
                <a:gd name="connsiteY26" fmla="*/ 20385 h 89385"/>
                <a:gd name="connsiteX27" fmla="*/ 38676 w 46246"/>
                <a:gd name="connsiteY27" fmla="*/ 20385 h 89385"/>
                <a:gd name="connsiteX28" fmla="*/ 40770 w 46246"/>
                <a:gd name="connsiteY28" fmla="*/ 21851 h 89385"/>
                <a:gd name="connsiteX29" fmla="*/ 40770 w 46246"/>
                <a:gd name="connsiteY29" fmla="*/ 22479 h 89385"/>
                <a:gd name="connsiteX30" fmla="*/ 40770 w 46246"/>
                <a:gd name="connsiteY30" fmla="*/ 29047 h 89385"/>
                <a:gd name="connsiteX31" fmla="*/ 38676 w 46246"/>
                <a:gd name="connsiteY31" fmla="*/ 31047 h 8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246" h="89385">
                  <a:moveTo>
                    <a:pt x="25158" y="31237"/>
                  </a:moveTo>
                  <a:lnTo>
                    <a:pt x="25158" y="65412"/>
                  </a:lnTo>
                  <a:cubicBezTo>
                    <a:pt x="24901" y="68677"/>
                    <a:pt x="25492" y="71961"/>
                    <a:pt x="26872" y="74931"/>
                  </a:cubicBezTo>
                  <a:cubicBezTo>
                    <a:pt x="28176" y="76978"/>
                    <a:pt x="30556" y="78091"/>
                    <a:pt x="32964" y="77787"/>
                  </a:cubicBezTo>
                  <a:cubicBezTo>
                    <a:pt x="35953" y="77806"/>
                    <a:pt x="38914" y="77159"/>
                    <a:pt x="41627" y="75883"/>
                  </a:cubicBezTo>
                  <a:cubicBezTo>
                    <a:pt x="42579" y="75883"/>
                    <a:pt x="43340" y="75883"/>
                    <a:pt x="43816" y="77025"/>
                  </a:cubicBezTo>
                  <a:lnTo>
                    <a:pt x="46196" y="83213"/>
                  </a:lnTo>
                  <a:cubicBezTo>
                    <a:pt x="46263" y="83594"/>
                    <a:pt x="46263" y="83974"/>
                    <a:pt x="46196" y="84355"/>
                  </a:cubicBezTo>
                  <a:cubicBezTo>
                    <a:pt x="46196" y="84926"/>
                    <a:pt x="45720" y="85402"/>
                    <a:pt x="44864" y="85973"/>
                  </a:cubicBezTo>
                  <a:cubicBezTo>
                    <a:pt x="40018" y="88249"/>
                    <a:pt x="34697" y="89362"/>
                    <a:pt x="29347" y="89210"/>
                  </a:cubicBezTo>
                  <a:cubicBezTo>
                    <a:pt x="23312" y="90076"/>
                    <a:pt x="17267" y="87687"/>
                    <a:pt x="13450" y="82927"/>
                  </a:cubicBezTo>
                  <a:cubicBezTo>
                    <a:pt x="11793" y="80614"/>
                    <a:pt x="10717" y="77939"/>
                    <a:pt x="10308" y="75121"/>
                  </a:cubicBezTo>
                  <a:cubicBezTo>
                    <a:pt x="10308" y="71694"/>
                    <a:pt x="9832" y="68077"/>
                    <a:pt x="9832" y="64269"/>
                  </a:cubicBezTo>
                  <a:lnTo>
                    <a:pt x="9832" y="31522"/>
                  </a:lnTo>
                  <a:lnTo>
                    <a:pt x="2121" y="31522"/>
                  </a:lnTo>
                  <a:cubicBezTo>
                    <a:pt x="694" y="31522"/>
                    <a:pt x="27" y="30856"/>
                    <a:pt x="27" y="29523"/>
                  </a:cubicBezTo>
                  <a:lnTo>
                    <a:pt x="27" y="22479"/>
                  </a:lnTo>
                  <a:cubicBezTo>
                    <a:pt x="-144" y="21499"/>
                    <a:pt x="513" y="20556"/>
                    <a:pt x="1493" y="20385"/>
                  </a:cubicBezTo>
                  <a:cubicBezTo>
                    <a:pt x="1703" y="20347"/>
                    <a:pt x="1912" y="20347"/>
                    <a:pt x="2121" y="20385"/>
                  </a:cubicBezTo>
                  <a:lnTo>
                    <a:pt x="9832" y="20385"/>
                  </a:lnTo>
                  <a:lnTo>
                    <a:pt x="9832" y="2108"/>
                  </a:lnTo>
                  <a:cubicBezTo>
                    <a:pt x="9670" y="1117"/>
                    <a:pt x="10337" y="194"/>
                    <a:pt x="11317" y="23"/>
                  </a:cubicBezTo>
                  <a:cubicBezTo>
                    <a:pt x="11489" y="-6"/>
                    <a:pt x="11660" y="-6"/>
                    <a:pt x="11831" y="13"/>
                  </a:cubicBezTo>
                  <a:lnTo>
                    <a:pt x="22969" y="13"/>
                  </a:lnTo>
                  <a:cubicBezTo>
                    <a:pt x="23959" y="-101"/>
                    <a:pt x="24863" y="603"/>
                    <a:pt x="24978" y="1593"/>
                  </a:cubicBezTo>
                  <a:cubicBezTo>
                    <a:pt x="24997" y="1765"/>
                    <a:pt x="24997" y="1936"/>
                    <a:pt x="24968" y="2108"/>
                  </a:cubicBezTo>
                  <a:lnTo>
                    <a:pt x="24968" y="20385"/>
                  </a:lnTo>
                  <a:lnTo>
                    <a:pt x="38676" y="20385"/>
                  </a:lnTo>
                  <a:cubicBezTo>
                    <a:pt x="39657" y="20214"/>
                    <a:pt x="40599" y="20870"/>
                    <a:pt x="40770" y="21851"/>
                  </a:cubicBezTo>
                  <a:cubicBezTo>
                    <a:pt x="40808" y="22060"/>
                    <a:pt x="40808" y="22270"/>
                    <a:pt x="40770" y="22479"/>
                  </a:cubicBezTo>
                  <a:lnTo>
                    <a:pt x="40770" y="29047"/>
                  </a:lnTo>
                  <a:cubicBezTo>
                    <a:pt x="40770" y="30380"/>
                    <a:pt x="40104" y="31047"/>
                    <a:pt x="38676" y="31047"/>
                  </a:cubicBezTo>
                  <a:close/>
                </a:path>
              </a:pathLst>
            </a:custGeom>
            <a:solidFill>
              <a:srgbClr val="EB995D"/>
            </a:solidFill>
            <a:ln w="9508" cap="flat">
              <a:noFill/>
              <a:prstDash val="solid"/>
              <a:miter/>
            </a:ln>
          </p:spPr>
          <p:txBody>
            <a:bodyPr rtlCol="0" anchor="ctr"/>
            <a:lstStyle/>
            <a:p>
              <a:endParaRPr lang="en-US"/>
            </a:p>
          </p:txBody>
        </p:sp>
      </p:grpSp>
      <p:grpSp>
        <p:nvGrpSpPr>
          <p:cNvPr id="219" name="Group 218">
            <a:extLst>
              <a:ext uri="{FF2B5EF4-FFF2-40B4-BE49-F238E27FC236}">
                <a16:creationId xmlns:a16="http://schemas.microsoft.com/office/drawing/2014/main" id="{F3F9EB3A-2F21-6243-85AC-60FB1A3793D6}"/>
              </a:ext>
            </a:extLst>
          </p:cNvPr>
          <p:cNvGrpSpPr/>
          <p:nvPr/>
        </p:nvGrpSpPr>
        <p:grpSpPr>
          <a:xfrm>
            <a:off x="3554449" y="3586333"/>
            <a:ext cx="511158" cy="803220"/>
            <a:chOff x="4655854" y="2433803"/>
            <a:chExt cx="282206" cy="443451"/>
          </a:xfrm>
        </p:grpSpPr>
        <p:sp>
          <p:nvSpPr>
            <p:cNvPr id="70" name="Graphic 2">
              <a:extLst>
                <a:ext uri="{FF2B5EF4-FFF2-40B4-BE49-F238E27FC236}">
                  <a16:creationId xmlns:a16="http://schemas.microsoft.com/office/drawing/2014/main" id="{F09F36BB-DD29-A645-9498-F80071B880CE}"/>
                </a:ext>
              </a:extLst>
            </p:cNvPr>
            <p:cNvSpPr/>
            <p:nvPr/>
          </p:nvSpPr>
          <p:spPr>
            <a:xfrm>
              <a:off x="4655854" y="2433803"/>
              <a:ext cx="282206" cy="339405"/>
            </a:xfrm>
            <a:custGeom>
              <a:avLst/>
              <a:gdLst>
                <a:gd name="connsiteX0" fmla="*/ 143223 w 282206"/>
                <a:gd name="connsiteY0" fmla="*/ 339405 h 339405"/>
                <a:gd name="connsiteX1" fmla="*/ 65449 w 282206"/>
                <a:gd name="connsiteY1" fmla="*/ 301328 h 339405"/>
                <a:gd name="connsiteX2" fmla="*/ 29276 w 282206"/>
                <a:gd name="connsiteY2" fmla="*/ 208133 h 339405"/>
                <a:gd name="connsiteX3" fmla="*/ 51 w 282206"/>
                <a:gd name="connsiteY3" fmla="*/ 125028 h 339405"/>
                <a:gd name="connsiteX4" fmla="*/ 131990 w 282206"/>
                <a:gd name="connsiteY4" fmla="*/ 324 h 339405"/>
                <a:gd name="connsiteX5" fmla="*/ 242415 w 282206"/>
                <a:gd name="connsiteY5" fmla="*/ 39258 h 339405"/>
                <a:gd name="connsiteX6" fmla="*/ 282206 w 282206"/>
                <a:gd name="connsiteY6" fmla="*/ 129217 h 339405"/>
                <a:gd name="connsiteX7" fmla="*/ 252981 w 282206"/>
                <a:gd name="connsiteY7" fmla="*/ 208037 h 339405"/>
                <a:gd name="connsiteX8" fmla="*/ 216808 w 282206"/>
                <a:gd name="connsiteY8" fmla="*/ 303231 h 339405"/>
                <a:gd name="connsiteX9" fmla="*/ 143223 w 282206"/>
                <a:gd name="connsiteY9" fmla="*/ 339405 h 339405"/>
                <a:gd name="connsiteX10" fmla="*/ 140748 w 282206"/>
                <a:gd name="connsiteY10" fmla="*/ 9368 h 339405"/>
                <a:gd name="connsiteX11" fmla="*/ 132371 w 282206"/>
                <a:gd name="connsiteY11" fmla="*/ 9368 h 339405"/>
                <a:gd name="connsiteX12" fmla="*/ 9094 w 282206"/>
                <a:gd name="connsiteY12" fmla="*/ 125314 h 339405"/>
                <a:gd name="connsiteX13" fmla="*/ 36034 w 282206"/>
                <a:gd name="connsiteY13" fmla="*/ 202231 h 339405"/>
                <a:gd name="connsiteX14" fmla="*/ 74112 w 282206"/>
                <a:gd name="connsiteY14" fmla="*/ 301423 h 339405"/>
                <a:gd name="connsiteX15" fmla="*/ 142652 w 282206"/>
                <a:gd name="connsiteY15" fmla="*/ 329981 h 339405"/>
                <a:gd name="connsiteX16" fmla="*/ 207003 w 282206"/>
                <a:gd name="connsiteY16" fmla="*/ 302946 h 339405"/>
                <a:gd name="connsiteX17" fmla="*/ 245080 w 282206"/>
                <a:gd name="connsiteY17" fmla="*/ 202040 h 339405"/>
                <a:gd name="connsiteX18" fmla="*/ 272211 w 282206"/>
                <a:gd name="connsiteY18" fmla="*/ 129122 h 339405"/>
                <a:gd name="connsiteX19" fmla="*/ 235942 w 282206"/>
                <a:gd name="connsiteY19" fmla="*/ 46112 h 339405"/>
                <a:gd name="connsiteX20" fmla="*/ 140748 w 282206"/>
                <a:gd name="connsiteY20" fmla="*/ 9368 h 33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206" h="339405">
                  <a:moveTo>
                    <a:pt x="143223" y="339405"/>
                  </a:moveTo>
                  <a:cubicBezTo>
                    <a:pt x="105812" y="339405"/>
                    <a:pt x="65449" y="327506"/>
                    <a:pt x="65449" y="301328"/>
                  </a:cubicBezTo>
                  <a:cubicBezTo>
                    <a:pt x="64926" y="266934"/>
                    <a:pt x="52084" y="233873"/>
                    <a:pt x="29276" y="208133"/>
                  </a:cubicBezTo>
                  <a:cubicBezTo>
                    <a:pt x="9589" y="185000"/>
                    <a:pt x="-825" y="155395"/>
                    <a:pt x="51" y="125028"/>
                  </a:cubicBezTo>
                  <a:cubicBezTo>
                    <a:pt x="2336" y="59249"/>
                    <a:pt x="60309" y="4417"/>
                    <a:pt x="131990" y="324"/>
                  </a:cubicBezTo>
                  <a:cubicBezTo>
                    <a:pt x="172571" y="-2360"/>
                    <a:pt x="212486" y="11719"/>
                    <a:pt x="242415" y="39258"/>
                  </a:cubicBezTo>
                  <a:cubicBezTo>
                    <a:pt x="267594" y="62419"/>
                    <a:pt x="282006" y="95004"/>
                    <a:pt x="282206" y="129217"/>
                  </a:cubicBezTo>
                  <a:cubicBezTo>
                    <a:pt x="282177" y="158137"/>
                    <a:pt x="271820" y="186095"/>
                    <a:pt x="252981" y="208037"/>
                  </a:cubicBezTo>
                  <a:cubicBezTo>
                    <a:pt x="229926" y="234425"/>
                    <a:pt x="217093" y="268200"/>
                    <a:pt x="216808" y="303231"/>
                  </a:cubicBezTo>
                  <a:cubicBezTo>
                    <a:pt x="216903" y="328172"/>
                    <a:pt x="179873" y="339405"/>
                    <a:pt x="143223" y="339405"/>
                  </a:cubicBezTo>
                  <a:close/>
                  <a:moveTo>
                    <a:pt x="140748" y="9368"/>
                  </a:moveTo>
                  <a:lnTo>
                    <a:pt x="132371" y="9368"/>
                  </a:lnTo>
                  <a:cubicBezTo>
                    <a:pt x="65735" y="13271"/>
                    <a:pt x="11189" y="64199"/>
                    <a:pt x="9094" y="125314"/>
                  </a:cubicBezTo>
                  <a:cubicBezTo>
                    <a:pt x="8085" y="153425"/>
                    <a:pt x="17700" y="180888"/>
                    <a:pt x="36034" y="202231"/>
                  </a:cubicBezTo>
                  <a:cubicBezTo>
                    <a:pt x="60147" y="229694"/>
                    <a:pt x="73655" y="264878"/>
                    <a:pt x="74112" y="301423"/>
                  </a:cubicBezTo>
                  <a:cubicBezTo>
                    <a:pt x="74112" y="320462"/>
                    <a:pt x="109429" y="329981"/>
                    <a:pt x="142652" y="329981"/>
                  </a:cubicBezTo>
                  <a:cubicBezTo>
                    <a:pt x="175874" y="329981"/>
                    <a:pt x="207003" y="320462"/>
                    <a:pt x="207003" y="302946"/>
                  </a:cubicBezTo>
                  <a:cubicBezTo>
                    <a:pt x="207441" y="265877"/>
                    <a:pt x="220920" y="230151"/>
                    <a:pt x="245080" y="202040"/>
                  </a:cubicBezTo>
                  <a:cubicBezTo>
                    <a:pt x="262510" y="181735"/>
                    <a:pt x="272135" y="155881"/>
                    <a:pt x="272211" y="129122"/>
                  </a:cubicBezTo>
                  <a:cubicBezTo>
                    <a:pt x="272078" y="97631"/>
                    <a:pt x="258950" y="67598"/>
                    <a:pt x="235942" y="46112"/>
                  </a:cubicBezTo>
                  <a:cubicBezTo>
                    <a:pt x="210030" y="22209"/>
                    <a:pt x="175998" y="9072"/>
                    <a:pt x="140748" y="9368"/>
                  </a:cubicBezTo>
                  <a:close/>
                </a:path>
              </a:pathLst>
            </a:custGeom>
            <a:solidFill>
              <a:srgbClr val="44B87B"/>
            </a:solidFill>
            <a:ln w="9508" cap="flat">
              <a:noFill/>
              <a:prstDash val="solid"/>
              <a:miter/>
            </a:ln>
          </p:spPr>
          <p:txBody>
            <a:bodyPr rtlCol="0" anchor="ctr"/>
            <a:lstStyle/>
            <a:p>
              <a:endParaRPr lang="en-US"/>
            </a:p>
          </p:txBody>
        </p:sp>
        <p:sp>
          <p:nvSpPr>
            <p:cNvPr id="71" name="Graphic 2">
              <a:extLst>
                <a:ext uri="{FF2B5EF4-FFF2-40B4-BE49-F238E27FC236}">
                  <a16:creationId xmlns:a16="http://schemas.microsoft.com/office/drawing/2014/main" id="{F09F36BB-DD29-A645-9498-F80071B880CE}"/>
                </a:ext>
              </a:extLst>
            </p:cNvPr>
            <p:cNvSpPr/>
            <p:nvPr/>
          </p:nvSpPr>
          <p:spPr>
            <a:xfrm>
              <a:off x="4732917" y="2780157"/>
              <a:ext cx="128131" cy="27701"/>
            </a:xfrm>
            <a:custGeom>
              <a:avLst/>
              <a:gdLst>
                <a:gd name="connsiteX0" fmla="*/ 117374 w 128131"/>
                <a:gd name="connsiteY0" fmla="*/ 27701 h 27701"/>
                <a:gd name="connsiteX1" fmla="*/ 10757 w 128131"/>
                <a:gd name="connsiteY1" fmla="*/ 27701 h 27701"/>
                <a:gd name="connsiteX2" fmla="*/ 0 w 128131"/>
                <a:gd name="connsiteY2" fmla="*/ 17040 h 27701"/>
                <a:gd name="connsiteX3" fmla="*/ 0 w 128131"/>
                <a:gd name="connsiteY3" fmla="*/ 10662 h 27701"/>
                <a:gd name="connsiteX4" fmla="*/ 10757 w 128131"/>
                <a:gd name="connsiteY4" fmla="*/ 0 h 27701"/>
                <a:gd name="connsiteX5" fmla="*/ 117374 w 128131"/>
                <a:gd name="connsiteY5" fmla="*/ 0 h 27701"/>
                <a:gd name="connsiteX6" fmla="*/ 128131 w 128131"/>
                <a:gd name="connsiteY6" fmla="*/ 10662 h 27701"/>
                <a:gd name="connsiteX7" fmla="*/ 128131 w 128131"/>
                <a:gd name="connsiteY7" fmla="*/ 17040 h 27701"/>
                <a:gd name="connsiteX8" fmla="*/ 117374 w 128131"/>
                <a:gd name="connsiteY8" fmla="*/ 27701 h 27701"/>
                <a:gd name="connsiteX9" fmla="*/ 10757 w 128131"/>
                <a:gd name="connsiteY9" fmla="*/ 9139 h 27701"/>
                <a:gd name="connsiteX10" fmla="*/ 9234 w 128131"/>
                <a:gd name="connsiteY10" fmla="*/ 10662 h 27701"/>
                <a:gd name="connsiteX11" fmla="*/ 9234 w 128131"/>
                <a:gd name="connsiteY11" fmla="*/ 17040 h 27701"/>
                <a:gd name="connsiteX12" fmla="*/ 10662 w 128131"/>
                <a:gd name="connsiteY12" fmla="*/ 18468 h 27701"/>
                <a:gd name="connsiteX13" fmla="*/ 10757 w 128131"/>
                <a:gd name="connsiteY13" fmla="*/ 18468 h 27701"/>
                <a:gd name="connsiteX14" fmla="*/ 117374 w 128131"/>
                <a:gd name="connsiteY14" fmla="*/ 18468 h 27701"/>
                <a:gd name="connsiteX15" fmla="*/ 118897 w 128131"/>
                <a:gd name="connsiteY15" fmla="*/ 17135 h 27701"/>
                <a:gd name="connsiteX16" fmla="*/ 118897 w 128131"/>
                <a:gd name="connsiteY16" fmla="*/ 17040 h 27701"/>
                <a:gd name="connsiteX17" fmla="*/ 118897 w 128131"/>
                <a:gd name="connsiteY17" fmla="*/ 10662 h 27701"/>
                <a:gd name="connsiteX18" fmla="*/ 117374 w 128131"/>
                <a:gd name="connsiteY18" fmla="*/ 9139 h 2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8131" h="27701">
                  <a:moveTo>
                    <a:pt x="117374" y="27701"/>
                  </a:moveTo>
                  <a:lnTo>
                    <a:pt x="10757" y="27701"/>
                  </a:lnTo>
                  <a:cubicBezTo>
                    <a:pt x="4855" y="27701"/>
                    <a:pt x="48" y="22942"/>
                    <a:pt x="0" y="17040"/>
                  </a:cubicBezTo>
                  <a:lnTo>
                    <a:pt x="0" y="10662"/>
                  </a:lnTo>
                  <a:cubicBezTo>
                    <a:pt x="48" y="4760"/>
                    <a:pt x="4855" y="0"/>
                    <a:pt x="10757" y="0"/>
                  </a:cubicBezTo>
                  <a:lnTo>
                    <a:pt x="117374" y="0"/>
                  </a:lnTo>
                  <a:cubicBezTo>
                    <a:pt x="123276" y="0"/>
                    <a:pt x="128084" y="4760"/>
                    <a:pt x="128131" y="10662"/>
                  </a:cubicBezTo>
                  <a:lnTo>
                    <a:pt x="128131" y="17040"/>
                  </a:lnTo>
                  <a:cubicBezTo>
                    <a:pt x="128084" y="22942"/>
                    <a:pt x="123276" y="27701"/>
                    <a:pt x="117374" y="27701"/>
                  </a:cubicBezTo>
                  <a:close/>
                  <a:moveTo>
                    <a:pt x="10757" y="9139"/>
                  </a:moveTo>
                  <a:cubicBezTo>
                    <a:pt x="9919" y="9139"/>
                    <a:pt x="9234" y="9824"/>
                    <a:pt x="9234" y="10662"/>
                  </a:cubicBezTo>
                  <a:lnTo>
                    <a:pt x="9234" y="17040"/>
                  </a:lnTo>
                  <a:cubicBezTo>
                    <a:pt x="9234" y="17830"/>
                    <a:pt x="9872" y="18468"/>
                    <a:pt x="10662" y="18468"/>
                  </a:cubicBezTo>
                  <a:cubicBezTo>
                    <a:pt x="10690" y="18468"/>
                    <a:pt x="10728" y="18468"/>
                    <a:pt x="10757" y="18468"/>
                  </a:cubicBezTo>
                  <a:lnTo>
                    <a:pt x="117374" y="18468"/>
                  </a:lnTo>
                  <a:cubicBezTo>
                    <a:pt x="118164" y="18525"/>
                    <a:pt x="118840" y="17925"/>
                    <a:pt x="118897" y="17135"/>
                  </a:cubicBezTo>
                  <a:cubicBezTo>
                    <a:pt x="118897" y="17106"/>
                    <a:pt x="118897" y="17068"/>
                    <a:pt x="118897" y="17040"/>
                  </a:cubicBezTo>
                  <a:lnTo>
                    <a:pt x="118897" y="10662"/>
                  </a:lnTo>
                  <a:cubicBezTo>
                    <a:pt x="118897" y="9824"/>
                    <a:pt x="118212" y="9139"/>
                    <a:pt x="117374" y="9139"/>
                  </a:cubicBezTo>
                  <a:close/>
                </a:path>
              </a:pathLst>
            </a:custGeom>
            <a:solidFill>
              <a:srgbClr val="44B87B"/>
            </a:solidFill>
            <a:ln w="9508" cap="flat">
              <a:noFill/>
              <a:prstDash val="solid"/>
              <a:miter/>
            </a:ln>
          </p:spPr>
          <p:txBody>
            <a:bodyPr rtlCol="0" anchor="ctr"/>
            <a:lstStyle/>
            <a:p>
              <a:endParaRPr lang="en-US"/>
            </a:p>
          </p:txBody>
        </p:sp>
        <p:sp>
          <p:nvSpPr>
            <p:cNvPr id="72" name="Graphic 2">
              <a:extLst>
                <a:ext uri="{FF2B5EF4-FFF2-40B4-BE49-F238E27FC236}">
                  <a16:creationId xmlns:a16="http://schemas.microsoft.com/office/drawing/2014/main" id="{F09F36BB-DD29-A645-9498-F80071B880CE}"/>
                </a:ext>
              </a:extLst>
            </p:cNvPr>
            <p:cNvSpPr/>
            <p:nvPr/>
          </p:nvSpPr>
          <p:spPr>
            <a:xfrm>
              <a:off x="4732917" y="2814808"/>
              <a:ext cx="128131" cy="27796"/>
            </a:xfrm>
            <a:custGeom>
              <a:avLst/>
              <a:gdLst>
                <a:gd name="connsiteX0" fmla="*/ 117374 w 128131"/>
                <a:gd name="connsiteY0" fmla="*/ 27797 h 27796"/>
                <a:gd name="connsiteX1" fmla="*/ 10757 w 128131"/>
                <a:gd name="connsiteY1" fmla="*/ 27797 h 27796"/>
                <a:gd name="connsiteX2" fmla="*/ 0 w 128131"/>
                <a:gd name="connsiteY2" fmla="*/ 17040 h 27796"/>
                <a:gd name="connsiteX3" fmla="*/ 0 w 128131"/>
                <a:gd name="connsiteY3" fmla="*/ 10662 h 27796"/>
                <a:gd name="connsiteX4" fmla="*/ 10757 w 128131"/>
                <a:gd name="connsiteY4" fmla="*/ 0 h 27796"/>
                <a:gd name="connsiteX5" fmla="*/ 117374 w 128131"/>
                <a:gd name="connsiteY5" fmla="*/ 0 h 27796"/>
                <a:gd name="connsiteX6" fmla="*/ 128131 w 128131"/>
                <a:gd name="connsiteY6" fmla="*/ 10662 h 27796"/>
                <a:gd name="connsiteX7" fmla="*/ 128131 w 128131"/>
                <a:gd name="connsiteY7" fmla="*/ 17040 h 27796"/>
                <a:gd name="connsiteX8" fmla="*/ 117374 w 128131"/>
                <a:gd name="connsiteY8" fmla="*/ 27797 h 27796"/>
                <a:gd name="connsiteX9" fmla="*/ 10757 w 128131"/>
                <a:gd name="connsiteY9" fmla="*/ 8758 h 27796"/>
                <a:gd name="connsiteX10" fmla="*/ 9234 w 128131"/>
                <a:gd name="connsiteY10" fmla="*/ 10186 h 27796"/>
                <a:gd name="connsiteX11" fmla="*/ 9234 w 128131"/>
                <a:gd name="connsiteY11" fmla="*/ 16564 h 27796"/>
                <a:gd name="connsiteX12" fmla="*/ 10757 w 128131"/>
                <a:gd name="connsiteY12" fmla="*/ 18087 h 27796"/>
                <a:gd name="connsiteX13" fmla="*/ 117374 w 128131"/>
                <a:gd name="connsiteY13" fmla="*/ 18087 h 27796"/>
                <a:gd name="connsiteX14" fmla="*/ 118897 w 128131"/>
                <a:gd name="connsiteY14" fmla="*/ 16564 h 27796"/>
                <a:gd name="connsiteX15" fmla="*/ 118897 w 128131"/>
                <a:gd name="connsiteY15" fmla="*/ 10186 h 27796"/>
                <a:gd name="connsiteX16" fmla="*/ 117374 w 128131"/>
                <a:gd name="connsiteY16" fmla="*/ 8758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131" h="27796">
                  <a:moveTo>
                    <a:pt x="117374" y="27797"/>
                  </a:moveTo>
                  <a:lnTo>
                    <a:pt x="10757" y="27797"/>
                  </a:lnTo>
                  <a:cubicBezTo>
                    <a:pt x="4836" y="27749"/>
                    <a:pt x="48" y="22961"/>
                    <a:pt x="0" y="17040"/>
                  </a:cubicBezTo>
                  <a:lnTo>
                    <a:pt x="0" y="10662"/>
                  </a:lnTo>
                  <a:cubicBezTo>
                    <a:pt x="48" y="4760"/>
                    <a:pt x="4855" y="0"/>
                    <a:pt x="10757" y="0"/>
                  </a:cubicBezTo>
                  <a:lnTo>
                    <a:pt x="117374" y="0"/>
                  </a:lnTo>
                  <a:cubicBezTo>
                    <a:pt x="123276" y="0"/>
                    <a:pt x="128084" y="4760"/>
                    <a:pt x="128131" y="10662"/>
                  </a:cubicBezTo>
                  <a:lnTo>
                    <a:pt x="128131" y="17040"/>
                  </a:lnTo>
                  <a:cubicBezTo>
                    <a:pt x="128084" y="22961"/>
                    <a:pt x="123295" y="27749"/>
                    <a:pt x="117374" y="27797"/>
                  </a:cubicBezTo>
                  <a:close/>
                  <a:moveTo>
                    <a:pt x="10757" y="8758"/>
                  </a:moveTo>
                  <a:cubicBezTo>
                    <a:pt x="9948" y="8758"/>
                    <a:pt x="9281" y="9386"/>
                    <a:pt x="9234" y="10186"/>
                  </a:cubicBezTo>
                  <a:lnTo>
                    <a:pt x="9234" y="16564"/>
                  </a:lnTo>
                  <a:cubicBezTo>
                    <a:pt x="9234" y="17401"/>
                    <a:pt x="9919" y="18087"/>
                    <a:pt x="10757" y="18087"/>
                  </a:cubicBezTo>
                  <a:lnTo>
                    <a:pt x="117374" y="18087"/>
                  </a:lnTo>
                  <a:cubicBezTo>
                    <a:pt x="118212" y="18087"/>
                    <a:pt x="118897" y="17401"/>
                    <a:pt x="118897" y="16564"/>
                  </a:cubicBezTo>
                  <a:lnTo>
                    <a:pt x="118897" y="10186"/>
                  </a:lnTo>
                  <a:cubicBezTo>
                    <a:pt x="118850" y="9386"/>
                    <a:pt x="118183" y="8758"/>
                    <a:pt x="117374" y="8758"/>
                  </a:cubicBezTo>
                  <a:close/>
                </a:path>
              </a:pathLst>
            </a:custGeom>
            <a:solidFill>
              <a:srgbClr val="44B87B"/>
            </a:solidFill>
            <a:ln w="9508" cap="flat">
              <a:noFill/>
              <a:prstDash val="solid"/>
              <a:miter/>
            </a:ln>
          </p:spPr>
          <p:txBody>
            <a:bodyPr rtlCol="0" anchor="ctr"/>
            <a:lstStyle/>
            <a:p>
              <a:endParaRPr lang="en-US"/>
            </a:p>
          </p:txBody>
        </p:sp>
        <p:sp>
          <p:nvSpPr>
            <p:cNvPr id="73" name="Graphic 2">
              <a:extLst>
                <a:ext uri="{FF2B5EF4-FFF2-40B4-BE49-F238E27FC236}">
                  <a16:creationId xmlns:a16="http://schemas.microsoft.com/office/drawing/2014/main" id="{F09F36BB-DD29-A645-9498-F80071B880CE}"/>
                </a:ext>
              </a:extLst>
            </p:cNvPr>
            <p:cNvSpPr/>
            <p:nvPr/>
          </p:nvSpPr>
          <p:spPr>
            <a:xfrm>
              <a:off x="4751194" y="2849458"/>
              <a:ext cx="91576" cy="27796"/>
            </a:xfrm>
            <a:custGeom>
              <a:avLst/>
              <a:gdLst>
                <a:gd name="connsiteX0" fmla="*/ 80915 w 91576"/>
                <a:gd name="connsiteY0" fmla="*/ 27797 h 27796"/>
                <a:gd name="connsiteX1" fmla="*/ 10662 w 91576"/>
                <a:gd name="connsiteY1" fmla="*/ 27797 h 27796"/>
                <a:gd name="connsiteX2" fmla="*/ 0 w 91576"/>
                <a:gd name="connsiteY2" fmla="*/ 17135 h 27796"/>
                <a:gd name="connsiteX3" fmla="*/ 0 w 91576"/>
                <a:gd name="connsiteY3" fmla="*/ 10757 h 27796"/>
                <a:gd name="connsiteX4" fmla="*/ 10662 w 91576"/>
                <a:gd name="connsiteY4" fmla="*/ 0 h 27796"/>
                <a:gd name="connsiteX5" fmla="*/ 80915 w 91576"/>
                <a:gd name="connsiteY5" fmla="*/ 0 h 27796"/>
                <a:gd name="connsiteX6" fmla="*/ 91577 w 91576"/>
                <a:gd name="connsiteY6" fmla="*/ 10757 h 27796"/>
                <a:gd name="connsiteX7" fmla="*/ 91577 w 91576"/>
                <a:gd name="connsiteY7" fmla="*/ 17135 h 27796"/>
                <a:gd name="connsiteX8" fmla="*/ 80915 w 91576"/>
                <a:gd name="connsiteY8" fmla="*/ 27797 h 27796"/>
                <a:gd name="connsiteX9" fmla="*/ 10662 w 91576"/>
                <a:gd name="connsiteY9" fmla="*/ 9234 h 27796"/>
                <a:gd name="connsiteX10" fmla="*/ 9139 w 91576"/>
                <a:gd name="connsiteY10" fmla="*/ 10757 h 27796"/>
                <a:gd name="connsiteX11" fmla="*/ 9139 w 91576"/>
                <a:gd name="connsiteY11" fmla="*/ 17135 h 27796"/>
                <a:gd name="connsiteX12" fmla="*/ 10662 w 91576"/>
                <a:gd name="connsiteY12" fmla="*/ 18563 h 27796"/>
                <a:gd name="connsiteX13" fmla="*/ 80915 w 91576"/>
                <a:gd name="connsiteY13" fmla="*/ 18563 h 27796"/>
                <a:gd name="connsiteX14" fmla="*/ 82438 w 91576"/>
                <a:gd name="connsiteY14" fmla="*/ 17135 h 27796"/>
                <a:gd name="connsiteX15" fmla="*/ 82438 w 91576"/>
                <a:gd name="connsiteY15" fmla="*/ 10757 h 27796"/>
                <a:gd name="connsiteX16" fmla="*/ 80915 w 91576"/>
                <a:gd name="connsiteY16" fmla="*/ 9234 h 2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576" h="27796">
                  <a:moveTo>
                    <a:pt x="80915" y="27797"/>
                  </a:moveTo>
                  <a:lnTo>
                    <a:pt x="10662" y="27797"/>
                  </a:lnTo>
                  <a:cubicBezTo>
                    <a:pt x="4769" y="27797"/>
                    <a:pt x="0" y="23027"/>
                    <a:pt x="0" y="17135"/>
                  </a:cubicBezTo>
                  <a:lnTo>
                    <a:pt x="0" y="10757"/>
                  </a:lnTo>
                  <a:cubicBezTo>
                    <a:pt x="0" y="4855"/>
                    <a:pt x="4760" y="48"/>
                    <a:pt x="10662" y="0"/>
                  </a:cubicBezTo>
                  <a:lnTo>
                    <a:pt x="80915" y="0"/>
                  </a:lnTo>
                  <a:cubicBezTo>
                    <a:pt x="86817" y="48"/>
                    <a:pt x="91577" y="4855"/>
                    <a:pt x="91577" y="10757"/>
                  </a:cubicBezTo>
                  <a:lnTo>
                    <a:pt x="91577" y="17135"/>
                  </a:lnTo>
                  <a:cubicBezTo>
                    <a:pt x="91577" y="23027"/>
                    <a:pt x="86807" y="27797"/>
                    <a:pt x="80915" y="27797"/>
                  </a:cubicBezTo>
                  <a:close/>
                  <a:moveTo>
                    <a:pt x="10662" y="9234"/>
                  </a:moveTo>
                  <a:cubicBezTo>
                    <a:pt x="9824" y="9234"/>
                    <a:pt x="9139" y="9919"/>
                    <a:pt x="9139" y="10757"/>
                  </a:cubicBezTo>
                  <a:lnTo>
                    <a:pt x="9139" y="17135"/>
                  </a:lnTo>
                  <a:cubicBezTo>
                    <a:pt x="9186" y="17935"/>
                    <a:pt x="9853" y="18563"/>
                    <a:pt x="10662" y="18563"/>
                  </a:cubicBezTo>
                  <a:lnTo>
                    <a:pt x="80915" y="18563"/>
                  </a:lnTo>
                  <a:cubicBezTo>
                    <a:pt x="81724" y="18563"/>
                    <a:pt x="82390" y="17935"/>
                    <a:pt x="82438" y="17135"/>
                  </a:cubicBezTo>
                  <a:lnTo>
                    <a:pt x="82438" y="10757"/>
                  </a:lnTo>
                  <a:cubicBezTo>
                    <a:pt x="82438" y="9919"/>
                    <a:pt x="81753" y="9234"/>
                    <a:pt x="80915" y="9234"/>
                  </a:cubicBezTo>
                  <a:close/>
                </a:path>
              </a:pathLst>
            </a:custGeom>
            <a:solidFill>
              <a:srgbClr val="44B87B"/>
            </a:solidFill>
            <a:ln w="9508" cap="flat">
              <a:noFill/>
              <a:prstDash val="solid"/>
              <a:miter/>
            </a:ln>
          </p:spPr>
          <p:txBody>
            <a:bodyPr rtlCol="0" anchor="ctr"/>
            <a:lstStyle/>
            <a:p>
              <a:endParaRPr lang="en-US"/>
            </a:p>
          </p:txBody>
        </p:sp>
        <p:sp>
          <p:nvSpPr>
            <p:cNvPr id="74" name="Graphic 2">
              <a:extLst>
                <a:ext uri="{FF2B5EF4-FFF2-40B4-BE49-F238E27FC236}">
                  <a16:creationId xmlns:a16="http://schemas.microsoft.com/office/drawing/2014/main" id="{F09F36BB-DD29-A645-9498-F80071B880CE}"/>
                </a:ext>
              </a:extLst>
            </p:cNvPr>
            <p:cNvSpPr/>
            <p:nvPr/>
          </p:nvSpPr>
          <p:spPr>
            <a:xfrm>
              <a:off x="4721102" y="2595976"/>
              <a:ext cx="147249" cy="41675"/>
            </a:xfrm>
            <a:custGeom>
              <a:avLst/>
              <a:gdLst>
                <a:gd name="connsiteX0" fmla="*/ 73691 w 147249"/>
                <a:gd name="connsiteY0" fmla="*/ 41676 h 41675"/>
                <a:gd name="connsiteX1" fmla="*/ 1343 w 147249"/>
                <a:gd name="connsiteY1" fmla="*/ 7787 h 41675"/>
                <a:gd name="connsiteX2" fmla="*/ 1334 w 147249"/>
                <a:gd name="connsiteY2" fmla="*/ 1323 h 41675"/>
                <a:gd name="connsiteX3" fmla="*/ 1343 w 147249"/>
                <a:gd name="connsiteY3" fmla="*/ 1314 h 41675"/>
                <a:gd name="connsiteX4" fmla="*/ 7817 w 147249"/>
                <a:gd name="connsiteY4" fmla="*/ 1314 h 41675"/>
                <a:gd name="connsiteX5" fmla="*/ 128484 w 147249"/>
                <a:gd name="connsiteY5" fmla="*/ 12204 h 41675"/>
                <a:gd name="connsiteX6" fmla="*/ 139375 w 147249"/>
                <a:gd name="connsiteY6" fmla="*/ 1314 h 41675"/>
                <a:gd name="connsiteX7" fmla="*/ 145943 w 147249"/>
                <a:gd name="connsiteY7" fmla="*/ 1314 h 41675"/>
                <a:gd name="connsiteX8" fmla="*/ 145943 w 147249"/>
                <a:gd name="connsiteY8" fmla="*/ 7787 h 41675"/>
                <a:gd name="connsiteX9" fmla="*/ 73691 w 147249"/>
                <a:gd name="connsiteY9" fmla="*/ 41676 h 4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49" h="41675">
                  <a:moveTo>
                    <a:pt x="73691" y="41676"/>
                  </a:moveTo>
                  <a:cubicBezTo>
                    <a:pt x="45932" y="40838"/>
                    <a:pt x="19754" y="28577"/>
                    <a:pt x="1343" y="7787"/>
                  </a:cubicBezTo>
                  <a:cubicBezTo>
                    <a:pt x="-446" y="6007"/>
                    <a:pt x="-446" y="3113"/>
                    <a:pt x="1334" y="1323"/>
                  </a:cubicBezTo>
                  <a:cubicBezTo>
                    <a:pt x="1334" y="1323"/>
                    <a:pt x="1343" y="1314"/>
                    <a:pt x="1343" y="1314"/>
                  </a:cubicBezTo>
                  <a:cubicBezTo>
                    <a:pt x="3152" y="-428"/>
                    <a:pt x="6008" y="-428"/>
                    <a:pt x="7817" y="1314"/>
                  </a:cubicBezTo>
                  <a:cubicBezTo>
                    <a:pt x="38136" y="37640"/>
                    <a:pt x="92158" y="42514"/>
                    <a:pt x="128484" y="12204"/>
                  </a:cubicBezTo>
                  <a:cubicBezTo>
                    <a:pt x="132435" y="8901"/>
                    <a:pt x="136081" y="5264"/>
                    <a:pt x="139375" y="1314"/>
                  </a:cubicBezTo>
                  <a:cubicBezTo>
                    <a:pt x="141212" y="-438"/>
                    <a:pt x="144106" y="-438"/>
                    <a:pt x="145943" y="1314"/>
                  </a:cubicBezTo>
                  <a:cubicBezTo>
                    <a:pt x="147685" y="3122"/>
                    <a:pt x="147685" y="5978"/>
                    <a:pt x="145943" y="7787"/>
                  </a:cubicBezTo>
                  <a:cubicBezTo>
                    <a:pt x="127552" y="28549"/>
                    <a:pt x="101411" y="40810"/>
                    <a:pt x="73691" y="41676"/>
                  </a:cubicBezTo>
                  <a:close/>
                </a:path>
              </a:pathLst>
            </a:custGeom>
            <a:solidFill>
              <a:srgbClr val="44B87B"/>
            </a:solidFill>
            <a:ln w="9508" cap="flat">
              <a:noFill/>
              <a:prstDash val="solid"/>
              <a:miter/>
            </a:ln>
          </p:spPr>
          <p:txBody>
            <a:bodyPr rtlCol="0" anchor="ctr"/>
            <a:lstStyle/>
            <a:p>
              <a:endParaRPr lang="en-US"/>
            </a:p>
          </p:txBody>
        </p:sp>
        <p:sp>
          <p:nvSpPr>
            <p:cNvPr id="75" name="Graphic 2">
              <a:extLst>
                <a:ext uri="{FF2B5EF4-FFF2-40B4-BE49-F238E27FC236}">
                  <a16:creationId xmlns:a16="http://schemas.microsoft.com/office/drawing/2014/main" id="{F09F36BB-DD29-A645-9498-F80071B880CE}"/>
                </a:ext>
              </a:extLst>
            </p:cNvPr>
            <p:cNvSpPr/>
            <p:nvPr/>
          </p:nvSpPr>
          <p:spPr>
            <a:xfrm>
              <a:off x="4738955" y="2519516"/>
              <a:ext cx="29860" cy="29888"/>
            </a:xfrm>
            <a:custGeom>
              <a:avLst/>
              <a:gdLst>
                <a:gd name="connsiteX0" fmla="*/ 29849 w 29860"/>
                <a:gd name="connsiteY0" fmla="*/ 16088 h 29888"/>
                <a:gd name="connsiteX1" fmla="*/ 13809 w 29860"/>
                <a:gd name="connsiteY1" fmla="*/ 29843 h 29888"/>
                <a:gd name="connsiteX2" fmla="*/ 44 w 29860"/>
                <a:gd name="connsiteY2" fmla="*/ 13803 h 29888"/>
                <a:gd name="connsiteX3" fmla="*/ 14999 w 29860"/>
                <a:gd name="connsiteY3" fmla="*/ 0 h 29888"/>
                <a:gd name="connsiteX4" fmla="*/ 29849 w 29860"/>
                <a:gd name="connsiteY4" fmla="*/ 16088 h 2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0" h="29888">
                  <a:moveTo>
                    <a:pt x="29849" y="16088"/>
                  </a:moveTo>
                  <a:cubicBezTo>
                    <a:pt x="29221" y="24322"/>
                    <a:pt x="22034" y="30481"/>
                    <a:pt x="13809" y="29843"/>
                  </a:cubicBezTo>
                  <a:cubicBezTo>
                    <a:pt x="5575" y="29215"/>
                    <a:pt x="-584" y="22037"/>
                    <a:pt x="44" y="13803"/>
                  </a:cubicBezTo>
                  <a:cubicBezTo>
                    <a:pt x="644" y="5997"/>
                    <a:pt x="7165" y="-29"/>
                    <a:pt x="14999" y="0"/>
                  </a:cubicBezTo>
                  <a:cubicBezTo>
                    <a:pt x="23538" y="362"/>
                    <a:pt x="30173" y="7549"/>
                    <a:pt x="29849" y="16088"/>
                  </a:cubicBezTo>
                  <a:close/>
                </a:path>
              </a:pathLst>
            </a:custGeom>
            <a:solidFill>
              <a:srgbClr val="44B87B"/>
            </a:solidFill>
            <a:ln w="9508" cap="flat">
              <a:noFill/>
              <a:prstDash val="solid"/>
              <a:miter/>
            </a:ln>
          </p:spPr>
          <p:txBody>
            <a:bodyPr rtlCol="0" anchor="ctr"/>
            <a:lstStyle/>
            <a:p>
              <a:endParaRPr lang="en-US"/>
            </a:p>
          </p:txBody>
        </p:sp>
        <p:sp>
          <p:nvSpPr>
            <p:cNvPr id="76" name="Graphic 2">
              <a:extLst>
                <a:ext uri="{FF2B5EF4-FFF2-40B4-BE49-F238E27FC236}">
                  <a16:creationId xmlns:a16="http://schemas.microsoft.com/office/drawing/2014/main" id="{F09F36BB-DD29-A645-9498-F80071B880CE}"/>
                </a:ext>
              </a:extLst>
            </p:cNvPr>
            <p:cNvSpPr/>
            <p:nvPr/>
          </p:nvSpPr>
          <p:spPr>
            <a:xfrm>
              <a:off x="4823297" y="2519516"/>
              <a:ext cx="29859" cy="29888"/>
            </a:xfrm>
            <a:custGeom>
              <a:avLst/>
              <a:gdLst>
                <a:gd name="connsiteX0" fmla="*/ 29849 w 29859"/>
                <a:gd name="connsiteY0" fmla="*/ 16088 h 29888"/>
                <a:gd name="connsiteX1" fmla="*/ 13809 w 29859"/>
                <a:gd name="connsiteY1" fmla="*/ 29843 h 29888"/>
                <a:gd name="connsiteX2" fmla="*/ 44 w 29859"/>
                <a:gd name="connsiteY2" fmla="*/ 13803 h 29888"/>
                <a:gd name="connsiteX3" fmla="*/ 14904 w 29859"/>
                <a:gd name="connsiteY3" fmla="*/ 0 h 29888"/>
                <a:gd name="connsiteX4" fmla="*/ 29849 w 29859"/>
                <a:gd name="connsiteY4" fmla="*/ 16069 h 29888"/>
                <a:gd name="connsiteX5" fmla="*/ 29849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9" y="16088"/>
                  </a:moveTo>
                  <a:cubicBezTo>
                    <a:pt x="29221" y="24322"/>
                    <a:pt x="22034" y="30481"/>
                    <a:pt x="13809" y="29843"/>
                  </a:cubicBezTo>
                  <a:cubicBezTo>
                    <a:pt x="5575" y="29215"/>
                    <a:pt x="-584" y="22037"/>
                    <a:pt x="44" y="13803"/>
                  </a:cubicBezTo>
                  <a:cubicBezTo>
                    <a:pt x="644" y="6035"/>
                    <a:pt x="7107" y="19"/>
                    <a:pt x="14904" y="0"/>
                  </a:cubicBezTo>
                  <a:cubicBezTo>
                    <a:pt x="23471" y="314"/>
                    <a:pt x="30164" y="7501"/>
                    <a:pt x="29849" y="16069"/>
                  </a:cubicBezTo>
                  <a:cubicBezTo>
                    <a:pt x="29849" y="16078"/>
                    <a:pt x="29849" y="16078"/>
                    <a:pt x="29849" y="16088"/>
                  </a:cubicBezTo>
                  <a:close/>
                </a:path>
              </a:pathLst>
            </a:custGeom>
            <a:solidFill>
              <a:srgbClr val="44B87B"/>
            </a:solidFill>
            <a:ln w="9508" cap="flat">
              <a:noFill/>
              <a:prstDash val="solid"/>
              <a:miter/>
            </a:ln>
          </p:spPr>
          <p:txBody>
            <a:bodyPr rtlCol="0" anchor="ctr"/>
            <a:lstStyle/>
            <a:p>
              <a:endParaRPr lang="en-US"/>
            </a:p>
          </p:txBody>
        </p:sp>
      </p:grpSp>
      <p:grpSp>
        <p:nvGrpSpPr>
          <p:cNvPr id="215" name="Group 214">
            <a:extLst>
              <a:ext uri="{FF2B5EF4-FFF2-40B4-BE49-F238E27FC236}">
                <a16:creationId xmlns:a16="http://schemas.microsoft.com/office/drawing/2014/main" id="{1ABF51E3-5CEF-8C4B-981E-4A402B424404}"/>
              </a:ext>
            </a:extLst>
          </p:cNvPr>
          <p:cNvGrpSpPr/>
          <p:nvPr/>
        </p:nvGrpSpPr>
        <p:grpSpPr>
          <a:xfrm>
            <a:off x="6391438" y="1424203"/>
            <a:ext cx="785219" cy="872811"/>
            <a:chOff x="6222132" y="1240109"/>
            <a:chExt cx="433513" cy="481872"/>
          </a:xfrm>
        </p:grpSpPr>
        <p:sp>
          <p:nvSpPr>
            <p:cNvPr id="185" name="Graphic 2">
              <a:extLst>
                <a:ext uri="{FF2B5EF4-FFF2-40B4-BE49-F238E27FC236}">
                  <a16:creationId xmlns:a16="http://schemas.microsoft.com/office/drawing/2014/main" id="{F09F36BB-DD29-A645-9498-F80071B880CE}"/>
                </a:ext>
              </a:extLst>
            </p:cNvPr>
            <p:cNvSpPr/>
            <p:nvPr/>
          </p:nvSpPr>
          <p:spPr>
            <a:xfrm>
              <a:off x="6315517" y="1313218"/>
              <a:ext cx="340128" cy="408763"/>
            </a:xfrm>
            <a:custGeom>
              <a:avLst/>
              <a:gdLst>
                <a:gd name="connsiteX0" fmla="*/ 340128 w 340128"/>
                <a:gd name="connsiteY0" fmla="*/ 408763 h 408763"/>
                <a:gd name="connsiteX1" fmla="*/ 0 w 340128"/>
                <a:gd name="connsiteY1" fmla="*/ 408763 h 408763"/>
                <a:gd name="connsiteX2" fmla="*/ 179441 w 340128"/>
                <a:gd name="connsiteY2" fmla="*/ 0 h 408763"/>
                <a:gd name="connsiteX3" fmla="*/ 18277 w 340128"/>
                <a:gd name="connsiteY3" fmla="*/ 396769 h 408763"/>
                <a:gd name="connsiteX4" fmla="*/ 322898 w 340128"/>
                <a:gd name="connsiteY4" fmla="*/ 396769 h 408763"/>
                <a:gd name="connsiteX5" fmla="*/ 179250 w 340128"/>
                <a:gd name="connsiteY5" fmla="*/ 31224 h 4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128" h="408763">
                  <a:moveTo>
                    <a:pt x="340128" y="408763"/>
                  </a:moveTo>
                  <a:lnTo>
                    <a:pt x="0" y="408763"/>
                  </a:lnTo>
                  <a:lnTo>
                    <a:pt x="179441" y="0"/>
                  </a:lnTo>
                  <a:close/>
                  <a:moveTo>
                    <a:pt x="18277" y="396769"/>
                  </a:moveTo>
                  <a:lnTo>
                    <a:pt x="322898" y="396769"/>
                  </a:lnTo>
                  <a:lnTo>
                    <a:pt x="179250" y="31224"/>
                  </a:lnTo>
                  <a:close/>
                </a:path>
              </a:pathLst>
            </a:custGeom>
            <a:solidFill>
              <a:srgbClr val="EA975C"/>
            </a:solidFill>
            <a:ln w="9508" cap="flat">
              <a:noFill/>
              <a:prstDash val="solid"/>
              <a:miter/>
            </a:ln>
          </p:spPr>
          <p:txBody>
            <a:bodyPr rtlCol="0" anchor="ctr"/>
            <a:lstStyle/>
            <a:p>
              <a:endParaRPr lang="en-US"/>
            </a:p>
          </p:txBody>
        </p:sp>
        <p:sp>
          <p:nvSpPr>
            <p:cNvPr id="186" name="Graphic 2">
              <a:extLst>
                <a:ext uri="{FF2B5EF4-FFF2-40B4-BE49-F238E27FC236}">
                  <a16:creationId xmlns:a16="http://schemas.microsoft.com/office/drawing/2014/main" id="{F09F36BB-DD29-A645-9498-F80071B880CE}"/>
                </a:ext>
              </a:extLst>
            </p:cNvPr>
            <p:cNvSpPr/>
            <p:nvPr/>
          </p:nvSpPr>
          <p:spPr>
            <a:xfrm>
              <a:off x="6498480" y="1241917"/>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EA975C"/>
            </a:solidFill>
            <a:ln w="9508" cap="flat">
              <a:noFill/>
              <a:prstDash val="solid"/>
              <a:miter/>
            </a:ln>
          </p:spPr>
          <p:txBody>
            <a:bodyPr rtlCol="0" anchor="ctr"/>
            <a:lstStyle/>
            <a:p>
              <a:endParaRPr lang="en-US"/>
            </a:p>
          </p:txBody>
        </p:sp>
        <p:sp>
          <p:nvSpPr>
            <p:cNvPr id="187" name="Graphic 2">
              <a:extLst>
                <a:ext uri="{FF2B5EF4-FFF2-40B4-BE49-F238E27FC236}">
                  <a16:creationId xmlns:a16="http://schemas.microsoft.com/office/drawing/2014/main" id="{F09F36BB-DD29-A645-9498-F80071B880CE}"/>
                </a:ext>
              </a:extLst>
            </p:cNvPr>
            <p:cNvSpPr/>
            <p:nvPr/>
          </p:nvSpPr>
          <p:spPr>
            <a:xfrm>
              <a:off x="6490103" y="1240109"/>
              <a:ext cx="9519" cy="103111"/>
            </a:xfrm>
            <a:custGeom>
              <a:avLst/>
              <a:gdLst>
                <a:gd name="connsiteX0" fmla="*/ 4569 w 9519"/>
                <a:gd name="connsiteY0" fmla="*/ 103095 h 103111"/>
                <a:gd name="connsiteX1" fmla="*/ 0 w 9519"/>
                <a:gd name="connsiteY1" fmla="*/ 98526 h 103111"/>
                <a:gd name="connsiteX2" fmla="*/ 0 w 9519"/>
                <a:gd name="connsiteY2" fmla="*/ 4760 h 103111"/>
                <a:gd name="connsiteX3" fmla="*/ 4760 w 9519"/>
                <a:gd name="connsiteY3" fmla="*/ 0 h 103111"/>
                <a:gd name="connsiteX4" fmla="*/ 9519 w 9519"/>
                <a:gd name="connsiteY4" fmla="*/ 4760 h 103111"/>
                <a:gd name="connsiteX5" fmla="*/ 9519 w 9519"/>
                <a:gd name="connsiteY5" fmla="*/ 98526 h 103111"/>
                <a:gd name="connsiteX6" fmla="*/ 4969 w 9519"/>
                <a:gd name="connsiteY6" fmla="*/ 103111 h 103111"/>
                <a:gd name="connsiteX7" fmla="*/ 4569 w 9519"/>
                <a:gd name="connsiteY7" fmla="*/ 103095 h 10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 h="103111">
                  <a:moveTo>
                    <a:pt x="4569" y="103095"/>
                  </a:moveTo>
                  <a:cubicBezTo>
                    <a:pt x="2047" y="103095"/>
                    <a:pt x="0" y="101049"/>
                    <a:pt x="0" y="98526"/>
                  </a:cubicBezTo>
                  <a:lnTo>
                    <a:pt x="0" y="4760"/>
                  </a:lnTo>
                  <a:cubicBezTo>
                    <a:pt x="0" y="2131"/>
                    <a:pt x="2132" y="0"/>
                    <a:pt x="4760" y="0"/>
                  </a:cubicBezTo>
                  <a:cubicBezTo>
                    <a:pt x="7387" y="0"/>
                    <a:pt x="9519" y="2131"/>
                    <a:pt x="9519" y="4760"/>
                  </a:cubicBezTo>
                  <a:lnTo>
                    <a:pt x="9519" y="98526"/>
                  </a:lnTo>
                  <a:cubicBezTo>
                    <a:pt x="9529" y="101049"/>
                    <a:pt x="7492" y="103102"/>
                    <a:pt x="4969" y="103111"/>
                  </a:cubicBezTo>
                  <a:cubicBezTo>
                    <a:pt x="4836" y="103111"/>
                    <a:pt x="4703" y="103106"/>
                    <a:pt x="4569" y="103095"/>
                  </a:cubicBezTo>
                  <a:close/>
                </a:path>
              </a:pathLst>
            </a:custGeom>
            <a:solidFill>
              <a:srgbClr val="EA975C"/>
            </a:solidFill>
            <a:ln w="9508" cap="flat">
              <a:noFill/>
              <a:prstDash val="solid"/>
              <a:miter/>
            </a:ln>
          </p:spPr>
          <p:txBody>
            <a:bodyPr rtlCol="0" anchor="ctr"/>
            <a:lstStyle/>
            <a:p>
              <a:endParaRPr lang="en-US"/>
            </a:p>
          </p:txBody>
        </p:sp>
        <p:sp>
          <p:nvSpPr>
            <p:cNvPr id="188" name="Graphic 2">
              <a:extLst>
                <a:ext uri="{FF2B5EF4-FFF2-40B4-BE49-F238E27FC236}">
                  <a16:creationId xmlns:a16="http://schemas.microsoft.com/office/drawing/2014/main" id="{F09F36BB-DD29-A645-9498-F80071B880CE}"/>
                </a:ext>
              </a:extLst>
            </p:cNvPr>
            <p:cNvSpPr/>
            <p:nvPr/>
          </p:nvSpPr>
          <p:spPr>
            <a:xfrm>
              <a:off x="6445457" y="1429259"/>
              <a:ext cx="100239" cy="42742"/>
            </a:xfrm>
            <a:custGeom>
              <a:avLst/>
              <a:gdLst>
                <a:gd name="connsiteX0" fmla="*/ 88054 w 100239"/>
                <a:gd name="connsiteY0" fmla="*/ 42742 h 42742"/>
                <a:gd name="connsiteX1" fmla="*/ 69301 w 100239"/>
                <a:gd name="connsiteY1" fmla="*/ 21895 h 42742"/>
                <a:gd name="connsiteX2" fmla="*/ 57688 w 100239"/>
                <a:gd name="connsiteY2" fmla="*/ 31224 h 42742"/>
                <a:gd name="connsiteX3" fmla="*/ 45979 w 100239"/>
                <a:gd name="connsiteY3" fmla="*/ 13803 h 42742"/>
                <a:gd name="connsiteX4" fmla="*/ 24941 w 100239"/>
                <a:gd name="connsiteY4" fmla="*/ 32461 h 42742"/>
                <a:gd name="connsiteX5" fmla="*/ 0 w 100239"/>
                <a:gd name="connsiteY5" fmla="*/ 19705 h 42742"/>
                <a:gd name="connsiteX6" fmla="*/ 4189 w 100239"/>
                <a:gd name="connsiteY6" fmla="*/ 11518 h 42742"/>
                <a:gd name="connsiteX7" fmla="*/ 23513 w 100239"/>
                <a:gd name="connsiteY7" fmla="*/ 21419 h 42742"/>
                <a:gd name="connsiteX8" fmla="*/ 47788 w 100239"/>
                <a:gd name="connsiteY8" fmla="*/ 0 h 42742"/>
                <a:gd name="connsiteX9" fmla="*/ 59782 w 100239"/>
                <a:gd name="connsiteY9" fmla="*/ 17801 h 42742"/>
                <a:gd name="connsiteX10" fmla="*/ 70349 w 100239"/>
                <a:gd name="connsiteY10" fmla="*/ 9329 h 42742"/>
                <a:gd name="connsiteX11" fmla="*/ 90910 w 100239"/>
                <a:gd name="connsiteY11" fmla="*/ 32176 h 42742"/>
                <a:gd name="connsiteX12" fmla="*/ 97384 w 100239"/>
                <a:gd name="connsiteY12" fmla="*/ 30081 h 42742"/>
                <a:gd name="connsiteX13" fmla="*/ 100239 w 100239"/>
                <a:gd name="connsiteY13" fmla="*/ 38839 h 42742"/>
                <a:gd name="connsiteX14" fmla="*/ 88054 w 100239"/>
                <a:gd name="connsiteY14" fmla="*/ 42742 h 4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239" h="42742">
                  <a:moveTo>
                    <a:pt x="88054" y="42742"/>
                  </a:moveTo>
                  <a:lnTo>
                    <a:pt x="69301" y="21895"/>
                  </a:lnTo>
                  <a:lnTo>
                    <a:pt x="57688" y="31224"/>
                  </a:lnTo>
                  <a:lnTo>
                    <a:pt x="45979" y="13803"/>
                  </a:lnTo>
                  <a:lnTo>
                    <a:pt x="24941" y="32461"/>
                  </a:lnTo>
                  <a:lnTo>
                    <a:pt x="0" y="19705"/>
                  </a:lnTo>
                  <a:lnTo>
                    <a:pt x="4189" y="11518"/>
                  </a:lnTo>
                  <a:lnTo>
                    <a:pt x="23513" y="21419"/>
                  </a:lnTo>
                  <a:lnTo>
                    <a:pt x="47788" y="0"/>
                  </a:lnTo>
                  <a:lnTo>
                    <a:pt x="59782" y="17801"/>
                  </a:lnTo>
                  <a:lnTo>
                    <a:pt x="70349" y="9329"/>
                  </a:lnTo>
                  <a:lnTo>
                    <a:pt x="90910" y="32176"/>
                  </a:lnTo>
                  <a:lnTo>
                    <a:pt x="97384" y="30081"/>
                  </a:lnTo>
                  <a:lnTo>
                    <a:pt x="100239" y="38839"/>
                  </a:lnTo>
                  <a:lnTo>
                    <a:pt x="88054" y="42742"/>
                  </a:lnTo>
                  <a:close/>
                </a:path>
              </a:pathLst>
            </a:custGeom>
            <a:solidFill>
              <a:srgbClr val="EA975C"/>
            </a:solidFill>
            <a:ln w="9508" cap="flat">
              <a:noFill/>
              <a:prstDash val="solid"/>
              <a:miter/>
            </a:ln>
          </p:spPr>
          <p:txBody>
            <a:bodyPr rtlCol="0" anchor="ctr"/>
            <a:lstStyle/>
            <a:p>
              <a:endParaRPr lang="en-US"/>
            </a:p>
          </p:txBody>
        </p:sp>
        <p:sp>
          <p:nvSpPr>
            <p:cNvPr id="189" name="Graphic 2">
              <a:extLst>
                <a:ext uri="{FF2B5EF4-FFF2-40B4-BE49-F238E27FC236}">
                  <a16:creationId xmlns:a16="http://schemas.microsoft.com/office/drawing/2014/main" id="{F09F36BB-DD29-A645-9498-F80071B880CE}"/>
                </a:ext>
              </a:extLst>
            </p:cNvPr>
            <p:cNvSpPr/>
            <p:nvPr/>
          </p:nvSpPr>
          <p:spPr>
            <a:xfrm>
              <a:off x="6222132" y="1420311"/>
              <a:ext cx="181535" cy="301384"/>
            </a:xfrm>
            <a:custGeom>
              <a:avLst/>
              <a:gdLst>
                <a:gd name="connsiteX0" fmla="*/ 17992 w 181535"/>
                <a:gd name="connsiteY0" fmla="*/ 289675 h 301384"/>
                <a:gd name="connsiteX1" fmla="*/ 131463 w 181535"/>
                <a:gd name="connsiteY1" fmla="*/ 31414 h 301384"/>
                <a:gd name="connsiteX2" fmla="*/ 172016 w 181535"/>
                <a:gd name="connsiteY2" fmla="*/ 134700 h 301384"/>
                <a:gd name="connsiteX3" fmla="*/ 181535 w 181535"/>
                <a:gd name="connsiteY3" fmla="*/ 125180 h 301384"/>
                <a:gd name="connsiteX4" fmla="*/ 132320 w 181535"/>
                <a:gd name="connsiteY4" fmla="*/ 0 h 301384"/>
                <a:gd name="connsiteX5" fmla="*/ 0 w 181535"/>
                <a:gd name="connsiteY5" fmla="*/ 301384 h 301384"/>
                <a:gd name="connsiteX6" fmla="*/ 156309 w 181535"/>
                <a:gd name="connsiteY6" fmla="*/ 301384 h 301384"/>
                <a:gd name="connsiteX7" fmla="*/ 154690 w 181535"/>
                <a:gd name="connsiteY7" fmla="*/ 289390 h 301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535" h="301384">
                  <a:moveTo>
                    <a:pt x="17992" y="289675"/>
                  </a:moveTo>
                  <a:lnTo>
                    <a:pt x="131463" y="31414"/>
                  </a:lnTo>
                  <a:lnTo>
                    <a:pt x="172016" y="134700"/>
                  </a:lnTo>
                  <a:cubicBezTo>
                    <a:pt x="174929" y="131278"/>
                    <a:pt x="178117" y="128095"/>
                    <a:pt x="181535" y="125180"/>
                  </a:cubicBezTo>
                  <a:lnTo>
                    <a:pt x="132320" y="0"/>
                  </a:lnTo>
                  <a:lnTo>
                    <a:pt x="0" y="301384"/>
                  </a:lnTo>
                  <a:lnTo>
                    <a:pt x="156309" y="301384"/>
                  </a:lnTo>
                  <a:cubicBezTo>
                    <a:pt x="155252" y="297472"/>
                    <a:pt x="154709" y="293445"/>
                    <a:pt x="154690" y="289390"/>
                  </a:cubicBezTo>
                  <a:close/>
                </a:path>
              </a:pathLst>
            </a:custGeom>
            <a:solidFill>
              <a:srgbClr val="EA975C"/>
            </a:solidFill>
            <a:ln w="9508" cap="flat">
              <a:noFill/>
              <a:prstDash val="solid"/>
              <a:miter/>
            </a:ln>
          </p:spPr>
          <p:txBody>
            <a:bodyPr rtlCol="0" anchor="ctr"/>
            <a:lstStyle/>
            <a:p>
              <a:endParaRPr lang="en-US"/>
            </a:p>
          </p:txBody>
        </p:sp>
        <p:sp>
          <p:nvSpPr>
            <p:cNvPr id="190" name="Graphic 2">
              <a:extLst>
                <a:ext uri="{FF2B5EF4-FFF2-40B4-BE49-F238E27FC236}">
                  <a16:creationId xmlns:a16="http://schemas.microsoft.com/office/drawing/2014/main" id="{F09F36BB-DD29-A645-9498-F80071B880CE}"/>
                </a:ext>
              </a:extLst>
            </p:cNvPr>
            <p:cNvSpPr/>
            <p:nvPr/>
          </p:nvSpPr>
          <p:spPr>
            <a:xfrm>
              <a:off x="6311328" y="1512173"/>
              <a:ext cx="83294" cy="35031"/>
            </a:xfrm>
            <a:custGeom>
              <a:avLst/>
              <a:gdLst>
                <a:gd name="connsiteX0" fmla="*/ 65684 w 83294"/>
                <a:gd name="connsiteY0" fmla="*/ 35031 h 35031"/>
                <a:gd name="connsiteX1" fmla="*/ 57212 w 83294"/>
                <a:gd name="connsiteY1" fmla="*/ 23418 h 35031"/>
                <a:gd name="connsiteX2" fmla="*/ 48644 w 83294"/>
                <a:gd name="connsiteY2" fmla="*/ 31795 h 35031"/>
                <a:gd name="connsiteX3" fmla="*/ 32651 w 83294"/>
                <a:gd name="connsiteY3" fmla="*/ 15326 h 35031"/>
                <a:gd name="connsiteX4" fmla="*/ 22180 w 83294"/>
                <a:gd name="connsiteY4" fmla="*/ 34175 h 35031"/>
                <a:gd name="connsiteX5" fmla="*/ 0 w 83294"/>
                <a:gd name="connsiteY5" fmla="*/ 20372 h 35031"/>
                <a:gd name="connsiteX6" fmla="*/ 4855 w 83294"/>
                <a:gd name="connsiteY6" fmla="*/ 12566 h 35031"/>
                <a:gd name="connsiteX7" fmla="*/ 18849 w 83294"/>
                <a:gd name="connsiteY7" fmla="*/ 21323 h 35031"/>
                <a:gd name="connsiteX8" fmla="*/ 30557 w 83294"/>
                <a:gd name="connsiteY8" fmla="*/ 0 h 35031"/>
                <a:gd name="connsiteX9" fmla="*/ 48835 w 83294"/>
                <a:gd name="connsiteY9" fmla="*/ 18753 h 35031"/>
                <a:gd name="connsiteX10" fmla="*/ 58354 w 83294"/>
                <a:gd name="connsiteY10" fmla="*/ 9424 h 35031"/>
                <a:gd name="connsiteX11" fmla="*/ 68730 w 83294"/>
                <a:gd name="connsiteY11" fmla="*/ 23608 h 35031"/>
                <a:gd name="connsiteX12" fmla="*/ 79582 w 83294"/>
                <a:gd name="connsiteY12" fmla="*/ 18753 h 35031"/>
                <a:gd name="connsiteX13" fmla="*/ 83295 w 83294"/>
                <a:gd name="connsiteY13" fmla="*/ 27225 h 35031"/>
                <a:gd name="connsiteX14" fmla="*/ 65684 w 83294"/>
                <a:gd name="connsiteY14" fmla="*/ 35031 h 3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294" h="35031">
                  <a:moveTo>
                    <a:pt x="65684" y="35031"/>
                  </a:moveTo>
                  <a:lnTo>
                    <a:pt x="57212" y="23418"/>
                  </a:lnTo>
                  <a:lnTo>
                    <a:pt x="48644" y="31795"/>
                  </a:lnTo>
                  <a:lnTo>
                    <a:pt x="32651" y="15326"/>
                  </a:lnTo>
                  <a:lnTo>
                    <a:pt x="22180" y="34175"/>
                  </a:lnTo>
                  <a:lnTo>
                    <a:pt x="0" y="20372"/>
                  </a:lnTo>
                  <a:lnTo>
                    <a:pt x="4855" y="12566"/>
                  </a:lnTo>
                  <a:lnTo>
                    <a:pt x="18849" y="21323"/>
                  </a:lnTo>
                  <a:lnTo>
                    <a:pt x="30557" y="0"/>
                  </a:lnTo>
                  <a:lnTo>
                    <a:pt x="48835" y="18753"/>
                  </a:lnTo>
                  <a:lnTo>
                    <a:pt x="58354" y="9424"/>
                  </a:lnTo>
                  <a:lnTo>
                    <a:pt x="68730" y="23608"/>
                  </a:lnTo>
                  <a:lnTo>
                    <a:pt x="79582" y="18753"/>
                  </a:lnTo>
                  <a:lnTo>
                    <a:pt x="83295" y="27225"/>
                  </a:lnTo>
                  <a:lnTo>
                    <a:pt x="65684" y="35031"/>
                  </a:lnTo>
                  <a:close/>
                </a:path>
              </a:pathLst>
            </a:custGeom>
            <a:solidFill>
              <a:srgbClr val="EA975C"/>
            </a:solidFill>
            <a:ln w="9508" cap="flat">
              <a:noFill/>
              <a:prstDash val="solid"/>
              <a:miter/>
            </a:ln>
          </p:spPr>
          <p:txBody>
            <a:bodyPr rtlCol="0" anchor="ctr"/>
            <a:lstStyle/>
            <a:p>
              <a:endParaRPr lang="en-US"/>
            </a:p>
          </p:txBody>
        </p:sp>
      </p:grpSp>
      <p:grpSp>
        <p:nvGrpSpPr>
          <p:cNvPr id="217" name="Group 216">
            <a:extLst>
              <a:ext uri="{FF2B5EF4-FFF2-40B4-BE49-F238E27FC236}">
                <a16:creationId xmlns:a16="http://schemas.microsoft.com/office/drawing/2014/main" id="{97B69DCC-7DA3-2F41-9928-3512DD8B66FE}"/>
              </a:ext>
            </a:extLst>
          </p:cNvPr>
          <p:cNvGrpSpPr/>
          <p:nvPr/>
        </p:nvGrpSpPr>
        <p:grpSpPr>
          <a:xfrm>
            <a:off x="9544157" y="1458342"/>
            <a:ext cx="763411" cy="925229"/>
            <a:chOff x="7962722" y="1258957"/>
            <a:chExt cx="421473" cy="510811"/>
          </a:xfrm>
        </p:grpSpPr>
        <p:sp>
          <p:nvSpPr>
            <p:cNvPr id="191" name="Graphic 2">
              <a:extLst>
                <a:ext uri="{FF2B5EF4-FFF2-40B4-BE49-F238E27FC236}">
                  <a16:creationId xmlns:a16="http://schemas.microsoft.com/office/drawing/2014/main" id="{F09F36BB-DD29-A645-9498-F80071B880CE}"/>
                </a:ext>
              </a:extLst>
            </p:cNvPr>
            <p:cNvSpPr/>
            <p:nvPr/>
          </p:nvSpPr>
          <p:spPr>
            <a:xfrm>
              <a:off x="8027486" y="1518456"/>
              <a:ext cx="297862" cy="251312"/>
            </a:xfrm>
            <a:custGeom>
              <a:avLst/>
              <a:gdLst>
                <a:gd name="connsiteX0" fmla="*/ 288247 w 297862"/>
                <a:gd name="connsiteY0" fmla="*/ 121943 h 251312"/>
                <a:gd name="connsiteX1" fmla="*/ 288247 w 297862"/>
                <a:gd name="connsiteY1" fmla="*/ 222754 h 251312"/>
                <a:gd name="connsiteX2" fmla="*/ 269209 w 297862"/>
                <a:gd name="connsiteY2" fmla="*/ 241793 h 251312"/>
                <a:gd name="connsiteX3" fmla="*/ 28558 w 297862"/>
                <a:gd name="connsiteY3" fmla="*/ 241793 h 251312"/>
                <a:gd name="connsiteX4" fmla="*/ 9519 w 297862"/>
                <a:gd name="connsiteY4" fmla="*/ 222754 h 251312"/>
                <a:gd name="connsiteX5" fmla="*/ 9519 w 297862"/>
                <a:gd name="connsiteY5" fmla="*/ 1904 h 251312"/>
                <a:gd name="connsiteX6" fmla="*/ 0 w 297862"/>
                <a:gd name="connsiteY6" fmla="*/ 0 h 251312"/>
                <a:gd name="connsiteX7" fmla="*/ 0 w 297862"/>
                <a:gd name="connsiteY7" fmla="*/ 222754 h 251312"/>
                <a:gd name="connsiteX8" fmla="*/ 28558 w 297862"/>
                <a:gd name="connsiteY8" fmla="*/ 251312 h 251312"/>
                <a:gd name="connsiteX9" fmla="*/ 269304 w 297862"/>
                <a:gd name="connsiteY9" fmla="*/ 251312 h 251312"/>
                <a:gd name="connsiteX10" fmla="*/ 297862 w 297862"/>
                <a:gd name="connsiteY10" fmla="*/ 222754 h 251312"/>
                <a:gd name="connsiteX11" fmla="*/ 297862 w 297862"/>
                <a:gd name="connsiteY11" fmla="*/ 116137 h 251312"/>
                <a:gd name="connsiteX12" fmla="*/ 288247 w 297862"/>
                <a:gd name="connsiteY12" fmla="*/ 121943 h 25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862" h="251312">
                  <a:moveTo>
                    <a:pt x="288247" y="121943"/>
                  </a:moveTo>
                  <a:lnTo>
                    <a:pt x="288247" y="222754"/>
                  </a:lnTo>
                  <a:cubicBezTo>
                    <a:pt x="288247" y="233273"/>
                    <a:pt x="279727" y="241793"/>
                    <a:pt x="269209" y="241793"/>
                  </a:cubicBezTo>
                  <a:lnTo>
                    <a:pt x="28558" y="241793"/>
                  </a:lnTo>
                  <a:cubicBezTo>
                    <a:pt x="18039" y="241793"/>
                    <a:pt x="9519" y="233273"/>
                    <a:pt x="9519" y="222754"/>
                  </a:cubicBezTo>
                  <a:lnTo>
                    <a:pt x="9519" y="1904"/>
                  </a:lnTo>
                  <a:cubicBezTo>
                    <a:pt x="6283" y="1612"/>
                    <a:pt x="3094" y="974"/>
                    <a:pt x="0" y="0"/>
                  </a:cubicBezTo>
                  <a:lnTo>
                    <a:pt x="0" y="222754"/>
                  </a:lnTo>
                  <a:cubicBezTo>
                    <a:pt x="0" y="238528"/>
                    <a:pt x="12785" y="251312"/>
                    <a:pt x="28558" y="251312"/>
                  </a:cubicBezTo>
                  <a:lnTo>
                    <a:pt x="269304" y="251312"/>
                  </a:lnTo>
                  <a:cubicBezTo>
                    <a:pt x="285077" y="251312"/>
                    <a:pt x="297862" y="238528"/>
                    <a:pt x="297862" y="222754"/>
                  </a:cubicBezTo>
                  <a:lnTo>
                    <a:pt x="297862" y="116137"/>
                  </a:lnTo>
                  <a:cubicBezTo>
                    <a:pt x="294930" y="118491"/>
                    <a:pt x="291693" y="120443"/>
                    <a:pt x="288247" y="121943"/>
                  </a:cubicBezTo>
                  <a:close/>
                </a:path>
              </a:pathLst>
            </a:custGeom>
            <a:solidFill>
              <a:srgbClr val="EA975C"/>
            </a:solidFill>
            <a:ln w="9508" cap="flat">
              <a:noFill/>
              <a:prstDash val="solid"/>
              <a:miter/>
            </a:ln>
          </p:spPr>
          <p:txBody>
            <a:bodyPr rtlCol="0" anchor="ctr"/>
            <a:lstStyle/>
            <a:p>
              <a:endParaRPr lang="en-US"/>
            </a:p>
          </p:txBody>
        </p:sp>
        <p:sp>
          <p:nvSpPr>
            <p:cNvPr id="192" name="Graphic 2">
              <a:extLst>
                <a:ext uri="{FF2B5EF4-FFF2-40B4-BE49-F238E27FC236}">
                  <a16:creationId xmlns:a16="http://schemas.microsoft.com/office/drawing/2014/main" id="{F09F36BB-DD29-A645-9498-F80071B880CE}"/>
                </a:ext>
              </a:extLst>
            </p:cNvPr>
            <p:cNvSpPr/>
            <p:nvPr/>
          </p:nvSpPr>
          <p:spPr>
            <a:xfrm>
              <a:off x="8027486" y="1258957"/>
              <a:ext cx="297766" cy="205904"/>
            </a:xfrm>
            <a:custGeom>
              <a:avLst/>
              <a:gdLst>
                <a:gd name="connsiteX0" fmla="*/ 288247 w 297766"/>
                <a:gd name="connsiteY0" fmla="*/ 28558 h 205904"/>
                <a:gd name="connsiteX1" fmla="*/ 288247 w 297766"/>
                <a:gd name="connsiteY1" fmla="*/ 201716 h 205904"/>
                <a:gd name="connsiteX2" fmla="*/ 297767 w 297766"/>
                <a:gd name="connsiteY2" fmla="*/ 205905 h 205904"/>
                <a:gd name="connsiteX3" fmla="*/ 297767 w 297766"/>
                <a:gd name="connsiteY3" fmla="*/ 28558 h 205904"/>
                <a:gd name="connsiteX4" fmla="*/ 269209 w 297766"/>
                <a:gd name="connsiteY4" fmla="*/ 0 h 205904"/>
                <a:gd name="connsiteX5" fmla="*/ 28558 w 297766"/>
                <a:gd name="connsiteY5" fmla="*/ 0 h 205904"/>
                <a:gd name="connsiteX6" fmla="*/ 0 w 297766"/>
                <a:gd name="connsiteY6" fmla="*/ 28558 h 205904"/>
                <a:gd name="connsiteX7" fmla="*/ 0 w 297766"/>
                <a:gd name="connsiteY7" fmla="*/ 79487 h 205904"/>
                <a:gd name="connsiteX8" fmla="*/ 9519 w 297766"/>
                <a:gd name="connsiteY8" fmla="*/ 76155 h 205904"/>
                <a:gd name="connsiteX9" fmla="*/ 9519 w 297766"/>
                <a:gd name="connsiteY9" fmla="*/ 28558 h 205904"/>
                <a:gd name="connsiteX10" fmla="*/ 28558 w 297766"/>
                <a:gd name="connsiteY10" fmla="*/ 9519 h 205904"/>
                <a:gd name="connsiteX11" fmla="*/ 269304 w 297766"/>
                <a:gd name="connsiteY11" fmla="*/ 9519 h 205904"/>
                <a:gd name="connsiteX12" fmla="*/ 288247 w 297766"/>
                <a:gd name="connsiteY12" fmla="*/ 28558 h 20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766" h="205904">
                  <a:moveTo>
                    <a:pt x="288247" y="28558"/>
                  </a:moveTo>
                  <a:lnTo>
                    <a:pt x="288247" y="201716"/>
                  </a:lnTo>
                  <a:cubicBezTo>
                    <a:pt x="291580" y="202720"/>
                    <a:pt x="294778" y="204127"/>
                    <a:pt x="297767" y="205905"/>
                  </a:cubicBezTo>
                  <a:lnTo>
                    <a:pt x="297767" y="28558"/>
                  </a:lnTo>
                  <a:cubicBezTo>
                    <a:pt x="297767" y="12785"/>
                    <a:pt x="284982" y="0"/>
                    <a:pt x="269209" y="0"/>
                  </a:cubicBezTo>
                  <a:lnTo>
                    <a:pt x="28558" y="0"/>
                  </a:lnTo>
                  <a:cubicBezTo>
                    <a:pt x="12785" y="0"/>
                    <a:pt x="0" y="12785"/>
                    <a:pt x="0" y="28558"/>
                  </a:cubicBezTo>
                  <a:lnTo>
                    <a:pt x="0" y="79487"/>
                  </a:lnTo>
                  <a:cubicBezTo>
                    <a:pt x="3027" y="77988"/>
                    <a:pt x="6216" y="76868"/>
                    <a:pt x="9519" y="76155"/>
                  </a:cubicBezTo>
                  <a:lnTo>
                    <a:pt x="9519" y="28558"/>
                  </a:lnTo>
                  <a:cubicBezTo>
                    <a:pt x="9519" y="18043"/>
                    <a:pt x="18039" y="9519"/>
                    <a:pt x="28558" y="9519"/>
                  </a:cubicBezTo>
                  <a:lnTo>
                    <a:pt x="269304" y="9519"/>
                  </a:lnTo>
                  <a:cubicBezTo>
                    <a:pt x="279785" y="9572"/>
                    <a:pt x="288247" y="18080"/>
                    <a:pt x="288247" y="28558"/>
                  </a:cubicBezTo>
                  <a:close/>
                </a:path>
              </a:pathLst>
            </a:custGeom>
            <a:solidFill>
              <a:srgbClr val="EA975C"/>
            </a:solidFill>
            <a:ln w="9508" cap="flat">
              <a:noFill/>
              <a:prstDash val="solid"/>
              <a:miter/>
            </a:ln>
          </p:spPr>
          <p:txBody>
            <a:bodyPr rtlCol="0" anchor="ctr"/>
            <a:lstStyle/>
            <a:p>
              <a:endParaRPr lang="en-US"/>
            </a:p>
          </p:txBody>
        </p:sp>
        <p:sp>
          <p:nvSpPr>
            <p:cNvPr id="193" name="Graphic 2">
              <a:extLst>
                <a:ext uri="{FF2B5EF4-FFF2-40B4-BE49-F238E27FC236}">
                  <a16:creationId xmlns:a16="http://schemas.microsoft.com/office/drawing/2014/main" id="{F09F36BB-DD29-A645-9498-F80071B880CE}"/>
                </a:ext>
              </a:extLst>
            </p:cNvPr>
            <p:cNvSpPr/>
            <p:nvPr/>
          </p:nvSpPr>
          <p:spPr>
            <a:xfrm>
              <a:off x="8051284" y="1517028"/>
              <a:ext cx="250360" cy="189628"/>
            </a:xfrm>
            <a:custGeom>
              <a:avLst/>
              <a:gdLst>
                <a:gd name="connsiteX0" fmla="*/ 245791 w 250360"/>
                <a:gd name="connsiteY0" fmla="*/ 127084 h 189628"/>
                <a:gd name="connsiteX1" fmla="*/ 241222 w 250360"/>
                <a:gd name="connsiteY1" fmla="*/ 127084 h 189628"/>
                <a:gd name="connsiteX2" fmla="*/ 241222 w 250360"/>
                <a:gd name="connsiteY2" fmla="*/ 165162 h 189628"/>
                <a:gd name="connsiteX3" fmla="*/ 225895 w 250360"/>
                <a:gd name="connsiteY3" fmla="*/ 180393 h 189628"/>
                <a:gd name="connsiteX4" fmla="*/ 24750 w 250360"/>
                <a:gd name="connsiteY4" fmla="*/ 180393 h 189628"/>
                <a:gd name="connsiteX5" fmla="*/ 9519 w 250360"/>
                <a:gd name="connsiteY5" fmla="*/ 165162 h 189628"/>
                <a:gd name="connsiteX6" fmla="*/ 9519 w 250360"/>
                <a:gd name="connsiteY6" fmla="*/ 0 h 189628"/>
                <a:gd name="connsiteX7" fmla="*/ 0 w 250360"/>
                <a:gd name="connsiteY7" fmla="*/ 2665 h 189628"/>
                <a:gd name="connsiteX8" fmla="*/ 0 w 250360"/>
                <a:gd name="connsiteY8" fmla="*/ 165162 h 189628"/>
                <a:gd name="connsiteX9" fmla="*/ 24465 w 250360"/>
                <a:gd name="connsiteY9" fmla="*/ 189626 h 189628"/>
                <a:gd name="connsiteX10" fmla="*/ 225610 w 250360"/>
                <a:gd name="connsiteY10" fmla="*/ 189626 h 189628"/>
                <a:gd name="connsiteX11" fmla="*/ 250360 w 250360"/>
                <a:gd name="connsiteY11" fmla="*/ 165447 h 189628"/>
                <a:gd name="connsiteX12" fmla="*/ 250360 w 250360"/>
                <a:gd name="connsiteY12" fmla="*/ 165162 h 189628"/>
                <a:gd name="connsiteX13" fmla="*/ 250360 w 250360"/>
                <a:gd name="connsiteY13" fmla="*/ 127084 h 18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360" h="189628">
                  <a:moveTo>
                    <a:pt x="245791" y="127084"/>
                  </a:moveTo>
                  <a:lnTo>
                    <a:pt x="241222" y="127084"/>
                  </a:lnTo>
                  <a:lnTo>
                    <a:pt x="241222" y="165162"/>
                  </a:lnTo>
                  <a:cubicBezTo>
                    <a:pt x="241165" y="173586"/>
                    <a:pt x="234320" y="180393"/>
                    <a:pt x="225895" y="180393"/>
                  </a:cubicBezTo>
                  <a:lnTo>
                    <a:pt x="24750" y="180393"/>
                  </a:lnTo>
                  <a:cubicBezTo>
                    <a:pt x="16335" y="180393"/>
                    <a:pt x="9519" y="173577"/>
                    <a:pt x="9519" y="165162"/>
                  </a:cubicBezTo>
                  <a:lnTo>
                    <a:pt x="9519" y="0"/>
                  </a:lnTo>
                  <a:cubicBezTo>
                    <a:pt x="6473" y="1278"/>
                    <a:pt x="3275" y="2174"/>
                    <a:pt x="0" y="2665"/>
                  </a:cubicBezTo>
                  <a:lnTo>
                    <a:pt x="0" y="165162"/>
                  </a:lnTo>
                  <a:cubicBezTo>
                    <a:pt x="0" y="178670"/>
                    <a:pt x="10957" y="189626"/>
                    <a:pt x="24465" y="189626"/>
                  </a:cubicBezTo>
                  <a:lnTo>
                    <a:pt x="225610" y="189626"/>
                  </a:lnTo>
                  <a:cubicBezTo>
                    <a:pt x="239118" y="189788"/>
                    <a:pt x="250198" y="178955"/>
                    <a:pt x="250360" y="165447"/>
                  </a:cubicBezTo>
                  <a:cubicBezTo>
                    <a:pt x="250360" y="165352"/>
                    <a:pt x="250360" y="165257"/>
                    <a:pt x="250360" y="165162"/>
                  </a:cubicBezTo>
                  <a:lnTo>
                    <a:pt x="250360" y="127084"/>
                  </a:lnTo>
                  <a:close/>
                </a:path>
              </a:pathLst>
            </a:custGeom>
            <a:solidFill>
              <a:srgbClr val="EA975C"/>
            </a:solidFill>
            <a:ln w="9508" cap="flat">
              <a:noFill/>
              <a:prstDash val="solid"/>
              <a:miter/>
            </a:ln>
          </p:spPr>
          <p:txBody>
            <a:bodyPr rtlCol="0" anchor="ctr"/>
            <a:lstStyle/>
            <a:p>
              <a:endParaRPr lang="en-US"/>
            </a:p>
          </p:txBody>
        </p:sp>
        <p:sp>
          <p:nvSpPr>
            <p:cNvPr id="194" name="Graphic 2">
              <a:extLst>
                <a:ext uri="{FF2B5EF4-FFF2-40B4-BE49-F238E27FC236}">
                  <a16:creationId xmlns:a16="http://schemas.microsoft.com/office/drawing/2014/main" id="{F09F36BB-DD29-A645-9498-F80071B880CE}"/>
                </a:ext>
              </a:extLst>
            </p:cNvPr>
            <p:cNvSpPr/>
            <p:nvPr/>
          </p:nvSpPr>
          <p:spPr>
            <a:xfrm>
              <a:off x="8051570" y="1279995"/>
              <a:ext cx="250074" cy="179155"/>
            </a:xfrm>
            <a:custGeom>
              <a:avLst/>
              <a:gdLst>
                <a:gd name="connsiteX0" fmla="*/ 240936 w 250074"/>
                <a:gd name="connsiteY0" fmla="*/ 24465 h 179155"/>
                <a:gd name="connsiteX1" fmla="*/ 240936 w 250074"/>
                <a:gd name="connsiteY1" fmla="*/ 179155 h 179155"/>
                <a:gd name="connsiteX2" fmla="*/ 249313 w 250074"/>
                <a:gd name="connsiteY2" fmla="*/ 178489 h 179155"/>
                <a:gd name="connsiteX3" fmla="*/ 250075 w 250074"/>
                <a:gd name="connsiteY3" fmla="*/ 178489 h 179155"/>
                <a:gd name="connsiteX4" fmla="*/ 250075 w 250074"/>
                <a:gd name="connsiteY4" fmla="*/ 24465 h 179155"/>
                <a:gd name="connsiteX5" fmla="*/ 225610 w 250074"/>
                <a:gd name="connsiteY5" fmla="*/ 0 h 179155"/>
                <a:gd name="connsiteX6" fmla="*/ 24465 w 250074"/>
                <a:gd name="connsiteY6" fmla="*/ 0 h 179155"/>
                <a:gd name="connsiteX7" fmla="*/ 0 w 250074"/>
                <a:gd name="connsiteY7" fmla="*/ 24465 h 179155"/>
                <a:gd name="connsiteX8" fmla="*/ 0 w 250074"/>
                <a:gd name="connsiteY8" fmla="*/ 53880 h 179155"/>
                <a:gd name="connsiteX9" fmla="*/ 9519 w 250074"/>
                <a:gd name="connsiteY9" fmla="*/ 55117 h 179155"/>
                <a:gd name="connsiteX10" fmla="*/ 9519 w 250074"/>
                <a:gd name="connsiteY10" fmla="*/ 24465 h 179155"/>
                <a:gd name="connsiteX11" fmla="*/ 24750 w 250074"/>
                <a:gd name="connsiteY11" fmla="*/ 9234 h 179155"/>
                <a:gd name="connsiteX12" fmla="*/ 225895 w 250074"/>
                <a:gd name="connsiteY12" fmla="*/ 9234 h 179155"/>
                <a:gd name="connsiteX13" fmla="*/ 240936 w 250074"/>
                <a:gd name="connsiteY13" fmla="*/ 24465 h 17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074" h="179155">
                  <a:moveTo>
                    <a:pt x="240936" y="24465"/>
                  </a:moveTo>
                  <a:lnTo>
                    <a:pt x="240936" y="179155"/>
                  </a:lnTo>
                  <a:cubicBezTo>
                    <a:pt x="243706" y="178732"/>
                    <a:pt x="246505" y="178510"/>
                    <a:pt x="249313" y="178489"/>
                  </a:cubicBezTo>
                  <a:lnTo>
                    <a:pt x="250075" y="178489"/>
                  </a:lnTo>
                  <a:lnTo>
                    <a:pt x="250075" y="24465"/>
                  </a:lnTo>
                  <a:cubicBezTo>
                    <a:pt x="250027" y="10975"/>
                    <a:pt x="239099" y="52"/>
                    <a:pt x="225610" y="0"/>
                  </a:cubicBezTo>
                  <a:lnTo>
                    <a:pt x="24465" y="0"/>
                  </a:lnTo>
                  <a:cubicBezTo>
                    <a:pt x="10976" y="52"/>
                    <a:pt x="48" y="10975"/>
                    <a:pt x="0" y="24465"/>
                  </a:cubicBezTo>
                  <a:lnTo>
                    <a:pt x="0" y="53880"/>
                  </a:lnTo>
                  <a:cubicBezTo>
                    <a:pt x="3208" y="53960"/>
                    <a:pt x="6397" y="54375"/>
                    <a:pt x="9519" y="55117"/>
                  </a:cubicBezTo>
                  <a:lnTo>
                    <a:pt x="9519" y="24465"/>
                  </a:lnTo>
                  <a:cubicBezTo>
                    <a:pt x="9519" y="16053"/>
                    <a:pt x="16335" y="9234"/>
                    <a:pt x="24750" y="9234"/>
                  </a:cubicBezTo>
                  <a:lnTo>
                    <a:pt x="225895" y="9234"/>
                  </a:lnTo>
                  <a:cubicBezTo>
                    <a:pt x="234215" y="9389"/>
                    <a:pt x="240888" y="16148"/>
                    <a:pt x="240936" y="24465"/>
                  </a:cubicBezTo>
                  <a:close/>
                </a:path>
              </a:pathLst>
            </a:custGeom>
            <a:solidFill>
              <a:srgbClr val="EA975C"/>
            </a:solidFill>
            <a:ln w="9508" cap="flat">
              <a:noFill/>
              <a:prstDash val="solid"/>
              <a:miter/>
            </a:ln>
          </p:spPr>
          <p:txBody>
            <a:bodyPr rtlCol="0" anchor="ctr"/>
            <a:lstStyle/>
            <a:p>
              <a:endParaRPr lang="en-US"/>
            </a:p>
          </p:txBody>
        </p:sp>
        <p:sp>
          <p:nvSpPr>
            <p:cNvPr id="195" name="Graphic 2">
              <a:extLst>
                <a:ext uri="{FF2B5EF4-FFF2-40B4-BE49-F238E27FC236}">
                  <a16:creationId xmlns:a16="http://schemas.microsoft.com/office/drawing/2014/main" id="{F09F36BB-DD29-A645-9498-F80071B880CE}"/>
                </a:ext>
              </a:extLst>
            </p:cNvPr>
            <p:cNvSpPr/>
            <p:nvPr/>
          </p:nvSpPr>
          <p:spPr>
            <a:xfrm>
              <a:off x="8157997" y="1713604"/>
              <a:ext cx="35983" cy="35983"/>
            </a:xfrm>
            <a:custGeom>
              <a:avLst/>
              <a:gdLst>
                <a:gd name="connsiteX0" fmla="*/ 17992 w 35983"/>
                <a:gd name="connsiteY0" fmla="*/ 35983 h 35983"/>
                <a:gd name="connsiteX1" fmla="*/ 0 w 35983"/>
                <a:gd name="connsiteY1" fmla="*/ 17992 h 35983"/>
                <a:gd name="connsiteX2" fmla="*/ 17992 w 35983"/>
                <a:gd name="connsiteY2" fmla="*/ 0 h 35983"/>
                <a:gd name="connsiteX3" fmla="*/ 35984 w 35983"/>
                <a:gd name="connsiteY3" fmla="*/ 17992 h 35983"/>
                <a:gd name="connsiteX4" fmla="*/ 17992 w 35983"/>
                <a:gd name="connsiteY4" fmla="*/ 35983 h 35983"/>
                <a:gd name="connsiteX5" fmla="*/ 17992 w 35983"/>
                <a:gd name="connsiteY5" fmla="*/ 9234 h 35983"/>
                <a:gd name="connsiteX6" fmla="*/ 9234 w 35983"/>
                <a:gd name="connsiteY6" fmla="*/ 17992 h 35983"/>
                <a:gd name="connsiteX7" fmla="*/ 17992 w 35983"/>
                <a:gd name="connsiteY7" fmla="*/ 26749 h 35983"/>
                <a:gd name="connsiteX8" fmla="*/ 26750 w 35983"/>
                <a:gd name="connsiteY8" fmla="*/ 17992 h 35983"/>
                <a:gd name="connsiteX9" fmla="*/ 17992 w 35983"/>
                <a:gd name="connsiteY9" fmla="*/ 9234 h 3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83" h="35983">
                  <a:moveTo>
                    <a:pt x="17992" y="35983"/>
                  </a:moveTo>
                  <a:cubicBezTo>
                    <a:pt x="8053" y="35983"/>
                    <a:pt x="0" y="27930"/>
                    <a:pt x="0" y="17992"/>
                  </a:cubicBezTo>
                  <a:cubicBezTo>
                    <a:pt x="0" y="8053"/>
                    <a:pt x="8053" y="0"/>
                    <a:pt x="17992" y="0"/>
                  </a:cubicBezTo>
                  <a:cubicBezTo>
                    <a:pt x="27930" y="0"/>
                    <a:pt x="35984" y="8053"/>
                    <a:pt x="35984" y="17992"/>
                  </a:cubicBezTo>
                  <a:cubicBezTo>
                    <a:pt x="35984" y="27930"/>
                    <a:pt x="27930" y="35983"/>
                    <a:pt x="17992" y="35983"/>
                  </a:cubicBezTo>
                  <a:close/>
                  <a:moveTo>
                    <a:pt x="17992" y="9234"/>
                  </a:moveTo>
                  <a:cubicBezTo>
                    <a:pt x="13156" y="9234"/>
                    <a:pt x="9234" y="13156"/>
                    <a:pt x="9234" y="17992"/>
                  </a:cubicBezTo>
                  <a:cubicBezTo>
                    <a:pt x="9234" y="22827"/>
                    <a:pt x="13156" y="26749"/>
                    <a:pt x="17992" y="26749"/>
                  </a:cubicBezTo>
                  <a:cubicBezTo>
                    <a:pt x="22828" y="26749"/>
                    <a:pt x="26750" y="22827"/>
                    <a:pt x="26750" y="17992"/>
                  </a:cubicBezTo>
                  <a:cubicBezTo>
                    <a:pt x="26750" y="13156"/>
                    <a:pt x="22828" y="9234"/>
                    <a:pt x="17992" y="9234"/>
                  </a:cubicBezTo>
                  <a:close/>
                </a:path>
              </a:pathLst>
            </a:custGeom>
            <a:solidFill>
              <a:srgbClr val="EA975C"/>
            </a:solidFill>
            <a:ln w="9508" cap="flat">
              <a:noFill/>
              <a:prstDash val="solid"/>
              <a:miter/>
            </a:ln>
          </p:spPr>
          <p:txBody>
            <a:bodyPr rtlCol="0" anchor="ctr"/>
            <a:lstStyle/>
            <a:p>
              <a:endParaRPr lang="en-US"/>
            </a:p>
          </p:txBody>
        </p:sp>
        <p:sp>
          <p:nvSpPr>
            <p:cNvPr id="196" name="Graphic 2">
              <a:extLst>
                <a:ext uri="{FF2B5EF4-FFF2-40B4-BE49-F238E27FC236}">
                  <a16:creationId xmlns:a16="http://schemas.microsoft.com/office/drawing/2014/main" id="{F09F36BB-DD29-A645-9498-F80071B880CE}"/>
                </a:ext>
              </a:extLst>
            </p:cNvPr>
            <p:cNvSpPr/>
            <p:nvPr/>
          </p:nvSpPr>
          <p:spPr>
            <a:xfrm>
              <a:off x="7962722" y="1332279"/>
              <a:ext cx="174636" cy="194860"/>
            </a:xfrm>
            <a:custGeom>
              <a:avLst/>
              <a:gdLst>
                <a:gd name="connsiteX0" fmla="*/ 84088 w 174636"/>
                <a:gd name="connsiteY0" fmla="*/ 194745 h 194860"/>
                <a:gd name="connsiteX1" fmla="*/ 22212 w 174636"/>
                <a:gd name="connsiteY1" fmla="*/ 170470 h 194860"/>
                <a:gd name="connsiteX2" fmla="*/ 32 w 174636"/>
                <a:gd name="connsiteY2" fmla="*/ 99932 h 194860"/>
                <a:gd name="connsiteX3" fmla="*/ 8599 w 174636"/>
                <a:gd name="connsiteY3" fmla="*/ 51573 h 194860"/>
                <a:gd name="connsiteX4" fmla="*/ 31541 w 174636"/>
                <a:gd name="connsiteY4" fmla="*/ 19969 h 194860"/>
                <a:gd name="connsiteX5" fmla="*/ 128258 w 174636"/>
                <a:gd name="connsiteY5" fmla="*/ 7213 h 194860"/>
                <a:gd name="connsiteX6" fmla="*/ 153103 w 174636"/>
                <a:gd name="connsiteY6" fmla="*/ 23967 h 194860"/>
                <a:gd name="connsiteX7" fmla="*/ 168430 w 174636"/>
                <a:gd name="connsiteY7" fmla="*/ 51383 h 194860"/>
                <a:gd name="connsiteX8" fmla="*/ 168430 w 174636"/>
                <a:gd name="connsiteY8" fmla="*/ 51383 h 194860"/>
                <a:gd name="connsiteX9" fmla="*/ 174617 w 174636"/>
                <a:gd name="connsiteY9" fmla="*/ 92316 h 194860"/>
                <a:gd name="connsiteX10" fmla="*/ 149105 w 174636"/>
                <a:gd name="connsiteY10" fmla="*/ 168471 h 194860"/>
                <a:gd name="connsiteX11" fmla="*/ 84088 w 174636"/>
                <a:gd name="connsiteY11" fmla="*/ 194745 h 194860"/>
                <a:gd name="connsiteX12" fmla="*/ 89514 w 174636"/>
                <a:gd name="connsiteY12" fmla="*/ 9307 h 194860"/>
                <a:gd name="connsiteX13" fmla="*/ 37157 w 174636"/>
                <a:gd name="connsiteY13" fmla="*/ 27299 h 194860"/>
                <a:gd name="connsiteX14" fmla="*/ 17166 w 174636"/>
                <a:gd name="connsiteY14" fmla="*/ 55190 h 194860"/>
                <a:gd name="connsiteX15" fmla="*/ 9265 w 174636"/>
                <a:gd name="connsiteY15" fmla="*/ 99932 h 194860"/>
                <a:gd name="connsiteX16" fmla="*/ 29066 w 174636"/>
                <a:gd name="connsiteY16" fmla="*/ 164283 h 194860"/>
                <a:gd name="connsiteX17" fmla="*/ 84183 w 174636"/>
                <a:gd name="connsiteY17" fmla="*/ 185511 h 194860"/>
                <a:gd name="connsiteX18" fmla="*/ 142632 w 174636"/>
                <a:gd name="connsiteY18" fmla="*/ 161998 h 194860"/>
                <a:gd name="connsiteX19" fmla="*/ 165479 w 174636"/>
                <a:gd name="connsiteY19" fmla="*/ 92411 h 194860"/>
                <a:gd name="connsiteX20" fmla="*/ 159862 w 174636"/>
                <a:gd name="connsiteY20" fmla="*/ 54334 h 194860"/>
                <a:gd name="connsiteX21" fmla="*/ 159862 w 174636"/>
                <a:gd name="connsiteY21" fmla="*/ 54334 h 194860"/>
                <a:gd name="connsiteX22" fmla="*/ 146535 w 174636"/>
                <a:gd name="connsiteY22" fmla="*/ 30154 h 194860"/>
                <a:gd name="connsiteX23" fmla="*/ 124545 w 174636"/>
                <a:gd name="connsiteY23" fmla="*/ 15494 h 194860"/>
                <a:gd name="connsiteX24" fmla="*/ 89514 w 174636"/>
                <a:gd name="connsiteY24" fmla="*/ 9307 h 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636" h="194860">
                  <a:moveTo>
                    <a:pt x="84088" y="194745"/>
                  </a:moveTo>
                  <a:cubicBezTo>
                    <a:pt x="60918" y="195989"/>
                    <a:pt x="38357" y="187135"/>
                    <a:pt x="22212" y="170470"/>
                  </a:cubicBezTo>
                  <a:cubicBezTo>
                    <a:pt x="7457" y="154573"/>
                    <a:pt x="32" y="130774"/>
                    <a:pt x="32" y="99932"/>
                  </a:cubicBezTo>
                  <a:cubicBezTo>
                    <a:pt x="-340" y="83404"/>
                    <a:pt x="2573" y="66968"/>
                    <a:pt x="8599" y="51573"/>
                  </a:cubicBezTo>
                  <a:cubicBezTo>
                    <a:pt x="13330" y="39204"/>
                    <a:pt x="21250" y="28303"/>
                    <a:pt x="31541" y="19969"/>
                  </a:cubicBezTo>
                  <a:cubicBezTo>
                    <a:pt x="59299" y="-975"/>
                    <a:pt x="96016" y="-5817"/>
                    <a:pt x="128258" y="7213"/>
                  </a:cubicBezTo>
                  <a:cubicBezTo>
                    <a:pt x="137539" y="11144"/>
                    <a:pt x="145983" y="16834"/>
                    <a:pt x="153103" y="23967"/>
                  </a:cubicBezTo>
                  <a:cubicBezTo>
                    <a:pt x="160053" y="31951"/>
                    <a:pt x="165269" y="41284"/>
                    <a:pt x="168430" y="51383"/>
                  </a:cubicBezTo>
                  <a:lnTo>
                    <a:pt x="168430" y="51383"/>
                  </a:lnTo>
                  <a:cubicBezTo>
                    <a:pt x="172780" y="64583"/>
                    <a:pt x="174865" y="78421"/>
                    <a:pt x="174617" y="92316"/>
                  </a:cubicBezTo>
                  <a:cubicBezTo>
                    <a:pt x="174617" y="125348"/>
                    <a:pt x="166050" y="150956"/>
                    <a:pt x="149105" y="168471"/>
                  </a:cubicBezTo>
                  <a:cubicBezTo>
                    <a:pt x="132084" y="185972"/>
                    <a:pt x="108486" y="195507"/>
                    <a:pt x="84088" y="194745"/>
                  </a:cubicBezTo>
                  <a:close/>
                  <a:moveTo>
                    <a:pt x="89514" y="9307"/>
                  </a:moveTo>
                  <a:cubicBezTo>
                    <a:pt x="70561" y="9423"/>
                    <a:pt x="52179" y="15742"/>
                    <a:pt x="37157" y="27299"/>
                  </a:cubicBezTo>
                  <a:cubicBezTo>
                    <a:pt x="28171" y="34691"/>
                    <a:pt x="21279" y="44308"/>
                    <a:pt x="17166" y="55190"/>
                  </a:cubicBezTo>
                  <a:cubicBezTo>
                    <a:pt x="11598" y="69435"/>
                    <a:pt x="8913" y="84642"/>
                    <a:pt x="9265" y="99932"/>
                  </a:cubicBezTo>
                  <a:cubicBezTo>
                    <a:pt x="9265" y="128490"/>
                    <a:pt x="15929" y="150099"/>
                    <a:pt x="29066" y="164283"/>
                  </a:cubicBezTo>
                  <a:cubicBezTo>
                    <a:pt x="43516" y="178983"/>
                    <a:pt x="63611" y="186723"/>
                    <a:pt x="84183" y="185511"/>
                  </a:cubicBezTo>
                  <a:cubicBezTo>
                    <a:pt x="106097" y="186210"/>
                    <a:pt x="127306" y="177679"/>
                    <a:pt x="142632" y="161998"/>
                  </a:cubicBezTo>
                  <a:cubicBezTo>
                    <a:pt x="157768" y="146386"/>
                    <a:pt x="165479" y="122969"/>
                    <a:pt x="165479" y="92411"/>
                  </a:cubicBezTo>
                  <a:cubicBezTo>
                    <a:pt x="165745" y="79494"/>
                    <a:pt x="163841" y="66624"/>
                    <a:pt x="159862" y="54334"/>
                  </a:cubicBezTo>
                  <a:lnTo>
                    <a:pt x="159862" y="54334"/>
                  </a:lnTo>
                  <a:cubicBezTo>
                    <a:pt x="157092" y="45458"/>
                    <a:pt x="152561" y="37233"/>
                    <a:pt x="146535" y="30154"/>
                  </a:cubicBezTo>
                  <a:cubicBezTo>
                    <a:pt x="140205" y="23919"/>
                    <a:pt x="132741" y="18944"/>
                    <a:pt x="124545" y="15494"/>
                  </a:cubicBezTo>
                  <a:cubicBezTo>
                    <a:pt x="113436" y="10976"/>
                    <a:pt x="101499" y="8867"/>
                    <a:pt x="89514" y="9307"/>
                  </a:cubicBezTo>
                  <a:close/>
                </a:path>
              </a:pathLst>
            </a:custGeom>
            <a:solidFill>
              <a:srgbClr val="EA975C"/>
            </a:solidFill>
            <a:ln w="9508" cap="flat">
              <a:noFill/>
              <a:prstDash val="solid"/>
              <a:miter/>
            </a:ln>
          </p:spPr>
          <p:txBody>
            <a:bodyPr rtlCol="0" anchor="ctr"/>
            <a:lstStyle/>
            <a:p>
              <a:endParaRPr lang="en-US"/>
            </a:p>
          </p:txBody>
        </p:sp>
        <p:sp>
          <p:nvSpPr>
            <p:cNvPr id="197" name="Graphic 2">
              <a:extLst>
                <a:ext uri="{FF2B5EF4-FFF2-40B4-BE49-F238E27FC236}">
                  <a16:creationId xmlns:a16="http://schemas.microsoft.com/office/drawing/2014/main" id="{F09F36BB-DD29-A645-9498-F80071B880CE}"/>
                </a:ext>
              </a:extLst>
            </p:cNvPr>
            <p:cNvSpPr/>
            <p:nvPr/>
          </p:nvSpPr>
          <p:spPr>
            <a:xfrm>
              <a:off x="8209752" y="1454801"/>
              <a:ext cx="174443" cy="194669"/>
            </a:xfrm>
            <a:custGeom>
              <a:avLst/>
              <a:gdLst>
                <a:gd name="connsiteX0" fmla="*/ 84086 w 174443"/>
                <a:gd name="connsiteY0" fmla="*/ 194547 h 194669"/>
                <a:gd name="connsiteX1" fmla="*/ 22210 w 174443"/>
                <a:gd name="connsiteY1" fmla="*/ 170368 h 194669"/>
                <a:gd name="connsiteX2" fmla="*/ 30 w 174443"/>
                <a:gd name="connsiteY2" fmla="*/ 99734 h 194669"/>
                <a:gd name="connsiteX3" fmla="*/ 8598 w 174443"/>
                <a:gd name="connsiteY3" fmla="*/ 51470 h 194669"/>
                <a:gd name="connsiteX4" fmla="*/ 31539 w 174443"/>
                <a:gd name="connsiteY4" fmla="*/ 19866 h 194669"/>
                <a:gd name="connsiteX5" fmla="*/ 128066 w 174443"/>
                <a:gd name="connsiteY5" fmla="*/ 7110 h 194669"/>
                <a:gd name="connsiteX6" fmla="*/ 152912 w 174443"/>
                <a:gd name="connsiteY6" fmla="*/ 23959 h 194669"/>
                <a:gd name="connsiteX7" fmla="*/ 168238 w 174443"/>
                <a:gd name="connsiteY7" fmla="*/ 51375 h 194669"/>
                <a:gd name="connsiteX8" fmla="*/ 168238 w 174443"/>
                <a:gd name="connsiteY8" fmla="*/ 51375 h 194669"/>
                <a:gd name="connsiteX9" fmla="*/ 174425 w 174443"/>
                <a:gd name="connsiteY9" fmla="*/ 92213 h 194669"/>
                <a:gd name="connsiteX10" fmla="*/ 148914 w 174443"/>
                <a:gd name="connsiteY10" fmla="*/ 168369 h 194669"/>
                <a:gd name="connsiteX11" fmla="*/ 84086 w 174443"/>
                <a:gd name="connsiteY11" fmla="*/ 194547 h 194669"/>
                <a:gd name="connsiteX12" fmla="*/ 89988 w 174443"/>
                <a:gd name="connsiteY12" fmla="*/ 9109 h 194669"/>
                <a:gd name="connsiteX13" fmla="*/ 37536 w 174443"/>
                <a:gd name="connsiteY13" fmla="*/ 27196 h 194669"/>
                <a:gd name="connsiteX14" fmla="*/ 17546 w 174443"/>
                <a:gd name="connsiteY14" fmla="*/ 54993 h 194669"/>
                <a:gd name="connsiteX15" fmla="*/ 9740 w 174443"/>
                <a:gd name="connsiteY15" fmla="*/ 99734 h 194669"/>
                <a:gd name="connsiteX16" fmla="*/ 29445 w 174443"/>
                <a:gd name="connsiteY16" fmla="*/ 164085 h 194669"/>
                <a:gd name="connsiteX17" fmla="*/ 84562 w 174443"/>
                <a:gd name="connsiteY17" fmla="*/ 185408 h 194669"/>
                <a:gd name="connsiteX18" fmla="*/ 143012 w 174443"/>
                <a:gd name="connsiteY18" fmla="*/ 161895 h 194669"/>
                <a:gd name="connsiteX19" fmla="*/ 165858 w 174443"/>
                <a:gd name="connsiteY19" fmla="*/ 92213 h 194669"/>
                <a:gd name="connsiteX20" fmla="*/ 160242 w 174443"/>
                <a:gd name="connsiteY20" fmla="*/ 54136 h 194669"/>
                <a:gd name="connsiteX21" fmla="*/ 160242 w 174443"/>
                <a:gd name="connsiteY21" fmla="*/ 54136 h 194669"/>
                <a:gd name="connsiteX22" fmla="*/ 124924 w 174443"/>
                <a:gd name="connsiteY22" fmla="*/ 15201 h 194669"/>
                <a:gd name="connsiteX23" fmla="*/ 89988 w 174443"/>
                <a:gd name="connsiteY23" fmla="*/ 9109 h 19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4443" h="194669">
                  <a:moveTo>
                    <a:pt x="84086" y="194547"/>
                  </a:moveTo>
                  <a:cubicBezTo>
                    <a:pt x="60935" y="195829"/>
                    <a:pt x="38365" y="187009"/>
                    <a:pt x="22210" y="170368"/>
                  </a:cubicBezTo>
                  <a:cubicBezTo>
                    <a:pt x="7455" y="154375"/>
                    <a:pt x="30" y="130672"/>
                    <a:pt x="30" y="99734"/>
                  </a:cubicBezTo>
                  <a:cubicBezTo>
                    <a:pt x="-332" y="83238"/>
                    <a:pt x="2581" y="66835"/>
                    <a:pt x="8598" y="51470"/>
                  </a:cubicBezTo>
                  <a:cubicBezTo>
                    <a:pt x="13329" y="39101"/>
                    <a:pt x="21249" y="28200"/>
                    <a:pt x="31539" y="19866"/>
                  </a:cubicBezTo>
                  <a:cubicBezTo>
                    <a:pt x="59288" y="-936"/>
                    <a:pt x="95871" y="-5770"/>
                    <a:pt x="128066" y="7110"/>
                  </a:cubicBezTo>
                  <a:cubicBezTo>
                    <a:pt x="137357" y="11072"/>
                    <a:pt x="145791" y="16794"/>
                    <a:pt x="152912" y="23959"/>
                  </a:cubicBezTo>
                  <a:cubicBezTo>
                    <a:pt x="159899" y="31916"/>
                    <a:pt x="165116" y="41259"/>
                    <a:pt x="168238" y="51375"/>
                  </a:cubicBezTo>
                  <a:lnTo>
                    <a:pt x="168238" y="51375"/>
                  </a:lnTo>
                  <a:cubicBezTo>
                    <a:pt x="172569" y="64545"/>
                    <a:pt x="174664" y="78350"/>
                    <a:pt x="174425" y="92213"/>
                  </a:cubicBezTo>
                  <a:cubicBezTo>
                    <a:pt x="174425" y="125341"/>
                    <a:pt x="165858" y="150948"/>
                    <a:pt x="148914" y="168369"/>
                  </a:cubicBezTo>
                  <a:cubicBezTo>
                    <a:pt x="131922" y="185784"/>
                    <a:pt x="108408" y="195280"/>
                    <a:pt x="84086" y="194547"/>
                  </a:cubicBezTo>
                  <a:close/>
                  <a:moveTo>
                    <a:pt x="89988" y="9109"/>
                  </a:moveTo>
                  <a:cubicBezTo>
                    <a:pt x="70988" y="9203"/>
                    <a:pt x="52558" y="15560"/>
                    <a:pt x="37536" y="27196"/>
                  </a:cubicBezTo>
                  <a:cubicBezTo>
                    <a:pt x="28541" y="34537"/>
                    <a:pt x="21639" y="44127"/>
                    <a:pt x="17546" y="54993"/>
                  </a:cubicBezTo>
                  <a:cubicBezTo>
                    <a:pt x="12015" y="69244"/>
                    <a:pt x="9359" y="84451"/>
                    <a:pt x="9740" y="99734"/>
                  </a:cubicBezTo>
                  <a:cubicBezTo>
                    <a:pt x="9740" y="128292"/>
                    <a:pt x="16308" y="149901"/>
                    <a:pt x="29445" y="164085"/>
                  </a:cubicBezTo>
                  <a:cubicBezTo>
                    <a:pt x="43857" y="178852"/>
                    <a:pt x="63962" y="186633"/>
                    <a:pt x="84562" y="185408"/>
                  </a:cubicBezTo>
                  <a:cubicBezTo>
                    <a:pt x="106504" y="186226"/>
                    <a:pt x="127752" y="177678"/>
                    <a:pt x="143012" y="161895"/>
                  </a:cubicBezTo>
                  <a:cubicBezTo>
                    <a:pt x="158242" y="146284"/>
                    <a:pt x="165858" y="122866"/>
                    <a:pt x="165858" y="92213"/>
                  </a:cubicBezTo>
                  <a:cubicBezTo>
                    <a:pt x="166124" y="79296"/>
                    <a:pt x="164220" y="66426"/>
                    <a:pt x="160242" y="54136"/>
                  </a:cubicBezTo>
                  <a:lnTo>
                    <a:pt x="160242" y="54136"/>
                  </a:lnTo>
                  <a:cubicBezTo>
                    <a:pt x="155491" y="36190"/>
                    <a:pt x="142326" y="21670"/>
                    <a:pt x="124924" y="15201"/>
                  </a:cubicBezTo>
                  <a:cubicBezTo>
                    <a:pt x="113835" y="10756"/>
                    <a:pt x="101935" y="8681"/>
                    <a:pt x="89988" y="9109"/>
                  </a:cubicBezTo>
                  <a:close/>
                </a:path>
              </a:pathLst>
            </a:custGeom>
            <a:solidFill>
              <a:srgbClr val="EA975C"/>
            </a:solidFill>
            <a:ln w="9508" cap="flat">
              <a:noFill/>
              <a:prstDash val="solid"/>
              <a:miter/>
            </a:ln>
          </p:spPr>
          <p:txBody>
            <a:bodyPr rtlCol="0" anchor="ctr"/>
            <a:lstStyle/>
            <a:p>
              <a:endParaRPr lang="en-US"/>
            </a:p>
          </p:txBody>
        </p:sp>
        <p:sp>
          <p:nvSpPr>
            <p:cNvPr id="198" name="Graphic 2">
              <a:extLst>
                <a:ext uri="{FF2B5EF4-FFF2-40B4-BE49-F238E27FC236}">
                  <a16:creationId xmlns:a16="http://schemas.microsoft.com/office/drawing/2014/main" id="{F09F36BB-DD29-A645-9498-F80071B880CE}"/>
                </a:ext>
              </a:extLst>
            </p:cNvPr>
            <p:cNvSpPr/>
            <p:nvPr/>
          </p:nvSpPr>
          <p:spPr>
            <a:xfrm>
              <a:off x="7998928" y="1393847"/>
              <a:ext cx="98716" cy="84341"/>
            </a:xfrm>
            <a:custGeom>
              <a:avLst/>
              <a:gdLst>
                <a:gd name="connsiteX0" fmla="*/ 49406 w 98716"/>
                <a:gd name="connsiteY0" fmla="*/ 84342 h 84341"/>
                <a:gd name="connsiteX1" fmla="*/ 98716 w 98716"/>
                <a:gd name="connsiteY1" fmla="*/ 26369 h 84341"/>
                <a:gd name="connsiteX2" fmla="*/ 26274 w 98716"/>
                <a:gd name="connsiteY2" fmla="*/ 0 h 84341"/>
                <a:gd name="connsiteX3" fmla="*/ 0 w 98716"/>
                <a:gd name="connsiteY3" fmla="*/ 26274 h 84341"/>
                <a:gd name="connsiteX4" fmla="*/ 0 w 98716"/>
                <a:gd name="connsiteY4" fmla="*/ 26369 h 84341"/>
                <a:gd name="connsiteX5" fmla="*/ 49406 w 98716"/>
                <a:gd name="connsiteY5" fmla="*/ 84342 h 8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16" h="84341">
                  <a:moveTo>
                    <a:pt x="49406" y="84342"/>
                  </a:moveTo>
                  <a:cubicBezTo>
                    <a:pt x="49406" y="84342"/>
                    <a:pt x="98716" y="59115"/>
                    <a:pt x="98716" y="26369"/>
                  </a:cubicBezTo>
                  <a:cubicBezTo>
                    <a:pt x="72547" y="24653"/>
                    <a:pt x="47416" y="15505"/>
                    <a:pt x="26274" y="0"/>
                  </a:cubicBezTo>
                  <a:cubicBezTo>
                    <a:pt x="11766" y="0"/>
                    <a:pt x="0" y="11763"/>
                    <a:pt x="0" y="26274"/>
                  </a:cubicBezTo>
                  <a:cubicBezTo>
                    <a:pt x="0" y="26305"/>
                    <a:pt x="0" y="26337"/>
                    <a:pt x="0" y="26369"/>
                  </a:cubicBezTo>
                  <a:cubicBezTo>
                    <a:pt x="0" y="59115"/>
                    <a:pt x="49406" y="84342"/>
                    <a:pt x="49406" y="84342"/>
                  </a:cubicBezTo>
                  <a:close/>
                </a:path>
              </a:pathLst>
            </a:custGeom>
            <a:solidFill>
              <a:srgbClr val="EA975C"/>
            </a:solidFill>
            <a:ln w="9508" cap="flat">
              <a:noFill/>
              <a:prstDash val="solid"/>
              <a:miter/>
            </a:ln>
          </p:spPr>
          <p:txBody>
            <a:bodyPr rtlCol="0" anchor="ctr"/>
            <a:lstStyle/>
            <a:p>
              <a:endParaRPr lang="en-US"/>
            </a:p>
          </p:txBody>
        </p:sp>
        <p:sp>
          <p:nvSpPr>
            <p:cNvPr id="199" name="Graphic 2">
              <a:extLst>
                <a:ext uri="{FF2B5EF4-FFF2-40B4-BE49-F238E27FC236}">
                  <a16:creationId xmlns:a16="http://schemas.microsoft.com/office/drawing/2014/main" id="{F09F36BB-DD29-A645-9498-F80071B880CE}"/>
                </a:ext>
              </a:extLst>
            </p:cNvPr>
            <p:cNvSpPr/>
            <p:nvPr/>
          </p:nvSpPr>
          <p:spPr>
            <a:xfrm>
              <a:off x="8238990" y="1496561"/>
              <a:ext cx="117081" cy="118573"/>
            </a:xfrm>
            <a:custGeom>
              <a:avLst/>
              <a:gdLst>
                <a:gd name="connsiteX0" fmla="*/ 34953 w 117081"/>
                <a:gd name="connsiteY0" fmla="*/ 4760 h 118573"/>
                <a:gd name="connsiteX1" fmla="*/ 34953 w 117081"/>
                <a:gd name="connsiteY1" fmla="*/ 4760 h 118573"/>
                <a:gd name="connsiteX2" fmla="*/ 31717 w 117081"/>
                <a:gd name="connsiteY2" fmla="*/ 6283 h 118573"/>
                <a:gd name="connsiteX3" fmla="*/ 28956 w 117081"/>
                <a:gd name="connsiteY3" fmla="*/ 7806 h 118573"/>
                <a:gd name="connsiteX4" fmla="*/ 21912 w 117081"/>
                <a:gd name="connsiteY4" fmla="*/ 12756 h 118573"/>
                <a:gd name="connsiteX5" fmla="*/ 20674 w 117081"/>
                <a:gd name="connsiteY5" fmla="*/ 13803 h 118573"/>
                <a:gd name="connsiteX6" fmla="*/ 9536 w 117081"/>
                <a:gd name="connsiteY6" fmla="*/ 26749 h 118573"/>
                <a:gd name="connsiteX7" fmla="*/ 17 w 117081"/>
                <a:gd name="connsiteY7" fmla="*/ 60448 h 118573"/>
                <a:gd name="connsiteX8" fmla="*/ 3063 w 117081"/>
                <a:gd name="connsiteY8" fmla="*/ 77964 h 118573"/>
                <a:gd name="connsiteX9" fmla="*/ 6395 w 117081"/>
                <a:gd name="connsiteY9" fmla="*/ 86055 h 118573"/>
                <a:gd name="connsiteX10" fmla="*/ 10774 w 117081"/>
                <a:gd name="connsiteY10" fmla="*/ 93481 h 118573"/>
                <a:gd name="connsiteX11" fmla="*/ 22388 w 117081"/>
                <a:gd name="connsiteY11" fmla="*/ 105856 h 118573"/>
                <a:gd name="connsiteX12" fmla="*/ 70841 w 117081"/>
                <a:gd name="connsiteY12" fmla="*/ 117184 h 118573"/>
                <a:gd name="connsiteX13" fmla="*/ 99400 w 117081"/>
                <a:gd name="connsiteY13" fmla="*/ 101667 h 118573"/>
                <a:gd name="connsiteX14" fmla="*/ 115297 w 117081"/>
                <a:gd name="connsiteY14" fmla="*/ 73109 h 118573"/>
                <a:gd name="connsiteX15" fmla="*/ 117010 w 117081"/>
                <a:gd name="connsiteY15" fmla="*/ 55593 h 118573"/>
                <a:gd name="connsiteX16" fmla="*/ 115868 w 117081"/>
                <a:gd name="connsiteY16" fmla="*/ 46740 h 118573"/>
                <a:gd name="connsiteX17" fmla="*/ 113488 w 117081"/>
                <a:gd name="connsiteY17" fmla="*/ 38268 h 118573"/>
                <a:gd name="connsiteX18" fmla="*/ 93117 w 117081"/>
                <a:gd name="connsiteY18" fmla="*/ 10852 h 118573"/>
                <a:gd name="connsiteX19" fmla="*/ 60751 w 117081"/>
                <a:gd name="connsiteY19" fmla="*/ 0 h 118573"/>
                <a:gd name="connsiteX20" fmla="*/ 58371 w 117081"/>
                <a:gd name="connsiteY20" fmla="*/ 0 h 118573"/>
                <a:gd name="connsiteX21" fmla="*/ 34953 w 117081"/>
                <a:gd name="connsiteY21" fmla="*/ 5045 h 118573"/>
                <a:gd name="connsiteX22" fmla="*/ 69128 w 117081"/>
                <a:gd name="connsiteY22" fmla="*/ 4760 h 118573"/>
                <a:gd name="connsiteX23" fmla="*/ 82741 w 117081"/>
                <a:gd name="connsiteY23" fmla="*/ 9519 h 118573"/>
                <a:gd name="connsiteX24" fmla="*/ 94640 w 117081"/>
                <a:gd name="connsiteY24" fmla="*/ 17611 h 118573"/>
                <a:gd name="connsiteX25" fmla="*/ 104159 w 117081"/>
                <a:gd name="connsiteY25" fmla="*/ 28177 h 118573"/>
                <a:gd name="connsiteX26" fmla="*/ 110537 w 117081"/>
                <a:gd name="connsiteY26" fmla="*/ 41124 h 118573"/>
                <a:gd name="connsiteX27" fmla="*/ 113488 w 117081"/>
                <a:gd name="connsiteY27" fmla="*/ 55498 h 118573"/>
                <a:gd name="connsiteX28" fmla="*/ 112536 w 117081"/>
                <a:gd name="connsiteY28" fmla="*/ 70348 h 118573"/>
                <a:gd name="connsiteX29" fmla="*/ 107872 w 117081"/>
                <a:gd name="connsiteY29" fmla="*/ 84247 h 118573"/>
                <a:gd name="connsiteX30" fmla="*/ 99875 w 117081"/>
                <a:gd name="connsiteY30" fmla="*/ 96146 h 118573"/>
                <a:gd name="connsiteX31" fmla="*/ 89500 w 117081"/>
                <a:gd name="connsiteY31" fmla="*/ 105665 h 118573"/>
                <a:gd name="connsiteX32" fmla="*/ 76934 w 117081"/>
                <a:gd name="connsiteY32" fmla="*/ 112139 h 118573"/>
                <a:gd name="connsiteX33" fmla="*/ 62750 w 117081"/>
                <a:gd name="connsiteY33" fmla="*/ 115185 h 118573"/>
                <a:gd name="connsiteX34" fmla="*/ 34192 w 117081"/>
                <a:gd name="connsiteY34" fmla="*/ 109378 h 118573"/>
                <a:gd name="connsiteX35" fmla="*/ 22578 w 117081"/>
                <a:gd name="connsiteY35" fmla="*/ 101477 h 118573"/>
                <a:gd name="connsiteX36" fmla="*/ 4967 w 117081"/>
                <a:gd name="connsiteY36" fmla="*/ 48644 h 118573"/>
                <a:gd name="connsiteX37" fmla="*/ 9632 w 117081"/>
                <a:gd name="connsiteY37" fmla="*/ 34746 h 118573"/>
                <a:gd name="connsiteX38" fmla="*/ 15819 w 117081"/>
                <a:gd name="connsiteY38" fmla="*/ 25226 h 118573"/>
                <a:gd name="connsiteX39" fmla="*/ 15819 w 117081"/>
                <a:gd name="connsiteY39" fmla="*/ 25226 h 118573"/>
                <a:gd name="connsiteX40" fmla="*/ 15819 w 117081"/>
                <a:gd name="connsiteY40" fmla="*/ 25226 h 118573"/>
                <a:gd name="connsiteX41" fmla="*/ 15819 w 117081"/>
                <a:gd name="connsiteY41" fmla="*/ 25226 h 118573"/>
                <a:gd name="connsiteX42" fmla="*/ 17057 w 117081"/>
                <a:gd name="connsiteY42" fmla="*/ 23608 h 118573"/>
                <a:gd name="connsiteX43" fmla="*/ 18675 w 117081"/>
                <a:gd name="connsiteY43" fmla="*/ 21895 h 118573"/>
                <a:gd name="connsiteX44" fmla="*/ 18675 w 117081"/>
                <a:gd name="connsiteY44" fmla="*/ 21895 h 118573"/>
                <a:gd name="connsiteX45" fmla="*/ 27623 w 117081"/>
                <a:gd name="connsiteY45" fmla="*/ 14184 h 118573"/>
                <a:gd name="connsiteX46" fmla="*/ 39999 w 117081"/>
                <a:gd name="connsiteY46" fmla="*/ 7901 h 118573"/>
                <a:gd name="connsiteX47" fmla="*/ 54182 w 117081"/>
                <a:gd name="connsiteY47" fmla="*/ 4855 h 118573"/>
                <a:gd name="connsiteX48" fmla="*/ 69128 w 117081"/>
                <a:gd name="connsiteY48" fmla="*/ 4760 h 118573"/>
                <a:gd name="connsiteX49" fmla="*/ 4777 w 117081"/>
                <a:gd name="connsiteY49" fmla="*/ 48073 h 118573"/>
                <a:gd name="connsiteX50" fmla="*/ 4777 w 117081"/>
                <a:gd name="connsiteY50" fmla="*/ 48073 h 118573"/>
                <a:gd name="connsiteX51" fmla="*/ 107586 w 117081"/>
                <a:gd name="connsiteY51" fmla="*/ 83961 h 118573"/>
                <a:gd name="connsiteX52" fmla="*/ 107586 w 117081"/>
                <a:gd name="connsiteY52" fmla="*/ 83961 h 118573"/>
                <a:gd name="connsiteX53" fmla="*/ 13154 w 117081"/>
                <a:gd name="connsiteY53" fmla="*/ 90434 h 118573"/>
                <a:gd name="connsiteX54" fmla="*/ 13154 w 117081"/>
                <a:gd name="connsiteY54" fmla="*/ 90434 h 118573"/>
                <a:gd name="connsiteX55" fmla="*/ 13154 w 117081"/>
                <a:gd name="connsiteY55" fmla="*/ 90434 h 118573"/>
                <a:gd name="connsiteX56" fmla="*/ 89309 w 117081"/>
                <a:gd name="connsiteY56" fmla="*/ 105665 h 118573"/>
                <a:gd name="connsiteX57" fmla="*/ 89309 w 117081"/>
                <a:gd name="connsiteY57" fmla="*/ 105665 h 118573"/>
                <a:gd name="connsiteX58" fmla="*/ 33715 w 117081"/>
                <a:gd name="connsiteY58" fmla="*/ 109378 h 118573"/>
                <a:gd name="connsiteX59" fmla="*/ 33715 w 117081"/>
                <a:gd name="connsiteY59" fmla="*/ 109378 h 118573"/>
                <a:gd name="connsiteX60" fmla="*/ 62274 w 117081"/>
                <a:gd name="connsiteY60" fmla="*/ 115280 h 118573"/>
                <a:gd name="connsiteX61" fmla="*/ 62274 w 117081"/>
                <a:gd name="connsiteY61" fmla="*/ 115280 h 1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7081" h="118573">
                  <a:moveTo>
                    <a:pt x="34953" y="4760"/>
                  </a:moveTo>
                  <a:lnTo>
                    <a:pt x="34953" y="4760"/>
                  </a:lnTo>
                  <a:lnTo>
                    <a:pt x="31717" y="6283"/>
                  </a:lnTo>
                  <a:lnTo>
                    <a:pt x="28956" y="7806"/>
                  </a:lnTo>
                  <a:cubicBezTo>
                    <a:pt x="26510" y="9314"/>
                    <a:pt x="24158" y="10967"/>
                    <a:pt x="21912" y="12756"/>
                  </a:cubicBezTo>
                  <a:lnTo>
                    <a:pt x="20674" y="13803"/>
                  </a:lnTo>
                  <a:cubicBezTo>
                    <a:pt x="16343" y="17546"/>
                    <a:pt x="12592" y="21909"/>
                    <a:pt x="9536" y="26749"/>
                  </a:cubicBezTo>
                  <a:cubicBezTo>
                    <a:pt x="3054" y="36771"/>
                    <a:pt x="-269" y="48514"/>
                    <a:pt x="17" y="60448"/>
                  </a:cubicBezTo>
                  <a:cubicBezTo>
                    <a:pt x="112" y="66410"/>
                    <a:pt x="1140" y="72320"/>
                    <a:pt x="3063" y="77964"/>
                  </a:cubicBezTo>
                  <a:cubicBezTo>
                    <a:pt x="3939" y="80753"/>
                    <a:pt x="5053" y="83461"/>
                    <a:pt x="6395" y="86055"/>
                  </a:cubicBezTo>
                  <a:cubicBezTo>
                    <a:pt x="7652" y="88647"/>
                    <a:pt x="9117" y="91130"/>
                    <a:pt x="10774" y="93481"/>
                  </a:cubicBezTo>
                  <a:cubicBezTo>
                    <a:pt x="14011" y="98161"/>
                    <a:pt x="17923" y="102332"/>
                    <a:pt x="22388" y="105856"/>
                  </a:cubicBezTo>
                  <a:cubicBezTo>
                    <a:pt x="35962" y="116838"/>
                    <a:pt x="53811" y="121012"/>
                    <a:pt x="70841" y="117184"/>
                  </a:cubicBezTo>
                  <a:cubicBezTo>
                    <a:pt x="81646" y="114840"/>
                    <a:pt x="91556" y="109457"/>
                    <a:pt x="99400" y="101667"/>
                  </a:cubicBezTo>
                  <a:cubicBezTo>
                    <a:pt x="107262" y="93821"/>
                    <a:pt x="112775" y="83928"/>
                    <a:pt x="115297" y="73109"/>
                  </a:cubicBezTo>
                  <a:cubicBezTo>
                    <a:pt x="116725" y="67386"/>
                    <a:pt x="117296" y="61484"/>
                    <a:pt x="117010" y="55593"/>
                  </a:cubicBezTo>
                  <a:cubicBezTo>
                    <a:pt x="116820" y="52621"/>
                    <a:pt x="116439" y="49665"/>
                    <a:pt x="115868" y="46740"/>
                  </a:cubicBezTo>
                  <a:cubicBezTo>
                    <a:pt x="115268" y="43866"/>
                    <a:pt x="114469" y="41036"/>
                    <a:pt x="113488" y="38268"/>
                  </a:cubicBezTo>
                  <a:cubicBezTo>
                    <a:pt x="109519" y="27338"/>
                    <a:pt x="102437" y="17807"/>
                    <a:pt x="93117" y="10852"/>
                  </a:cubicBezTo>
                  <a:cubicBezTo>
                    <a:pt x="83674" y="4047"/>
                    <a:pt x="72383" y="264"/>
                    <a:pt x="60751" y="0"/>
                  </a:cubicBezTo>
                  <a:lnTo>
                    <a:pt x="58371" y="0"/>
                  </a:lnTo>
                  <a:cubicBezTo>
                    <a:pt x="50298" y="58"/>
                    <a:pt x="42331" y="1775"/>
                    <a:pt x="34953" y="5045"/>
                  </a:cubicBezTo>
                  <a:close/>
                  <a:moveTo>
                    <a:pt x="69128" y="4760"/>
                  </a:moveTo>
                  <a:cubicBezTo>
                    <a:pt x="73859" y="5714"/>
                    <a:pt x="78447" y="7315"/>
                    <a:pt x="82741" y="9519"/>
                  </a:cubicBezTo>
                  <a:cubicBezTo>
                    <a:pt x="87044" y="11693"/>
                    <a:pt x="91042" y="14412"/>
                    <a:pt x="94640" y="17611"/>
                  </a:cubicBezTo>
                  <a:cubicBezTo>
                    <a:pt x="98219" y="20749"/>
                    <a:pt x="101408" y="24294"/>
                    <a:pt x="104159" y="28177"/>
                  </a:cubicBezTo>
                  <a:cubicBezTo>
                    <a:pt x="106815" y="32213"/>
                    <a:pt x="108957" y="36561"/>
                    <a:pt x="110537" y="41124"/>
                  </a:cubicBezTo>
                  <a:cubicBezTo>
                    <a:pt x="112080" y="45782"/>
                    <a:pt x="113079" y="50607"/>
                    <a:pt x="113488" y="55498"/>
                  </a:cubicBezTo>
                  <a:cubicBezTo>
                    <a:pt x="113745" y="60468"/>
                    <a:pt x="113422" y="65452"/>
                    <a:pt x="112536" y="70348"/>
                  </a:cubicBezTo>
                  <a:cubicBezTo>
                    <a:pt x="111499" y="75139"/>
                    <a:pt x="109937" y="79799"/>
                    <a:pt x="107872" y="84247"/>
                  </a:cubicBezTo>
                  <a:cubicBezTo>
                    <a:pt x="105701" y="88522"/>
                    <a:pt x="103017" y="92518"/>
                    <a:pt x="99875" y="96146"/>
                  </a:cubicBezTo>
                  <a:cubicBezTo>
                    <a:pt x="96820" y="99735"/>
                    <a:pt x="93335" y="102932"/>
                    <a:pt x="89500" y="105665"/>
                  </a:cubicBezTo>
                  <a:cubicBezTo>
                    <a:pt x="85596" y="108344"/>
                    <a:pt x="81379" y="110519"/>
                    <a:pt x="76934" y="112139"/>
                  </a:cubicBezTo>
                  <a:cubicBezTo>
                    <a:pt x="72355" y="113770"/>
                    <a:pt x="67595" y="114794"/>
                    <a:pt x="62750" y="115185"/>
                  </a:cubicBezTo>
                  <a:cubicBezTo>
                    <a:pt x="52878" y="115944"/>
                    <a:pt x="42987" y="113933"/>
                    <a:pt x="34192" y="109378"/>
                  </a:cubicBezTo>
                  <a:cubicBezTo>
                    <a:pt x="29984" y="107269"/>
                    <a:pt x="26081" y="104613"/>
                    <a:pt x="22578" y="101477"/>
                  </a:cubicBezTo>
                  <a:cubicBezTo>
                    <a:pt x="7775" y="88221"/>
                    <a:pt x="1074" y="68130"/>
                    <a:pt x="4967" y="48644"/>
                  </a:cubicBezTo>
                  <a:cubicBezTo>
                    <a:pt x="5890" y="43822"/>
                    <a:pt x="7452" y="39147"/>
                    <a:pt x="9632" y="34746"/>
                  </a:cubicBezTo>
                  <a:cubicBezTo>
                    <a:pt x="11383" y="31383"/>
                    <a:pt x="13459" y="28195"/>
                    <a:pt x="15819" y="25226"/>
                  </a:cubicBezTo>
                  <a:lnTo>
                    <a:pt x="15819" y="25226"/>
                  </a:lnTo>
                  <a:lnTo>
                    <a:pt x="15819" y="25226"/>
                  </a:lnTo>
                  <a:lnTo>
                    <a:pt x="15819" y="25226"/>
                  </a:lnTo>
                  <a:lnTo>
                    <a:pt x="17057" y="23608"/>
                  </a:lnTo>
                  <a:lnTo>
                    <a:pt x="18675" y="21895"/>
                  </a:lnTo>
                  <a:lnTo>
                    <a:pt x="18675" y="21895"/>
                  </a:lnTo>
                  <a:cubicBezTo>
                    <a:pt x="21388" y="19025"/>
                    <a:pt x="24387" y="16442"/>
                    <a:pt x="27623" y="14184"/>
                  </a:cubicBezTo>
                  <a:cubicBezTo>
                    <a:pt x="31460" y="11567"/>
                    <a:pt x="35619" y="9455"/>
                    <a:pt x="39999" y="7901"/>
                  </a:cubicBezTo>
                  <a:cubicBezTo>
                    <a:pt x="44578" y="6269"/>
                    <a:pt x="49337" y="5245"/>
                    <a:pt x="54182" y="4855"/>
                  </a:cubicBezTo>
                  <a:cubicBezTo>
                    <a:pt x="59142" y="4181"/>
                    <a:pt x="64158" y="4149"/>
                    <a:pt x="69128" y="4760"/>
                  </a:cubicBezTo>
                  <a:close/>
                  <a:moveTo>
                    <a:pt x="4777" y="48073"/>
                  </a:moveTo>
                  <a:lnTo>
                    <a:pt x="4777" y="48073"/>
                  </a:lnTo>
                  <a:close/>
                  <a:moveTo>
                    <a:pt x="107586" y="83961"/>
                  </a:moveTo>
                  <a:lnTo>
                    <a:pt x="107586" y="83961"/>
                  </a:lnTo>
                  <a:close/>
                  <a:moveTo>
                    <a:pt x="13154" y="90434"/>
                  </a:moveTo>
                  <a:lnTo>
                    <a:pt x="13154" y="90434"/>
                  </a:lnTo>
                  <a:lnTo>
                    <a:pt x="13154" y="90434"/>
                  </a:lnTo>
                  <a:close/>
                  <a:moveTo>
                    <a:pt x="89309" y="105665"/>
                  </a:moveTo>
                  <a:lnTo>
                    <a:pt x="89309" y="105665"/>
                  </a:lnTo>
                  <a:close/>
                  <a:moveTo>
                    <a:pt x="33715" y="109378"/>
                  </a:moveTo>
                  <a:lnTo>
                    <a:pt x="33715" y="109378"/>
                  </a:lnTo>
                  <a:close/>
                  <a:moveTo>
                    <a:pt x="62274" y="115280"/>
                  </a:moveTo>
                  <a:lnTo>
                    <a:pt x="62274" y="115280"/>
                  </a:lnTo>
                  <a:close/>
                </a:path>
              </a:pathLst>
            </a:custGeom>
            <a:solidFill>
              <a:srgbClr val="EA975C"/>
            </a:solidFill>
            <a:ln w="9508" cap="flat">
              <a:noFill/>
              <a:prstDash val="solid"/>
              <a:miter/>
            </a:ln>
          </p:spPr>
          <p:txBody>
            <a:bodyPr rtlCol="0" anchor="ctr"/>
            <a:lstStyle/>
            <a:p>
              <a:endParaRPr lang="en-US"/>
            </a:p>
          </p:txBody>
        </p:sp>
        <p:sp>
          <p:nvSpPr>
            <p:cNvPr id="200" name="Graphic 2">
              <a:extLst>
                <a:ext uri="{FF2B5EF4-FFF2-40B4-BE49-F238E27FC236}">
                  <a16:creationId xmlns:a16="http://schemas.microsoft.com/office/drawing/2014/main" id="{F09F36BB-DD29-A645-9498-F80071B880CE}"/>
                </a:ext>
              </a:extLst>
            </p:cNvPr>
            <p:cNvSpPr/>
            <p:nvPr/>
          </p:nvSpPr>
          <p:spPr>
            <a:xfrm>
              <a:off x="8254738" y="1513312"/>
              <a:ext cx="37994" cy="100906"/>
            </a:xfrm>
            <a:custGeom>
              <a:avLst/>
              <a:gdLst>
                <a:gd name="connsiteX0" fmla="*/ 1499 w 37994"/>
                <a:gd name="connsiteY0" fmla="*/ 479 h 100906"/>
                <a:gd name="connsiteX1" fmla="*/ 928 w 37994"/>
                <a:gd name="connsiteY1" fmla="*/ 1717 h 100906"/>
                <a:gd name="connsiteX2" fmla="*/ 928 w 37994"/>
                <a:gd name="connsiteY2" fmla="*/ 3906 h 100906"/>
                <a:gd name="connsiteX3" fmla="*/ 928 w 37994"/>
                <a:gd name="connsiteY3" fmla="*/ 6762 h 100906"/>
                <a:gd name="connsiteX4" fmla="*/ 928 w 37994"/>
                <a:gd name="connsiteY4" fmla="*/ 9237 h 100906"/>
                <a:gd name="connsiteX5" fmla="*/ 1595 w 37994"/>
                <a:gd name="connsiteY5" fmla="*/ 11807 h 100906"/>
                <a:gd name="connsiteX6" fmla="*/ 3499 w 37994"/>
                <a:gd name="connsiteY6" fmla="*/ 15425 h 100906"/>
                <a:gd name="connsiteX7" fmla="*/ 4546 w 37994"/>
                <a:gd name="connsiteY7" fmla="*/ 16853 h 100906"/>
                <a:gd name="connsiteX8" fmla="*/ 6925 w 37994"/>
                <a:gd name="connsiteY8" fmla="*/ 19423 h 100906"/>
                <a:gd name="connsiteX9" fmla="*/ 9781 w 37994"/>
                <a:gd name="connsiteY9" fmla="*/ 21993 h 100906"/>
                <a:gd name="connsiteX10" fmla="*/ 9781 w 37994"/>
                <a:gd name="connsiteY10" fmla="*/ 21993 h 100906"/>
                <a:gd name="connsiteX11" fmla="*/ 9781 w 37994"/>
                <a:gd name="connsiteY11" fmla="*/ 21993 h 100906"/>
                <a:gd name="connsiteX12" fmla="*/ 9781 w 37994"/>
                <a:gd name="connsiteY12" fmla="*/ 21993 h 100906"/>
                <a:gd name="connsiteX13" fmla="*/ 11400 w 37994"/>
                <a:gd name="connsiteY13" fmla="*/ 23516 h 100906"/>
                <a:gd name="connsiteX14" fmla="*/ 13018 w 37994"/>
                <a:gd name="connsiteY14" fmla="*/ 25420 h 100906"/>
                <a:gd name="connsiteX15" fmla="*/ 14065 w 37994"/>
                <a:gd name="connsiteY15" fmla="*/ 27514 h 100906"/>
                <a:gd name="connsiteX16" fmla="*/ 14065 w 37994"/>
                <a:gd name="connsiteY16" fmla="*/ 29037 h 100906"/>
                <a:gd name="connsiteX17" fmla="*/ 14065 w 37994"/>
                <a:gd name="connsiteY17" fmla="*/ 30275 h 100906"/>
                <a:gd name="connsiteX18" fmla="*/ 14065 w 37994"/>
                <a:gd name="connsiteY18" fmla="*/ 32084 h 100906"/>
                <a:gd name="connsiteX19" fmla="*/ 14065 w 37994"/>
                <a:gd name="connsiteY19" fmla="*/ 33607 h 100906"/>
                <a:gd name="connsiteX20" fmla="*/ 13494 w 37994"/>
                <a:gd name="connsiteY20" fmla="*/ 35320 h 100906"/>
                <a:gd name="connsiteX21" fmla="*/ 12352 w 37994"/>
                <a:gd name="connsiteY21" fmla="*/ 36939 h 100906"/>
                <a:gd name="connsiteX22" fmla="*/ 10162 w 37994"/>
                <a:gd name="connsiteY22" fmla="*/ 39033 h 100906"/>
                <a:gd name="connsiteX23" fmla="*/ 7592 w 37994"/>
                <a:gd name="connsiteY23" fmla="*/ 41032 h 100906"/>
                <a:gd name="connsiteX24" fmla="*/ 5498 w 37994"/>
                <a:gd name="connsiteY24" fmla="*/ 42460 h 100906"/>
                <a:gd name="connsiteX25" fmla="*/ 3022 w 37994"/>
                <a:gd name="connsiteY25" fmla="*/ 44173 h 100906"/>
                <a:gd name="connsiteX26" fmla="*/ 643 w 37994"/>
                <a:gd name="connsiteY26" fmla="*/ 46648 h 100906"/>
                <a:gd name="connsiteX27" fmla="*/ 71 w 37994"/>
                <a:gd name="connsiteY27" fmla="*/ 47600 h 100906"/>
                <a:gd name="connsiteX28" fmla="*/ 71 w 37994"/>
                <a:gd name="connsiteY28" fmla="*/ 48457 h 100906"/>
                <a:gd name="connsiteX29" fmla="*/ 71 w 37994"/>
                <a:gd name="connsiteY29" fmla="*/ 50361 h 100906"/>
                <a:gd name="connsiteX30" fmla="*/ 71 w 37994"/>
                <a:gd name="connsiteY30" fmla="*/ 51979 h 100906"/>
                <a:gd name="connsiteX31" fmla="*/ 833 w 37994"/>
                <a:gd name="connsiteY31" fmla="*/ 53978 h 100906"/>
                <a:gd name="connsiteX32" fmla="*/ 6164 w 37994"/>
                <a:gd name="connsiteY32" fmla="*/ 56929 h 100906"/>
                <a:gd name="connsiteX33" fmla="*/ 8163 w 37994"/>
                <a:gd name="connsiteY33" fmla="*/ 56929 h 100906"/>
                <a:gd name="connsiteX34" fmla="*/ 9591 w 37994"/>
                <a:gd name="connsiteY34" fmla="*/ 56263 h 100906"/>
                <a:gd name="connsiteX35" fmla="*/ 11209 w 37994"/>
                <a:gd name="connsiteY35" fmla="*/ 55311 h 100906"/>
                <a:gd name="connsiteX36" fmla="*/ 15683 w 37994"/>
                <a:gd name="connsiteY36" fmla="*/ 51694 h 100906"/>
                <a:gd name="connsiteX37" fmla="*/ 15683 w 37994"/>
                <a:gd name="connsiteY37" fmla="*/ 51694 h 100906"/>
                <a:gd name="connsiteX38" fmla="*/ 18539 w 37994"/>
                <a:gd name="connsiteY38" fmla="*/ 50075 h 100906"/>
                <a:gd name="connsiteX39" fmla="*/ 19967 w 37994"/>
                <a:gd name="connsiteY39" fmla="*/ 50075 h 100906"/>
                <a:gd name="connsiteX40" fmla="*/ 21395 w 37994"/>
                <a:gd name="connsiteY40" fmla="*/ 50075 h 100906"/>
                <a:gd name="connsiteX41" fmla="*/ 23109 w 37994"/>
                <a:gd name="connsiteY41" fmla="*/ 50647 h 100906"/>
                <a:gd name="connsiteX42" fmla="*/ 25678 w 37994"/>
                <a:gd name="connsiteY42" fmla="*/ 52455 h 100906"/>
                <a:gd name="connsiteX43" fmla="*/ 26631 w 37994"/>
                <a:gd name="connsiteY43" fmla="*/ 53407 h 100906"/>
                <a:gd name="connsiteX44" fmla="*/ 27773 w 37994"/>
                <a:gd name="connsiteY44" fmla="*/ 54740 h 100906"/>
                <a:gd name="connsiteX45" fmla="*/ 28439 w 37994"/>
                <a:gd name="connsiteY45" fmla="*/ 55977 h 100906"/>
                <a:gd name="connsiteX46" fmla="*/ 29011 w 37994"/>
                <a:gd name="connsiteY46" fmla="*/ 57310 h 100906"/>
                <a:gd name="connsiteX47" fmla="*/ 29011 w 37994"/>
                <a:gd name="connsiteY47" fmla="*/ 59500 h 100906"/>
                <a:gd name="connsiteX48" fmla="*/ 29011 w 37994"/>
                <a:gd name="connsiteY48" fmla="*/ 61594 h 100906"/>
                <a:gd name="connsiteX49" fmla="*/ 29011 w 37994"/>
                <a:gd name="connsiteY49" fmla="*/ 63593 h 100906"/>
                <a:gd name="connsiteX50" fmla="*/ 28535 w 37994"/>
                <a:gd name="connsiteY50" fmla="*/ 65306 h 100906"/>
                <a:gd name="connsiteX51" fmla="*/ 26916 w 37994"/>
                <a:gd name="connsiteY51" fmla="*/ 67591 h 100906"/>
                <a:gd name="connsiteX52" fmla="*/ 26060 w 37994"/>
                <a:gd name="connsiteY52" fmla="*/ 68638 h 100906"/>
                <a:gd name="connsiteX53" fmla="*/ 24631 w 37994"/>
                <a:gd name="connsiteY53" fmla="*/ 70923 h 100906"/>
                <a:gd name="connsiteX54" fmla="*/ 24156 w 37994"/>
                <a:gd name="connsiteY54" fmla="*/ 72065 h 100906"/>
                <a:gd name="connsiteX55" fmla="*/ 23584 w 37994"/>
                <a:gd name="connsiteY55" fmla="*/ 74064 h 100906"/>
                <a:gd name="connsiteX56" fmla="*/ 24441 w 37994"/>
                <a:gd name="connsiteY56" fmla="*/ 79871 h 100906"/>
                <a:gd name="connsiteX57" fmla="*/ 28058 w 37994"/>
                <a:gd name="connsiteY57" fmla="*/ 84821 h 100906"/>
                <a:gd name="connsiteX58" fmla="*/ 29962 w 37994"/>
                <a:gd name="connsiteY58" fmla="*/ 86915 h 100906"/>
                <a:gd name="connsiteX59" fmla="*/ 31676 w 37994"/>
                <a:gd name="connsiteY59" fmla="*/ 89010 h 100906"/>
                <a:gd name="connsiteX60" fmla="*/ 32723 w 37994"/>
                <a:gd name="connsiteY60" fmla="*/ 90723 h 100906"/>
                <a:gd name="connsiteX61" fmla="*/ 33580 w 37994"/>
                <a:gd name="connsiteY61" fmla="*/ 92532 h 100906"/>
                <a:gd name="connsiteX62" fmla="*/ 34246 w 37994"/>
                <a:gd name="connsiteY62" fmla="*/ 95959 h 100906"/>
                <a:gd name="connsiteX63" fmla="*/ 34246 w 37994"/>
                <a:gd name="connsiteY63" fmla="*/ 98434 h 100906"/>
                <a:gd name="connsiteX64" fmla="*/ 35274 w 37994"/>
                <a:gd name="connsiteY64" fmla="*/ 100775 h 100906"/>
                <a:gd name="connsiteX65" fmla="*/ 35388 w 37994"/>
                <a:gd name="connsiteY65" fmla="*/ 100814 h 100906"/>
                <a:gd name="connsiteX66" fmla="*/ 37673 w 37994"/>
                <a:gd name="connsiteY66" fmla="*/ 99671 h 100906"/>
                <a:gd name="connsiteX67" fmla="*/ 37673 w 37994"/>
                <a:gd name="connsiteY67" fmla="*/ 93769 h 100906"/>
                <a:gd name="connsiteX68" fmla="*/ 35674 w 37994"/>
                <a:gd name="connsiteY68" fmla="*/ 88248 h 100906"/>
                <a:gd name="connsiteX69" fmla="*/ 32057 w 37994"/>
                <a:gd name="connsiteY69" fmla="*/ 83298 h 100906"/>
                <a:gd name="connsiteX70" fmla="*/ 30153 w 37994"/>
                <a:gd name="connsiteY70" fmla="*/ 81204 h 100906"/>
                <a:gd name="connsiteX71" fmla="*/ 28535 w 37994"/>
                <a:gd name="connsiteY71" fmla="*/ 79110 h 100906"/>
                <a:gd name="connsiteX72" fmla="*/ 27392 w 37994"/>
                <a:gd name="connsiteY72" fmla="*/ 76920 h 100906"/>
                <a:gd name="connsiteX73" fmla="*/ 27392 w 37994"/>
                <a:gd name="connsiteY73" fmla="*/ 75587 h 100906"/>
                <a:gd name="connsiteX74" fmla="*/ 27392 w 37994"/>
                <a:gd name="connsiteY74" fmla="*/ 74064 h 100906"/>
                <a:gd name="connsiteX75" fmla="*/ 27392 w 37994"/>
                <a:gd name="connsiteY75" fmla="*/ 72827 h 100906"/>
                <a:gd name="connsiteX76" fmla="*/ 27964 w 37994"/>
                <a:gd name="connsiteY76" fmla="*/ 71684 h 100906"/>
                <a:gd name="connsiteX77" fmla="*/ 27964 w 37994"/>
                <a:gd name="connsiteY77" fmla="*/ 71684 h 100906"/>
                <a:gd name="connsiteX78" fmla="*/ 30058 w 37994"/>
                <a:gd name="connsiteY78" fmla="*/ 68733 h 100906"/>
                <a:gd name="connsiteX79" fmla="*/ 31866 w 37994"/>
                <a:gd name="connsiteY79" fmla="*/ 65782 h 100906"/>
                <a:gd name="connsiteX80" fmla="*/ 32818 w 37994"/>
                <a:gd name="connsiteY80" fmla="*/ 62165 h 100906"/>
                <a:gd name="connsiteX81" fmla="*/ 32818 w 37994"/>
                <a:gd name="connsiteY81" fmla="*/ 59404 h 100906"/>
                <a:gd name="connsiteX82" fmla="*/ 32818 w 37994"/>
                <a:gd name="connsiteY82" fmla="*/ 56739 h 100906"/>
                <a:gd name="connsiteX83" fmla="*/ 31866 w 37994"/>
                <a:gd name="connsiteY83" fmla="*/ 53978 h 100906"/>
                <a:gd name="connsiteX84" fmla="*/ 29582 w 37994"/>
                <a:gd name="connsiteY84" fmla="*/ 50266 h 100906"/>
                <a:gd name="connsiteX85" fmla="*/ 27107 w 37994"/>
                <a:gd name="connsiteY85" fmla="*/ 47981 h 100906"/>
                <a:gd name="connsiteX86" fmla="*/ 23965 w 37994"/>
                <a:gd name="connsiteY86" fmla="*/ 46077 h 100906"/>
                <a:gd name="connsiteX87" fmla="*/ 19301 w 37994"/>
                <a:gd name="connsiteY87" fmla="*/ 45411 h 100906"/>
                <a:gd name="connsiteX88" fmla="*/ 18349 w 37994"/>
                <a:gd name="connsiteY88" fmla="*/ 45411 h 100906"/>
                <a:gd name="connsiteX89" fmla="*/ 16445 w 37994"/>
                <a:gd name="connsiteY89" fmla="*/ 45982 h 100906"/>
                <a:gd name="connsiteX90" fmla="*/ 14636 w 37994"/>
                <a:gd name="connsiteY90" fmla="*/ 47029 h 100906"/>
                <a:gd name="connsiteX91" fmla="*/ 8163 w 37994"/>
                <a:gd name="connsiteY91" fmla="*/ 51979 h 100906"/>
                <a:gd name="connsiteX92" fmla="*/ 6830 w 37994"/>
                <a:gd name="connsiteY92" fmla="*/ 52741 h 100906"/>
                <a:gd name="connsiteX93" fmla="*/ 5498 w 37994"/>
                <a:gd name="connsiteY93" fmla="*/ 52741 h 100906"/>
                <a:gd name="connsiteX94" fmla="*/ 4641 w 37994"/>
                <a:gd name="connsiteY94" fmla="*/ 52741 h 100906"/>
                <a:gd name="connsiteX95" fmla="*/ 3784 w 37994"/>
                <a:gd name="connsiteY95" fmla="*/ 52170 h 100906"/>
                <a:gd name="connsiteX96" fmla="*/ 3308 w 37994"/>
                <a:gd name="connsiteY96" fmla="*/ 51598 h 100906"/>
                <a:gd name="connsiteX97" fmla="*/ 3308 w 37994"/>
                <a:gd name="connsiteY97" fmla="*/ 51598 h 100906"/>
                <a:gd name="connsiteX98" fmla="*/ 3308 w 37994"/>
                <a:gd name="connsiteY98" fmla="*/ 51598 h 100906"/>
                <a:gd name="connsiteX99" fmla="*/ 3308 w 37994"/>
                <a:gd name="connsiteY99" fmla="*/ 50837 h 100906"/>
                <a:gd name="connsiteX100" fmla="*/ 3784 w 37994"/>
                <a:gd name="connsiteY100" fmla="*/ 49314 h 100906"/>
                <a:gd name="connsiteX101" fmla="*/ 4450 w 37994"/>
                <a:gd name="connsiteY101" fmla="*/ 48457 h 100906"/>
                <a:gd name="connsiteX102" fmla="*/ 6830 w 37994"/>
                <a:gd name="connsiteY102" fmla="*/ 46458 h 100906"/>
                <a:gd name="connsiteX103" fmla="*/ 11590 w 37994"/>
                <a:gd name="connsiteY103" fmla="*/ 43126 h 100906"/>
                <a:gd name="connsiteX104" fmla="*/ 13875 w 37994"/>
                <a:gd name="connsiteY104" fmla="*/ 41318 h 100906"/>
                <a:gd name="connsiteX105" fmla="*/ 16064 w 37994"/>
                <a:gd name="connsiteY105" fmla="*/ 39033 h 100906"/>
                <a:gd name="connsiteX106" fmla="*/ 17302 w 37994"/>
                <a:gd name="connsiteY106" fmla="*/ 37034 h 100906"/>
                <a:gd name="connsiteX107" fmla="*/ 17968 w 37994"/>
                <a:gd name="connsiteY107" fmla="*/ 35130 h 100906"/>
                <a:gd name="connsiteX108" fmla="*/ 17968 w 37994"/>
                <a:gd name="connsiteY108" fmla="*/ 31893 h 100906"/>
                <a:gd name="connsiteX109" fmla="*/ 17968 w 37994"/>
                <a:gd name="connsiteY109" fmla="*/ 28657 h 100906"/>
                <a:gd name="connsiteX110" fmla="*/ 17016 w 37994"/>
                <a:gd name="connsiteY110" fmla="*/ 25515 h 100906"/>
                <a:gd name="connsiteX111" fmla="*/ 10924 w 37994"/>
                <a:gd name="connsiteY111" fmla="*/ 18376 h 100906"/>
                <a:gd name="connsiteX112" fmla="*/ 8258 w 37994"/>
                <a:gd name="connsiteY112" fmla="*/ 15710 h 100906"/>
                <a:gd name="connsiteX113" fmla="*/ 7116 w 37994"/>
                <a:gd name="connsiteY113" fmla="*/ 14378 h 100906"/>
                <a:gd name="connsiteX114" fmla="*/ 6069 w 37994"/>
                <a:gd name="connsiteY114" fmla="*/ 13045 h 100906"/>
                <a:gd name="connsiteX115" fmla="*/ 4736 w 37994"/>
                <a:gd name="connsiteY115" fmla="*/ 10284 h 100906"/>
                <a:gd name="connsiteX116" fmla="*/ 4165 w 37994"/>
                <a:gd name="connsiteY116" fmla="*/ 6857 h 100906"/>
                <a:gd name="connsiteX117" fmla="*/ 4165 w 37994"/>
                <a:gd name="connsiteY117" fmla="*/ 4573 h 100906"/>
                <a:gd name="connsiteX118" fmla="*/ 4165 w 37994"/>
                <a:gd name="connsiteY118" fmla="*/ 2098 h 100906"/>
                <a:gd name="connsiteX119" fmla="*/ 3689 w 37994"/>
                <a:gd name="connsiteY119" fmla="*/ 765 h 100906"/>
                <a:gd name="connsiteX120" fmla="*/ 2356 w 37994"/>
                <a:gd name="connsiteY120" fmla="*/ 98 h 100906"/>
                <a:gd name="connsiteX121" fmla="*/ 2356 w 37994"/>
                <a:gd name="connsiteY121" fmla="*/ 98 h 100906"/>
                <a:gd name="connsiteX122" fmla="*/ 1119 w 37994"/>
                <a:gd name="connsiteY122" fmla="*/ 98 h 100906"/>
                <a:gd name="connsiteX123" fmla="*/ 14541 w 37994"/>
                <a:gd name="connsiteY123" fmla="*/ 30656 h 100906"/>
                <a:gd name="connsiteX124" fmla="*/ 14541 w 37994"/>
                <a:gd name="connsiteY124" fmla="*/ 30656 h 100906"/>
                <a:gd name="connsiteX125" fmla="*/ 8258 w 37994"/>
                <a:gd name="connsiteY125" fmla="*/ 40842 h 100906"/>
                <a:gd name="connsiteX126" fmla="*/ 8258 w 37994"/>
                <a:gd name="connsiteY126" fmla="*/ 40842 h 100906"/>
                <a:gd name="connsiteX127" fmla="*/ 8258 w 37994"/>
                <a:gd name="connsiteY127" fmla="*/ 40842 h 100906"/>
                <a:gd name="connsiteX128" fmla="*/ 15303 w 37994"/>
                <a:gd name="connsiteY128" fmla="*/ 51408 h 100906"/>
                <a:gd name="connsiteX129" fmla="*/ 15303 w 37994"/>
                <a:gd name="connsiteY129" fmla="*/ 51408 h 100906"/>
                <a:gd name="connsiteX130" fmla="*/ 4260 w 37994"/>
                <a:gd name="connsiteY130" fmla="*/ 52741 h 100906"/>
                <a:gd name="connsiteX131" fmla="*/ 4260 w 37994"/>
                <a:gd name="connsiteY131" fmla="*/ 52741 h 10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7994" h="100906">
                  <a:moveTo>
                    <a:pt x="1499" y="479"/>
                  </a:moveTo>
                  <a:cubicBezTo>
                    <a:pt x="1166" y="807"/>
                    <a:pt x="957" y="1248"/>
                    <a:pt x="928" y="1717"/>
                  </a:cubicBezTo>
                  <a:lnTo>
                    <a:pt x="928" y="3906"/>
                  </a:lnTo>
                  <a:cubicBezTo>
                    <a:pt x="786" y="4853"/>
                    <a:pt x="786" y="5816"/>
                    <a:pt x="928" y="6762"/>
                  </a:cubicBezTo>
                  <a:cubicBezTo>
                    <a:pt x="842" y="7585"/>
                    <a:pt x="842" y="8415"/>
                    <a:pt x="928" y="9237"/>
                  </a:cubicBezTo>
                  <a:cubicBezTo>
                    <a:pt x="1062" y="10115"/>
                    <a:pt x="1281" y="10976"/>
                    <a:pt x="1595" y="11807"/>
                  </a:cubicBezTo>
                  <a:cubicBezTo>
                    <a:pt x="2080" y="13088"/>
                    <a:pt x="2718" y="14303"/>
                    <a:pt x="3499" y="15425"/>
                  </a:cubicBezTo>
                  <a:lnTo>
                    <a:pt x="4546" y="16853"/>
                  </a:lnTo>
                  <a:lnTo>
                    <a:pt x="6925" y="19423"/>
                  </a:lnTo>
                  <a:cubicBezTo>
                    <a:pt x="7877" y="20375"/>
                    <a:pt x="8829" y="21136"/>
                    <a:pt x="9781" y="21993"/>
                  </a:cubicBezTo>
                  <a:lnTo>
                    <a:pt x="9781" y="21993"/>
                  </a:lnTo>
                  <a:lnTo>
                    <a:pt x="9781" y="21993"/>
                  </a:lnTo>
                  <a:lnTo>
                    <a:pt x="9781" y="21993"/>
                  </a:lnTo>
                  <a:lnTo>
                    <a:pt x="11400" y="23516"/>
                  </a:lnTo>
                  <a:cubicBezTo>
                    <a:pt x="11971" y="24087"/>
                    <a:pt x="12447" y="24754"/>
                    <a:pt x="13018" y="25420"/>
                  </a:cubicBezTo>
                  <a:cubicBezTo>
                    <a:pt x="13427" y="26088"/>
                    <a:pt x="13770" y="26789"/>
                    <a:pt x="14065" y="27514"/>
                  </a:cubicBezTo>
                  <a:cubicBezTo>
                    <a:pt x="14065" y="27514"/>
                    <a:pt x="14065" y="28466"/>
                    <a:pt x="14065" y="29037"/>
                  </a:cubicBezTo>
                  <a:cubicBezTo>
                    <a:pt x="14113" y="29449"/>
                    <a:pt x="14113" y="29864"/>
                    <a:pt x="14065" y="30275"/>
                  </a:cubicBezTo>
                  <a:cubicBezTo>
                    <a:pt x="14113" y="30877"/>
                    <a:pt x="14113" y="31482"/>
                    <a:pt x="14065" y="32084"/>
                  </a:cubicBezTo>
                  <a:cubicBezTo>
                    <a:pt x="14113" y="32590"/>
                    <a:pt x="14113" y="33100"/>
                    <a:pt x="14065" y="33607"/>
                  </a:cubicBezTo>
                  <a:cubicBezTo>
                    <a:pt x="13922" y="34191"/>
                    <a:pt x="13722" y="34764"/>
                    <a:pt x="13494" y="35320"/>
                  </a:cubicBezTo>
                  <a:cubicBezTo>
                    <a:pt x="13199" y="35917"/>
                    <a:pt x="12818" y="36463"/>
                    <a:pt x="12352" y="36939"/>
                  </a:cubicBezTo>
                  <a:cubicBezTo>
                    <a:pt x="11666" y="37685"/>
                    <a:pt x="10933" y="38385"/>
                    <a:pt x="10162" y="39033"/>
                  </a:cubicBezTo>
                  <a:lnTo>
                    <a:pt x="7592" y="41032"/>
                  </a:lnTo>
                  <a:lnTo>
                    <a:pt x="5498" y="42460"/>
                  </a:lnTo>
                  <a:cubicBezTo>
                    <a:pt x="4612" y="42942"/>
                    <a:pt x="3784" y="43517"/>
                    <a:pt x="3022" y="44173"/>
                  </a:cubicBezTo>
                  <a:cubicBezTo>
                    <a:pt x="2109" y="44877"/>
                    <a:pt x="1309" y="45711"/>
                    <a:pt x="643" y="46648"/>
                  </a:cubicBezTo>
                  <a:cubicBezTo>
                    <a:pt x="414" y="46944"/>
                    <a:pt x="224" y="47263"/>
                    <a:pt x="71" y="47600"/>
                  </a:cubicBezTo>
                  <a:lnTo>
                    <a:pt x="71" y="48457"/>
                  </a:lnTo>
                  <a:cubicBezTo>
                    <a:pt x="43" y="49091"/>
                    <a:pt x="43" y="49727"/>
                    <a:pt x="71" y="50361"/>
                  </a:cubicBezTo>
                  <a:cubicBezTo>
                    <a:pt x="-24" y="50896"/>
                    <a:pt x="-24" y="51444"/>
                    <a:pt x="71" y="51979"/>
                  </a:cubicBezTo>
                  <a:cubicBezTo>
                    <a:pt x="186" y="52691"/>
                    <a:pt x="443" y="53373"/>
                    <a:pt x="833" y="53978"/>
                  </a:cubicBezTo>
                  <a:cubicBezTo>
                    <a:pt x="2118" y="55661"/>
                    <a:pt x="4051" y="56730"/>
                    <a:pt x="6164" y="56929"/>
                  </a:cubicBezTo>
                  <a:cubicBezTo>
                    <a:pt x="6830" y="57022"/>
                    <a:pt x="7497" y="57022"/>
                    <a:pt x="8163" y="56929"/>
                  </a:cubicBezTo>
                  <a:cubicBezTo>
                    <a:pt x="8668" y="56787"/>
                    <a:pt x="9153" y="56561"/>
                    <a:pt x="9591" y="56263"/>
                  </a:cubicBezTo>
                  <a:lnTo>
                    <a:pt x="11209" y="55311"/>
                  </a:lnTo>
                  <a:lnTo>
                    <a:pt x="15683" y="51694"/>
                  </a:lnTo>
                  <a:lnTo>
                    <a:pt x="15683" y="51694"/>
                  </a:lnTo>
                  <a:cubicBezTo>
                    <a:pt x="16588" y="51079"/>
                    <a:pt x="17549" y="50537"/>
                    <a:pt x="18539" y="50075"/>
                  </a:cubicBezTo>
                  <a:lnTo>
                    <a:pt x="19967" y="50075"/>
                  </a:lnTo>
                  <a:lnTo>
                    <a:pt x="21395" y="50075"/>
                  </a:lnTo>
                  <a:cubicBezTo>
                    <a:pt x="21995" y="50179"/>
                    <a:pt x="22566" y="50372"/>
                    <a:pt x="23109" y="50647"/>
                  </a:cubicBezTo>
                  <a:cubicBezTo>
                    <a:pt x="24013" y="51184"/>
                    <a:pt x="24870" y="51790"/>
                    <a:pt x="25678" y="52455"/>
                  </a:cubicBezTo>
                  <a:lnTo>
                    <a:pt x="26631" y="53407"/>
                  </a:lnTo>
                  <a:lnTo>
                    <a:pt x="27773" y="54740"/>
                  </a:lnTo>
                  <a:cubicBezTo>
                    <a:pt x="27773" y="54740"/>
                    <a:pt x="28249" y="55501"/>
                    <a:pt x="28439" y="55977"/>
                  </a:cubicBezTo>
                  <a:lnTo>
                    <a:pt x="29011" y="57310"/>
                  </a:lnTo>
                  <a:cubicBezTo>
                    <a:pt x="29058" y="58039"/>
                    <a:pt x="29058" y="58770"/>
                    <a:pt x="29011" y="59500"/>
                  </a:cubicBezTo>
                  <a:cubicBezTo>
                    <a:pt x="29011" y="60166"/>
                    <a:pt x="29011" y="60928"/>
                    <a:pt x="29011" y="61594"/>
                  </a:cubicBezTo>
                  <a:lnTo>
                    <a:pt x="29011" y="63593"/>
                  </a:lnTo>
                  <a:cubicBezTo>
                    <a:pt x="28896" y="64175"/>
                    <a:pt x="28735" y="64749"/>
                    <a:pt x="28535" y="65306"/>
                  </a:cubicBezTo>
                  <a:lnTo>
                    <a:pt x="26916" y="67591"/>
                  </a:lnTo>
                  <a:lnTo>
                    <a:pt x="26060" y="68638"/>
                  </a:lnTo>
                  <a:cubicBezTo>
                    <a:pt x="25526" y="69364"/>
                    <a:pt x="25050" y="70128"/>
                    <a:pt x="24631" y="70923"/>
                  </a:cubicBezTo>
                  <a:cubicBezTo>
                    <a:pt x="24432" y="71286"/>
                    <a:pt x="24270" y="71668"/>
                    <a:pt x="24156" y="72065"/>
                  </a:cubicBezTo>
                  <a:cubicBezTo>
                    <a:pt x="23917" y="72718"/>
                    <a:pt x="23727" y="73387"/>
                    <a:pt x="23584" y="74064"/>
                  </a:cubicBezTo>
                  <a:cubicBezTo>
                    <a:pt x="23289" y="76042"/>
                    <a:pt x="23584" y="78063"/>
                    <a:pt x="24441" y="79871"/>
                  </a:cubicBezTo>
                  <a:cubicBezTo>
                    <a:pt x="25450" y="81656"/>
                    <a:pt x="26668" y="83317"/>
                    <a:pt x="28058" y="84821"/>
                  </a:cubicBezTo>
                  <a:cubicBezTo>
                    <a:pt x="28744" y="85473"/>
                    <a:pt x="29382" y="86173"/>
                    <a:pt x="29962" y="86915"/>
                  </a:cubicBezTo>
                  <a:cubicBezTo>
                    <a:pt x="30581" y="87570"/>
                    <a:pt x="31162" y="88270"/>
                    <a:pt x="31676" y="89010"/>
                  </a:cubicBezTo>
                  <a:cubicBezTo>
                    <a:pt x="31990" y="89602"/>
                    <a:pt x="32342" y="90174"/>
                    <a:pt x="32723" y="90723"/>
                  </a:cubicBezTo>
                  <a:lnTo>
                    <a:pt x="33580" y="92532"/>
                  </a:lnTo>
                  <a:cubicBezTo>
                    <a:pt x="33894" y="93654"/>
                    <a:pt x="34113" y="94800"/>
                    <a:pt x="34246" y="95959"/>
                  </a:cubicBezTo>
                  <a:cubicBezTo>
                    <a:pt x="34341" y="96781"/>
                    <a:pt x="34341" y="97611"/>
                    <a:pt x="34246" y="98434"/>
                  </a:cubicBezTo>
                  <a:cubicBezTo>
                    <a:pt x="33884" y="99365"/>
                    <a:pt x="34341" y="100413"/>
                    <a:pt x="35274" y="100775"/>
                  </a:cubicBezTo>
                  <a:cubicBezTo>
                    <a:pt x="35312" y="100789"/>
                    <a:pt x="35351" y="100802"/>
                    <a:pt x="35388" y="100814"/>
                  </a:cubicBezTo>
                  <a:cubicBezTo>
                    <a:pt x="36331" y="101128"/>
                    <a:pt x="37359" y="100617"/>
                    <a:pt x="37673" y="99671"/>
                  </a:cubicBezTo>
                  <a:cubicBezTo>
                    <a:pt x="38102" y="97728"/>
                    <a:pt x="38102" y="95713"/>
                    <a:pt x="37673" y="93769"/>
                  </a:cubicBezTo>
                  <a:cubicBezTo>
                    <a:pt x="37397" y="91810"/>
                    <a:pt x="36712" y="89930"/>
                    <a:pt x="35674" y="88248"/>
                  </a:cubicBezTo>
                  <a:cubicBezTo>
                    <a:pt x="34665" y="86463"/>
                    <a:pt x="33447" y="84802"/>
                    <a:pt x="32057" y="83298"/>
                  </a:cubicBezTo>
                  <a:lnTo>
                    <a:pt x="30153" y="81204"/>
                  </a:lnTo>
                  <a:cubicBezTo>
                    <a:pt x="29562" y="80548"/>
                    <a:pt x="29020" y="79847"/>
                    <a:pt x="28535" y="79110"/>
                  </a:cubicBezTo>
                  <a:cubicBezTo>
                    <a:pt x="28058" y="78433"/>
                    <a:pt x="27678" y="77697"/>
                    <a:pt x="27392" y="76920"/>
                  </a:cubicBezTo>
                  <a:cubicBezTo>
                    <a:pt x="27306" y="76480"/>
                    <a:pt x="27306" y="76027"/>
                    <a:pt x="27392" y="75587"/>
                  </a:cubicBezTo>
                  <a:cubicBezTo>
                    <a:pt x="27345" y="75081"/>
                    <a:pt x="27345" y="74571"/>
                    <a:pt x="27392" y="74064"/>
                  </a:cubicBezTo>
                  <a:lnTo>
                    <a:pt x="27392" y="72827"/>
                  </a:lnTo>
                  <a:lnTo>
                    <a:pt x="27964" y="71684"/>
                  </a:lnTo>
                  <a:lnTo>
                    <a:pt x="27964" y="71684"/>
                  </a:lnTo>
                  <a:cubicBezTo>
                    <a:pt x="28572" y="70642"/>
                    <a:pt x="29277" y="69654"/>
                    <a:pt x="30058" y="68733"/>
                  </a:cubicBezTo>
                  <a:cubicBezTo>
                    <a:pt x="30781" y="67830"/>
                    <a:pt x="31390" y="66839"/>
                    <a:pt x="31866" y="65782"/>
                  </a:cubicBezTo>
                  <a:cubicBezTo>
                    <a:pt x="32418" y="64651"/>
                    <a:pt x="32742" y="63422"/>
                    <a:pt x="32818" y="62165"/>
                  </a:cubicBezTo>
                  <a:cubicBezTo>
                    <a:pt x="32952" y="61250"/>
                    <a:pt x="32952" y="60320"/>
                    <a:pt x="32818" y="59404"/>
                  </a:cubicBezTo>
                  <a:cubicBezTo>
                    <a:pt x="32866" y="58517"/>
                    <a:pt x="32866" y="57627"/>
                    <a:pt x="32818" y="56739"/>
                  </a:cubicBezTo>
                  <a:cubicBezTo>
                    <a:pt x="32599" y="55787"/>
                    <a:pt x="32285" y="54862"/>
                    <a:pt x="31866" y="53978"/>
                  </a:cubicBezTo>
                  <a:cubicBezTo>
                    <a:pt x="31247" y="52657"/>
                    <a:pt x="30486" y="51412"/>
                    <a:pt x="29582" y="50266"/>
                  </a:cubicBezTo>
                  <a:cubicBezTo>
                    <a:pt x="28801" y="49457"/>
                    <a:pt x="27973" y="48693"/>
                    <a:pt x="27107" y="47981"/>
                  </a:cubicBezTo>
                  <a:cubicBezTo>
                    <a:pt x="26136" y="47223"/>
                    <a:pt x="25089" y="46584"/>
                    <a:pt x="23965" y="46077"/>
                  </a:cubicBezTo>
                  <a:cubicBezTo>
                    <a:pt x="22490" y="45468"/>
                    <a:pt x="20890" y="45239"/>
                    <a:pt x="19301" y="45411"/>
                  </a:cubicBezTo>
                  <a:lnTo>
                    <a:pt x="18349" y="45411"/>
                  </a:lnTo>
                  <a:cubicBezTo>
                    <a:pt x="17702" y="45557"/>
                    <a:pt x="17064" y="45748"/>
                    <a:pt x="16445" y="45982"/>
                  </a:cubicBezTo>
                  <a:lnTo>
                    <a:pt x="14636" y="47029"/>
                  </a:lnTo>
                  <a:cubicBezTo>
                    <a:pt x="12352" y="48457"/>
                    <a:pt x="10352" y="50361"/>
                    <a:pt x="8163" y="51979"/>
                  </a:cubicBezTo>
                  <a:lnTo>
                    <a:pt x="6830" y="52741"/>
                  </a:lnTo>
                  <a:lnTo>
                    <a:pt x="5498" y="52741"/>
                  </a:lnTo>
                  <a:lnTo>
                    <a:pt x="4641" y="52741"/>
                  </a:lnTo>
                  <a:lnTo>
                    <a:pt x="3784" y="52170"/>
                  </a:lnTo>
                  <a:lnTo>
                    <a:pt x="3308" y="51598"/>
                  </a:lnTo>
                  <a:lnTo>
                    <a:pt x="3308" y="51598"/>
                  </a:lnTo>
                  <a:lnTo>
                    <a:pt x="3308" y="51598"/>
                  </a:lnTo>
                  <a:cubicBezTo>
                    <a:pt x="3270" y="51346"/>
                    <a:pt x="3270" y="51089"/>
                    <a:pt x="3308" y="50837"/>
                  </a:cubicBezTo>
                  <a:cubicBezTo>
                    <a:pt x="3422" y="50317"/>
                    <a:pt x="3584" y="49807"/>
                    <a:pt x="3784" y="49314"/>
                  </a:cubicBezTo>
                  <a:lnTo>
                    <a:pt x="4450" y="48457"/>
                  </a:lnTo>
                  <a:cubicBezTo>
                    <a:pt x="5155" y="47691"/>
                    <a:pt x="5955" y="47020"/>
                    <a:pt x="6830" y="46458"/>
                  </a:cubicBezTo>
                  <a:lnTo>
                    <a:pt x="11590" y="43126"/>
                  </a:lnTo>
                  <a:cubicBezTo>
                    <a:pt x="12447" y="42555"/>
                    <a:pt x="13113" y="41889"/>
                    <a:pt x="13875" y="41318"/>
                  </a:cubicBezTo>
                  <a:cubicBezTo>
                    <a:pt x="14674" y="40627"/>
                    <a:pt x="15407" y="39862"/>
                    <a:pt x="16064" y="39033"/>
                  </a:cubicBezTo>
                  <a:cubicBezTo>
                    <a:pt x="16530" y="38402"/>
                    <a:pt x="16949" y="37733"/>
                    <a:pt x="17302" y="37034"/>
                  </a:cubicBezTo>
                  <a:cubicBezTo>
                    <a:pt x="17568" y="36415"/>
                    <a:pt x="17787" y="35779"/>
                    <a:pt x="17968" y="35130"/>
                  </a:cubicBezTo>
                  <a:cubicBezTo>
                    <a:pt x="18063" y="34053"/>
                    <a:pt x="18063" y="32970"/>
                    <a:pt x="17968" y="31893"/>
                  </a:cubicBezTo>
                  <a:cubicBezTo>
                    <a:pt x="17968" y="30751"/>
                    <a:pt x="17968" y="29704"/>
                    <a:pt x="17968" y="28657"/>
                  </a:cubicBezTo>
                  <a:cubicBezTo>
                    <a:pt x="17806" y="27568"/>
                    <a:pt x="17492" y="26508"/>
                    <a:pt x="17016" y="25515"/>
                  </a:cubicBezTo>
                  <a:cubicBezTo>
                    <a:pt x="15579" y="22685"/>
                    <a:pt x="13494" y="20239"/>
                    <a:pt x="10924" y="18376"/>
                  </a:cubicBezTo>
                  <a:cubicBezTo>
                    <a:pt x="9991" y="17535"/>
                    <a:pt x="9096" y="16646"/>
                    <a:pt x="8258" y="15710"/>
                  </a:cubicBezTo>
                  <a:lnTo>
                    <a:pt x="7116" y="14378"/>
                  </a:lnTo>
                  <a:lnTo>
                    <a:pt x="6069" y="13045"/>
                  </a:lnTo>
                  <a:cubicBezTo>
                    <a:pt x="5564" y="12153"/>
                    <a:pt x="5126" y="11231"/>
                    <a:pt x="4736" y="10284"/>
                  </a:cubicBezTo>
                  <a:cubicBezTo>
                    <a:pt x="4450" y="9159"/>
                    <a:pt x="4260" y="8013"/>
                    <a:pt x="4165" y="6857"/>
                  </a:cubicBezTo>
                  <a:cubicBezTo>
                    <a:pt x="4070" y="6099"/>
                    <a:pt x="4070" y="5331"/>
                    <a:pt x="4165" y="4573"/>
                  </a:cubicBezTo>
                  <a:cubicBezTo>
                    <a:pt x="4117" y="3748"/>
                    <a:pt x="4117" y="2922"/>
                    <a:pt x="4165" y="2098"/>
                  </a:cubicBezTo>
                  <a:cubicBezTo>
                    <a:pt x="4165" y="1611"/>
                    <a:pt x="3993" y="1140"/>
                    <a:pt x="3689" y="765"/>
                  </a:cubicBezTo>
                  <a:cubicBezTo>
                    <a:pt x="3365" y="361"/>
                    <a:pt x="2880" y="119"/>
                    <a:pt x="2356" y="98"/>
                  </a:cubicBezTo>
                  <a:lnTo>
                    <a:pt x="2356" y="98"/>
                  </a:lnTo>
                  <a:cubicBezTo>
                    <a:pt x="1956" y="-33"/>
                    <a:pt x="1518" y="-33"/>
                    <a:pt x="1119" y="98"/>
                  </a:cubicBezTo>
                  <a:close/>
                  <a:moveTo>
                    <a:pt x="14541" y="30656"/>
                  </a:moveTo>
                  <a:lnTo>
                    <a:pt x="14541" y="30656"/>
                  </a:lnTo>
                  <a:close/>
                  <a:moveTo>
                    <a:pt x="8258" y="40842"/>
                  </a:moveTo>
                  <a:lnTo>
                    <a:pt x="8258" y="40842"/>
                  </a:lnTo>
                  <a:lnTo>
                    <a:pt x="8258" y="40842"/>
                  </a:lnTo>
                  <a:close/>
                  <a:moveTo>
                    <a:pt x="15303" y="51408"/>
                  </a:moveTo>
                  <a:lnTo>
                    <a:pt x="15303" y="51408"/>
                  </a:lnTo>
                  <a:close/>
                  <a:moveTo>
                    <a:pt x="4260" y="52741"/>
                  </a:moveTo>
                  <a:lnTo>
                    <a:pt x="4260" y="52741"/>
                  </a:lnTo>
                  <a:close/>
                </a:path>
              </a:pathLst>
            </a:custGeom>
            <a:solidFill>
              <a:srgbClr val="EA975C"/>
            </a:solidFill>
            <a:ln w="9508" cap="flat">
              <a:noFill/>
              <a:prstDash val="solid"/>
              <a:miter/>
            </a:ln>
          </p:spPr>
          <p:txBody>
            <a:bodyPr rtlCol="0" anchor="ctr"/>
            <a:lstStyle/>
            <a:p>
              <a:endParaRPr lang="en-US"/>
            </a:p>
          </p:txBody>
        </p:sp>
        <p:sp>
          <p:nvSpPr>
            <p:cNvPr id="201" name="Graphic 2">
              <a:extLst>
                <a:ext uri="{FF2B5EF4-FFF2-40B4-BE49-F238E27FC236}">
                  <a16:creationId xmlns:a16="http://schemas.microsoft.com/office/drawing/2014/main" id="{F09F36BB-DD29-A645-9498-F80071B880CE}"/>
                </a:ext>
              </a:extLst>
            </p:cNvPr>
            <p:cNvSpPr/>
            <p:nvPr/>
          </p:nvSpPr>
          <p:spPr>
            <a:xfrm>
              <a:off x="8305512" y="1589851"/>
              <a:ext cx="30700" cy="22791"/>
            </a:xfrm>
            <a:custGeom>
              <a:avLst/>
              <a:gdLst>
                <a:gd name="connsiteX0" fmla="*/ 23263 w 30700"/>
                <a:gd name="connsiteY0" fmla="*/ 0 h 22791"/>
                <a:gd name="connsiteX1" fmla="*/ 21454 w 30700"/>
                <a:gd name="connsiteY1" fmla="*/ 761 h 22791"/>
                <a:gd name="connsiteX2" fmla="*/ 16885 w 30700"/>
                <a:gd name="connsiteY2" fmla="*/ 4188 h 22791"/>
                <a:gd name="connsiteX3" fmla="*/ 15077 w 30700"/>
                <a:gd name="connsiteY3" fmla="*/ 5997 h 22791"/>
                <a:gd name="connsiteX4" fmla="*/ 12792 w 30700"/>
                <a:gd name="connsiteY4" fmla="*/ 7996 h 22791"/>
                <a:gd name="connsiteX5" fmla="*/ 12221 w 30700"/>
                <a:gd name="connsiteY5" fmla="*/ 7996 h 22791"/>
                <a:gd name="connsiteX6" fmla="*/ 9650 w 30700"/>
                <a:gd name="connsiteY6" fmla="*/ 9424 h 22791"/>
                <a:gd name="connsiteX7" fmla="*/ 7461 w 30700"/>
                <a:gd name="connsiteY7" fmla="*/ 9424 h 22791"/>
                <a:gd name="connsiteX8" fmla="*/ 5938 w 30700"/>
                <a:gd name="connsiteY8" fmla="*/ 9424 h 22791"/>
                <a:gd name="connsiteX9" fmla="*/ 4415 w 30700"/>
                <a:gd name="connsiteY9" fmla="*/ 9424 h 22791"/>
                <a:gd name="connsiteX10" fmla="*/ 2416 w 30700"/>
                <a:gd name="connsiteY10" fmla="*/ 10281 h 22791"/>
                <a:gd name="connsiteX11" fmla="*/ 702 w 30700"/>
                <a:gd name="connsiteY11" fmla="*/ 11899 h 22791"/>
                <a:gd name="connsiteX12" fmla="*/ 36 w 30700"/>
                <a:gd name="connsiteY12" fmla="*/ 13422 h 22791"/>
                <a:gd name="connsiteX13" fmla="*/ 36 w 30700"/>
                <a:gd name="connsiteY13" fmla="*/ 14469 h 22791"/>
                <a:gd name="connsiteX14" fmla="*/ 36 w 30700"/>
                <a:gd name="connsiteY14" fmla="*/ 15802 h 22791"/>
                <a:gd name="connsiteX15" fmla="*/ 36 w 30700"/>
                <a:gd name="connsiteY15" fmla="*/ 17801 h 22791"/>
                <a:gd name="connsiteX16" fmla="*/ 1083 w 30700"/>
                <a:gd name="connsiteY16" fmla="*/ 21323 h 22791"/>
                <a:gd name="connsiteX17" fmla="*/ 3273 w 30700"/>
                <a:gd name="connsiteY17" fmla="*/ 22751 h 22791"/>
                <a:gd name="connsiteX18" fmla="*/ 4700 w 30700"/>
                <a:gd name="connsiteY18" fmla="*/ 20562 h 22791"/>
                <a:gd name="connsiteX19" fmla="*/ 3844 w 30700"/>
                <a:gd name="connsiteY19" fmla="*/ 17611 h 22791"/>
                <a:gd name="connsiteX20" fmla="*/ 3748 w 30700"/>
                <a:gd name="connsiteY20" fmla="*/ 16183 h 22791"/>
                <a:gd name="connsiteX21" fmla="*/ 3748 w 30700"/>
                <a:gd name="connsiteY21" fmla="*/ 15517 h 22791"/>
                <a:gd name="connsiteX22" fmla="*/ 3748 w 30700"/>
                <a:gd name="connsiteY22" fmla="*/ 15517 h 22791"/>
                <a:gd name="connsiteX23" fmla="*/ 3748 w 30700"/>
                <a:gd name="connsiteY23" fmla="*/ 15517 h 22791"/>
                <a:gd name="connsiteX24" fmla="*/ 4700 w 30700"/>
                <a:gd name="connsiteY24" fmla="*/ 15517 h 22791"/>
                <a:gd name="connsiteX25" fmla="*/ 6509 w 30700"/>
                <a:gd name="connsiteY25" fmla="*/ 15517 h 22791"/>
                <a:gd name="connsiteX26" fmla="*/ 8984 w 30700"/>
                <a:gd name="connsiteY26" fmla="*/ 15517 h 22791"/>
                <a:gd name="connsiteX27" fmla="*/ 15362 w 30700"/>
                <a:gd name="connsiteY27" fmla="*/ 12090 h 22791"/>
                <a:gd name="connsiteX28" fmla="*/ 18313 w 30700"/>
                <a:gd name="connsiteY28" fmla="*/ 9329 h 22791"/>
                <a:gd name="connsiteX29" fmla="*/ 21454 w 30700"/>
                <a:gd name="connsiteY29" fmla="*/ 6568 h 22791"/>
                <a:gd name="connsiteX30" fmla="*/ 23454 w 30700"/>
                <a:gd name="connsiteY30" fmla="*/ 5521 h 22791"/>
                <a:gd name="connsiteX31" fmla="*/ 24691 w 30700"/>
                <a:gd name="connsiteY31" fmla="*/ 5521 h 22791"/>
                <a:gd name="connsiteX32" fmla="*/ 25262 w 30700"/>
                <a:gd name="connsiteY32" fmla="*/ 5521 h 22791"/>
                <a:gd name="connsiteX33" fmla="*/ 26405 w 30700"/>
                <a:gd name="connsiteY33" fmla="*/ 6854 h 22791"/>
                <a:gd name="connsiteX34" fmla="*/ 27833 w 30700"/>
                <a:gd name="connsiteY34" fmla="*/ 9995 h 22791"/>
                <a:gd name="connsiteX35" fmla="*/ 27833 w 30700"/>
                <a:gd name="connsiteY35" fmla="*/ 9995 h 22791"/>
                <a:gd name="connsiteX36" fmla="*/ 28594 w 30700"/>
                <a:gd name="connsiteY36" fmla="*/ 11233 h 22791"/>
                <a:gd name="connsiteX37" fmla="*/ 30022 w 30700"/>
                <a:gd name="connsiteY37" fmla="*/ 11233 h 22791"/>
                <a:gd name="connsiteX38" fmla="*/ 30022 w 30700"/>
                <a:gd name="connsiteY38" fmla="*/ 11233 h 22791"/>
                <a:gd name="connsiteX39" fmla="*/ 30022 w 30700"/>
                <a:gd name="connsiteY39" fmla="*/ 10662 h 22791"/>
                <a:gd name="connsiteX40" fmla="*/ 30593 w 30700"/>
                <a:gd name="connsiteY40" fmla="*/ 10091 h 22791"/>
                <a:gd name="connsiteX41" fmla="*/ 30593 w 30700"/>
                <a:gd name="connsiteY41" fmla="*/ 9043 h 22791"/>
                <a:gd name="connsiteX42" fmla="*/ 29546 w 30700"/>
                <a:gd name="connsiteY42" fmla="*/ 6283 h 22791"/>
                <a:gd name="connsiteX43" fmla="*/ 28118 w 30700"/>
                <a:gd name="connsiteY43" fmla="*/ 3617 h 22791"/>
                <a:gd name="connsiteX44" fmla="*/ 24787 w 30700"/>
                <a:gd name="connsiteY44" fmla="*/ 857 h 22791"/>
                <a:gd name="connsiteX45" fmla="*/ 23930 w 30700"/>
                <a:gd name="connsiteY45" fmla="*/ 857 h 22791"/>
                <a:gd name="connsiteX46" fmla="*/ 23073 w 30700"/>
                <a:gd name="connsiteY46" fmla="*/ 857 h 22791"/>
                <a:gd name="connsiteX47" fmla="*/ 21740 w 30700"/>
                <a:gd name="connsiteY47" fmla="*/ 857 h 2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700" h="22791">
                  <a:moveTo>
                    <a:pt x="23263" y="0"/>
                  </a:moveTo>
                  <a:lnTo>
                    <a:pt x="21454" y="761"/>
                  </a:lnTo>
                  <a:cubicBezTo>
                    <a:pt x="19769" y="1677"/>
                    <a:pt x="18237" y="2831"/>
                    <a:pt x="16885" y="4188"/>
                  </a:cubicBezTo>
                  <a:cubicBezTo>
                    <a:pt x="16314" y="4760"/>
                    <a:pt x="15648" y="5331"/>
                    <a:pt x="15077" y="5997"/>
                  </a:cubicBezTo>
                  <a:lnTo>
                    <a:pt x="12792" y="7996"/>
                  </a:lnTo>
                  <a:lnTo>
                    <a:pt x="12221" y="7996"/>
                  </a:lnTo>
                  <a:cubicBezTo>
                    <a:pt x="11392" y="8528"/>
                    <a:pt x="10536" y="9005"/>
                    <a:pt x="9650" y="9424"/>
                  </a:cubicBezTo>
                  <a:lnTo>
                    <a:pt x="7461" y="9424"/>
                  </a:lnTo>
                  <a:lnTo>
                    <a:pt x="5938" y="9424"/>
                  </a:lnTo>
                  <a:lnTo>
                    <a:pt x="4415" y="9424"/>
                  </a:lnTo>
                  <a:cubicBezTo>
                    <a:pt x="3710" y="9610"/>
                    <a:pt x="3034" y="9899"/>
                    <a:pt x="2416" y="10281"/>
                  </a:cubicBezTo>
                  <a:cubicBezTo>
                    <a:pt x="1740" y="10693"/>
                    <a:pt x="1150" y="11244"/>
                    <a:pt x="702" y="11899"/>
                  </a:cubicBezTo>
                  <a:cubicBezTo>
                    <a:pt x="398" y="12368"/>
                    <a:pt x="179" y="12883"/>
                    <a:pt x="36" y="13422"/>
                  </a:cubicBezTo>
                  <a:cubicBezTo>
                    <a:pt x="36" y="13422"/>
                    <a:pt x="36" y="14089"/>
                    <a:pt x="36" y="14469"/>
                  </a:cubicBezTo>
                  <a:cubicBezTo>
                    <a:pt x="-12" y="14912"/>
                    <a:pt x="-12" y="15360"/>
                    <a:pt x="36" y="15802"/>
                  </a:cubicBezTo>
                  <a:cubicBezTo>
                    <a:pt x="-12" y="16468"/>
                    <a:pt x="-12" y="17136"/>
                    <a:pt x="36" y="17801"/>
                  </a:cubicBezTo>
                  <a:cubicBezTo>
                    <a:pt x="36" y="18944"/>
                    <a:pt x="702" y="20086"/>
                    <a:pt x="1083" y="21323"/>
                  </a:cubicBezTo>
                  <a:cubicBezTo>
                    <a:pt x="1292" y="22322"/>
                    <a:pt x="2273" y="22962"/>
                    <a:pt x="3273" y="22751"/>
                  </a:cubicBezTo>
                  <a:cubicBezTo>
                    <a:pt x="4272" y="22541"/>
                    <a:pt x="4910" y="21560"/>
                    <a:pt x="4700" y="20562"/>
                  </a:cubicBezTo>
                  <a:lnTo>
                    <a:pt x="3844" y="17611"/>
                  </a:lnTo>
                  <a:cubicBezTo>
                    <a:pt x="3796" y="17136"/>
                    <a:pt x="3768" y="16660"/>
                    <a:pt x="3748" y="16183"/>
                  </a:cubicBezTo>
                  <a:cubicBezTo>
                    <a:pt x="3748" y="16183"/>
                    <a:pt x="3748" y="16183"/>
                    <a:pt x="3748" y="15517"/>
                  </a:cubicBezTo>
                  <a:lnTo>
                    <a:pt x="3748" y="15517"/>
                  </a:lnTo>
                  <a:lnTo>
                    <a:pt x="3748" y="15517"/>
                  </a:lnTo>
                  <a:lnTo>
                    <a:pt x="4700" y="15517"/>
                  </a:lnTo>
                  <a:lnTo>
                    <a:pt x="6509" y="15517"/>
                  </a:lnTo>
                  <a:lnTo>
                    <a:pt x="8984" y="15517"/>
                  </a:lnTo>
                  <a:cubicBezTo>
                    <a:pt x="11355" y="14897"/>
                    <a:pt x="13535" y="13722"/>
                    <a:pt x="15362" y="12090"/>
                  </a:cubicBezTo>
                  <a:cubicBezTo>
                    <a:pt x="16409" y="11233"/>
                    <a:pt x="17361" y="10281"/>
                    <a:pt x="18313" y="9329"/>
                  </a:cubicBezTo>
                  <a:cubicBezTo>
                    <a:pt x="19265" y="8377"/>
                    <a:pt x="20312" y="7425"/>
                    <a:pt x="21454" y="6568"/>
                  </a:cubicBezTo>
                  <a:lnTo>
                    <a:pt x="23454" y="5521"/>
                  </a:lnTo>
                  <a:lnTo>
                    <a:pt x="24691" y="5521"/>
                  </a:lnTo>
                  <a:lnTo>
                    <a:pt x="25262" y="5521"/>
                  </a:lnTo>
                  <a:cubicBezTo>
                    <a:pt x="25691" y="5920"/>
                    <a:pt x="26071" y="6368"/>
                    <a:pt x="26405" y="6854"/>
                  </a:cubicBezTo>
                  <a:cubicBezTo>
                    <a:pt x="26995" y="7844"/>
                    <a:pt x="27480" y="8898"/>
                    <a:pt x="27833" y="9995"/>
                  </a:cubicBezTo>
                  <a:lnTo>
                    <a:pt x="27833" y="9995"/>
                  </a:lnTo>
                  <a:cubicBezTo>
                    <a:pt x="27975" y="10468"/>
                    <a:pt x="28233" y="10896"/>
                    <a:pt x="28594" y="11233"/>
                  </a:cubicBezTo>
                  <a:cubicBezTo>
                    <a:pt x="29051" y="11409"/>
                    <a:pt x="29565" y="11409"/>
                    <a:pt x="30022" y="11233"/>
                  </a:cubicBezTo>
                  <a:lnTo>
                    <a:pt x="30022" y="11233"/>
                  </a:lnTo>
                  <a:lnTo>
                    <a:pt x="30022" y="10662"/>
                  </a:lnTo>
                  <a:lnTo>
                    <a:pt x="30593" y="10091"/>
                  </a:lnTo>
                  <a:cubicBezTo>
                    <a:pt x="30736" y="9756"/>
                    <a:pt x="30736" y="9378"/>
                    <a:pt x="30593" y="9043"/>
                  </a:cubicBezTo>
                  <a:cubicBezTo>
                    <a:pt x="30593" y="8091"/>
                    <a:pt x="29927" y="7235"/>
                    <a:pt x="29546" y="6283"/>
                  </a:cubicBezTo>
                  <a:cubicBezTo>
                    <a:pt x="29165" y="5346"/>
                    <a:pt x="28689" y="4453"/>
                    <a:pt x="28118" y="3617"/>
                  </a:cubicBezTo>
                  <a:cubicBezTo>
                    <a:pt x="27261" y="2427"/>
                    <a:pt x="26119" y="1476"/>
                    <a:pt x="24787" y="857"/>
                  </a:cubicBezTo>
                  <a:lnTo>
                    <a:pt x="23930" y="857"/>
                  </a:lnTo>
                  <a:lnTo>
                    <a:pt x="23073" y="857"/>
                  </a:lnTo>
                  <a:lnTo>
                    <a:pt x="21740" y="857"/>
                  </a:lnTo>
                  <a:close/>
                </a:path>
              </a:pathLst>
            </a:custGeom>
            <a:solidFill>
              <a:srgbClr val="EA975C"/>
            </a:solidFill>
            <a:ln w="9508" cap="flat">
              <a:noFill/>
              <a:prstDash val="solid"/>
              <a:miter/>
            </a:ln>
          </p:spPr>
          <p:txBody>
            <a:bodyPr rtlCol="0" anchor="ctr"/>
            <a:lstStyle/>
            <a:p>
              <a:endParaRPr lang="en-US"/>
            </a:p>
          </p:txBody>
        </p:sp>
        <p:sp>
          <p:nvSpPr>
            <p:cNvPr id="202" name="Graphic 2">
              <a:extLst>
                <a:ext uri="{FF2B5EF4-FFF2-40B4-BE49-F238E27FC236}">
                  <a16:creationId xmlns:a16="http://schemas.microsoft.com/office/drawing/2014/main" id="{F09F36BB-DD29-A645-9498-F80071B880CE}"/>
                </a:ext>
              </a:extLst>
            </p:cNvPr>
            <p:cNvSpPr/>
            <p:nvPr/>
          </p:nvSpPr>
          <p:spPr>
            <a:xfrm>
              <a:off x="8273716" y="1498846"/>
              <a:ext cx="68160" cy="93905"/>
            </a:xfrm>
            <a:custGeom>
              <a:avLst/>
              <a:gdLst>
                <a:gd name="connsiteX0" fmla="*/ 6986 w 68160"/>
                <a:gd name="connsiteY0" fmla="*/ 0 h 93905"/>
                <a:gd name="connsiteX1" fmla="*/ 6119 w 68160"/>
                <a:gd name="connsiteY1" fmla="*/ 2549 h 93905"/>
                <a:gd name="connsiteX2" fmla="*/ 6129 w 68160"/>
                <a:gd name="connsiteY2" fmla="*/ 2570 h 93905"/>
                <a:gd name="connsiteX3" fmla="*/ 6129 w 68160"/>
                <a:gd name="connsiteY3" fmla="*/ 2570 h 93905"/>
                <a:gd name="connsiteX4" fmla="*/ 6129 w 68160"/>
                <a:gd name="connsiteY4" fmla="*/ 3237 h 93905"/>
                <a:gd name="connsiteX5" fmla="*/ 6129 w 68160"/>
                <a:gd name="connsiteY5" fmla="*/ 5902 h 93905"/>
                <a:gd name="connsiteX6" fmla="*/ 4986 w 68160"/>
                <a:gd name="connsiteY6" fmla="*/ 9043 h 93905"/>
                <a:gd name="connsiteX7" fmla="*/ 3939 w 68160"/>
                <a:gd name="connsiteY7" fmla="*/ 11709 h 93905"/>
                <a:gd name="connsiteX8" fmla="*/ 2797 w 68160"/>
                <a:gd name="connsiteY8" fmla="*/ 14374 h 93905"/>
                <a:gd name="connsiteX9" fmla="*/ 1655 w 68160"/>
                <a:gd name="connsiteY9" fmla="*/ 16849 h 93905"/>
                <a:gd name="connsiteX10" fmla="*/ 703 w 68160"/>
                <a:gd name="connsiteY10" fmla="*/ 19705 h 93905"/>
                <a:gd name="connsiteX11" fmla="*/ 132 w 68160"/>
                <a:gd name="connsiteY11" fmla="*/ 22942 h 93905"/>
                <a:gd name="connsiteX12" fmla="*/ 1845 w 68160"/>
                <a:gd name="connsiteY12" fmla="*/ 29320 h 93905"/>
                <a:gd name="connsiteX13" fmla="*/ 5272 w 68160"/>
                <a:gd name="connsiteY13" fmla="*/ 30843 h 93905"/>
                <a:gd name="connsiteX14" fmla="*/ 6224 w 68160"/>
                <a:gd name="connsiteY14" fmla="*/ 30843 h 93905"/>
                <a:gd name="connsiteX15" fmla="*/ 7176 w 68160"/>
                <a:gd name="connsiteY15" fmla="*/ 30843 h 93905"/>
                <a:gd name="connsiteX16" fmla="*/ 8508 w 68160"/>
                <a:gd name="connsiteY16" fmla="*/ 29986 h 93905"/>
                <a:gd name="connsiteX17" fmla="*/ 8508 w 68160"/>
                <a:gd name="connsiteY17" fmla="*/ 29986 h 93905"/>
                <a:gd name="connsiteX18" fmla="*/ 8508 w 68160"/>
                <a:gd name="connsiteY18" fmla="*/ 29986 h 93905"/>
                <a:gd name="connsiteX19" fmla="*/ 8508 w 68160"/>
                <a:gd name="connsiteY19" fmla="*/ 29986 h 93905"/>
                <a:gd name="connsiteX20" fmla="*/ 9651 w 68160"/>
                <a:gd name="connsiteY20" fmla="*/ 32461 h 93905"/>
                <a:gd name="connsiteX21" fmla="*/ 10888 w 68160"/>
                <a:gd name="connsiteY21" fmla="*/ 34365 h 93905"/>
                <a:gd name="connsiteX22" fmla="*/ 12031 w 68160"/>
                <a:gd name="connsiteY22" fmla="*/ 35222 h 93905"/>
                <a:gd name="connsiteX23" fmla="*/ 13745 w 68160"/>
                <a:gd name="connsiteY23" fmla="*/ 35793 h 93905"/>
                <a:gd name="connsiteX24" fmla="*/ 15077 w 68160"/>
                <a:gd name="connsiteY24" fmla="*/ 35793 h 93905"/>
                <a:gd name="connsiteX25" fmla="*/ 15743 w 68160"/>
                <a:gd name="connsiteY25" fmla="*/ 35793 h 93905"/>
                <a:gd name="connsiteX26" fmla="*/ 16600 w 68160"/>
                <a:gd name="connsiteY26" fmla="*/ 35793 h 93905"/>
                <a:gd name="connsiteX27" fmla="*/ 18123 w 68160"/>
                <a:gd name="connsiteY27" fmla="*/ 33794 h 93905"/>
                <a:gd name="connsiteX28" fmla="*/ 19456 w 68160"/>
                <a:gd name="connsiteY28" fmla="*/ 31414 h 93905"/>
                <a:gd name="connsiteX29" fmla="*/ 19456 w 68160"/>
                <a:gd name="connsiteY29" fmla="*/ 31414 h 93905"/>
                <a:gd name="connsiteX30" fmla="*/ 19456 w 68160"/>
                <a:gd name="connsiteY30" fmla="*/ 32366 h 93905"/>
                <a:gd name="connsiteX31" fmla="*/ 19456 w 68160"/>
                <a:gd name="connsiteY31" fmla="*/ 33603 h 93905"/>
                <a:gd name="connsiteX32" fmla="*/ 18885 w 68160"/>
                <a:gd name="connsiteY32" fmla="*/ 35412 h 93905"/>
                <a:gd name="connsiteX33" fmla="*/ 17267 w 68160"/>
                <a:gd name="connsiteY33" fmla="*/ 38078 h 93905"/>
                <a:gd name="connsiteX34" fmla="*/ 15172 w 68160"/>
                <a:gd name="connsiteY34" fmla="*/ 40838 h 93905"/>
                <a:gd name="connsiteX35" fmla="*/ 11365 w 68160"/>
                <a:gd name="connsiteY35" fmla="*/ 44741 h 93905"/>
                <a:gd name="connsiteX36" fmla="*/ 9365 w 68160"/>
                <a:gd name="connsiteY36" fmla="*/ 46740 h 93905"/>
                <a:gd name="connsiteX37" fmla="*/ 8508 w 68160"/>
                <a:gd name="connsiteY37" fmla="*/ 47787 h 93905"/>
                <a:gd name="connsiteX38" fmla="*/ 7557 w 68160"/>
                <a:gd name="connsiteY38" fmla="*/ 49501 h 93905"/>
                <a:gd name="connsiteX39" fmla="*/ 6986 w 68160"/>
                <a:gd name="connsiteY39" fmla="*/ 51405 h 93905"/>
                <a:gd name="connsiteX40" fmla="*/ 7652 w 68160"/>
                <a:gd name="connsiteY40" fmla="*/ 56736 h 93905"/>
                <a:gd name="connsiteX41" fmla="*/ 8223 w 68160"/>
                <a:gd name="connsiteY41" fmla="*/ 58068 h 93905"/>
                <a:gd name="connsiteX42" fmla="*/ 8890 w 68160"/>
                <a:gd name="connsiteY42" fmla="*/ 59306 h 93905"/>
                <a:gd name="connsiteX43" fmla="*/ 9746 w 68160"/>
                <a:gd name="connsiteY43" fmla="*/ 60448 h 93905"/>
                <a:gd name="connsiteX44" fmla="*/ 10794 w 68160"/>
                <a:gd name="connsiteY44" fmla="*/ 61400 h 93905"/>
                <a:gd name="connsiteX45" fmla="*/ 11841 w 68160"/>
                <a:gd name="connsiteY45" fmla="*/ 62067 h 93905"/>
                <a:gd name="connsiteX46" fmla="*/ 15172 w 68160"/>
                <a:gd name="connsiteY46" fmla="*/ 62923 h 93905"/>
                <a:gd name="connsiteX47" fmla="*/ 16886 w 68160"/>
                <a:gd name="connsiteY47" fmla="*/ 62923 h 93905"/>
                <a:gd name="connsiteX48" fmla="*/ 18790 w 68160"/>
                <a:gd name="connsiteY48" fmla="*/ 61876 h 93905"/>
                <a:gd name="connsiteX49" fmla="*/ 20884 w 68160"/>
                <a:gd name="connsiteY49" fmla="*/ 59782 h 93905"/>
                <a:gd name="connsiteX50" fmla="*/ 23169 w 68160"/>
                <a:gd name="connsiteY50" fmla="*/ 53404 h 93905"/>
                <a:gd name="connsiteX51" fmla="*/ 23169 w 68160"/>
                <a:gd name="connsiteY51" fmla="*/ 52642 h 93905"/>
                <a:gd name="connsiteX52" fmla="*/ 23740 w 68160"/>
                <a:gd name="connsiteY52" fmla="*/ 52642 h 93905"/>
                <a:gd name="connsiteX53" fmla="*/ 24596 w 68160"/>
                <a:gd name="connsiteY53" fmla="*/ 52166 h 93905"/>
                <a:gd name="connsiteX54" fmla="*/ 25549 w 68160"/>
                <a:gd name="connsiteY54" fmla="*/ 52166 h 93905"/>
                <a:gd name="connsiteX55" fmla="*/ 26786 w 68160"/>
                <a:gd name="connsiteY55" fmla="*/ 52166 h 93905"/>
                <a:gd name="connsiteX56" fmla="*/ 28214 w 68160"/>
                <a:gd name="connsiteY56" fmla="*/ 52166 h 93905"/>
                <a:gd name="connsiteX57" fmla="*/ 29642 w 68160"/>
                <a:gd name="connsiteY57" fmla="*/ 53118 h 93905"/>
                <a:gd name="connsiteX58" fmla="*/ 30593 w 68160"/>
                <a:gd name="connsiteY58" fmla="*/ 54165 h 93905"/>
                <a:gd name="connsiteX59" fmla="*/ 30593 w 68160"/>
                <a:gd name="connsiteY59" fmla="*/ 55022 h 93905"/>
                <a:gd name="connsiteX60" fmla="*/ 30593 w 68160"/>
                <a:gd name="connsiteY60" fmla="*/ 56260 h 93905"/>
                <a:gd name="connsiteX61" fmla="*/ 30593 w 68160"/>
                <a:gd name="connsiteY61" fmla="*/ 57878 h 93905"/>
                <a:gd name="connsiteX62" fmla="*/ 29737 w 68160"/>
                <a:gd name="connsiteY62" fmla="*/ 60639 h 93905"/>
                <a:gd name="connsiteX63" fmla="*/ 26024 w 68160"/>
                <a:gd name="connsiteY63" fmla="*/ 65494 h 93905"/>
                <a:gd name="connsiteX64" fmla="*/ 24216 w 68160"/>
                <a:gd name="connsiteY64" fmla="*/ 68825 h 93905"/>
                <a:gd name="connsiteX65" fmla="*/ 24216 w 68160"/>
                <a:gd name="connsiteY65" fmla="*/ 70444 h 93905"/>
                <a:gd name="connsiteX66" fmla="*/ 24216 w 68160"/>
                <a:gd name="connsiteY66" fmla="*/ 72919 h 93905"/>
                <a:gd name="connsiteX67" fmla="*/ 24692 w 68160"/>
                <a:gd name="connsiteY67" fmla="*/ 74442 h 93905"/>
                <a:gd name="connsiteX68" fmla="*/ 25834 w 68160"/>
                <a:gd name="connsiteY68" fmla="*/ 76631 h 93905"/>
                <a:gd name="connsiteX69" fmla="*/ 28595 w 68160"/>
                <a:gd name="connsiteY69" fmla="*/ 79392 h 93905"/>
                <a:gd name="connsiteX70" fmla="*/ 33926 w 68160"/>
                <a:gd name="connsiteY70" fmla="*/ 82438 h 93905"/>
                <a:gd name="connsiteX71" fmla="*/ 37733 w 68160"/>
                <a:gd name="connsiteY71" fmla="*/ 83485 h 93905"/>
                <a:gd name="connsiteX72" fmla="*/ 41541 w 68160"/>
                <a:gd name="connsiteY72" fmla="*/ 84056 h 93905"/>
                <a:gd name="connsiteX73" fmla="*/ 48681 w 68160"/>
                <a:gd name="connsiteY73" fmla="*/ 84056 h 93905"/>
                <a:gd name="connsiteX74" fmla="*/ 51632 w 68160"/>
                <a:gd name="connsiteY74" fmla="*/ 84913 h 93905"/>
                <a:gd name="connsiteX75" fmla="*/ 54583 w 68160"/>
                <a:gd name="connsiteY75" fmla="*/ 86246 h 93905"/>
                <a:gd name="connsiteX76" fmla="*/ 57629 w 68160"/>
                <a:gd name="connsiteY76" fmla="*/ 88054 h 93905"/>
                <a:gd name="connsiteX77" fmla="*/ 60770 w 68160"/>
                <a:gd name="connsiteY77" fmla="*/ 90244 h 93905"/>
                <a:gd name="connsiteX78" fmla="*/ 63436 w 68160"/>
                <a:gd name="connsiteY78" fmla="*/ 92433 h 93905"/>
                <a:gd name="connsiteX79" fmla="*/ 65054 w 68160"/>
                <a:gd name="connsiteY79" fmla="*/ 93766 h 93905"/>
                <a:gd name="connsiteX80" fmla="*/ 66482 w 68160"/>
                <a:gd name="connsiteY80" fmla="*/ 93766 h 93905"/>
                <a:gd name="connsiteX81" fmla="*/ 67624 w 68160"/>
                <a:gd name="connsiteY81" fmla="*/ 92909 h 93905"/>
                <a:gd name="connsiteX82" fmla="*/ 67633 w 68160"/>
                <a:gd name="connsiteY82" fmla="*/ 90352 h 93905"/>
                <a:gd name="connsiteX83" fmla="*/ 67624 w 68160"/>
                <a:gd name="connsiteY83" fmla="*/ 90339 h 93905"/>
                <a:gd name="connsiteX84" fmla="*/ 66577 w 68160"/>
                <a:gd name="connsiteY84" fmla="*/ 89578 h 93905"/>
                <a:gd name="connsiteX85" fmla="*/ 64673 w 68160"/>
                <a:gd name="connsiteY85" fmla="*/ 87959 h 93905"/>
                <a:gd name="connsiteX86" fmla="*/ 60104 w 68160"/>
                <a:gd name="connsiteY86" fmla="*/ 84532 h 93905"/>
                <a:gd name="connsiteX87" fmla="*/ 54773 w 68160"/>
                <a:gd name="connsiteY87" fmla="*/ 81676 h 93905"/>
                <a:gd name="connsiteX88" fmla="*/ 48871 w 68160"/>
                <a:gd name="connsiteY88" fmla="*/ 79963 h 93905"/>
                <a:gd name="connsiteX89" fmla="*/ 46396 w 68160"/>
                <a:gd name="connsiteY89" fmla="*/ 79963 h 93905"/>
                <a:gd name="connsiteX90" fmla="*/ 43730 w 68160"/>
                <a:gd name="connsiteY90" fmla="*/ 79963 h 93905"/>
                <a:gd name="connsiteX91" fmla="*/ 38685 w 68160"/>
                <a:gd name="connsiteY91" fmla="*/ 79297 h 93905"/>
                <a:gd name="connsiteX92" fmla="*/ 36401 w 68160"/>
                <a:gd name="connsiteY92" fmla="*/ 78725 h 93905"/>
                <a:gd name="connsiteX93" fmla="*/ 34021 w 68160"/>
                <a:gd name="connsiteY93" fmla="*/ 77678 h 93905"/>
                <a:gd name="connsiteX94" fmla="*/ 32307 w 68160"/>
                <a:gd name="connsiteY94" fmla="*/ 76726 h 93905"/>
                <a:gd name="connsiteX95" fmla="*/ 30689 w 68160"/>
                <a:gd name="connsiteY95" fmla="*/ 75394 h 93905"/>
                <a:gd name="connsiteX96" fmla="*/ 29261 w 68160"/>
                <a:gd name="connsiteY96" fmla="*/ 73871 h 93905"/>
                <a:gd name="connsiteX97" fmla="*/ 28595 w 68160"/>
                <a:gd name="connsiteY97" fmla="*/ 72443 h 93905"/>
                <a:gd name="connsiteX98" fmla="*/ 28595 w 68160"/>
                <a:gd name="connsiteY98" fmla="*/ 70729 h 93905"/>
                <a:gd name="connsiteX99" fmla="*/ 28595 w 68160"/>
                <a:gd name="connsiteY99" fmla="*/ 69777 h 93905"/>
                <a:gd name="connsiteX100" fmla="*/ 29071 w 68160"/>
                <a:gd name="connsiteY100" fmla="*/ 68540 h 93905"/>
                <a:gd name="connsiteX101" fmla="*/ 32212 w 68160"/>
                <a:gd name="connsiteY101" fmla="*/ 64351 h 93905"/>
                <a:gd name="connsiteX102" fmla="*/ 33354 w 68160"/>
                <a:gd name="connsiteY102" fmla="*/ 63018 h 93905"/>
                <a:gd name="connsiteX103" fmla="*/ 34592 w 68160"/>
                <a:gd name="connsiteY103" fmla="*/ 60353 h 93905"/>
                <a:gd name="connsiteX104" fmla="*/ 35068 w 68160"/>
                <a:gd name="connsiteY104" fmla="*/ 58640 h 93905"/>
                <a:gd name="connsiteX105" fmla="*/ 35068 w 68160"/>
                <a:gd name="connsiteY105" fmla="*/ 56640 h 93905"/>
                <a:gd name="connsiteX106" fmla="*/ 35068 w 68160"/>
                <a:gd name="connsiteY106" fmla="*/ 54451 h 93905"/>
                <a:gd name="connsiteX107" fmla="*/ 33259 w 68160"/>
                <a:gd name="connsiteY107" fmla="*/ 50738 h 93905"/>
                <a:gd name="connsiteX108" fmla="*/ 29642 w 68160"/>
                <a:gd name="connsiteY108" fmla="*/ 48073 h 93905"/>
                <a:gd name="connsiteX109" fmla="*/ 27643 w 68160"/>
                <a:gd name="connsiteY109" fmla="*/ 47502 h 93905"/>
                <a:gd name="connsiteX110" fmla="*/ 25453 w 68160"/>
                <a:gd name="connsiteY110" fmla="*/ 47502 h 93905"/>
                <a:gd name="connsiteX111" fmla="*/ 23454 w 68160"/>
                <a:gd name="connsiteY111" fmla="*/ 47502 h 93905"/>
                <a:gd name="connsiteX112" fmla="*/ 21455 w 68160"/>
                <a:gd name="connsiteY112" fmla="*/ 48644 h 93905"/>
                <a:gd name="connsiteX113" fmla="*/ 20218 w 68160"/>
                <a:gd name="connsiteY113" fmla="*/ 50072 h 93905"/>
                <a:gd name="connsiteX114" fmla="*/ 19361 w 68160"/>
                <a:gd name="connsiteY114" fmla="*/ 51690 h 93905"/>
                <a:gd name="connsiteX115" fmla="*/ 18885 w 68160"/>
                <a:gd name="connsiteY115" fmla="*/ 53023 h 93905"/>
                <a:gd name="connsiteX116" fmla="*/ 18028 w 68160"/>
                <a:gd name="connsiteY116" fmla="*/ 56260 h 93905"/>
                <a:gd name="connsiteX117" fmla="*/ 18028 w 68160"/>
                <a:gd name="connsiteY117" fmla="*/ 56260 h 93905"/>
                <a:gd name="connsiteX118" fmla="*/ 17457 w 68160"/>
                <a:gd name="connsiteY118" fmla="*/ 57212 h 93905"/>
                <a:gd name="connsiteX119" fmla="*/ 16505 w 68160"/>
                <a:gd name="connsiteY119" fmla="*/ 58068 h 93905"/>
                <a:gd name="connsiteX120" fmla="*/ 15839 w 68160"/>
                <a:gd name="connsiteY120" fmla="*/ 58068 h 93905"/>
                <a:gd name="connsiteX121" fmla="*/ 14982 w 68160"/>
                <a:gd name="connsiteY121" fmla="*/ 58068 h 93905"/>
                <a:gd name="connsiteX122" fmla="*/ 16505 w 68160"/>
                <a:gd name="connsiteY122" fmla="*/ 58068 h 93905"/>
                <a:gd name="connsiteX123" fmla="*/ 15839 w 68160"/>
                <a:gd name="connsiteY123" fmla="*/ 58068 h 93905"/>
                <a:gd name="connsiteX124" fmla="*/ 14696 w 68160"/>
                <a:gd name="connsiteY124" fmla="*/ 57307 h 93905"/>
                <a:gd name="connsiteX125" fmla="*/ 14125 w 68160"/>
                <a:gd name="connsiteY125" fmla="*/ 56640 h 93905"/>
                <a:gd name="connsiteX126" fmla="*/ 12888 w 68160"/>
                <a:gd name="connsiteY126" fmla="*/ 54070 h 93905"/>
                <a:gd name="connsiteX127" fmla="*/ 12888 w 68160"/>
                <a:gd name="connsiteY127" fmla="*/ 52262 h 93905"/>
                <a:gd name="connsiteX128" fmla="*/ 12888 w 68160"/>
                <a:gd name="connsiteY128" fmla="*/ 51024 h 93905"/>
                <a:gd name="connsiteX129" fmla="*/ 12888 w 68160"/>
                <a:gd name="connsiteY129" fmla="*/ 49882 h 93905"/>
                <a:gd name="connsiteX130" fmla="*/ 13649 w 68160"/>
                <a:gd name="connsiteY130" fmla="*/ 48739 h 93905"/>
                <a:gd name="connsiteX131" fmla="*/ 15553 w 68160"/>
                <a:gd name="connsiteY131" fmla="*/ 46931 h 93905"/>
                <a:gd name="connsiteX132" fmla="*/ 17552 w 68160"/>
                <a:gd name="connsiteY132" fmla="*/ 44836 h 93905"/>
                <a:gd name="connsiteX133" fmla="*/ 21455 w 68160"/>
                <a:gd name="connsiteY133" fmla="*/ 40362 h 93905"/>
                <a:gd name="connsiteX134" fmla="*/ 24977 w 68160"/>
                <a:gd name="connsiteY134" fmla="*/ 33699 h 93905"/>
                <a:gd name="connsiteX135" fmla="*/ 24977 w 68160"/>
                <a:gd name="connsiteY135" fmla="*/ 31795 h 93905"/>
                <a:gd name="connsiteX136" fmla="*/ 24977 w 68160"/>
                <a:gd name="connsiteY136" fmla="*/ 29701 h 93905"/>
                <a:gd name="connsiteX137" fmla="*/ 24120 w 68160"/>
                <a:gd name="connsiteY137" fmla="*/ 27797 h 93905"/>
                <a:gd name="connsiteX138" fmla="*/ 23359 w 68160"/>
                <a:gd name="connsiteY138" fmla="*/ 27130 h 93905"/>
                <a:gd name="connsiteX139" fmla="*/ 22312 w 68160"/>
                <a:gd name="connsiteY139" fmla="*/ 26559 h 93905"/>
                <a:gd name="connsiteX140" fmla="*/ 21455 w 68160"/>
                <a:gd name="connsiteY140" fmla="*/ 26559 h 93905"/>
                <a:gd name="connsiteX141" fmla="*/ 20218 w 68160"/>
                <a:gd name="connsiteY141" fmla="*/ 26559 h 93905"/>
                <a:gd name="connsiteX142" fmla="*/ 18694 w 68160"/>
                <a:gd name="connsiteY142" fmla="*/ 27511 h 93905"/>
                <a:gd name="connsiteX143" fmla="*/ 17362 w 68160"/>
                <a:gd name="connsiteY143" fmla="*/ 29510 h 93905"/>
                <a:gd name="connsiteX144" fmla="*/ 16219 w 68160"/>
                <a:gd name="connsiteY144" fmla="*/ 31604 h 93905"/>
                <a:gd name="connsiteX145" fmla="*/ 16219 w 68160"/>
                <a:gd name="connsiteY145" fmla="*/ 31604 h 93905"/>
                <a:gd name="connsiteX146" fmla="*/ 16219 w 68160"/>
                <a:gd name="connsiteY146" fmla="*/ 31604 h 93905"/>
                <a:gd name="connsiteX147" fmla="*/ 16219 w 68160"/>
                <a:gd name="connsiteY147" fmla="*/ 31604 h 93905"/>
                <a:gd name="connsiteX148" fmla="*/ 15458 w 68160"/>
                <a:gd name="connsiteY148" fmla="*/ 29986 h 93905"/>
                <a:gd name="connsiteX149" fmla="*/ 15458 w 68160"/>
                <a:gd name="connsiteY149" fmla="*/ 29320 h 93905"/>
                <a:gd name="connsiteX150" fmla="*/ 14411 w 68160"/>
                <a:gd name="connsiteY150" fmla="*/ 27416 h 93905"/>
                <a:gd name="connsiteX151" fmla="*/ 13649 w 68160"/>
                <a:gd name="connsiteY151" fmla="*/ 26750 h 93905"/>
                <a:gd name="connsiteX152" fmla="*/ 12602 w 68160"/>
                <a:gd name="connsiteY152" fmla="*/ 26178 h 93905"/>
                <a:gd name="connsiteX153" fmla="*/ 10412 w 68160"/>
                <a:gd name="connsiteY153" fmla="*/ 26178 h 93905"/>
                <a:gd name="connsiteX154" fmla="*/ 8223 w 68160"/>
                <a:gd name="connsiteY154" fmla="*/ 27511 h 93905"/>
                <a:gd name="connsiteX155" fmla="*/ 7557 w 68160"/>
                <a:gd name="connsiteY155" fmla="*/ 27511 h 93905"/>
                <a:gd name="connsiteX156" fmla="*/ 7081 w 68160"/>
                <a:gd name="connsiteY156" fmla="*/ 27511 h 93905"/>
                <a:gd name="connsiteX157" fmla="*/ 7081 w 68160"/>
                <a:gd name="connsiteY157" fmla="*/ 27511 h 93905"/>
                <a:gd name="connsiteX158" fmla="*/ 7081 w 68160"/>
                <a:gd name="connsiteY158" fmla="*/ 26940 h 93905"/>
                <a:gd name="connsiteX159" fmla="*/ 7081 w 68160"/>
                <a:gd name="connsiteY159" fmla="*/ 25988 h 93905"/>
                <a:gd name="connsiteX160" fmla="*/ 7081 w 68160"/>
                <a:gd name="connsiteY160" fmla="*/ 22656 h 93905"/>
                <a:gd name="connsiteX161" fmla="*/ 7081 w 68160"/>
                <a:gd name="connsiteY161" fmla="*/ 20657 h 93905"/>
                <a:gd name="connsiteX162" fmla="*/ 7937 w 68160"/>
                <a:gd name="connsiteY162" fmla="*/ 18658 h 93905"/>
                <a:gd name="connsiteX163" fmla="*/ 9841 w 68160"/>
                <a:gd name="connsiteY163" fmla="*/ 14565 h 93905"/>
                <a:gd name="connsiteX164" fmla="*/ 11459 w 68160"/>
                <a:gd name="connsiteY164" fmla="*/ 10281 h 93905"/>
                <a:gd name="connsiteX165" fmla="*/ 12412 w 68160"/>
                <a:gd name="connsiteY165" fmla="*/ 6378 h 93905"/>
                <a:gd name="connsiteX166" fmla="*/ 12412 w 68160"/>
                <a:gd name="connsiteY166" fmla="*/ 4760 h 93905"/>
                <a:gd name="connsiteX167" fmla="*/ 12412 w 68160"/>
                <a:gd name="connsiteY167" fmla="*/ 3046 h 93905"/>
                <a:gd name="connsiteX168" fmla="*/ 11936 w 68160"/>
                <a:gd name="connsiteY168" fmla="*/ 1713 h 93905"/>
                <a:gd name="connsiteX169" fmla="*/ 10222 w 68160"/>
                <a:gd name="connsiteY169" fmla="*/ 666 h 93905"/>
                <a:gd name="connsiteX170" fmla="*/ 9461 w 68160"/>
                <a:gd name="connsiteY170" fmla="*/ 666 h 93905"/>
                <a:gd name="connsiteX171" fmla="*/ 21169 w 68160"/>
                <a:gd name="connsiteY171" fmla="*/ 29415 h 93905"/>
                <a:gd name="connsiteX172" fmla="*/ 21169 w 68160"/>
                <a:gd name="connsiteY172" fmla="*/ 29415 h 93905"/>
                <a:gd name="connsiteX173" fmla="*/ 19361 w 68160"/>
                <a:gd name="connsiteY173" fmla="*/ 55593 h 93905"/>
                <a:gd name="connsiteX174" fmla="*/ 19361 w 68160"/>
                <a:gd name="connsiteY174" fmla="*/ 55593 h 9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8160" h="93905">
                  <a:moveTo>
                    <a:pt x="6986" y="0"/>
                  </a:moveTo>
                  <a:cubicBezTo>
                    <a:pt x="6043" y="465"/>
                    <a:pt x="5653" y="1606"/>
                    <a:pt x="6119" y="2549"/>
                  </a:cubicBezTo>
                  <a:cubicBezTo>
                    <a:pt x="6119" y="2556"/>
                    <a:pt x="6129" y="2564"/>
                    <a:pt x="6129" y="2570"/>
                  </a:cubicBezTo>
                  <a:lnTo>
                    <a:pt x="6129" y="2570"/>
                  </a:lnTo>
                  <a:cubicBezTo>
                    <a:pt x="6129" y="2570"/>
                    <a:pt x="6129" y="2570"/>
                    <a:pt x="6129" y="3237"/>
                  </a:cubicBezTo>
                  <a:cubicBezTo>
                    <a:pt x="6176" y="4125"/>
                    <a:pt x="6176" y="5014"/>
                    <a:pt x="6129" y="5902"/>
                  </a:cubicBezTo>
                  <a:cubicBezTo>
                    <a:pt x="5834" y="6978"/>
                    <a:pt x="5453" y="8029"/>
                    <a:pt x="4986" y="9043"/>
                  </a:cubicBezTo>
                  <a:cubicBezTo>
                    <a:pt x="4986" y="9900"/>
                    <a:pt x="4320" y="10852"/>
                    <a:pt x="3939" y="11709"/>
                  </a:cubicBezTo>
                  <a:lnTo>
                    <a:pt x="2797" y="14374"/>
                  </a:lnTo>
                  <a:cubicBezTo>
                    <a:pt x="2797" y="15231"/>
                    <a:pt x="1940" y="15993"/>
                    <a:pt x="1655" y="16849"/>
                  </a:cubicBezTo>
                  <a:cubicBezTo>
                    <a:pt x="1255" y="17771"/>
                    <a:pt x="931" y="18727"/>
                    <a:pt x="703" y="19705"/>
                  </a:cubicBezTo>
                  <a:cubicBezTo>
                    <a:pt x="417" y="20764"/>
                    <a:pt x="217" y="21848"/>
                    <a:pt x="132" y="22942"/>
                  </a:cubicBezTo>
                  <a:cubicBezTo>
                    <a:pt x="-297" y="25218"/>
                    <a:pt x="332" y="27565"/>
                    <a:pt x="1845" y="29320"/>
                  </a:cubicBezTo>
                  <a:cubicBezTo>
                    <a:pt x="2740" y="30257"/>
                    <a:pt x="3978" y="30804"/>
                    <a:pt x="5272" y="30843"/>
                  </a:cubicBezTo>
                  <a:lnTo>
                    <a:pt x="6224" y="30843"/>
                  </a:lnTo>
                  <a:lnTo>
                    <a:pt x="7176" y="30843"/>
                  </a:lnTo>
                  <a:cubicBezTo>
                    <a:pt x="7642" y="30592"/>
                    <a:pt x="8090" y="30305"/>
                    <a:pt x="8508" y="29986"/>
                  </a:cubicBezTo>
                  <a:lnTo>
                    <a:pt x="8508" y="29986"/>
                  </a:lnTo>
                  <a:lnTo>
                    <a:pt x="8508" y="29986"/>
                  </a:lnTo>
                  <a:lnTo>
                    <a:pt x="8508" y="29986"/>
                  </a:lnTo>
                  <a:cubicBezTo>
                    <a:pt x="8985" y="30748"/>
                    <a:pt x="9270" y="31700"/>
                    <a:pt x="9651" y="32461"/>
                  </a:cubicBezTo>
                  <a:cubicBezTo>
                    <a:pt x="9984" y="33143"/>
                    <a:pt x="10403" y="33782"/>
                    <a:pt x="10888" y="34365"/>
                  </a:cubicBezTo>
                  <a:cubicBezTo>
                    <a:pt x="11183" y="34753"/>
                    <a:pt x="11574" y="35049"/>
                    <a:pt x="12031" y="35222"/>
                  </a:cubicBezTo>
                  <a:cubicBezTo>
                    <a:pt x="12545" y="35550"/>
                    <a:pt x="13135" y="35746"/>
                    <a:pt x="13745" y="35793"/>
                  </a:cubicBezTo>
                  <a:cubicBezTo>
                    <a:pt x="14173" y="35938"/>
                    <a:pt x="14649" y="35938"/>
                    <a:pt x="15077" y="35793"/>
                  </a:cubicBezTo>
                  <a:cubicBezTo>
                    <a:pt x="15077" y="35793"/>
                    <a:pt x="15077" y="35793"/>
                    <a:pt x="15743" y="35793"/>
                  </a:cubicBezTo>
                  <a:lnTo>
                    <a:pt x="16600" y="35793"/>
                  </a:lnTo>
                  <a:cubicBezTo>
                    <a:pt x="17219" y="35218"/>
                    <a:pt x="17733" y="34542"/>
                    <a:pt x="18123" y="33794"/>
                  </a:cubicBezTo>
                  <a:cubicBezTo>
                    <a:pt x="18514" y="32970"/>
                    <a:pt x="18952" y="32175"/>
                    <a:pt x="19456" y="31414"/>
                  </a:cubicBezTo>
                  <a:lnTo>
                    <a:pt x="19456" y="31414"/>
                  </a:lnTo>
                  <a:cubicBezTo>
                    <a:pt x="19513" y="31729"/>
                    <a:pt x="19513" y="32051"/>
                    <a:pt x="19456" y="32366"/>
                  </a:cubicBezTo>
                  <a:cubicBezTo>
                    <a:pt x="19504" y="32777"/>
                    <a:pt x="19504" y="33192"/>
                    <a:pt x="19456" y="33603"/>
                  </a:cubicBezTo>
                  <a:cubicBezTo>
                    <a:pt x="19351" y="34231"/>
                    <a:pt x="19161" y="34839"/>
                    <a:pt x="18885" y="35412"/>
                  </a:cubicBezTo>
                  <a:cubicBezTo>
                    <a:pt x="18399" y="36334"/>
                    <a:pt x="17857" y="37224"/>
                    <a:pt x="17267" y="38078"/>
                  </a:cubicBezTo>
                  <a:lnTo>
                    <a:pt x="15172" y="40838"/>
                  </a:lnTo>
                  <a:lnTo>
                    <a:pt x="11365" y="44741"/>
                  </a:lnTo>
                  <a:lnTo>
                    <a:pt x="9365" y="46740"/>
                  </a:lnTo>
                  <a:cubicBezTo>
                    <a:pt x="9051" y="47066"/>
                    <a:pt x="8766" y="47415"/>
                    <a:pt x="8508" y="47787"/>
                  </a:cubicBezTo>
                  <a:cubicBezTo>
                    <a:pt x="8137" y="48324"/>
                    <a:pt x="7814" y="48898"/>
                    <a:pt x="7557" y="49501"/>
                  </a:cubicBezTo>
                  <a:cubicBezTo>
                    <a:pt x="7271" y="50102"/>
                    <a:pt x="7071" y="50744"/>
                    <a:pt x="6986" y="51405"/>
                  </a:cubicBezTo>
                  <a:cubicBezTo>
                    <a:pt x="6690" y="53209"/>
                    <a:pt x="6919" y="55059"/>
                    <a:pt x="7652" y="56736"/>
                  </a:cubicBezTo>
                  <a:lnTo>
                    <a:pt x="8223" y="58068"/>
                  </a:lnTo>
                  <a:lnTo>
                    <a:pt x="8890" y="59306"/>
                  </a:lnTo>
                  <a:lnTo>
                    <a:pt x="9746" y="60448"/>
                  </a:lnTo>
                  <a:lnTo>
                    <a:pt x="10794" y="61400"/>
                  </a:lnTo>
                  <a:cubicBezTo>
                    <a:pt x="11107" y="61677"/>
                    <a:pt x="11459" y="61902"/>
                    <a:pt x="11841" y="62067"/>
                  </a:cubicBezTo>
                  <a:cubicBezTo>
                    <a:pt x="12840" y="62671"/>
                    <a:pt x="14001" y="62969"/>
                    <a:pt x="15172" y="62923"/>
                  </a:cubicBezTo>
                  <a:lnTo>
                    <a:pt x="16886" y="62923"/>
                  </a:lnTo>
                  <a:cubicBezTo>
                    <a:pt x="17580" y="62709"/>
                    <a:pt x="18238" y="62352"/>
                    <a:pt x="18790" y="61876"/>
                  </a:cubicBezTo>
                  <a:cubicBezTo>
                    <a:pt x="19627" y="61328"/>
                    <a:pt x="20332" y="60615"/>
                    <a:pt x="20884" y="59782"/>
                  </a:cubicBezTo>
                  <a:cubicBezTo>
                    <a:pt x="21883" y="57748"/>
                    <a:pt x="22654" y="55610"/>
                    <a:pt x="23169" y="53404"/>
                  </a:cubicBezTo>
                  <a:cubicBezTo>
                    <a:pt x="23121" y="53153"/>
                    <a:pt x="23121" y="52894"/>
                    <a:pt x="23169" y="52642"/>
                  </a:cubicBezTo>
                  <a:lnTo>
                    <a:pt x="23740" y="52642"/>
                  </a:lnTo>
                  <a:lnTo>
                    <a:pt x="24596" y="52166"/>
                  </a:lnTo>
                  <a:lnTo>
                    <a:pt x="25549" y="52166"/>
                  </a:lnTo>
                  <a:lnTo>
                    <a:pt x="26786" y="52166"/>
                  </a:lnTo>
                  <a:lnTo>
                    <a:pt x="28214" y="52166"/>
                  </a:lnTo>
                  <a:lnTo>
                    <a:pt x="29642" y="53118"/>
                  </a:lnTo>
                  <a:lnTo>
                    <a:pt x="30593" y="54165"/>
                  </a:lnTo>
                  <a:lnTo>
                    <a:pt x="30593" y="55022"/>
                  </a:lnTo>
                  <a:lnTo>
                    <a:pt x="30593" y="56260"/>
                  </a:lnTo>
                  <a:cubicBezTo>
                    <a:pt x="30641" y="56797"/>
                    <a:pt x="30641" y="57340"/>
                    <a:pt x="30593" y="57878"/>
                  </a:cubicBezTo>
                  <a:cubicBezTo>
                    <a:pt x="30413" y="58826"/>
                    <a:pt x="30118" y="59752"/>
                    <a:pt x="29737" y="60639"/>
                  </a:cubicBezTo>
                  <a:cubicBezTo>
                    <a:pt x="28633" y="62358"/>
                    <a:pt x="27395" y="63982"/>
                    <a:pt x="26024" y="65494"/>
                  </a:cubicBezTo>
                  <a:cubicBezTo>
                    <a:pt x="25215" y="66483"/>
                    <a:pt x="24606" y="67612"/>
                    <a:pt x="24216" y="68825"/>
                  </a:cubicBezTo>
                  <a:lnTo>
                    <a:pt x="24216" y="70444"/>
                  </a:lnTo>
                  <a:cubicBezTo>
                    <a:pt x="24120" y="71266"/>
                    <a:pt x="24120" y="72096"/>
                    <a:pt x="24216" y="72919"/>
                  </a:cubicBezTo>
                  <a:cubicBezTo>
                    <a:pt x="24216" y="73395"/>
                    <a:pt x="24216" y="73966"/>
                    <a:pt x="24692" y="74442"/>
                  </a:cubicBezTo>
                  <a:cubicBezTo>
                    <a:pt x="24977" y="75218"/>
                    <a:pt x="25358" y="75954"/>
                    <a:pt x="25834" y="76631"/>
                  </a:cubicBezTo>
                  <a:cubicBezTo>
                    <a:pt x="26652" y="77643"/>
                    <a:pt x="27586" y="78568"/>
                    <a:pt x="28595" y="79392"/>
                  </a:cubicBezTo>
                  <a:cubicBezTo>
                    <a:pt x="30204" y="80678"/>
                    <a:pt x="32002" y="81706"/>
                    <a:pt x="33926" y="82438"/>
                  </a:cubicBezTo>
                  <a:cubicBezTo>
                    <a:pt x="35153" y="82918"/>
                    <a:pt x="36429" y="83269"/>
                    <a:pt x="37733" y="83485"/>
                  </a:cubicBezTo>
                  <a:lnTo>
                    <a:pt x="41541" y="84056"/>
                  </a:lnTo>
                  <a:cubicBezTo>
                    <a:pt x="43921" y="84056"/>
                    <a:pt x="46301" y="84056"/>
                    <a:pt x="48681" y="84056"/>
                  </a:cubicBezTo>
                  <a:lnTo>
                    <a:pt x="51632" y="84913"/>
                  </a:lnTo>
                  <a:lnTo>
                    <a:pt x="54583" y="86246"/>
                  </a:lnTo>
                  <a:cubicBezTo>
                    <a:pt x="55630" y="86792"/>
                    <a:pt x="56648" y="87396"/>
                    <a:pt x="57629" y="88054"/>
                  </a:cubicBezTo>
                  <a:cubicBezTo>
                    <a:pt x="58714" y="88729"/>
                    <a:pt x="59761" y="89461"/>
                    <a:pt x="60770" y="90244"/>
                  </a:cubicBezTo>
                  <a:lnTo>
                    <a:pt x="63436" y="92433"/>
                  </a:lnTo>
                  <a:lnTo>
                    <a:pt x="65054" y="93766"/>
                  </a:lnTo>
                  <a:cubicBezTo>
                    <a:pt x="65511" y="93952"/>
                    <a:pt x="66025" y="93952"/>
                    <a:pt x="66482" y="93766"/>
                  </a:cubicBezTo>
                  <a:cubicBezTo>
                    <a:pt x="66968" y="93660"/>
                    <a:pt x="67386" y="93347"/>
                    <a:pt x="67624" y="92909"/>
                  </a:cubicBezTo>
                  <a:cubicBezTo>
                    <a:pt x="68338" y="92207"/>
                    <a:pt x="68338" y="91062"/>
                    <a:pt x="67633" y="90352"/>
                  </a:cubicBezTo>
                  <a:cubicBezTo>
                    <a:pt x="67633" y="90348"/>
                    <a:pt x="67624" y="90343"/>
                    <a:pt x="67624" y="90339"/>
                  </a:cubicBezTo>
                  <a:lnTo>
                    <a:pt x="66577" y="89578"/>
                  </a:lnTo>
                  <a:lnTo>
                    <a:pt x="64673" y="87959"/>
                  </a:lnTo>
                  <a:cubicBezTo>
                    <a:pt x="63217" y="86734"/>
                    <a:pt x="61684" y="85590"/>
                    <a:pt x="60104" y="84532"/>
                  </a:cubicBezTo>
                  <a:cubicBezTo>
                    <a:pt x="58381" y="83487"/>
                    <a:pt x="56600" y="82533"/>
                    <a:pt x="54773" y="81676"/>
                  </a:cubicBezTo>
                  <a:cubicBezTo>
                    <a:pt x="52878" y="80875"/>
                    <a:pt x="50898" y="80300"/>
                    <a:pt x="48871" y="79963"/>
                  </a:cubicBezTo>
                  <a:lnTo>
                    <a:pt x="46396" y="79963"/>
                  </a:lnTo>
                  <a:lnTo>
                    <a:pt x="43730" y="79963"/>
                  </a:lnTo>
                  <a:cubicBezTo>
                    <a:pt x="42036" y="79881"/>
                    <a:pt x="40342" y="79658"/>
                    <a:pt x="38685" y="79297"/>
                  </a:cubicBezTo>
                  <a:lnTo>
                    <a:pt x="36401" y="78725"/>
                  </a:lnTo>
                  <a:lnTo>
                    <a:pt x="34021" y="77678"/>
                  </a:lnTo>
                  <a:lnTo>
                    <a:pt x="32307" y="76726"/>
                  </a:lnTo>
                  <a:lnTo>
                    <a:pt x="30689" y="75394"/>
                  </a:lnTo>
                  <a:cubicBezTo>
                    <a:pt x="30165" y="74933"/>
                    <a:pt x="29689" y="74423"/>
                    <a:pt x="29261" y="73871"/>
                  </a:cubicBezTo>
                  <a:cubicBezTo>
                    <a:pt x="28995" y="73414"/>
                    <a:pt x="28775" y="72936"/>
                    <a:pt x="28595" y="72443"/>
                  </a:cubicBezTo>
                  <a:cubicBezTo>
                    <a:pt x="28547" y="71872"/>
                    <a:pt x="28547" y="71299"/>
                    <a:pt x="28595" y="70729"/>
                  </a:cubicBezTo>
                  <a:lnTo>
                    <a:pt x="28595" y="69777"/>
                  </a:lnTo>
                  <a:cubicBezTo>
                    <a:pt x="28595" y="69777"/>
                    <a:pt x="28595" y="68921"/>
                    <a:pt x="29071" y="68540"/>
                  </a:cubicBezTo>
                  <a:cubicBezTo>
                    <a:pt x="30032" y="67082"/>
                    <a:pt x="31079" y="65683"/>
                    <a:pt x="32212" y="64351"/>
                  </a:cubicBezTo>
                  <a:lnTo>
                    <a:pt x="33354" y="63018"/>
                  </a:lnTo>
                  <a:cubicBezTo>
                    <a:pt x="33830" y="62162"/>
                    <a:pt x="34211" y="61210"/>
                    <a:pt x="34592" y="60353"/>
                  </a:cubicBezTo>
                  <a:cubicBezTo>
                    <a:pt x="34792" y="59795"/>
                    <a:pt x="34953" y="59222"/>
                    <a:pt x="35068" y="58640"/>
                  </a:cubicBezTo>
                  <a:cubicBezTo>
                    <a:pt x="35163" y="57976"/>
                    <a:pt x="35163" y="57304"/>
                    <a:pt x="35068" y="56640"/>
                  </a:cubicBezTo>
                  <a:cubicBezTo>
                    <a:pt x="35163" y="55914"/>
                    <a:pt x="35163" y="55177"/>
                    <a:pt x="35068" y="54451"/>
                  </a:cubicBezTo>
                  <a:cubicBezTo>
                    <a:pt x="34782" y="53083"/>
                    <a:pt x="34163" y="51807"/>
                    <a:pt x="33259" y="50738"/>
                  </a:cubicBezTo>
                  <a:cubicBezTo>
                    <a:pt x="32250" y="49613"/>
                    <a:pt x="31012" y="48706"/>
                    <a:pt x="29642" y="48073"/>
                  </a:cubicBezTo>
                  <a:cubicBezTo>
                    <a:pt x="28985" y="47839"/>
                    <a:pt x="28319" y="47648"/>
                    <a:pt x="27643" y="47502"/>
                  </a:cubicBezTo>
                  <a:cubicBezTo>
                    <a:pt x="26919" y="47408"/>
                    <a:pt x="26177" y="47408"/>
                    <a:pt x="25453" y="47502"/>
                  </a:cubicBezTo>
                  <a:cubicBezTo>
                    <a:pt x="24787" y="47414"/>
                    <a:pt x="24120" y="47414"/>
                    <a:pt x="23454" y="47502"/>
                  </a:cubicBezTo>
                  <a:cubicBezTo>
                    <a:pt x="22740" y="47788"/>
                    <a:pt x="22064" y="48173"/>
                    <a:pt x="21455" y="48644"/>
                  </a:cubicBezTo>
                  <a:cubicBezTo>
                    <a:pt x="20970" y="49053"/>
                    <a:pt x="20551" y="49535"/>
                    <a:pt x="20218" y="50072"/>
                  </a:cubicBezTo>
                  <a:cubicBezTo>
                    <a:pt x="19837" y="50559"/>
                    <a:pt x="19551" y="51106"/>
                    <a:pt x="19361" y="51690"/>
                  </a:cubicBezTo>
                  <a:lnTo>
                    <a:pt x="18885" y="53023"/>
                  </a:lnTo>
                  <a:cubicBezTo>
                    <a:pt x="18656" y="54116"/>
                    <a:pt x="18371" y="55196"/>
                    <a:pt x="18028" y="56260"/>
                  </a:cubicBezTo>
                  <a:lnTo>
                    <a:pt x="18028" y="56260"/>
                  </a:lnTo>
                  <a:lnTo>
                    <a:pt x="17457" y="57212"/>
                  </a:lnTo>
                  <a:cubicBezTo>
                    <a:pt x="17191" y="57548"/>
                    <a:pt x="16867" y="57837"/>
                    <a:pt x="16505" y="58068"/>
                  </a:cubicBezTo>
                  <a:lnTo>
                    <a:pt x="15839" y="58068"/>
                  </a:lnTo>
                  <a:lnTo>
                    <a:pt x="14982" y="58068"/>
                  </a:lnTo>
                  <a:lnTo>
                    <a:pt x="16505" y="58068"/>
                  </a:lnTo>
                  <a:lnTo>
                    <a:pt x="15839" y="58068"/>
                  </a:lnTo>
                  <a:lnTo>
                    <a:pt x="14696" y="57307"/>
                  </a:lnTo>
                  <a:lnTo>
                    <a:pt x="14125" y="56640"/>
                  </a:lnTo>
                  <a:cubicBezTo>
                    <a:pt x="13649" y="55784"/>
                    <a:pt x="13268" y="54927"/>
                    <a:pt x="12888" y="54070"/>
                  </a:cubicBezTo>
                  <a:cubicBezTo>
                    <a:pt x="12792" y="53471"/>
                    <a:pt x="12792" y="52861"/>
                    <a:pt x="12888" y="52262"/>
                  </a:cubicBezTo>
                  <a:cubicBezTo>
                    <a:pt x="12840" y="51850"/>
                    <a:pt x="12840" y="51435"/>
                    <a:pt x="12888" y="51024"/>
                  </a:cubicBezTo>
                  <a:cubicBezTo>
                    <a:pt x="12888" y="51024"/>
                    <a:pt x="12888" y="50262"/>
                    <a:pt x="12888" y="49882"/>
                  </a:cubicBezTo>
                  <a:lnTo>
                    <a:pt x="13649" y="48739"/>
                  </a:lnTo>
                  <a:cubicBezTo>
                    <a:pt x="14240" y="48088"/>
                    <a:pt x="14877" y="47484"/>
                    <a:pt x="15553" y="46931"/>
                  </a:cubicBezTo>
                  <a:lnTo>
                    <a:pt x="17552" y="44836"/>
                  </a:lnTo>
                  <a:cubicBezTo>
                    <a:pt x="18980" y="43460"/>
                    <a:pt x="20284" y="41963"/>
                    <a:pt x="21455" y="40362"/>
                  </a:cubicBezTo>
                  <a:cubicBezTo>
                    <a:pt x="23083" y="38415"/>
                    <a:pt x="24282" y="36143"/>
                    <a:pt x="24977" y="33699"/>
                  </a:cubicBezTo>
                  <a:cubicBezTo>
                    <a:pt x="25025" y="33065"/>
                    <a:pt x="25025" y="32429"/>
                    <a:pt x="24977" y="31795"/>
                  </a:cubicBezTo>
                  <a:cubicBezTo>
                    <a:pt x="25073" y="31100"/>
                    <a:pt x="25073" y="30395"/>
                    <a:pt x="24977" y="29701"/>
                  </a:cubicBezTo>
                  <a:cubicBezTo>
                    <a:pt x="24787" y="29026"/>
                    <a:pt x="24502" y="28384"/>
                    <a:pt x="24120" y="27797"/>
                  </a:cubicBezTo>
                  <a:lnTo>
                    <a:pt x="23359" y="27130"/>
                  </a:lnTo>
                  <a:cubicBezTo>
                    <a:pt x="23064" y="26850"/>
                    <a:pt x="22702" y="26653"/>
                    <a:pt x="22312" y="26559"/>
                  </a:cubicBezTo>
                  <a:cubicBezTo>
                    <a:pt x="22036" y="26472"/>
                    <a:pt x="21731" y="26472"/>
                    <a:pt x="21455" y="26559"/>
                  </a:cubicBezTo>
                  <a:cubicBezTo>
                    <a:pt x="21056" y="26429"/>
                    <a:pt x="20617" y="26429"/>
                    <a:pt x="20218" y="26559"/>
                  </a:cubicBezTo>
                  <a:cubicBezTo>
                    <a:pt x="19656" y="26785"/>
                    <a:pt x="19142" y="27107"/>
                    <a:pt x="18694" y="27511"/>
                  </a:cubicBezTo>
                  <a:cubicBezTo>
                    <a:pt x="18171" y="28118"/>
                    <a:pt x="17723" y="28790"/>
                    <a:pt x="17362" y="29510"/>
                  </a:cubicBezTo>
                  <a:lnTo>
                    <a:pt x="16219" y="31604"/>
                  </a:lnTo>
                  <a:lnTo>
                    <a:pt x="16219" y="31604"/>
                  </a:lnTo>
                  <a:lnTo>
                    <a:pt x="16219" y="31604"/>
                  </a:lnTo>
                  <a:lnTo>
                    <a:pt x="16219" y="31604"/>
                  </a:lnTo>
                  <a:lnTo>
                    <a:pt x="15458" y="29986"/>
                  </a:lnTo>
                  <a:lnTo>
                    <a:pt x="15458" y="29320"/>
                  </a:lnTo>
                  <a:cubicBezTo>
                    <a:pt x="15144" y="28666"/>
                    <a:pt x="14792" y="28030"/>
                    <a:pt x="14411" y="27416"/>
                  </a:cubicBezTo>
                  <a:lnTo>
                    <a:pt x="13649" y="26750"/>
                  </a:lnTo>
                  <a:cubicBezTo>
                    <a:pt x="13345" y="26488"/>
                    <a:pt x="12983" y="26293"/>
                    <a:pt x="12602" y="26178"/>
                  </a:cubicBezTo>
                  <a:cubicBezTo>
                    <a:pt x="11888" y="25989"/>
                    <a:pt x="11126" y="25989"/>
                    <a:pt x="10412" y="26178"/>
                  </a:cubicBezTo>
                  <a:cubicBezTo>
                    <a:pt x="9622" y="26508"/>
                    <a:pt x="8880" y="26957"/>
                    <a:pt x="8223" y="27511"/>
                  </a:cubicBezTo>
                  <a:lnTo>
                    <a:pt x="7557" y="27511"/>
                  </a:lnTo>
                  <a:lnTo>
                    <a:pt x="7081" y="27511"/>
                  </a:lnTo>
                  <a:lnTo>
                    <a:pt x="7081" y="27511"/>
                  </a:lnTo>
                  <a:cubicBezTo>
                    <a:pt x="7081" y="27511"/>
                    <a:pt x="7081" y="27511"/>
                    <a:pt x="7081" y="26940"/>
                  </a:cubicBezTo>
                  <a:cubicBezTo>
                    <a:pt x="7033" y="26624"/>
                    <a:pt x="7033" y="26304"/>
                    <a:pt x="7081" y="25988"/>
                  </a:cubicBezTo>
                  <a:cubicBezTo>
                    <a:pt x="6986" y="24879"/>
                    <a:pt x="6986" y="23765"/>
                    <a:pt x="7081" y="22656"/>
                  </a:cubicBezTo>
                  <a:cubicBezTo>
                    <a:pt x="7033" y="21991"/>
                    <a:pt x="7033" y="21322"/>
                    <a:pt x="7081" y="20657"/>
                  </a:cubicBezTo>
                  <a:lnTo>
                    <a:pt x="7937" y="18658"/>
                  </a:lnTo>
                  <a:cubicBezTo>
                    <a:pt x="8604" y="17325"/>
                    <a:pt x="9270" y="15993"/>
                    <a:pt x="9841" y="14565"/>
                  </a:cubicBezTo>
                  <a:cubicBezTo>
                    <a:pt x="10412" y="13137"/>
                    <a:pt x="10984" y="11709"/>
                    <a:pt x="11459" y="10281"/>
                  </a:cubicBezTo>
                  <a:cubicBezTo>
                    <a:pt x="12012" y="9048"/>
                    <a:pt x="12336" y="7726"/>
                    <a:pt x="12412" y="6378"/>
                  </a:cubicBezTo>
                  <a:cubicBezTo>
                    <a:pt x="12459" y="5839"/>
                    <a:pt x="12459" y="5299"/>
                    <a:pt x="12412" y="4760"/>
                  </a:cubicBezTo>
                  <a:cubicBezTo>
                    <a:pt x="12459" y="4190"/>
                    <a:pt x="12459" y="3616"/>
                    <a:pt x="12412" y="3046"/>
                  </a:cubicBezTo>
                  <a:cubicBezTo>
                    <a:pt x="12307" y="2584"/>
                    <a:pt x="12155" y="2135"/>
                    <a:pt x="11936" y="1713"/>
                  </a:cubicBezTo>
                  <a:cubicBezTo>
                    <a:pt x="11593" y="1082"/>
                    <a:pt x="10936" y="683"/>
                    <a:pt x="10222" y="666"/>
                  </a:cubicBezTo>
                  <a:lnTo>
                    <a:pt x="9461" y="666"/>
                  </a:lnTo>
                  <a:close/>
                  <a:moveTo>
                    <a:pt x="21169" y="29415"/>
                  </a:moveTo>
                  <a:lnTo>
                    <a:pt x="21169" y="29415"/>
                  </a:lnTo>
                  <a:close/>
                  <a:moveTo>
                    <a:pt x="19361" y="55593"/>
                  </a:moveTo>
                  <a:lnTo>
                    <a:pt x="19361" y="55593"/>
                  </a:lnTo>
                  <a:close/>
                </a:path>
              </a:pathLst>
            </a:custGeom>
            <a:solidFill>
              <a:srgbClr val="EA975C"/>
            </a:solidFill>
            <a:ln w="9508" cap="flat">
              <a:noFill/>
              <a:prstDash val="solid"/>
              <a:miter/>
            </a:ln>
          </p:spPr>
          <p:txBody>
            <a:bodyPr rtlCol="0" anchor="ctr"/>
            <a:lstStyle/>
            <a:p>
              <a:endParaRPr lang="en-US"/>
            </a:p>
          </p:txBody>
        </p:sp>
        <p:sp>
          <p:nvSpPr>
            <p:cNvPr id="203" name="Graphic 2">
              <a:extLst>
                <a:ext uri="{FF2B5EF4-FFF2-40B4-BE49-F238E27FC236}">
                  <a16:creationId xmlns:a16="http://schemas.microsoft.com/office/drawing/2014/main" id="{F09F36BB-DD29-A645-9498-F80071B880CE}"/>
                </a:ext>
              </a:extLst>
            </p:cNvPr>
            <p:cNvSpPr/>
            <p:nvPr/>
          </p:nvSpPr>
          <p:spPr>
            <a:xfrm>
              <a:off x="8314929" y="1515981"/>
              <a:ext cx="35771" cy="64208"/>
            </a:xfrm>
            <a:custGeom>
              <a:avLst/>
              <a:gdLst>
                <a:gd name="connsiteX0" fmla="*/ 24032 w 35771"/>
                <a:gd name="connsiteY0" fmla="*/ 0 h 64208"/>
                <a:gd name="connsiteX1" fmla="*/ 23461 w 35771"/>
                <a:gd name="connsiteY1" fmla="*/ 0 h 64208"/>
                <a:gd name="connsiteX2" fmla="*/ 22794 w 35771"/>
                <a:gd name="connsiteY2" fmla="*/ 0 h 64208"/>
                <a:gd name="connsiteX3" fmla="*/ 22794 w 35771"/>
                <a:gd name="connsiteY3" fmla="*/ 0 h 64208"/>
                <a:gd name="connsiteX4" fmla="*/ 22032 w 35771"/>
                <a:gd name="connsiteY4" fmla="*/ 0 h 64208"/>
                <a:gd name="connsiteX5" fmla="*/ 18416 w 35771"/>
                <a:gd name="connsiteY5" fmla="*/ 762 h 64208"/>
                <a:gd name="connsiteX6" fmla="*/ 16512 w 35771"/>
                <a:gd name="connsiteY6" fmla="*/ 762 h 64208"/>
                <a:gd name="connsiteX7" fmla="*/ 14512 w 35771"/>
                <a:gd name="connsiteY7" fmla="*/ 1618 h 64208"/>
                <a:gd name="connsiteX8" fmla="*/ 12513 w 35771"/>
                <a:gd name="connsiteY8" fmla="*/ 3617 h 64208"/>
                <a:gd name="connsiteX9" fmla="*/ 11847 w 35771"/>
                <a:gd name="connsiteY9" fmla="*/ 6092 h 64208"/>
                <a:gd name="connsiteX10" fmla="*/ 12704 w 35771"/>
                <a:gd name="connsiteY10" fmla="*/ 9234 h 64208"/>
                <a:gd name="connsiteX11" fmla="*/ 16512 w 35771"/>
                <a:gd name="connsiteY11" fmla="*/ 12375 h 64208"/>
                <a:gd name="connsiteX12" fmla="*/ 18701 w 35771"/>
                <a:gd name="connsiteY12" fmla="*/ 13137 h 64208"/>
                <a:gd name="connsiteX13" fmla="*/ 20605 w 35771"/>
                <a:gd name="connsiteY13" fmla="*/ 13994 h 64208"/>
                <a:gd name="connsiteX14" fmla="*/ 24222 w 35771"/>
                <a:gd name="connsiteY14" fmla="*/ 16278 h 64208"/>
                <a:gd name="connsiteX15" fmla="*/ 25269 w 35771"/>
                <a:gd name="connsiteY15" fmla="*/ 17516 h 64208"/>
                <a:gd name="connsiteX16" fmla="*/ 25269 w 35771"/>
                <a:gd name="connsiteY16" fmla="*/ 18372 h 64208"/>
                <a:gd name="connsiteX17" fmla="*/ 25269 w 35771"/>
                <a:gd name="connsiteY17" fmla="*/ 19896 h 64208"/>
                <a:gd name="connsiteX18" fmla="*/ 25269 w 35771"/>
                <a:gd name="connsiteY18" fmla="*/ 21419 h 64208"/>
                <a:gd name="connsiteX19" fmla="*/ 25269 w 35771"/>
                <a:gd name="connsiteY19" fmla="*/ 22371 h 64208"/>
                <a:gd name="connsiteX20" fmla="*/ 25269 w 35771"/>
                <a:gd name="connsiteY20" fmla="*/ 22371 h 64208"/>
                <a:gd name="connsiteX21" fmla="*/ 24603 w 35771"/>
                <a:gd name="connsiteY21" fmla="*/ 22371 h 64208"/>
                <a:gd name="connsiteX22" fmla="*/ 23841 w 35771"/>
                <a:gd name="connsiteY22" fmla="*/ 22371 h 64208"/>
                <a:gd name="connsiteX23" fmla="*/ 21461 w 35771"/>
                <a:gd name="connsiteY23" fmla="*/ 20562 h 64208"/>
                <a:gd name="connsiteX24" fmla="*/ 17273 w 35771"/>
                <a:gd name="connsiteY24" fmla="*/ 18087 h 64208"/>
                <a:gd name="connsiteX25" fmla="*/ 14132 w 35771"/>
                <a:gd name="connsiteY25" fmla="*/ 17421 h 64208"/>
                <a:gd name="connsiteX26" fmla="*/ 11276 w 35771"/>
                <a:gd name="connsiteY26" fmla="*/ 17421 h 64208"/>
                <a:gd name="connsiteX27" fmla="*/ 8420 w 35771"/>
                <a:gd name="connsiteY27" fmla="*/ 17421 h 64208"/>
                <a:gd name="connsiteX28" fmla="*/ 5088 w 35771"/>
                <a:gd name="connsiteY28" fmla="*/ 17421 h 64208"/>
                <a:gd name="connsiteX29" fmla="*/ 2137 w 35771"/>
                <a:gd name="connsiteY29" fmla="*/ 18848 h 64208"/>
                <a:gd name="connsiteX30" fmla="*/ 804 w 35771"/>
                <a:gd name="connsiteY30" fmla="*/ 20276 h 64208"/>
                <a:gd name="connsiteX31" fmla="*/ 43 w 35771"/>
                <a:gd name="connsiteY31" fmla="*/ 22371 h 64208"/>
                <a:gd name="connsiteX32" fmla="*/ 43 w 35771"/>
                <a:gd name="connsiteY32" fmla="*/ 23989 h 64208"/>
                <a:gd name="connsiteX33" fmla="*/ 614 w 35771"/>
                <a:gd name="connsiteY33" fmla="*/ 25417 h 64208"/>
                <a:gd name="connsiteX34" fmla="*/ 3565 w 35771"/>
                <a:gd name="connsiteY34" fmla="*/ 28463 h 64208"/>
                <a:gd name="connsiteX35" fmla="*/ 9182 w 35771"/>
                <a:gd name="connsiteY35" fmla="*/ 30176 h 64208"/>
                <a:gd name="connsiteX36" fmla="*/ 12133 w 35771"/>
                <a:gd name="connsiteY36" fmla="*/ 30176 h 64208"/>
                <a:gd name="connsiteX37" fmla="*/ 17368 w 35771"/>
                <a:gd name="connsiteY37" fmla="*/ 30748 h 64208"/>
                <a:gd name="connsiteX38" fmla="*/ 20034 w 35771"/>
                <a:gd name="connsiteY38" fmla="*/ 31604 h 64208"/>
                <a:gd name="connsiteX39" fmla="*/ 21081 w 35771"/>
                <a:gd name="connsiteY39" fmla="*/ 32366 h 64208"/>
                <a:gd name="connsiteX40" fmla="*/ 22223 w 35771"/>
                <a:gd name="connsiteY40" fmla="*/ 33508 h 64208"/>
                <a:gd name="connsiteX41" fmla="*/ 23175 w 35771"/>
                <a:gd name="connsiteY41" fmla="*/ 34841 h 64208"/>
                <a:gd name="connsiteX42" fmla="*/ 25269 w 35771"/>
                <a:gd name="connsiteY42" fmla="*/ 38649 h 64208"/>
                <a:gd name="connsiteX43" fmla="*/ 26792 w 35771"/>
                <a:gd name="connsiteY43" fmla="*/ 42552 h 64208"/>
                <a:gd name="connsiteX44" fmla="*/ 28506 w 35771"/>
                <a:gd name="connsiteY44" fmla="*/ 48930 h 64208"/>
                <a:gd name="connsiteX45" fmla="*/ 30315 w 35771"/>
                <a:gd name="connsiteY45" fmla="*/ 54641 h 64208"/>
                <a:gd name="connsiteX46" fmla="*/ 32123 w 35771"/>
                <a:gd name="connsiteY46" fmla="*/ 62733 h 64208"/>
                <a:gd name="connsiteX47" fmla="*/ 34237 w 35771"/>
                <a:gd name="connsiteY47" fmla="*/ 64177 h 64208"/>
                <a:gd name="connsiteX48" fmla="*/ 34313 w 35771"/>
                <a:gd name="connsiteY48" fmla="*/ 64161 h 64208"/>
                <a:gd name="connsiteX49" fmla="*/ 35740 w 35771"/>
                <a:gd name="connsiteY49" fmla="*/ 61971 h 64208"/>
                <a:gd name="connsiteX50" fmla="*/ 34789 w 35771"/>
                <a:gd name="connsiteY50" fmla="*/ 57212 h 64208"/>
                <a:gd name="connsiteX51" fmla="*/ 34789 w 35771"/>
                <a:gd name="connsiteY51" fmla="*/ 55022 h 64208"/>
                <a:gd name="connsiteX52" fmla="*/ 34027 w 35771"/>
                <a:gd name="connsiteY52" fmla="*/ 52642 h 64208"/>
                <a:gd name="connsiteX53" fmla="*/ 32409 w 35771"/>
                <a:gd name="connsiteY53" fmla="*/ 47502 h 64208"/>
                <a:gd name="connsiteX54" fmla="*/ 30695 w 35771"/>
                <a:gd name="connsiteY54" fmla="*/ 41314 h 64208"/>
                <a:gd name="connsiteX55" fmla="*/ 28601 w 35771"/>
                <a:gd name="connsiteY55" fmla="*/ 35983 h 64208"/>
                <a:gd name="connsiteX56" fmla="*/ 25269 w 35771"/>
                <a:gd name="connsiteY56" fmla="*/ 30748 h 64208"/>
                <a:gd name="connsiteX57" fmla="*/ 23556 w 35771"/>
                <a:gd name="connsiteY57" fmla="*/ 29129 h 64208"/>
                <a:gd name="connsiteX58" fmla="*/ 20414 w 35771"/>
                <a:gd name="connsiteY58" fmla="*/ 27606 h 64208"/>
                <a:gd name="connsiteX59" fmla="*/ 16321 w 35771"/>
                <a:gd name="connsiteY59" fmla="*/ 26749 h 64208"/>
                <a:gd name="connsiteX60" fmla="*/ 12513 w 35771"/>
                <a:gd name="connsiteY60" fmla="*/ 26749 h 64208"/>
                <a:gd name="connsiteX61" fmla="*/ 8230 w 35771"/>
                <a:gd name="connsiteY61" fmla="*/ 26749 h 64208"/>
                <a:gd name="connsiteX62" fmla="*/ 6706 w 35771"/>
                <a:gd name="connsiteY62" fmla="*/ 26178 h 64208"/>
                <a:gd name="connsiteX63" fmla="*/ 5184 w 35771"/>
                <a:gd name="connsiteY63" fmla="*/ 25131 h 64208"/>
                <a:gd name="connsiteX64" fmla="*/ 4422 w 35771"/>
                <a:gd name="connsiteY64" fmla="*/ 24274 h 64208"/>
                <a:gd name="connsiteX65" fmla="*/ 4422 w 35771"/>
                <a:gd name="connsiteY65" fmla="*/ 23608 h 64208"/>
                <a:gd name="connsiteX66" fmla="*/ 4422 w 35771"/>
                <a:gd name="connsiteY66" fmla="*/ 22847 h 64208"/>
                <a:gd name="connsiteX67" fmla="*/ 4422 w 35771"/>
                <a:gd name="connsiteY67" fmla="*/ 22847 h 64208"/>
                <a:gd name="connsiteX68" fmla="*/ 4422 w 35771"/>
                <a:gd name="connsiteY68" fmla="*/ 22847 h 64208"/>
                <a:gd name="connsiteX69" fmla="*/ 5279 w 35771"/>
                <a:gd name="connsiteY69" fmla="*/ 22847 h 64208"/>
                <a:gd name="connsiteX70" fmla="*/ 7563 w 35771"/>
                <a:gd name="connsiteY70" fmla="*/ 22847 h 64208"/>
                <a:gd name="connsiteX71" fmla="*/ 11371 w 35771"/>
                <a:gd name="connsiteY71" fmla="*/ 22847 h 64208"/>
                <a:gd name="connsiteX72" fmla="*/ 15084 w 35771"/>
                <a:gd name="connsiteY72" fmla="*/ 22847 h 64208"/>
                <a:gd name="connsiteX73" fmla="*/ 17178 w 35771"/>
                <a:gd name="connsiteY73" fmla="*/ 23608 h 64208"/>
                <a:gd name="connsiteX74" fmla="*/ 19843 w 35771"/>
                <a:gd name="connsiteY74" fmla="*/ 25512 h 64208"/>
                <a:gd name="connsiteX75" fmla="*/ 20890 w 35771"/>
                <a:gd name="connsiteY75" fmla="*/ 26369 h 64208"/>
                <a:gd name="connsiteX76" fmla="*/ 23461 w 35771"/>
                <a:gd name="connsiteY76" fmla="*/ 27701 h 64208"/>
                <a:gd name="connsiteX77" fmla="*/ 26983 w 35771"/>
                <a:gd name="connsiteY77" fmla="*/ 27701 h 64208"/>
                <a:gd name="connsiteX78" fmla="*/ 27744 w 35771"/>
                <a:gd name="connsiteY78" fmla="*/ 27130 h 64208"/>
                <a:gd name="connsiteX79" fmla="*/ 28316 w 35771"/>
                <a:gd name="connsiteY79" fmla="*/ 26369 h 64208"/>
                <a:gd name="connsiteX80" fmla="*/ 28316 w 35771"/>
                <a:gd name="connsiteY80" fmla="*/ 25798 h 64208"/>
                <a:gd name="connsiteX81" fmla="*/ 28316 w 35771"/>
                <a:gd name="connsiteY81" fmla="*/ 24655 h 64208"/>
                <a:gd name="connsiteX82" fmla="*/ 28316 w 35771"/>
                <a:gd name="connsiteY82" fmla="*/ 21609 h 64208"/>
                <a:gd name="connsiteX83" fmla="*/ 28316 w 35771"/>
                <a:gd name="connsiteY83" fmla="*/ 19039 h 64208"/>
                <a:gd name="connsiteX84" fmla="*/ 27459 w 35771"/>
                <a:gd name="connsiteY84" fmla="*/ 17135 h 64208"/>
                <a:gd name="connsiteX85" fmla="*/ 26507 w 35771"/>
                <a:gd name="connsiteY85" fmla="*/ 15802 h 64208"/>
                <a:gd name="connsiteX86" fmla="*/ 24412 w 35771"/>
                <a:gd name="connsiteY86" fmla="*/ 13994 h 64208"/>
                <a:gd name="connsiteX87" fmla="*/ 22032 w 35771"/>
                <a:gd name="connsiteY87" fmla="*/ 12566 h 64208"/>
                <a:gd name="connsiteX88" fmla="*/ 19177 w 35771"/>
                <a:gd name="connsiteY88" fmla="*/ 11233 h 64208"/>
                <a:gd name="connsiteX89" fmla="*/ 16607 w 35771"/>
                <a:gd name="connsiteY89" fmla="*/ 10186 h 64208"/>
                <a:gd name="connsiteX90" fmla="*/ 15464 w 35771"/>
                <a:gd name="connsiteY90" fmla="*/ 9519 h 64208"/>
                <a:gd name="connsiteX91" fmla="*/ 15464 w 35771"/>
                <a:gd name="connsiteY91" fmla="*/ 9519 h 64208"/>
                <a:gd name="connsiteX92" fmla="*/ 15464 w 35771"/>
                <a:gd name="connsiteY92" fmla="*/ 8758 h 64208"/>
                <a:gd name="connsiteX93" fmla="*/ 15464 w 35771"/>
                <a:gd name="connsiteY93" fmla="*/ 8187 h 64208"/>
                <a:gd name="connsiteX94" fmla="*/ 15464 w 35771"/>
                <a:gd name="connsiteY94" fmla="*/ 7425 h 64208"/>
                <a:gd name="connsiteX95" fmla="*/ 15464 w 35771"/>
                <a:gd name="connsiteY95" fmla="*/ 7425 h 64208"/>
                <a:gd name="connsiteX96" fmla="*/ 16702 w 35771"/>
                <a:gd name="connsiteY96" fmla="*/ 6854 h 64208"/>
                <a:gd name="connsiteX97" fmla="*/ 20890 w 35771"/>
                <a:gd name="connsiteY97" fmla="*/ 5997 h 64208"/>
                <a:gd name="connsiteX98" fmla="*/ 23270 w 35771"/>
                <a:gd name="connsiteY98" fmla="*/ 5236 h 64208"/>
                <a:gd name="connsiteX99" fmla="*/ 24032 w 35771"/>
                <a:gd name="connsiteY99" fmla="*/ 5236 h 64208"/>
                <a:gd name="connsiteX100" fmla="*/ 24698 w 35771"/>
                <a:gd name="connsiteY100" fmla="*/ 5236 h 64208"/>
                <a:gd name="connsiteX101" fmla="*/ 25365 w 35771"/>
                <a:gd name="connsiteY101" fmla="*/ 3998 h 64208"/>
                <a:gd name="connsiteX102" fmla="*/ 25365 w 35771"/>
                <a:gd name="connsiteY102" fmla="*/ 2665 h 64208"/>
                <a:gd name="connsiteX103" fmla="*/ 24127 w 35771"/>
                <a:gd name="connsiteY103" fmla="*/ 1999 h 64208"/>
                <a:gd name="connsiteX104" fmla="*/ 3851 w 35771"/>
                <a:gd name="connsiteY104" fmla="*/ 23418 h 64208"/>
                <a:gd name="connsiteX105" fmla="*/ 3851 w 35771"/>
                <a:gd name="connsiteY105" fmla="*/ 23418 h 64208"/>
                <a:gd name="connsiteX106" fmla="*/ 33361 w 35771"/>
                <a:gd name="connsiteY106" fmla="*/ 54261 h 64208"/>
                <a:gd name="connsiteX107" fmla="*/ 33361 w 35771"/>
                <a:gd name="connsiteY107" fmla="*/ 54261 h 6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5771" h="64208">
                  <a:moveTo>
                    <a:pt x="24032" y="0"/>
                  </a:moveTo>
                  <a:lnTo>
                    <a:pt x="23461" y="0"/>
                  </a:lnTo>
                  <a:lnTo>
                    <a:pt x="22794" y="0"/>
                  </a:lnTo>
                  <a:lnTo>
                    <a:pt x="22794" y="0"/>
                  </a:lnTo>
                  <a:lnTo>
                    <a:pt x="22032" y="0"/>
                  </a:lnTo>
                  <a:cubicBezTo>
                    <a:pt x="20852" y="354"/>
                    <a:pt x="19643" y="609"/>
                    <a:pt x="18416" y="762"/>
                  </a:cubicBezTo>
                  <a:lnTo>
                    <a:pt x="16512" y="762"/>
                  </a:lnTo>
                  <a:cubicBezTo>
                    <a:pt x="15817" y="970"/>
                    <a:pt x="15140" y="1257"/>
                    <a:pt x="14512" y="1618"/>
                  </a:cubicBezTo>
                  <a:cubicBezTo>
                    <a:pt x="13665" y="2081"/>
                    <a:pt x="12980" y="2774"/>
                    <a:pt x="12513" y="3617"/>
                  </a:cubicBezTo>
                  <a:cubicBezTo>
                    <a:pt x="12152" y="4397"/>
                    <a:pt x="11923" y="5235"/>
                    <a:pt x="11847" y="6092"/>
                  </a:cubicBezTo>
                  <a:cubicBezTo>
                    <a:pt x="11885" y="7192"/>
                    <a:pt x="12180" y="8268"/>
                    <a:pt x="12704" y="9234"/>
                  </a:cubicBezTo>
                  <a:cubicBezTo>
                    <a:pt x="13598" y="10670"/>
                    <a:pt x="14931" y="11774"/>
                    <a:pt x="16512" y="12375"/>
                  </a:cubicBezTo>
                  <a:lnTo>
                    <a:pt x="18701" y="13137"/>
                  </a:lnTo>
                  <a:lnTo>
                    <a:pt x="20605" y="13994"/>
                  </a:lnTo>
                  <a:cubicBezTo>
                    <a:pt x="21880" y="14643"/>
                    <a:pt x="23089" y="15407"/>
                    <a:pt x="24222" y="16278"/>
                  </a:cubicBezTo>
                  <a:lnTo>
                    <a:pt x="25269" y="17516"/>
                  </a:lnTo>
                  <a:cubicBezTo>
                    <a:pt x="25308" y="17800"/>
                    <a:pt x="25308" y="18088"/>
                    <a:pt x="25269" y="18372"/>
                  </a:cubicBezTo>
                  <a:cubicBezTo>
                    <a:pt x="25355" y="18877"/>
                    <a:pt x="25355" y="19391"/>
                    <a:pt x="25269" y="19896"/>
                  </a:cubicBezTo>
                  <a:lnTo>
                    <a:pt x="25269" y="21419"/>
                  </a:lnTo>
                  <a:cubicBezTo>
                    <a:pt x="25326" y="21734"/>
                    <a:pt x="25326" y="22056"/>
                    <a:pt x="25269" y="22371"/>
                  </a:cubicBezTo>
                  <a:cubicBezTo>
                    <a:pt x="25269" y="22371"/>
                    <a:pt x="25269" y="22371"/>
                    <a:pt x="25269" y="22371"/>
                  </a:cubicBezTo>
                  <a:lnTo>
                    <a:pt x="24603" y="22371"/>
                  </a:lnTo>
                  <a:lnTo>
                    <a:pt x="23841" y="22371"/>
                  </a:lnTo>
                  <a:lnTo>
                    <a:pt x="21461" y="20562"/>
                  </a:lnTo>
                  <a:cubicBezTo>
                    <a:pt x="20281" y="19420"/>
                    <a:pt x="18844" y="18571"/>
                    <a:pt x="17273" y="18087"/>
                  </a:cubicBezTo>
                  <a:cubicBezTo>
                    <a:pt x="16245" y="17774"/>
                    <a:pt x="15198" y="17551"/>
                    <a:pt x="14132" y="17421"/>
                  </a:cubicBezTo>
                  <a:lnTo>
                    <a:pt x="11276" y="17421"/>
                  </a:lnTo>
                  <a:lnTo>
                    <a:pt x="8420" y="17421"/>
                  </a:lnTo>
                  <a:cubicBezTo>
                    <a:pt x="7316" y="17281"/>
                    <a:pt x="6192" y="17281"/>
                    <a:pt x="5088" y="17421"/>
                  </a:cubicBezTo>
                  <a:cubicBezTo>
                    <a:pt x="4003" y="17661"/>
                    <a:pt x="2994" y="18150"/>
                    <a:pt x="2137" y="18848"/>
                  </a:cubicBezTo>
                  <a:cubicBezTo>
                    <a:pt x="1595" y="19227"/>
                    <a:pt x="1147" y="19714"/>
                    <a:pt x="804" y="20276"/>
                  </a:cubicBezTo>
                  <a:cubicBezTo>
                    <a:pt x="414" y="20915"/>
                    <a:pt x="148" y="21628"/>
                    <a:pt x="43" y="22371"/>
                  </a:cubicBezTo>
                  <a:cubicBezTo>
                    <a:pt x="-14" y="22908"/>
                    <a:pt x="-14" y="23451"/>
                    <a:pt x="43" y="23989"/>
                  </a:cubicBezTo>
                  <a:cubicBezTo>
                    <a:pt x="176" y="24486"/>
                    <a:pt x="366" y="24966"/>
                    <a:pt x="614" y="25417"/>
                  </a:cubicBezTo>
                  <a:cubicBezTo>
                    <a:pt x="1395" y="26611"/>
                    <a:pt x="2394" y="27644"/>
                    <a:pt x="3565" y="28463"/>
                  </a:cubicBezTo>
                  <a:cubicBezTo>
                    <a:pt x="5240" y="29553"/>
                    <a:pt x="7182" y="30148"/>
                    <a:pt x="9182" y="30176"/>
                  </a:cubicBezTo>
                  <a:lnTo>
                    <a:pt x="12133" y="30176"/>
                  </a:lnTo>
                  <a:cubicBezTo>
                    <a:pt x="13884" y="30268"/>
                    <a:pt x="15635" y="30458"/>
                    <a:pt x="17368" y="30748"/>
                  </a:cubicBezTo>
                  <a:cubicBezTo>
                    <a:pt x="18282" y="30932"/>
                    <a:pt x="19177" y="31220"/>
                    <a:pt x="20034" y="31604"/>
                  </a:cubicBezTo>
                  <a:lnTo>
                    <a:pt x="21081" y="32366"/>
                  </a:lnTo>
                  <a:lnTo>
                    <a:pt x="22223" y="33508"/>
                  </a:lnTo>
                  <a:lnTo>
                    <a:pt x="23175" y="34841"/>
                  </a:lnTo>
                  <a:cubicBezTo>
                    <a:pt x="23965" y="36058"/>
                    <a:pt x="24670" y="37330"/>
                    <a:pt x="25269" y="38649"/>
                  </a:cubicBezTo>
                  <a:cubicBezTo>
                    <a:pt x="25840" y="39981"/>
                    <a:pt x="26316" y="41219"/>
                    <a:pt x="26792" y="42552"/>
                  </a:cubicBezTo>
                  <a:cubicBezTo>
                    <a:pt x="27269" y="43884"/>
                    <a:pt x="27935" y="46740"/>
                    <a:pt x="28506" y="48930"/>
                  </a:cubicBezTo>
                  <a:cubicBezTo>
                    <a:pt x="29077" y="51119"/>
                    <a:pt x="29648" y="52737"/>
                    <a:pt x="30315" y="54641"/>
                  </a:cubicBezTo>
                  <a:cubicBezTo>
                    <a:pt x="31095" y="57295"/>
                    <a:pt x="31705" y="59998"/>
                    <a:pt x="32123" y="62733"/>
                  </a:cubicBezTo>
                  <a:cubicBezTo>
                    <a:pt x="32304" y="63714"/>
                    <a:pt x="33256" y="64362"/>
                    <a:pt x="34237" y="64177"/>
                  </a:cubicBezTo>
                  <a:cubicBezTo>
                    <a:pt x="34265" y="64172"/>
                    <a:pt x="34284" y="64166"/>
                    <a:pt x="34313" y="64161"/>
                  </a:cubicBezTo>
                  <a:cubicBezTo>
                    <a:pt x="35293" y="63925"/>
                    <a:pt x="35922" y="62964"/>
                    <a:pt x="35740" y="61971"/>
                  </a:cubicBezTo>
                  <a:cubicBezTo>
                    <a:pt x="35740" y="60353"/>
                    <a:pt x="35169" y="58735"/>
                    <a:pt x="34789" y="57212"/>
                  </a:cubicBezTo>
                  <a:cubicBezTo>
                    <a:pt x="34836" y="56482"/>
                    <a:pt x="34836" y="55751"/>
                    <a:pt x="34789" y="55022"/>
                  </a:cubicBezTo>
                  <a:cubicBezTo>
                    <a:pt x="34789" y="54261"/>
                    <a:pt x="34313" y="53404"/>
                    <a:pt x="34027" y="52642"/>
                  </a:cubicBezTo>
                  <a:cubicBezTo>
                    <a:pt x="33742" y="51881"/>
                    <a:pt x="32885" y="49215"/>
                    <a:pt x="32409" y="47502"/>
                  </a:cubicBezTo>
                  <a:cubicBezTo>
                    <a:pt x="31933" y="45788"/>
                    <a:pt x="31362" y="43313"/>
                    <a:pt x="30695" y="41314"/>
                  </a:cubicBezTo>
                  <a:cubicBezTo>
                    <a:pt x="30029" y="39315"/>
                    <a:pt x="29363" y="37697"/>
                    <a:pt x="28601" y="35983"/>
                  </a:cubicBezTo>
                  <a:cubicBezTo>
                    <a:pt x="27725" y="34097"/>
                    <a:pt x="26612" y="32336"/>
                    <a:pt x="25269" y="30748"/>
                  </a:cubicBezTo>
                  <a:lnTo>
                    <a:pt x="23556" y="29129"/>
                  </a:lnTo>
                  <a:cubicBezTo>
                    <a:pt x="22633" y="28396"/>
                    <a:pt x="21557" y="27877"/>
                    <a:pt x="20414" y="27606"/>
                  </a:cubicBezTo>
                  <a:cubicBezTo>
                    <a:pt x="19082" y="27185"/>
                    <a:pt x="17711" y="26898"/>
                    <a:pt x="16321" y="26749"/>
                  </a:cubicBezTo>
                  <a:lnTo>
                    <a:pt x="12513" y="26749"/>
                  </a:lnTo>
                  <a:cubicBezTo>
                    <a:pt x="11086" y="26845"/>
                    <a:pt x="9657" y="26845"/>
                    <a:pt x="8230" y="26749"/>
                  </a:cubicBezTo>
                  <a:lnTo>
                    <a:pt x="6706" y="26178"/>
                  </a:lnTo>
                  <a:cubicBezTo>
                    <a:pt x="6164" y="25884"/>
                    <a:pt x="5650" y="25534"/>
                    <a:pt x="5184" y="25131"/>
                  </a:cubicBezTo>
                  <a:lnTo>
                    <a:pt x="4422" y="24274"/>
                  </a:lnTo>
                  <a:lnTo>
                    <a:pt x="4422" y="23608"/>
                  </a:lnTo>
                  <a:lnTo>
                    <a:pt x="4422" y="22847"/>
                  </a:lnTo>
                  <a:cubicBezTo>
                    <a:pt x="4422" y="22847"/>
                    <a:pt x="4422" y="22847"/>
                    <a:pt x="4422" y="22847"/>
                  </a:cubicBezTo>
                  <a:lnTo>
                    <a:pt x="4422" y="22847"/>
                  </a:lnTo>
                  <a:lnTo>
                    <a:pt x="5279" y="22847"/>
                  </a:lnTo>
                  <a:lnTo>
                    <a:pt x="7563" y="22847"/>
                  </a:lnTo>
                  <a:cubicBezTo>
                    <a:pt x="8829" y="22752"/>
                    <a:pt x="10105" y="22752"/>
                    <a:pt x="11371" y="22847"/>
                  </a:cubicBezTo>
                  <a:lnTo>
                    <a:pt x="15084" y="22847"/>
                  </a:lnTo>
                  <a:cubicBezTo>
                    <a:pt x="15807" y="23018"/>
                    <a:pt x="16512" y="23273"/>
                    <a:pt x="17178" y="23608"/>
                  </a:cubicBezTo>
                  <a:cubicBezTo>
                    <a:pt x="18130" y="24155"/>
                    <a:pt x="19015" y="24793"/>
                    <a:pt x="19843" y="25512"/>
                  </a:cubicBezTo>
                  <a:lnTo>
                    <a:pt x="20890" y="26369"/>
                  </a:lnTo>
                  <a:cubicBezTo>
                    <a:pt x="21661" y="26961"/>
                    <a:pt x="22528" y="27411"/>
                    <a:pt x="23461" y="27701"/>
                  </a:cubicBezTo>
                  <a:cubicBezTo>
                    <a:pt x="24574" y="28219"/>
                    <a:pt x="25869" y="28219"/>
                    <a:pt x="26983" y="27701"/>
                  </a:cubicBezTo>
                  <a:lnTo>
                    <a:pt x="27744" y="27130"/>
                  </a:lnTo>
                  <a:lnTo>
                    <a:pt x="28316" y="26369"/>
                  </a:lnTo>
                  <a:cubicBezTo>
                    <a:pt x="28344" y="26179"/>
                    <a:pt x="28344" y="25987"/>
                    <a:pt x="28316" y="25798"/>
                  </a:cubicBezTo>
                  <a:cubicBezTo>
                    <a:pt x="28353" y="25418"/>
                    <a:pt x="28353" y="25035"/>
                    <a:pt x="28316" y="24655"/>
                  </a:cubicBezTo>
                  <a:cubicBezTo>
                    <a:pt x="28459" y="23645"/>
                    <a:pt x="28459" y="22619"/>
                    <a:pt x="28316" y="21609"/>
                  </a:cubicBezTo>
                  <a:cubicBezTo>
                    <a:pt x="28459" y="20758"/>
                    <a:pt x="28459" y="19890"/>
                    <a:pt x="28316" y="19039"/>
                  </a:cubicBezTo>
                  <a:cubicBezTo>
                    <a:pt x="28125" y="18364"/>
                    <a:pt x="27840" y="17722"/>
                    <a:pt x="27459" y="17135"/>
                  </a:cubicBezTo>
                  <a:cubicBezTo>
                    <a:pt x="27193" y="16654"/>
                    <a:pt x="26878" y="16206"/>
                    <a:pt x="26507" y="15802"/>
                  </a:cubicBezTo>
                  <a:lnTo>
                    <a:pt x="24412" y="13994"/>
                  </a:lnTo>
                  <a:cubicBezTo>
                    <a:pt x="23651" y="13422"/>
                    <a:pt x="22794" y="13042"/>
                    <a:pt x="22032" y="12566"/>
                  </a:cubicBezTo>
                  <a:cubicBezTo>
                    <a:pt x="21119" y="12043"/>
                    <a:pt x="20167" y="11597"/>
                    <a:pt x="19177" y="11233"/>
                  </a:cubicBezTo>
                  <a:lnTo>
                    <a:pt x="16607" y="10186"/>
                  </a:lnTo>
                  <a:lnTo>
                    <a:pt x="15464" y="9519"/>
                  </a:lnTo>
                  <a:cubicBezTo>
                    <a:pt x="15464" y="9519"/>
                    <a:pt x="15464" y="9519"/>
                    <a:pt x="15464" y="9519"/>
                  </a:cubicBezTo>
                  <a:lnTo>
                    <a:pt x="15464" y="8758"/>
                  </a:lnTo>
                  <a:cubicBezTo>
                    <a:pt x="15464" y="8758"/>
                    <a:pt x="15464" y="8758"/>
                    <a:pt x="15464" y="8187"/>
                  </a:cubicBezTo>
                  <a:cubicBezTo>
                    <a:pt x="15464" y="7425"/>
                    <a:pt x="15464" y="7425"/>
                    <a:pt x="15464" y="7425"/>
                  </a:cubicBezTo>
                  <a:lnTo>
                    <a:pt x="15464" y="7425"/>
                  </a:lnTo>
                  <a:lnTo>
                    <a:pt x="16702" y="6854"/>
                  </a:lnTo>
                  <a:cubicBezTo>
                    <a:pt x="18130" y="6854"/>
                    <a:pt x="19558" y="6854"/>
                    <a:pt x="20890" y="5997"/>
                  </a:cubicBezTo>
                  <a:cubicBezTo>
                    <a:pt x="21709" y="5849"/>
                    <a:pt x="22518" y="5593"/>
                    <a:pt x="23270" y="5236"/>
                  </a:cubicBezTo>
                  <a:lnTo>
                    <a:pt x="24032" y="5236"/>
                  </a:lnTo>
                  <a:cubicBezTo>
                    <a:pt x="24251" y="5297"/>
                    <a:pt x="24479" y="5297"/>
                    <a:pt x="24698" y="5236"/>
                  </a:cubicBezTo>
                  <a:cubicBezTo>
                    <a:pt x="25060" y="4918"/>
                    <a:pt x="25298" y="4478"/>
                    <a:pt x="25365" y="3998"/>
                  </a:cubicBezTo>
                  <a:cubicBezTo>
                    <a:pt x="25508" y="3566"/>
                    <a:pt x="25508" y="3098"/>
                    <a:pt x="25365" y="2665"/>
                  </a:cubicBezTo>
                  <a:cubicBezTo>
                    <a:pt x="25079" y="2267"/>
                    <a:pt x="24622" y="2021"/>
                    <a:pt x="24127" y="1999"/>
                  </a:cubicBezTo>
                  <a:close/>
                  <a:moveTo>
                    <a:pt x="3851" y="23418"/>
                  </a:moveTo>
                  <a:lnTo>
                    <a:pt x="3851" y="23418"/>
                  </a:lnTo>
                  <a:close/>
                  <a:moveTo>
                    <a:pt x="33361" y="54261"/>
                  </a:moveTo>
                  <a:lnTo>
                    <a:pt x="33361" y="54261"/>
                  </a:lnTo>
                  <a:close/>
                </a:path>
              </a:pathLst>
            </a:custGeom>
            <a:solidFill>
              <a:srgbClr val="EA975C"/>
            </a:solidFill>
            <a:ln w="9508" cap="flat">
              <a:noFill/>
              <a:prstDash val="solid"/>
              <a:miter/>
            </a:ln>
          </p:spPr>
          <p:txBody>
            <a:bodyPr rtlCol="0" anchor="ctr"/>
            <a:lstStyle/>
            <a:p>
              <a:endParaRPr lang="en-US"/>
            </a:p>
          </p:txBody>
        </p:sp>
      </p:grpSp>
      <p:grpSp>
        <p:nvGrpSpPr>
          <p:cNvPr id="223" name="Group 222">
            <a:extLst>
              <a:ext uri="{FF2B5EF4-FFF2-40B4-BE49-F238E27FC236}">
                <a16:creationId xmlns:a16="http://schemas.microsoft.com/office/drawing/2014/main" id="{287E22B3-45C7-9D4C-AF89-FEAD547BAF49}"/>
              </a:ext>
            </a:extLst>
          </p:cNvPr>
          <p:cNvGrpSpPr/>
          <p:nvPr/>
        </p:nvGrpSpPr>
        <p:grpSpPr>
          <a:xfrm>
            <a:off x="9510938" y="3576402"/>
            <a:ext cx="763668" cy="860741"/>
            <a:chOff x="7944382" y="2428320"/>
            <a:chExt cx="421615" cy="475208"/>
          </a:xfrm>
        </p:grpSpPr>
        <p:sp>
          <p:nvSpPr>
            <p:cNvPr id="204" name="Graphic 2">
              <a:extLst>
                <a:ext uri="{FF2B5EF4-FFF2-40B4-BE49-F238E27FC236}">
                  <a16:creationId xmlns:a16="http://schemas.microsoft.com/office/drawing/2014/main" id="{F09F36BB-DD29-A645-9498-F80071B880CE}"/>
                </a:ext>
              </a:extLst>
            </p:cNvPr>
            <p:cNvSpPr/>
            <p:nvPr/>
          </p:nvSpPr>
          <p:spPr>
            <a:xfrm>
              <a:off x="8063945" y="2602525"/>
              <a:ext cx="302052" cy="301003"/>
            </a:xfrm>
            <a:custGeom>
              <a:avLst/>
              <a:gdLst>
                <a:gd name="connsiteX0" fmla="*/ 297291 w 302052"/>
                <a:gd name="connsiteY0" fmla="*/ 301004 h 301003"/>
                <a:gd name="connsiteX1" fmla="*/ 293769 w 302052"/>
                <a:gd name="connsiteY1" fmla="*/ 299385 h 301003"/>
                <a:gd name="connsiteX2" fmla="*/ 243126 w 302052"/>
                <a:gd name="connsiteY2" fmla="*/ 239603 h 301003"/>
                <a:gd name="connsiteX3" fmla="*/ 65493 w 302052"/>
                <a:gd name="connsiteY3" fmla="*/ 239603 h 301003"/>
                <a:gd name="connsiteX4" fmla="*/ 0 w 302052"/>
                <a:gd name="connsiteY4" fmla="*/ 167066 h 301003"/>
                <a:gd name="connsiteX5" fmla="*/ 0 w 302052"/>
                <a:gd name="connsiteY5" fmla="*/ 150502 h 301003"/>
                <a:gd name="connsiteX6" fmla="*/ 4760 w 302052"/>
                <a:gd name="connsiteY6" fmla="*/ 145742 h 301003"/>
                <a:gd name="connsiteX7" fmla="*/ 9519 w 302052"/>
                <a:gd name="connsiteY7" fmla="*/ 150502 h 301003"/>
                <a:gd name="connsiteX8" fmla="*/ 9519 w 302052"/>
                <a:gd name="connsiteY8" fmla="*/ 167066 h 301003"/>
                <a:gd name="connsiteX9" fmla="*/ 65779 w 302052"/>
                <a:gd name="connsiteY9" fmla="*/ 230465 h 301003"/>
                <a:gd name="connsiteX10" fmla="*/ 245315 w 302052"/>
                <a:gd name="connsiteY10" fmla="*/ 230465 h 301003"/>
                <a:gd name="connsiteX11" fmla="*/ 248837 w 302052"/>
                <a:gd name="connsiteY11" fmla="*/ 232083 h 301003"/>
                <a:gd name="connsiteX12" fmla="*/ 292912 w 302052"/>
                <a:gd name="connsiteY12" fmla="*/ 283869 h 301003"/>
                <a:gd name="connsiteX13" fmla="*/ 292912 w 302052"/>
                <a:gd name="connsiteY13" fmla="*/ 72633 h 301003"/>
                <a:gd name="connsiteX14" fmla="*/ 236557 w 302052"/>
                <a:gd name="connsiteY14" fmla="*/ 9234 h 301003"/>
                <a:gd name="connsiteX15" fmla="*/ 196480 w 302052"/>
                <a:gd name="connsiteY15" fmla="*/ 9234 h 301003"/>
                <a:gd name="connsiteX16" fmla="*/ 191816 w 302052"/>
                <a:gd name="connsiteY16" fmla="*/ 4760 h 301003"/>
                <a:gd name="connsiteX17" fmla="*/ 191816 w 302052"/>
                <a:gd name="connsiteY17" fmla="*/ 4665 h 301003"/>
                <a:gd name="connsiteX18" fmla="*/ 196480 w 302052"/>
                <a:gd name="connsiteY18" fmla="*/ 0 h 301003"/>
                <a:gd name="connsiteX19" fmla="*/ 236557 w 302052"/>
                <a:gd name="connsiteY19" fmla="*/ 0 h 301003"/>
                <a:gd name="connsiteX20" fmla="*/ 302051 w 302052"/>
                <a:gd name="connsiteY20" fmla="*/ 72633 h 301003"/>
                <a:gd name="connsiteX21" fmla="*/ 302051 w 302052"/>
                <a:gd name="connsiteY21" fmla="*/ 296339 h 301003"/>
                <a:gd name="connsiteX22" fmla="*/ 299100 w 302052"/>
                <a:gd name="connsiteY22" fmla="*/ 300718 h 3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052" h="301003">
                  <a:moveTo>
                    <a:pt x="297291" y="301004"/>
                  </a:moveTo>
                  <a:cubicBezTo>
                    <a:pt x="295939" y="301013"/>
                    <a:pt x="294644" y="300423"/>
                    <a:pt x="293769" y="299385"/>
                  </a:cubicBezTo>
                  <a:lnTo>
                    <a:pt x="243126" y="239603"/>
                  </a:lnTo>
                  <a:lnTo>
                    <a:pt x="65493" y="239603"/>
                  </a:lnTo>
                  <a:cubicBezTo>
                    <a:pt x="29415" y="239603"/>
                    <a:pt x="0" y="207142"/>
                    <a:pt x="0" y="167066"/>
                  </a:cubicBezTo>
                  <a:lnTo>
                    <a:pt x="0" y="150502"/>
                  </a:lnTo>
                  <a:cubicBezTo>
                    <a:pt x="0" y="147874"/>
                    <a:pt x="2132" y="145742"/>
                    <a:pt x="4760" y="145742"/>
                  </a:cubicBezTo>
                  <a:cubicBezTo>
                    <a:pt x="7387" y="145742"/>
                    <a:pt x="9519" y="147874"/>
                    <a:pt x="9519" y="150502"/>
                  </a:cubicBezTo>
                  <a:lnTo>
                    <a:pt x="9519" y="167066"/>
                  </a:lnTo>
                  <a:cubicBezTo>
                    <a:pt x="9519" y="202002"/>
                    <a:pt x="34746" y="230465"/>
                    <a:pt x="65779" y="230465"/>
                  </a:cubicBezTo>
                  <a:lnTo>
                    <a:pt x="245315" y="230465"/>
                  </a:lnTo>
                  <a:cubicBezTo>
                    <a:pt x="246667" y="230484"/>
                    <a:pt x="247942" y="231065"/>
                    <a:pt x="248837" y="232083"/>
                  </a:cubicBezTo>
                  <a:lnTo>
                    <a:pt x="292912" y="283869"/>
                  </a:lnTo>
                  <a:lnTo>
                    <a:pt x="292912" y="72633"/>
                  </a:lnTo>
                  <a:cubicBezTo>
                    <a:pt x="292912" y="37697"/>
                    <a:pt x="267591" y="9234"/>
                    <a:pt x="236557" y="9234"/>
                  </a:cubicBezTo>
                  <a:lnTo>
                    <a:pt x="196480" y="9234"/>
                  </a:lnTo>
                  <a:cubicBezTo>
                    <a:pt x="193958" y="9291"/>
                    <a:pt x="191873" y="7282"/>
                    <a:pt x="191816" y="4760"/>
                  </a:cubicBezTo>
                  <a:cubicBezTo>
                    <a:pt x="191816" y="4731"/>
                    <a:pt x="191816" y="4693"/>
                    <a:pt x="191816" y="4665"/>
                  </a:cubicBezTo>
                  <a:cubicBezTo>
                    <a:pt x="191816" y="2085"/>
                    <a:pt x="193901" y="0"/>
                    <a:pt x="196480" y="0"/>
                  </a:cubicBezTo>
                  <a:lnTo>
                    <a:pt x="236557" y="0"/>
                  </a:lnTo>
                  <a:cubicBezTo>
                    <a:pt x="272635" y="0"/>
                    <a:pt x="302051" y="32556"/>
                    <a:pt x="302051" y="72633"/>
                  </a:cubicBezTo>
                  <a:lnTo>
                    <a:pt x="302051" y="296339"/>
                  </a:lnTo>
                  <a:cubicBezTo>
                    <a:pt x="302098" y="298281"/>
                    <a:pt x="300908" y="300033"/>
                    <a:pt x="299100" y="300718"/>
                  </a:cubicBezTo>
                  <a:close/>
                </a:path>
              </a:pathLst>
            </a:custGeom>
            <a:solidFill>
              <a:srgbClr val="EA975C"/>
            </a:solidFill>
            <a:ln w="9508" cap="flat">
              <a:noFill/>
              <a:prstDash val="solid"/>
              <a:miter/>
            </a:ln>
          </p:spPr>
          <p:txBody>
            <a:bodyPr rtlCol="0" anchor="ctr"/>
            <a:lstStyle/>
            <a:p>
              <a:endParaRPr lang="en-US"/>
            </a:p>
          </p:txBody>
        </p:sp>
        <p:sp>
          <p:nvSpPr>
            <p:cNvPr id="205" name="Graphic 2">
              <a:extLst>
                <a:ext uri="{FF2B5EF4-FFF2-40B4-BE49-F238E27FC236}">
                  <a16:creationId xmlns:a16="http://schemas.microsoft.com/office/drawing/2014/main" id="{F09F36BB-DD29-A645-9498-F80071B880CE}"/>
                </a:ext>
              </a:extLst>
            </p:cNvPr>
            <p:cNvSpPr/>
            <p:nvPr/>
          </p:nvSpPr>
          <p:spPr>
            <a:xfrm>
              <a:off x="8096954" y="2665520"/>
              <a:ext cx="55278" cy="104317"/>
            </a:xfrm>
            <a:custGeom>
              <a:avLst/>
              <a:gdLst>
                <a:gd name="connsiteX0" fmla="*/ 30295 w 55278"/>
                <a:gd name="connsiteY0" fmla="*/ 37149 h 104317"/>
                <a:gd name="connsiteX1" fmla="*/ 30295 w 55278"/>
                <a:gd name="connsiteY1" fmla="*/ 76750 h 104317"/>
                <a:gd name="connsiteX2" fmla="*/ 32199 w 55278"/>
                <a:gd name="connsiteY2" fmla="*/ 87507 h 104317"/>
                <a:gd name="connsiteX3" fmla="*/ 39434 w 55278"/>
                <a:gd name="connsiteY3" fmla="*/ 90838 h 104317"/>
                <a:gd name="connsiteX4" fmla="*/ 49715 w 55278"/>
                <a:gd name="connsiteY4" fmla="*/ 88649 h 104317"/>
                <a:gd name="connsiteX5" fmla="*/ 52142 w 55278"/>
                <a:gd name="connsiteY5" fmla="*/ 89468 h 104317"/>
                <a:gd name="connsiteX6" fmla="*/ 52285 w 55278"/>
                <a:gd name="connsiteY6" fmla="*/ 89887 h 104317"/>
                <a:gd name="connsiteX7" fmla="*/ 55236 w 55278"/>
                <a:gd name="connsiteY7" fmla="*/ 97121 h 104317"/>
                <a:gd name="connsiteX8" fmla="*/ 55236 w 55278"/>
                <a:gd name="connsiteY8" fmla="*/ 98454 h 104317"/>
                <a:gd name="connsiteX9" fmla="*/ 53617 w 55278"/>
                <a:gd name="connsiteY9" fmla="*/ 100263 h 104317"/>
                <a:gd name="connsiteX10" fmla="*/ 35340 w 55278"/>
                <a:gd name="connsiteY10" fmla="*/ 104070 h 104317"/>
                <a:gd name="connsiteX11" fmla="*/ 16301 w 55278"/>
                <a:gd name="connsiteY11" fmla="*/ 96836 h 104317"/>
                <a:gd name="connsiteX12" fmla="*/ 12589 w 55278"/>
                <a:gd name="connsiteY12" fmla="*/ 87316 h 104317"/>
                <a:gd name="connsiteX13" fmla="*/ 11923 w 55278"/>
                <a:gd name="connsiteY13" fmla="*/ 74655 h 104317"/>
                <a:gd name="connsiteX14" fmla="*/ 11923 w 55278"/>
                <a:gd name="connsiteY14" fmla="*/ 36578 h 104317"/>
                <a:gd name="connsiteX15" fmla="*/ 2403 w 55278"/>
                <a:gd name="connsiteY15" fmla="*/ 36578 h 104317"/>
                <a:gd name="connsiteX16" fmla="*/ 23 w 55278"/>
                <a:gd name="connsiteY16" fmla="*/ 34817 h 104317"/>
                <a:gd name="connsiteX17" fmla="*/ 23 w 55278"/>
                <a:gd name="connsiteY17" fmla="*/ 34198 h 104317"/>
                <a:gd name="connsiteX18" fmla="*/ 23 w 55278"/>
                <a:gd name="connsiteY18" fmla="*/ 26011 h 104317"/>
                <a:gd name="connsiteX19" fmla="*/ 1784 w 55278"/>
                <a:gd name="connsiteY19" fmla="*/ 23631 h 104317"/>
                <a:gd name="connsiteX20" fmla="*/ 2403 w 55278"/>
                <a:gd name="connsiteY20" fmla="*/ 23631 h 104317"/>
                <a:gd name="connsiteX21" fmla="*/ 11923 w 55278"/>
                <a:gd name="connsiteY21" fmla="*/ 23631 h 104317"/>
                <a:gd name="connsiteX22" fmla="*/ 11923 w 55278"/>
                <a:gd name="connsiteY22" fmla="*/ 2403 h 104317"/>
                <a:gd name="connsiteX23" fmla="*/ 14397 w 55278"/>
                <a:gd name="connsiteY23" fmla="*/ 23 h 104317"/>
                <a:gd name="connsiteX24" fmla="*/ 27534 w 55278"/>
                <a:gd name="connsiteY24" fmla="*/ 23 h 104317"/>
                <a:gd name="connsiteX25" fmla="*/ 29914 w 55278"/>
                <a:gd name="connsiteY25" fmla="*/ 1784 h 104317"/>
                <a:gd name="connsiteX26" fmla="*/ 29914 w 55278"/>
                <a:gd name="connsiteY26" fmla="*/ 2403 h 104317"/>
                <a:gd name="connsiteX27" fmla="*/ 29914 w 55278"/>
                <a:gd name="connsiteY27" fmla="*/ 23631 h 104317"/>
                <a:gd name="connsiteX28" fmla="*/ 46192 w 55278"/>
                <a:gd name="connsiteY28" fmla="*/ 23631 h 104317"/>
                <a:gd name="connsiteX29" fmla="*/ 48572 w 55278"/>
                <a:gd name="connsiteY29" fmla="*/ 25393 h 104317"/>
                <a:gd name="connsiteX30" fmla="*/ 48572 w 55278"/>
                <a:gd name="connsiteY30" fmla="*/ 26011 h 104317"/>
                <a:gd name="connsiteX31" fmla="*/ 48572 w 55278"/>
                <a:gd name="connsiteY31" fmla="*/ 35245 h 104317"/>
                <a:gd name="connsiteX32" fmla="*/ 46592 w 55278"/>
                <a:gd name="connsiteY32" fmla="*/ 37625 h 104317"/>
                <a:gd name="connsiteX33" fmla="*/ 46192 w 55278"/>
                <a:gd name="connsiteY33" fmla="*/ 37625 h 10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278" h="104317">
                  <a:moveTo>
                    <a:pt x="30295" y="37149"/>
                  </a:moveTo>
                  <a:lnTo>
                    <a:pt x="30295" y="76750"/>
                  </a:lnTo>
                  <a:cubicBezTo>
                    <a:pt x="30057" y="80434"/>
                    <a:pt x="30714" y="84127"/>
                    <a:pt x="32199" y="87507"/>
                  </a:cubicBezTo>
                  <a:cubicBezTo>
                    <a:pt x="33817" y="89858"/>
                    <a:pt x="36597" y="91134"/>
                    <a:pt x="39434" y="90838"/>
                  </a:cubicBezTo>
                  <a:cubicBezTo>
                    <a:pt x="42975" y="90819"/>
                    <a:pt x="46478" y="90077"/>
                    <a:pt x="49715" y="88649"/>
                  </a:cubicBezTo>
                  <a:cubicBezTo>
                    <a:pt x="50609" y="88202"/>
                    <a:pt x="51694" y="88573"/>
                    <a:pt x="52142" y="89468"/>
                  </a:cubicBezTo>
                  <a:cubicBezTo>
                    <a:pt x="52209" y="89601"/>
                    <a:pt x="52256" y="89744"/>
                    <a:pt x="52285" y="89887"/>
                  </a:cubicBezTo>
                  <a:lnTo>
                    <a:pt x="55236" y="97121"/>
                  </a:lnTo>
                  <a:cubicBezTo>
                    <a:pt x="55293" y="97559"/>
                    <a:pt x="55293" y="98016"/>
                    <a:pt x="55236" y="98454"/>
                  </a:cubicBezTo>
                  <a:cubicBezTo>
                    <a:pt x="55236" y="99025"/>
                    <a:pt x="54760" y="99596"/>
                    <a:pt x="53617" y="100263"/>
                  </a:cubicBezTo>
                  <a:cubicBezTo>
                    <a:pt x="47887" y="102899"/>
                    <a:pt x="41642" y="104204"/>
                    <a:pt x="35340" y="104070"/>
                  </a:cubicBezTo>
                  <a:cubicBezTo>
                    <a:pt x="28163" y="105194"/>
                    <a:pt x="20928" y="102443"/>
                    <a:pt x="16301" y="96836"/>
                  </a:cubicBezTo>
                  <a:cubicBezTo>
                    <a:pt x="14264" y="94037"/>
                    <a:pt x="12989" y="90753"/>
                    <a:pt x="12589" y="87316"/>
                  </a:cubicBezTo>
                  <a:cubicBezTo>
                    <a:pt x="12589" y="83318"/>
                    <a:pt x="11923" y="79130"/>
                    <a:pt x="11923" y="74655"/>
                  </a:cubicBezTo>
                  <a:lnTo>
                    <a:pt x="11923" y="36578"/>
                  </a:lnTo>
                  <a:lnTo>
                    <a:pt x="2403" y="36578"/>
                  </a:lnTo>
                  <a:cubicBezTo>
                    <a:pt x="1261" y="36749"/>
                    <a:pt x="194" y="35959"/>
                    <a:pt x="23" y="34817"/>
                  </a:cubicBezTo>
                  <a:cubicBezTo>
                    <a:pt x="-5" y="34607"/>
                    <a:pt x="-5" y="34398"/>
                    <a:pt x="23" y="34198"/>
                  </a:cubicBezTo>
                  <a:lnTo>
                    <a:pt x="23" y="26011"/>
                  </a:lnTo>
                  <a:cubicBezTo>
                    <a:pt x="-148" y="24869"/>
                    <a:pt x="642" y="23803"/>
                    <a:pt x="1784" y="23631"/>
                  </a:cubicBezTo>
                  <a:cubicBezTo>
                    <a:pt x="1994" y="23603"/>
                    <a:pt x="2203" y="23603"/>
                    <a:pt x="2403" y="23631"/>
                  </a:cubicBezTo>
                  <a:lnTo>
                    <a:pt x="11923" y="23631"/>
                  </a:lnTo>
                  <a:lnTo>
                    <a:pt x="11923" y="2403"/>
                  </a:lnTo>
                  <a:cubicBezTo>
                    <a:pt x="11923" y="785"/>
                    <a:pt x="12779" y="23"/>
                    <a:pt x="14397" y="23"/>
                  </a:cubicBezTo>
                  <a:lnTo>
                    <a:pt x="27534" y="23"/>
                  </a:lnTo>
                  <a:cubicBezTo>
                    <a:pt x="28677" y="-148"/>
                    <a:pt x="29743" y="642"/>
                    <a:pt x="29914" y="1784"/>
                  </a:cubicBezTo>
                  <a:cubicBezTo>
                    <a:pt x="29943" y="1994"/>
                    <a:pt x="29943" y="2203"/>
                    <a:pt x="29914" y="2403"/>
                  </a:cubicBezTo>
                  <a:lnTo>
                    <a:pt x="29914" y="23631"/>
                  </a:lnTo>
                  <a:lnTo>
                    <a:pt x="46192" y="23631"/>
                  </a:lnTo>
                  <a:cubicBezTo>
                    <a:pt x="47335" y="23460"/>
                    <a:pt x="48401" y="24250"/>
                    <a:pt x="48572" y="25393"/>
                  </a:cubicBezTo>
                  <a:cubicBezTo>
                    <a:pt x="48601" y="25602"/>
                    <a:pt x="48601" y="25811"/>
                    <a:pt x="48572" y="26011"/>
                  </a:cubicBezTo>
                  <a:lnTo>
                    <a:pt x="48572" y="35245"/>
                  </a:lnTo>
                  <a:cubicBezTo>
                    <a:pt x="48687" y="36445"/>
                    <a:pt x="47791" y="37511"/>
                    <a:pt x="46592" y="37625"/>
                  </a:cubicBezTo>
                  <a:cubicBezTo>
                    <a:pt x="46459" y="37635"/>
                    <a:pt x="46326" y="37635"/>
                    <a:pt x="46192" y="37625"/>
                  </a:cubicBezTo>
                  <a:close/>
                </a:path>
              </a:pathLst>
            </a:custGeom>
            <a:solidFill>
              <a:srgbClr val="EA975C"/>
            </a:solidFill>
            <a:ln w="9508" cap="flat">
              <a:noFill/>
              <a:prstDash val="solid"/>
              <a:miter/>
            </a:ln>
          </p:spPr>
          <p:txBody>
            <a:bodyPr rtlCol="0" anchor="ctr"/>
            <a:lstStyle/>
            <a:p>
              <a:endParaRPr lang="en-US"/>
            </a:p>
          </p:txBody>
        </p:sp>
        <p:sp>
          <p:nvSpPr>
            <p:cNvPr id="206" name="Graphic 2">
              <a:extLst>
                <a:ext uri="{FF2B5EF4-FFF2-40B4-BE49-F238E27FC236}">
                  <a16:creationId xmlns:a16="http://schemas.microsoft.com/office/drawing/2014/main" id="{F09F36BB-DD29-A645-9498-F80071B880CE}"/>
                </a:ext>
              </a:extLst>
            </p:cNvPr>
            <p:cNvSpPr/>
            <p:nvPr/>
          </p:nvSpPr>
          <p:spPr>
            <a:xfrm>
              <a:off x="8160024" y="2687991"/>
              <a:ext cx="74331" cy="81692"/>
            </a:xfrm>
            <a:custGeom>
              <a:avLst/>
              <a:gdLst>
                <a:gd name="connsiteX0" fmla="*/ 162 w 74331"/>
                <a:gd name="connsiteY0" fmla="*/ 41904 h 81692"/>
                <a:gd name="connsiteX1" fmla="*/ 3874 w 74331"/>
                <a:gd name="connsiteY1" fmla="*/ 21437 h 81692"/>
                <a:gd name="connsiteX2" fmla="*/ 13394 w 74331"/>
                <a:gd name="connsiteY2" fmla="*/ 8301 h 81692"/>
                <a:gd name="connsiteX3" fmla="*/ 38144 w 74331"/>
                <a:gd name="connsiteY3" fmla="*/ 19 h 81692"/>
                <a:gd name="connsiteX4" fmla="*/ 54613 w 74331"/>
                <a:gd name="connsiteY4" fmla="*/ 2970 h 81692"/>
                <a:gd name="connsiteX5" fmla="*/ 65179 w 74331"/>
                <a:gd name="connsiteY5" fmla="*/ 9919 h 81692"/>
                <a:gd name="connsiteX6" fmla="*/ 71557 w 74331"/>
                <a:gd name="connsiteY6" fmla="*/ 21247 h 81692"/>
                <a:gd name="connsiteX7" fmla="*/ 74223 w 74331"/>
                <a:gd name="connsiteY7" fmla="*/ 38572 h 81692"/>
                <a:gd name="connsiteX8" fmla="*/ 63371 w 74331"/>
                <a:gd name="connsiteY8" fmla="*/ 70653 h 81692"/>
                <a:gd name="connsiteX9" fmla="*/ 35669 w 74331"/>
                <a:gd name="connsiteY9" fmla="*/ 81600 h 81692"/>
                <a:gd name="connsiteX10" fmla="*/ 9491 w 74331"/>
                <a:gd name="connsiteY10" fmla="*/ 72081 h 81692"/>
                <a:gd name="connsiteX11" fmla="*/ 162 w 74331"/>
                <a:gd name="connsiteY11" fmla="*/ 41904 h 81692"/>
                <a:gd name="connsiteX12" fmla="*/ 37097 w 74331"/>
                <a:gd name="connsiteY12" fmla="*/ 68654 h 81692"/>
                <a:gd name="connsiteX13" fmla="*/ 51091 w 74331"/>
                <a:gd name="connsiteY13" fmla="*/ 61609 h 81692"/>
                <a:gd name="connsiteX14" fmla="*/ 51091 w 74331"/>
                <a:gd name="connsiteY14" fmla="*/ 19914 h 81692"/>
                <a:gd name="connsiteX15" fmla="*/ 36716 w 74331"/>
                <a:gd name="connsiteY15" fmla="*/ 12870 h 81692"/>
                <a:gd name="connsiteX16" fmla="*/ 18249 w 74331"/>
                <a:gd name="connsiteY16" fmla="*/ 38382 h 81692"/>
                <a:gd name="connsiteX17" fmla="*/ 37097 w 74331"/>
                <a:gd name="connsiteY17" fmla="*/ 68654 h 8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331" h="81692">
                  <a:moveTo>
                    <a:pt x="162" y="41904"/>
                  </a:moveTo>
                  <a:cubicBezTo>
                    <a:pt x="-10" y="34898"/>
                    <a:pt x="1256" y="27939"/>
                    <a:pt x="3874" y="21437"/>
                  </a:cubicBezTo>
                  <a:cubicBezTo>
                    <a:pt x="5778" y="16268"/>
                    <a:pt x="9072" y="11718"/>
                    <a:pt x="13394" y="8301"/>
                  </a:cubicBezTo>
                  <a:cubicBezTo>
                    <a:pt x="20533" y="2932"/>
                    <a:pt x="29215" y="28"/>
                    <a:pt x="38144" y="19"/>
                  </a:cubicBezTo>
                  <a:cubicBezTo>
                    <a:pt x="43780" y="-153"/>
                    <a:pt x="49386" y="847"/>
                    <a:pt x="54613" y="2970"/>
                  </a:cubicBezTo>
                  <a:cubicBezTo>
                    <a:pt x="58544" y="4588"/>
                    <a:pt x="62133" y="6949"/>
                    <a:pt x="65179" y="9919"/>
                  </a:cubicBezTo>
                  <a:cubicBezTo>
                    <a:pt x="68064" y="13213"/>
                    <a:pt x="70244" y="17068"/>
                    <a:pt x="71557" y="21247"/>
                  </a:cubicBezTo>
                  <a:cubicBezTo>
                    <a:pt x="73452" y="26825"/>
                    <a:pt x="74346" y="32689"/>
                    <a:pt x="74223" y="38572"/>
                  </a:cubicBezTo>
                  <a:cubicBezTo>
                    <a:pt x="75051" y="50291"/>
                    <a:pt x="71148" y="61847"/>
                    <a:pt x="63371" y="70653"/>
                  </a:cubicBezTo>
                  <a:cubicBezTo>
                    <a:pt x="56003" y="77916"/>
                    <a:pt x="46007" y="81867"/>
                    <a:pt x="35669" y="81600"/>
                  </a:cubicBezTo>
                  <a:cubicBezTo>
                    <a:pt x="25988" y="82314"/>
                    <a:pt x="16459" y="78849"/>
                    <a:pt x="9491" y="72081"/>
                  </a:cubicBezTo>
                  <a:cubicBezTo>
                    <a:pt x="2551" y="63627"/>
                    <a:pt x="-800" y="52794"/>
                    <a:pt x="162" y="41904"/>
                  </a:cubicBezTo>
                  <a:close/>
                  <a:moveTo>
                    <a:pt x="37097" y="68654"/>
                  </a:moveTo>
                  <a:cubicBezTo>
                    <a:pt x="42695" y="69025"/>
                    <a:pt x="48054" y="66331"/>
                    <a:pt x="51091" y="61609"/>
                  </a:cubicBezTo>
                  <a:cubicBezTo>
                    <a:pt x="57050" y="48349"/>
                    <a:pt x="57050" y="33175"/>
                    <a:pt x="51091" y="19914"/>
                  </a:cubicBezTo>
                  <a:cubicBezTo>
                    <a:pt x="47949" y="15117"/>
                    <a:pt x="42437" y="12413"/>
                    <a:pt x="36716" y="12870"/>
                  </a:cubicBezTo>
                  <a:cubicBezTo>
                    <a:pt x="24436" y="12870"/>
                    <a:pt x="18249" y="21437"/>
                    <a:pt x="18249" y="38382"/>
                  </a:cubicBezTo>
                  <a:cubicBezTo>
                    <a:pt x="18249" y="58563"/>
                    <a:pt x="24531" y="68654"/>
                    <a:pt x="37097" y="68654"/>
                  </a:cubicBezTo>
                  <a:close/>
                </a:path>
              </a:pathLst>
            </a:custGeom>
            <a:solidFill>
              <a:srgbClr val="EA975C"/>
            </a:solidFill>
            <a:ln w="9508" cap="flat">
              <a:noFill/>
              <a:prstDash val="solid"/>
              <a:miter/>
            </a:ln>
          </p:spPr>
          <p:txBody>
            <a:bodyPr rtlCol="0" anchor="ctr"/>
            <a:lstStyle/>
            <a:p>
              <a:endParaRPr lang="en-US"/>
            </a:p>
          </p:txBody>
        </p:sp>
        <p:sp>
          <p:nvSpPr>
            <p:cNvPr id="207" name="Graphic 2">
              <a:extLst>
                <a:ext uri="{FF2B5EF4-FFF2-40B4-BE49-F238E27FC236}">
                  <a16:creationId xmlns:a16="http://schemas.microsoft.com/office/drawing/2014/main" id="{F09F36BB-DD29-A645-9498-F80071B880CE}"/>
                </a:ext>
              </a:extLst>
            </p:cNvPr>
            <p:cNvSpPr/>
            <p:nvPr/>
          </p:nvSpPr>
          <p:spPr>
            <a:xfrm>
              <a:off x="8243172" y="2688048"/>
              <a:ext cx="85119" cy="116595"/>
            </a:xfrm>
            <a:custGeom>
              <a:avLst/>
              <a:gdLst>
                <a:gd name="connsiteX0" fmla="*/ 11066 w 85119"/>
                <a:gd name="connsiteY0" fmla="*/ 103437 h 116595"/>
                <a:gd name="connsiteX1" fmla="*/ 11066 w 85119"/>
                <a:gd name="connsiteY1" fmla="*/ 14621 h 116595"/>
                <a:gd name="connsiteX2" fmla="*/ 2403 w 85119"/>
                <a:gd name="connsiteY2" fmla="*/ 14621 h 116595"/>
                <a:gd name="connsiteX3" fmla="*/ 23 w 85119"/>
                <a:gd name="connsiteY3" fmla="*/ 12860 h 116595"/>
                <a:gd name="connsiteX4" fmla="*/ 23 w 85119"/>
                <a:gd name="connsiteY4" fmla="*/ 12241 h 116595"/>
                <a:gd name="connsiteX5" fmla="*/ 23 w 85119"/>
                <a:gd name="connsiteY5" fmla="*/ 4055 h 116595"/>
                <a:gd name="connsiteX6" fmla="*/ 1784 w 85119"/>
                <a:gd name="connsiteY6" fmla="*/ 1675 h 116595"/>
                <a:gd name="connsiteX7" fmla="*/ 2403 w 85119"/>
                <a:gd name="connsiteY7" fmla="*/ 1675 h 116595"/>
                <a:gd name="connsiteX8" fmla="*/ 24203 w 85119"/>
                <a:gd name="connsiteY8" fmla="*/ 1675 h 116595"/>
                <a:gd name="connsiteX9" fmla="*/ 26678 w 85119"/>
                <a:gd name="connsiteY9" fmla="*/ 4055 h 116595"/>
                <a:gd name="connsiteX10" fmla="*/ 28201 w 85119"/>
                <a:gd name="connsiteY10" fmla="*/ 13574 h 116595"/>
                <a:gd name="connsiteX11" fmla="*/ 53427 w 85119"/>
                <a:gd name="connsiteY11" fmla="*/ 57 h 116595"/>
                <a:gd name="connsiteX12" fmla="*/ 76559 w 85119"/>
                <a:gd name="connsiteY12" fmla="*/ 9576 h 116595"/>
                <a:gd name="connsiteX13" fmla="*/ 84936 w 85119"/>
                <a:gd name="connsiteY13" fmla="*/ 38134 h 116595"/>
                <a:gd name="connsiteX14" fmla="*/ 75417 w 85119"/>
                <a:gd name="connsiteY14" fmla="*/ 71357 h 116595"/>
                <a:gd name="connsiteX15" fmla="*/ 50191 w 85119"/>
                <a:gd name="connsiteY15" fmla="*/ 82114 h 116595"/>
                <a:gd name="connsiteX16" fmla="*/ 29343 w 85119"/>
                <a:gd name="connsiteY16" fmla="*/ 75450 h 116595"/>
                <a:gd name="connsiteX17" fmla="*/ 29343 w 85119"/>
                <a:gd name="connsiteY17" fmla="*/ 104008 h 116595"/>
                <a:gd name="connsiteX18" fmla="*/ 46383 w 85119"/>
                <a:gd name="connsiteY18" fmla="*/ 104008 h 116595"/>
                <a:gd name="connsiteX19" fmla="*/ 48763 w 85119"/>
                <a:gd name="connsiteY19" fmla="*/ 105769 h 116595"/>
                <a:gd name="connsiteX20" fmla="*/ 48763 w 85119"/>
                <a:gd name="connsiteY20" fmla="*/ 106388 h 116595"/>
                <a:gd name="connsiteX21" fmla="*/ 48763 w 85119"/>
                <a:gd name="connsiteY21" fmla="*/ 114194 h 116595"/>
                <a:gd name="connsiteX22" fmla="*/ 47002 w 85119"/>
                <a:gd name="connsiteY22" fmla="*/ 116574 h 116595"/>
                <a:gd name="connsiteX23" fmla="*/ 46383 w 85119"/>
                <a:gd name="connsiteY23" fmla="*/ 116574 h 116595"/>
                <a:gd name="connsiteX24" fmla="*/ 2879 w 85119"/>
                <a:gd name="connsiteY24" fmla="*/ 116574 h 116595"/>
                <a:gd name="connsiteX25" fmla="*/ 404 w 85119"/>
                <a:gd name="connsiteY25" fmla="*/ 114194 h 116595"/>
                <a:gd name="connsiteX26" fmla="*/ 404 w 85119"/>
                <a:gd name="connsiteY26" fmla="*/ 106484 h 116595"/>
                <a:gd name="connsiteX27" fmla="*/ 2879 w 85119"/>
                <a:gd name="connsiteY27" fmla="*/ 104199 h 116595"/>
                <a:gd name="connsiteX28" fmla="*/ 29057 w 85119"/>
                <a:gd name="connsiteY28" fmla="*/ 31756 h 116595"/>
                <a:gd name="connsiteX29" fmla="*/ 29057 w 85119"/>
                <a:gd name="connsiteY29" fmla="*/ 61838 h 116595"/>
                <a:gd name="connsiteX30" fmla="*/ 36863 w 85119"/>
                <a:gd name="connsiteY30" fmla="*/ 66407 h 116595"/>
                <a:gd name="connsiteX31" fmla="*/ 47335 w 85119"/>
                <a:gd name="connsiteY31" fmla="*/ 68406 h 116595"/>
                <a:gd name="connsiteX32" fmla="*/ 61709 w 85119"/>
                <a:gd name="connsiteY32" fmla="*/ 62218 h 116595"/>
                <a:gd name="connsiteX33" fmla="*/ 66754 w 85119"/>
                <a:gd name="connsiteY33" fmla="*/ 41180 h 116595"/>
                <a:gd name="connsiteX34" fmla="*/ 57806 w 85119"/>
                <a:gd name="connsiteY34" fmla="*/ 16525 h 116595"/>
                <a:gd name="connsiteX35" fmla="*/ 47145 w 85119"/>
                <a:gd name="connsiteY35" fmla="*/ 14431 h 116595"/>
                <a:gd name="connsiteX36" fmla="*/ 34769 w 85119"/>
                <a:gd name="connsiteY36" fmla="*/ 19095 h 116595"/>
                <a:gd name="connsiteX37" fmla="*/ 29057 w 85119"/>
                <a:gd name="connsiteY37" fmla="*/ 31756 h 11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119" h="116595">
                  <a:moveTo>
                    <a:pt x="11066" y="103437"/>
                  </a:moveTo>
                  <a:lnTo>
                    <a:pt x="11066" y="14621"/>
                  </a:lnTo>
                  <a:lnTo>
                    <a:pt x="2403" y="14621"/>
                  </a:lnTo>
                  <a:cubicBezTo>
                    <a:pt x="1261" y="14793"/>
                    <a:pt x="195" y="14002"/>
                    <a:pt x="23" y="12860"/>
                  </a:cubicBezTo>
                  <a:cubicBezTo>
                    <a:pt x="-5" y="12651"/>
                    <a:pt x="-5" y="12441"/>
                    <a:pt x="23" y="12241"/>
                  </a:cubicBezTo>
                  <a:lnTo>
                    <a:pt x="23" y="4055"/>
                  </a:lnTo>
                  <a:cubicBezTo>
                    <a:pt x="-148" y="2912"/>
                    <a:pt x="642" y="1846"/>
                    <a:pt x="1784" y="1675"/>
                  </a:cubicBezTo>
                  <a:cubicBezTo>
                    <a:pt x="1994" y="1646"/>
                    <a:pt x="2203" y="1646"/>
                    <a:pt x="2403" y="1675"/>
                  </a:cubicBezTo>
                  <a:lnTo>
                    <a:pt x="24203" y="1675"/>
                  </a:lnTo>
                  <a:cubicBezTo>
                    <a:pt x="25535" y="1675"/>
                    <a:pt x="26297" y="2436"/>
                    <a:pt x="26678" y="4055"/>
                  </a:cubicBezTo>
                  <a:lnTo>
                    <a:pt x="28201" y="13574"/>
                  </a:lnTo>
                  <a:cubicBezTo>
                    <a:pt x="33417" y="4702"/>
                    <a:pt x="43156" y="-515"/>
                    <a:pt x="53427" y="57"/>
                  </a:cubicBezTo>
                  <a:cubicBezTo>
                    <a:pt x="62195" y="-496"/>
                    <a:pt x="70724" y="3017"/>
                    <a:pt x="76559" y="9576"/>
                  </a:cubicBezTo>
                  <a:cubicBezTo>
                    <a:pt x="82766" y="17744"/>
                    <a:pt x="85755" y="27910"/>
                    <a:pt x="84936" y="38134"/>
                  </a:cubicBezTo>
                  <a:cubicBezTo>
                    <a:pt x="85974" y="50005"/>
                    <a:pt x="82585" y="61838"/>
                    <a:pt x="75417" y="71357"/>
                  </a:cubicBezTo>
                  <a:cubicBezTo>
                    <a:pt x="68991" y="78458"/>
                    <a:pt x="59767" y="82390"/>
                    <a:pt x="50191" y="82114"/>
                  </a:cubicBezTo>
                  <a:cubicBezTo>
                    <a:pt x="42680" y="82399"/>
                    <a:pt x="35302" y="80039"/>
                    <a:pt x="29343" y="75450"/>
                  </a:cubicBezTo>
                  <a:lnTo>
                    <a:pt x="29343" y="104008"/>
                  </a:lnTo>
                  <a:lnTo>
                    <a:pt x="46383" y="104008"/>
                  </a:lnTo>
                  <a:cubicBezTo>
                    <a:pt x="47525" y="103837"/>
                    <a:pt x="48591" y="104627"/>
                    <a:pt x="48763" y="105769"/>
                  </a:cubicBezTo>
                  <a:cubicBezTo>
                    <a:pt x="48791" y="105979"/>
                    <a:pt x="48791" y="106188"/>
                    <a:pt x="48763" y="106388"/>
                  </a:cubicBezTo>
                  <a:lnTo>
                    <a:pt x="48763" y="114194"/>
                  </a:lnTo>
                  <a:cubicBezTo>
                    <a:pt x="48934" y="115337"/>
                    <a:pt x="48144" y="116403"/>
                    <a:pt x="47002" y="116574"/>
                  </a:cubicBezTo>
                  <a:cubicBezTo>
                    <a:pt x="46792" y="116603"/>
                    <a:pt x="46583" y="116603"/>
                    <a:pt x="46383" y="116574"/>
                  </a:cubicBezTo>
                  <a:lnTo>
                    <a:pt x="2879" y="116574"/>
                  </a:lnTo>
                  <a:cubicBezTo>
                    <a:pt x="1261" y="116574"/>
                    <a:pt x="404" y="115813"/>
                    <a:pt x="404" y="114194"/>
                  </a:cubicBezTo>
                  <a:lnTo>
                    <a:pt x="404" y="106484"/>
                  </a:lnTo>
                  <a:cubicBezTo>
                    <a:pt x="404" y="104960"/>
                    <a:pt x="1261" y="104199"/>
                    <a:pt x="2879" y="104199"/>
                  </a:cubicBezTo>
                  <a:close/>
                  <a:moveTo>
                    <a:pt x="29057" y="31756"/>
                  </a:moveTo>
                  <a:lnTo>
                    <a:pt x="29057" y="61838"/>
                  </a:lnTo>
                  <a:cubicBezTo>
                    <a:pt x="31314" y="63884"/>
                    <a:pt x="33969" y="65445"/>
                    <a:pt x="36863" y="66407"/>
                  </a:cubicBezTo>
                  <a:cubicBezTo>
                    <a:pt x="40205" y="67692"/>
                    <a:pt x="43755" y="68368"/>
                    <a:pt x="47335" y="68406"/>
                  </a:cubicBezTo>
                  <a:cubicBezTo>
                    <a:pt x="52837" y="68749"/>
                    <a:pt x="58177" y="66454"/>
                    <a:pt x="61709" y="62218"/>
                  </a:cubicBezTo>
                  <a:cubicBezTo>
                    <a:pt x="65631" y="55935"/>
                    <a:pt x="67402" y="48558"/>
                    <a:pt x="66754" y="41180"/>
                  </a:cubicBezTo>
                  <a:cubicBezTo>
                    <a:pt x="66754" y="27758"/>
                    <a:pt x="63803" y="19571"/>
                    <a:pt x="57806" y="16525"/>
                  </a:cubicBezTo>
                  <a:cubicBezTo>
                    <a:pt x="54484" y="14954"/>
                    <a:pt x="50819" y="14231"/>
                    <a:pt x="47145" y="14431"/>
                  </a:cubicBezTo>
                  <a:cubicBezTo>
                    <a:pt x="42594" y="14459"/>
                    <a:pt x="38206" y="16116"/>
                    <a:pt x="34769" y="19095"/>
                  </a:cubicBezTo>
                  <a:cubicBezTo>
                    <a:pt x="30961" y="22170"/>
                    <a:pt x="28848" y="26873"/>
                    <a:pt x="29057" y="31756"/>
                  </a:cubicBezTo>
                  <a:close/>
                </a:path>
              </a:pathLst>
            </a:custGeom>
            <a:solidFill>
              <a:srgbClr val="EA975C"/>
            </a:solidFill>
            <a:ln w="9508" cap="flat">
              <a:noFill/>
              <a:prstDash val="solid"/>
              <a:miter/>
            </a:ln>
          </p:spPr>
          <p:txBody>
            <a:bodyPr rtlCol="0" anchor="ctr"/>
            <a:lstStyle/>
            <a:p>
              <a:endParaRPr lang="en-US"/>
            </a:p>
          </p:txBody>
        </p:sp>
        <p:sp>
          <p:nvSpPr>
            <p:cNvPr id="208" name="Graphic 2">
              <a:extLst>
                <a:ext uri="{FF2B5EF4-FFF2-40B4-BE49-F238E27FC236}">
                  <a16:creationId xmlns:a16="http://schemas.microsoft.com/office/drawing/2014/main" id="{F09F36BB-DD29-A645-9498-F80071B880CE}"/>
                </a:ext>
              </a:extLst>
            </p:cNvPr>
            <p:cNvSpPr/>
            <p:nvPr/>
          </p:nvSpPr>
          <p:spPr>
            <a:xfrm>
              <a:off x="7944382" y="2428320"/>
              <a:ext cx="301860" cy="308523"/>
            </a:xfrm>
            <a:custGeom>
              <a:avLst/>
              <a:gdLst>
                <a:gd name="connsiteX0" fmla="*/ 0 w 301860"/>
                <a:gd name="connsiteY0" fmla="*/ 308524 h 308523"/>
                <a:gd name="connsiteX1" fmla="*/ 0 w 301860"/>
                <a:gd name="connsiteY1" fmla="*/ 72538 h 308523"/>
                <a:gd name="connsiteX2" fmla="*/ 65493 w 301860"/>
                <a:gd name="connsiteY2" fmla="*/ 0 h 308523"/>
                <a:gd name="connsiteX3" fmla="*/ 236367 w 301860"/>
                <a:gd name="connsiteY3" fmla="*/ 0 h 308523"/>
                <a:gd name="connsiteX4" fmla="*/ 301860 w 301860"/>
                <a:gd name="connsiteY4" fmla="*/ 72538 h 308523"/>
                <a:gd name="connsiteX5" fmla="*/ 301860 w 301860"/>
                <a:gd name="connsiteY5" fmla="*/ 166970 h 308523"/>
                <a:gd name="connsiteX6" fmla="*/ 236367 w 301860"/>
                <a:gd name="connsiteY6" fmla="*/ 239603 h 308523"/>
                <a:gd name="connsiteX7" fmla="*/ 58735 w 301860"/>
                <a:gd name="connsiteY7" fmla="*/ 239603 h 308523"/>
                <a:gd name="connsiteX8" fmla="*/ 65493 w 301860"/>
                <a:gd name="connsiteY8" fmla="*/ 8853 h 308523"/>
                <a:gd name="connsiteX9" fmla="*/ 9234 w 301860"/>
                <a:gd name="connsiteY9" fmla="*/ 72252 h 308523"/>
                <a:gd name="connsiteX10" fmla="*/ 9234 w 301860"/>
                <a:gd name="connsiteY10" fmla="*/ 283488 h 308523"/>
                <a:gd name="connsiteX11" fmla="*/ 54451 w 301860"/>
                <a:gd name="connsiteY11" fmla="*/ 230084 h 308523"/>
                <a:gd name="connsiteX12" fmla="*/ 236367 w 301860"/>
                <a:gd name="connsiteY12" fmla="*/ 230084 h 308523"/>
                <a:gd name="connsiteX13" fmla="*/ 292626 w 301860"/>
                <a:gd name="connsiteY13" fmla="*/ 166685 h 308523"/>
                <a:gd name="connsiteX14" fmla="*/ 292626 w 301860"/>
                <a:gd name="connsiteY14" fmla="*/ 72538 h 308523"/>
                <a:gd name="connsiteX15" fmla="*/ 236367 w 301860"/>
                <a:gd name="connsiteY15" fmla="*/ 9139 h 3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860" h="308523">
                  <a:moveTo>
                    <a:pt x="0" y="308524"/>
                  </a:moveTo>
                  <a:lnTo>
                    <a:pt x="0" y="72538"/>
                  </a:lnTo>
                  <a:cubicBezTo>
                    <a:pt x="0" y="32556"/>
                    <a:pt x="29415" y="0"/>
                    <a:pt x="65493" y="0"/>
                  </a:cubicBezTo>
                  <a:lnTo>
                    <a:pt x="236367" y="0"/>
                  </a:lnTo>
                  <a:cubicBezTo>
                    <a:pt x="272445" y="0"/>
                    <a:pt x="301860" y="32556"/>
                    <a:pt x="301860" y="72538"/>
                  </a:cubicBezTo>
                  <a:lnTo>
                    <a:pt x="301860" y="166970"/>
                  </a:lnTo>
                  <a:cubicBezTo>
                    <a:pt x="301860" y="207047"/>
                    <a:pt x="272445" y="239603"/>
                    <a:pt x="236367" y="239603"/>
                  </a:cubicBezTo>
                  <a:lnTo>
                    <a:pt x="58735" y="239603"/>
                  </a:lnTo>
                  <a:close/>
                  <a:moveTo>
                    <a:pt x="65493" y="8853"/>
                  </a:moveTo>
                  <a:cubicBezTo>
                    <a:pt x="34460" y="8853"/>
                    <a:pt x="9234" y="37411"/>
                    <a:pt x="9234" y="72252"/>
                  </a:cubicBezTo>
                  <a:lnTo>
                    <a:pt x="9234" y="283488"/>
                  </a:lnTo>
                  <a:lnTo>
                    <a:pt x="54451" y="230084"/>
                  </a:lnTo>
                  <a:lnTo>
                    <a:pt x="236367" y="230084"/>
                  </a:lnTo>
                  <a:cubicBezTo>
                    <a:pt x="267400" y="230084"/>
                    <a:pt x="292626" y="201526"/>
                    <a:pt x="292626" y="166685"/>
                  </a:cubicBezTo>
                  <a:lnTo>
                    <a:pt x="292626" y="72538"/>
                  </a:lnTo>
                  <a:cubicBezTo>
                    <a:pt x="292626" y="37602"/>
                    <a:pt x="267400" y="9139"/>
                    <a:pt x="236367" y="9139"/>
                  </a:cubicBezTo>
                  <a:close/>
                </a:path>
              </a:pathLst>
            </a:custGeom>
            <a:solidFill>
              <a:srgbClr val="EA975C"/>
            </a:solidFill>
            <a:ln w="9508" cap="flat">
              <a:noFill/>
              <a:prstDash val="solid"/>
              <a:miter/>
            </a:ln>
          </p:spPr>
          <p:txBody>
            <a:bodyPr rtlCol="0" anchor="ctr"/>
            <a:lstStyle/>
            <a:p>
              <a:endParaRPr lang="en-US"/>
            </a:p>
          </p:txBody>
        </p:sp>
        <p:sp>
          <p:nvSpPr>
            <p:cNvPr id="209" name="Graphic 2">
              <a:extLst>
                <a:ext uri="{FF2B5EF4-FFF2-40B4-BE49-F238E27FC236}">
                  <a16:creationId xmlns:a16="http://schemas.microsoft.com/office/drawing/2014/main" id="{F09F36BB-DD29-A645-9498-F80071B880CE}"/>
                </a:ext>
              </a:extLst>
            </p:cNvPr>
            <p:cNvSpPr/>
            <p:nvPr/>
          </p:nvSpPr>
          <p:spPr>
            <a:xfrm>
              <a:off x="7993301" y="2481227"/>
              <a:ext cx="55265" cy="104213"/>
            </a:xfrm>
            <a:custGeom>
              <a:avLst/>
              <a:gdLst>
                <a:gd name="connsiteX0" fmla="*/ 30377 w 55265"/>
                <a:gd name="connsiteY0" fmla="*/ 37242 h 104213"/>
                <a:gd name="connsiteX1" fmla="*/ 30377 w 55265"/>
                <a:gd name="connsiteY1" fmla="*/ 76748 h 104213"/>
                <a:gd name="connsiteX2" fmla="*/ 32281 w 55265"/>
                <a:gd name="connsiteY2" fmla="*/ 87409 h 104213"/>
                <a:gd name="connsiteX3" fmla="*/ 39515 w 55265"/>
                <a:gd name="connsiteY3" fmla="*/ 90741 h 104213"/>
                <a:gd name="connsiteX4" fmla="*/ 49797 w 55265"/>
                <a:gd name="connsiteY4" fmla="*/ 88552 h 104213"/>
                <a:gd name="connsiteX5" fmla="*/ 52291 w 55265"/>
                <a:gd name="connsiteY5" fmla="*/ 89570 h 104213"/>
                <a:gd name="connsiteX6" fmla="*/ 52367 w 55265"/>
                <a:gd name="connsiteY6" fmla="*/ 89789 h 104213"/>
                <a:gd name="connsiteX7" fmla="*/ 55222 w 55265"/>
                <a:gd name="connsiteY7" fmla="*/ 97024 h 104213"/>
                <a:gd name="connsiteX8" fmla="*/ 55222 w 55265"/>
                <a:gd name="connsiteY8" fmla="*/ 98357 h 104213"/>
                <a:gd name="connsiteX9" fmla="*/ 53604 w 55265"/>
                <a:gd name="connsiteY9" fmla="*/ 100166 h 104213"/>
                <a:gd name="connsiteX10" fmla="*/ 35327 w 55265"/>
                <a:gd name="connsiteY10" fmla="*/ 103973 h 104213"/>
                <a:gd name="connsiteX11" fmla="*/ 16288 w 55265"/>
                <a:gd name="connsiteY11" fmla="*/ 96739 h 104213"/>
                <a:gd name="connsiteX12" fmla="*/ 12576 w 55265"/>
                <a:gd name="connsiteY12" fmla="*/ 87219 h 104213"/>
                <a:gd name="connsiteX13" fmla="*/ 12005 w 55265"/>
                <a:gd name="connsiteY13" fmla="*/ 74654 h 104213"/>
                <a:gd name="connsiteX14" fmla="*/ 12005 w 55265"/>
                <a:gd name="connsiteY14" fmla="*/ 36576 h 104213"/>
                <a:gd name="connsiteX15" fmla="*/ 2485 w 55265"/>
                <a:gd name="connsiteY15" fmla="*/ 36576 h 104213"/>
                <a:gd name="connsiteX16" fmla="*/ 10 w 55265"/>
                <a:gd name="connsiteY16" fmla="*/ 34196 h 104213"/>
                <a:gd name="connsiteX17" fmla="*/ 10 w 55265"/>
                <a:gd name="connsiteY17" fmla="*/ 26009 h 104213"/>
                <a:gd name="connsiteX18" fmla="*/ 1981 w 55265"/>
                <a:gd name="connsiteY18" fmla="*/ 23620 h 104213"/>
                <a:gd name="connsiteX19" fmla="*/ 2485 w 55265"/>
                <a:gd name="connsiteY19" fmla="*/ 23630 h 104213"/>
                <a:gd name="connsiteX20" fmla="*/ 12005 w 55265"/>
                <a:gd name="connsiteY20" fmla="*/ 23630 h 104213"/>
                <a:gd name="connsiteX21" fmla="*/ 12005 w 55265"/>
                <a:gd name="connsiteY21" fmla="*/ 2401 h 104213"/>
                <a:gd name="connsiteX22" fmla="*/ 13766 w 55265"/>
                <a:gd name="connsiteY22" fmla="*/ 21 h 104213"/>
                <a:gd name="connsiteX23" fmla="*/ 14384 w 55265"/>
                <a:gd name="connsiteY23" fmla="*/ 21 h 104213"/>
                <a:gd name="connsiteX24" fmla="*/ 27521 w 55265"/>
                <a:gd name="connsiteY24" fmla="*/ 21 h 104213"/>
                <a:gd name="connsiteX25" fmla="*/ 29996 w 55265"/>
                <a:gd name="connsiteY25" fmla="*/ 2401 h 104213"/>
                <a:gd name="connsiteX26" fmla="*/ 29996 w 55265"/>
                <a:gd name="connsiteY26" fmla="*/ 23630 h 104213"/>
                <a:gd name="connsiteX27" fmla="*/ 46179 w 55265"/>
                <a:gd name="connsiteY27" fmla="*/ 23630 h 104213"/>
                <a:gd name="connsiteX28" fmla="*/ 48559 w 55265"/>
                <a:gd name="connsiteY28" fmla="*/ 25391 h 104213"/>
                <a:gd name="connsiteX29" fmla="*/ 48559 w 55265"/>
                <a:gd name="connsiteY29" fmla="*/ 26009 h 104213"/>
                <a:gd name="connsiteX30" fmla="*/ 48559 w 55265"/>
                <a:gd name="connsiteY30" fmla="*/ 34196 h 104213"/>
                <a:gd name="connsiteX31" fmla="*/ 46798 w 55265"/>
                <a:gd name="connsiteY31" fmla="*/ 36576 h 104213"/>
                <a:gd name="connsiteX32" fmla="*/ 46179 w 55265"/>
                <a:gd name="connsiteY32" fmla="*/ 36576 h 10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65" h="104213">
                  <a:moveTo>
                    <a:pt x="30377" y="37242"/>
                  </a:moveTo>
                  <a:lnTo>
                    <a:pt x="30377" y="76748"/>
                  </a:lnTo>
                  <a:cubicBezTo>
                    <a:pt x="30091" y="80403"/>
                    <a:pt x="30748" y="84078"/>
                    <a:pt x="32281" y="87409"/>
                  </a:cubicBezTo>
                  <a:cubicBezTo>
                    <a:pt x="33871" y="89789"/>
                    <a:pt x="36669" y="91084"/>
                    <a:pt x="39515" y="90741"/>
                  </a:cubicBezTo>
                  <a:cubicBezTo>
                    <a:pt x="43057" y="90722"/>
                    <a:pt x="46560" y="89980"/>
                    <a:pt x="49797" y="88552"/>
                  </a:cubicBezTo>
                  <a:cubicBezTo>
                    <a:pt x="50767" y="88143"/>
                    <a:pt x="51881" y="88599"/>
                    <a:pt x="52291" y="89570"/>
                  </a:cubicBezTo>
                  <a:cubicBezTo>
                    <a:pt x="52319" y="89637"/>
                    <a:pt x="52348" y="89713"/>
                    <a:pt x="52367" y="89789"/>
                  </a:cubicBezTo>
                  <a:lnTo>
                    <a:pt x="55222" y="97024"/>
                  </a:lnTo>
                  <a:cubicBezTo>
                    <a:pt x="55280" y="97462"/>
                    <a:pt x="55280" y="97919"/>
                    <a:pt x="55222" y="98357"/>
                  </a:cubicBezTo>
                  <a:cubicBezTo>
                    <a:pt x="55222" y="98928"/>
                    <a:pt x="54651" y="99594"/>
                    <a:pt x="53604" y="100166"/>
                  </a:cubicBezTo>
                  <a:cubicBezTo>
                    <a:pt x="47893" y="102840"/>
                    <a:pt x="41629" y="104145"/>
                    <a:pt x="35327" y="103973"/>
                  </a:cubicBezTo>
                  <a:cubicBezTo>
                    <a:pt x="28149" y="105078"/>
                    <a:pt x="20924" y="102326"/>
                    <a:pt x="16288" y="96739"/>
                  </a:cubicBezTo>
                  <a:cubicBezTo>
                    <a:pt x="14308" y="93911"/>
                    <a:pt x="13033" y="90646"/>
                    <a:pt x="12576" y="87219"/>
                  </a:cubicBezTo>
                  <a:cubicBezTo>
                    <a:pt x="12195" y="83221"/>
                    <a:pt x="12005" y="79033"/>
                    <a:pt x="12005" y="74654"/>
                  </a:cubicBezTo>
                  <a:lnTo>
                    <a:pt x="12005" y="36576"/>
                  </a:lnTo>
                  <a:lnTo>
                    <a:pt x="2485" y="36576"/>
                  </a:lnTo>
                  <a:cubicBezTo>
                    <a:pt x="867" y="36576"/>
                    <a:pt x="10" y="35814"/>
                    <a:pt x="10" y="34196"/>
                  </a:cubicBezTo>
                  <a:lnTo>
                    <a:pt x="10" y="26009"/>
                  </a:lnTo>
                  <a:cubicBezTo>
                    <a:pt x="-104" y="24810"/>
                    <a:pt x="772" y="23734"/>
                    <a:pt x="1981" y="23620"/>
                  </a:cubicBezTo>
                  <a:cubicBezTo>
                    <a:pt x="2152" y="23601"/>
                    <a:pt x="2314" y="23611"/>
                    <a:pt x="2485" y="23630"/>
                  </a:cubicBezTo>
                  <a:lnTo>
                    <a:pt x="12005" y="23630"/>
                  </a:lnTo>
                  <a:lnTo>
                    <a:pt x="12005" y="2401"/>
                  </a:lnTo>
                  <a:cubicBezTo>
                    <a:pt x="11833" y="1259"/>
                    <a:pt x="12623" y="193"/>
                    <a:pt x="13766" y="21"/>
                  </a:cubicBezTo>
                  <a:cubicBezTo>
                    <a:pt x="13975" y="-7"/>
                    <a:pt x="14185" y="-7"/>
                    <a:pt x="14384" y="21"/>
                  </a:cubicBezTo>
                  <a:lnTo>
                    <a:pt x="27521" y="21"/>
                  </a:lnTo>
                  <a:cubicBezTo>
                    <a:pt x="29139" y="21"/>
                    <a:pt x="29996" y="783"/>
                    <a:pt x="29996" y="2401"/>
                  </a:cubicBezTo>
                  <a:lnTo>
                    <a:pt x="29996" y="23630"/>
                  </a:lnTo>
                  <a:lnTo>
                    <a:pt x="46179" y="23630"/>
                  </a:lnTo>
                  <a:cubicBezTo>
                    <a:pt x="47321" y="23458"/>
                    <a:pt x="48388" y="24248"/>
                    <a:pt x="48559" y="25391"/>
                  </a:cubicBezTo>
                  <a:cubicBezTo>
                    <a:pt x="48587" y="25600"/>
                    <a:pt x="48587" y="25810"/>
                    <a:pt x="48559" y="26009"/>
                  </a:cubicBezTo>
                  <a:lnTo>
                    <a:pt x="48559" y="34196"/>
                  </a:lnTo>
                  <a:cubicBezTo>
                    <a:pt x="48730" y="35338"/>
                    <a:pt x="47940" y="36405"/>
                    <a:pt x="46798" y="36576"/>
                  </a:cubicBezTo>
                  <a:cubicBezTo>
                    <a:pt x="46588" y="36605"/>
                    <a:pt x="46379" y="36605"/>
                    <a:pt x="46179" y="36576"/>
                  </a:cubicBezTo>
                  <a:close/>
                </a:path>
              </a:pathLst>
            </a:custGeom>
            <a:solidFill>
              <a:srgbClr val="EA975C"/>
            </a:solidFill>
            <a:ln w="9508" cap="flat">
              <a:noFill/>
              <a:prstDash val="solid"/>
              <a:miter/>
            </a:ln>
          </p:spPr>
          <p:txBody>
            <a:bodyPr rtlCol="0" anchor="ctr"/>
            <a:lstStyle/>
            <a:p>
              <a:endParaRPr lang="en-US"/>
            </a:p>
          </p:txBody>
        </p:sp>
        <p:sp>
          <p:nvSpPr>
            <p:cNvPr id="210" name="Graphic 2">
              <a:extLst>
                <a:ext uri="{FF2B5EF4-FFF2-40B4-BE49-F238E27FC236}">
                  <a16:creationId xmlns:a16="http://schemas.microsoft.com/office/drawing/2014/main" id="{F09F36BB-DD29-A645-9498-F80071B880CE}"/>
                </a:ext>
              </a:extLst>
            </p:cNvPr>
            <p:cNvSpPr/>
            <p:nvPr/>
          </p:nvSpPr>
          <p:spPr>
            <a:xfrm>
              <a:off x="8053083" y="2472193"/>
              <a:ext cx="42965" cy="111314"/>
            </a:xfrm>
            <a:custGeom>
              <a:avLst/>
              <a:gdLst>
                <a:gd name="connsiteX0" fmla="*/ 30472 w 42965"/>
                <a:gd name="connsiteY0" fmla="*/ 98823 h 111314"/>
                <a:gd name="connsiteX1" fmla="*/ 40563 w 42965"/>
                <a:gd name="connsiteY1" fmla="*/ 98823 h 111314"/>
                <a:gd name="connsiteX2" fmla="*/ 42943 w 42965"/>
                <a:gd name="connsiteY2" fmla="*/ 100584 h 111314"/>
                <a:gd name="connsiteX3" fmla="*/ 42943 w 42965"/>
                <a:gd name="connsiteY3" fmla="*/ 101203 h 111314"/>
                <a:gd name="connsiteX4" fmla="*/ 42943 w 42965"/>
                <a:gd name="connsiteY4" fmla="*/ 108914 h 111314"/>
                <a:gd name="connsiteX5" fmla="*/ 41182 w 42965"/>
                <a:gd name="connsiteY5" fmla="*/ 111293 h 111314"/>
                <a:gd name="connsiteX6" fmla="*/ 40563 w 42965"/>
                <a:gd name="connsiteY6" fmla="*/ 111293 h 111314"/>
                <a:gd name="connsiteX7" fmla="*/ 2485 w 42965"/>
                <a:gd name="connsiteY7" fmla="*/ 111293 h 111314"/>
                <a:gd name="connsiteX8" fmla="*/ 10 w 42965"/>
                <a:gd name="connsiteY8" fmla="*/ 108914 h 111314"/>
                <a:gd name="connsiteX9" fmla="*/ 10 w 42965"/>
                <a:gd name="connsiteY9" fmla="*/ 101203 h 111314"/>
                <a:gd name="connsiteX10" fmla="*/ 1981 w 42965"/>
                <a:gd name="connsiteY10" fmla="*/ 98814 h 111314"/>
                <a:gd name="connsiteX11" fmla="*/ 2485 w 42965"/>
                <a:gd name="connsiteY11" fmla="*/ 98823 h 111314"/>
                <a:gd name="connsiteX12" fmla="*/ 12576 w 42965"/>
                <a:gd name="connsiteY12" fmla="*/ 98823 h 111314"/>
                <a:gd name="connsiteX13" fmla="*/ 12576 w 42965"/>
                <a:gd name="connsiteY13" fmla="*/ 46276 h 111314"/>
                <a:gd name="connsiteX14" fmla="*/ 3913 w 42965"/>
                <a:gd name="connsiteY14" fmla="*/ 46276 h 111314"/>
                <a:gd name="connsiteX15" fmla="*/ 1438 w 42965"/>
                <a:gd name="connsiteY15" fmla="*/ 43896 h 111314"/>
                <a:gd name="connsiteX16" fmla="*/ 1438 w 42965"/>
                <a:gd name="connsiteY16" fmla="*/ 35709 h 111314"/>
                <a:gd name="connsiteX17" fmla="*/ 3408 w 42965"/>
                <a:gd name="connsiteY17" fmla="*/ 33320 h 111314"/>
                <a:gd name="connsiteX18" fmla="*/ 3913 w 42965"/>
                <a:gd name="connsiteY18" fmla="*/ 33330 h 111314"/>
                <a:gd name="connsiteX19" fmla="*/ 27711 w 42965"/>
                <a:gd name="connsiteY19" fmla="*/ 33330 h 111314"/>
                <a:gd name="connsiteX20" fmla="*/ 30177 w 42965"/>
                <a:gd name="connsiteY20" fmla="*/ 35205 h 111314"/>
                <a:gd name="connsiteX21" fmla="*/ 30187 w 42965"/>
                <a:gd name="connsiteY21" fmla="*/ 35709 h 111314"/>
                <a:gd name="connsiteX22" fmla="*/ 11433 w 42965"/>
                <a:gd name="connsiteY22" fmla="*/ 19336 h 111314"/>
                <a:gd name="connsiteX23" fmla="*/ 8387 w 42965"/>
                <a:gd name="connsiteY23" fmla="*/ 11340 h 111314"/>
                <a:gd name="connsiteX24" fmla="*/ 11433 w 42965"/>
                <a:gd name="connsiteY24" fmla="*/ 3248 h 111314"/>
                <a:gd name="connsiteX25" fmla="*/ 19811 w 42965"/>
                <a:gd name="connsiteY25" fmla="*/ 12 h 111314"/>
                <a:gd name="connsiteX26" fmla="*/ 31005 w 42965"/>
                <a:gd name="connsiteY26" fmla="*/ 11663 h 111314"/>
                <a:gd name="connsiteX27" fmla="*/ 28092 w 42965"/>
                <a:gd name="connsiteY27" fmla="*/ 19050 h 111314"/>
                <a:gd name="connsiteX28" fmla="*/ 19620 w 42965"/>
                <a:gd name="connsiteY28" fmla="*/ 22192 h 111314"/>
                <a:gd name="connsiteX29" fmla="*/ 11053 w 42965"/>
                <a:gd name="connsiteY29" fmla="*/ 19146 h 11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65" h="111314">
                  <a:moveTo>
                    <a:pt x="30472" y="98823"/>
                  </a:moveTo>
                  <a:lnTo>
                    <a:pt x="40563" y="98823"/>
                  </a:lnTo>
                  <a:cubicBezTo>
                    <a:pt x="41705" y="98652"/>
                    <a:pt x="42771" y="99442"/>
                    <a:pt x="42943" y="100584"/>
                  </a:cubicBezTo>
                  <a:cubicBezTo>
                    <a:pt x="42971" y="100793"/>
                    <a:pt x="42971" y="101003"/>
                    <a:pt x="42943" y="101203"/>
                  </a:cubicBezTo>
                  <a:lnTo>
                    <a:pt x="42943" y="108914"/>
                  </a:lnTo>
                  <a:cubicBezTo>
                    <a:pt x="43114" y="110056"/>
                    <a:pt x="42324" y="111122"/>
                    <a:pt x="41182" y="111293"/>
                  </a:cubicBezTo>
                  <a:cubicBezTo>
                    <a:pt x="40972" y="111322"/>
                    <a:pt x="40763" y="111322"/>
                    <a:pt x="40563" y="111293"/>
                  </a:cubicBezTo>
                  <a:lnTo>
                    <a:pt x="2485" y="111293"/>
                  </a:lnTo>
                  <a:cubicBezTo>
                    <a:pt x="867" y="111293"/>
                    <a:pt x="10" y="110532"/>
                    <a:pt x="10" y="108914"/>
                  </a:cubicBezTo>
                  <a:lnTo>
                    <a:pt x="10" y="101203"/>
                  </a:lnTo>
                  <a:cubicBezTo>
                    <a:pt x="-104" y="100003"/>
                    <a:pt x="772" y="98928"/>
                    <a:pt x="1981" y="98814"/>
                  </a:cubicBezTo>
                  <a:cubicBezTo>
                    <a:pt x="2152" y="98794"/>
                    <a:pt x="2314" y="98804"/>
                    <a:pt x="2485" y="98823"/>
                  </a:cubicBezTo>
                  <a:lnTo>
                    <a:pt x="12576" y="98823"/>
                  </a:lnTo>
                  <a:lnTo>
                    <a:pt x="12576" y="46276"/>
                  </a:lnTo>
                  <a:lnTo>
                    <a:pt x="3913" y="46276"/>
                  </a:lnTo>
                  <a:cubicBezTo>
                    <a:pt x="2295" y="46276"/>
                    <a:pt x="1438" y="45514"/>
                    <a:pt x="1438" y="43896"/>
                  </a:cubicBezTo>
                  <a:lnTo>
                    <a:pt x="1438" y="35709"/>
                  </a:lnTo>
                  <a:cubicBezTo>
                    <a:pt x="1324" y="34510"/>
                    <a:pt x="2200" y="33434"/>
                    <a:pt x="3408" y="33320"/>
                  </a:cubicBezTo>
                  <a:cubicBezTo>
                    <a:pt x="3580" y="33301"/>
                    <a:pt x="3742" y="33311"/>
                    <a:pt x="3913" y="33330"/>
                  </a:cubicBezTo>
                  <a:lnTo>
                    <a:pt x="27711" y="33330"/>
                  </a:lnTo>
                  <a:cubicBezTo>
                    <a:pt x="28911" y="33168"/>
                    <a:pt x="30015" y="34005"/>
                    <a:pt x="30177" y="35205"/>
                  </a:cubicBezTo>
                  <a:cubicBezTo>
                    <a:pt x="30196" y="35367"/>
                    <a:pt x="30206" y="35538"/>
                    <a:pt x="30187" y="35709"/>
                  </a:cubicBezTo>
                  <a:close/>
                  <a:moveTo>
                    <a:pt x="11433" y="19336"/>
                  </a:moveTo>
                  <a:cubicBezTo>
                    <a:pt x="9358" y="17204"/>
                    <a:pt x="8254" y="14310"/>
                    <a:pt x="8387" y="11340"/>
                  </a:cubicBezTo>
                  <a:cubicBezTo>
                    <a:pt x="8301" y="8351"/>
                    <a:pt x="9396" y="5438"/>
                    <a:pt x="11433" y="3248"/>
                  </a:cubicBezTo>
                  <a:cubicBezTo>
                    <a:pt x="13651" y="1040"/>
                    <a:pt x="16688" y="-131"/>
                    <a:pt x="19811" y="12"/>
                  </a:cubicBezTo>
                  <a:cubicBezTo>
                    <a:pt x="26122" y="135"/>
                    <a:pt x="31129" y="5352"/>
                    <a:pt x="31005" y="11663"/>
                  </a:cubicBezTo>
                  <a:cubicBezTo>
                    <a:pt x="30948" y="14396"/>
                    <a:pt x="29910" y="17013"/>
                    <a:pt x="28092" y="19050"/>
                  </a:cubicBezTo>
                  <a:cubicBezTo>
                    <a:pt x="25807" y="21202"/>
                    <a:pt x="22752" y="22335"/>
                    <a:pt x="19620" y="22192"/>
                  </a:cubicBezTo>
                  <a:cubicBezTo>
                    <a:pt x="16459" y="22477"/>
                    <a:pt x="13328" y="21364"/>
                    <a:pt x="11053" y="19146"/>
                  </a:cubicBezTo>
                  <a:close/>
                </a:path>
              </a:pathLst>
            </a:custGeom>
            <a:solidFill>
              <a:srgbClr val="EA975C"/>
            </a:solidFill>
            <a:ln w="9508" cap="flat">
              <a:noFill/>
              <a:prstDash val="solid"/>
              <a:miter/>
            </a:ln>
          </p:spPr>
          <p:txBody>
            <a:bodyPr rtlCol="0" anchor="ctr"/>
            <a:lstStyle/>
            <a:p>
              <a:endParaRPr lang="en-US"/>
            </a:p>
          </p:txBody>
        </p:sp>
        <p:sp>
          <p:nvSpPr>
            <p:cNvPr id="211" name="Graphic 2">
              <a:extLst>
                <a:ext uri="{FF2B5EF4-FFF2-40B4-BE49-F238E27FC236}">
                  <a16:creationId xmlns:a16="http://schemas.microsoft.com/office/drawing/2014/main" id="{F09F36BB-DD29-A645-9498-F80071B880CE}"/>
                </a:ext>
              </a:extLst>
            </p:cNvPr>
            <p:cNvSpPr/>
            <p:nvPr/>
          </p:nvSpPr>
          <p:spPr>
            <a:xfrm>
              <a:off x="8100857" y="2503848"/>
              <a:ext cx="85119" cy="116309"/>
            </a:xfrm>
            <a:custGeom>
              <a:avLst/>
              <a:gdLst>
                <a:gd name="connsiteX0" fmla="*/ 11066 w 85119"/>
                <a:gd name="connsiteY0" fmla="*/ 103437 h 116309"/>
                <a:gd name="connsiteX1" fmla="*/ 11066 w 85119"/>
                <a:gd name="connsiteY1" fmla="*/ 14621 h 116309"/>
                <a:gd name="connsiteX2" fmla="*/ 2403 w 85119"/>
                <a:gd name="connsiteY2" fmla="*/ 14621 h 116309"/>
                <a:gd name="connsiteX3" fmla="*/ 23 w 85119"/>
                <a:gd name="connsiteY3" fmla="*/ 12860 h 116309"/>
                <a:gd name="connsiteX4" fmla="*/ 23 w 85119"/>
                <a:gd name="connsiteY4" fmla="*/ 12241 h 116309"/>
                <a:gd name="connsiteX5" fmla="*/ 23 w 85119"/>
                <a:gd name="connsiteY5" fmla="*/ 4055 h 116309"/>
                <a:gd name="connsiteX6" fmla="*/ 1785 w 85119"/>
                <a:gd name="connsiteY6" fmla="*/ 1675 h 116309"/>
                <a:gd name="connsiteX7" fmla="*/ 2403 w 85119"/>
                <a:gd name="connsiteY7" fmla="*/ 1675 h 116309"/>
                <a:gd name="connsiteX8" fmla="*/ 24203 w 85119"/>
                <a:gd name="connsiteY8" fmla="*/ 1675 h 116309"/>
                <a:gd name="connsiteX9" fmla="*/ 26678 w 85119"/>
                <a:gd name="connsiteY9" fmla="*/ 4055 h 116309"/>
                <a:gd name="connsiteX10" fmla="*/ 28296 w 85119"/>
                <a:gd name="connsiteY10" fmla="*/ 13574 h 116309"/>
                <a:gd name="connsiteX11" fmla="*/ 53427 w 85119"/>
                <a:gd name="connsiteY11" fmla="*/ 57 h 116309"/>
                <a:gd name="connsiteX12" fmla="*/ 76559 w 85119"/>
                <a:gd name="connsiteY12" fmla="*/ 9576 h 116309"/>
                <a:gd name="connsiteX13" fmla="*/ 84936 w 85119"/>
                <a:gd name="connsiteY13" fmla="*/ 37658 h 116309"/>
                <a:gd name="connsiteX14" fmla="*/ 75417 w 85119"/>
                <a:gd name="connsiteY14" fmla="*/ 70976 h 116309"/>
                <a:gd name="connsiteX15" fmla="*/ 50191 w 85119"/>
                <a:gd name="connsiteY15" fmla="*/ 81638 h 116309"/>
                <a:gd name="connsiteX16" fmla="*/ 29343 w 85119"/>
                <a:gd name="connsiteY16" fmla="*/ 75069 h 116309"/>
                <a:gd name="connsiteX17" fmla="*/ 29343 w 85119"/>
                <a:gd name="connsiteY17" fmla="*/ 103628 h 116309"/>
                <a:gd name="connsiteX18" fmla="*/ 46573 w 85119"/>
                <a:gd name="connsiteY18" fmla="*/ 103628 h 116309"/>
                <a:gd name="connsiteX19" fmla="*/ 48953 w 85119"/>
                <a:gd name="connsiteY19" fmla="*/ 105389 h 116309"/>
                <a:gd name="connsiteX20" fmla="*/ 48953 w 85119"/>
                <a:gd name="connsiteY20" fmla="*/ 106007 h 116309"/>
                <a:gd name="connsiteX21" fmla="*/ 48953 w 85119"/>
                <a:gd name="connsiteY21" fmla="*/ 113909 h 116309"/>
                <a:gd name="connsiteX22" fmla="*/ 47192 w 85119"/>
                <a:gd name="connsiteY22" fmla="*/ 116288 h 116309"/>
                <a:gd name="connsiteX23" fmla="*/ 46573 w 85119"/>
                <a:gd name="connsiteY23" fmla="*/ 116288 h 116309"/>
                <a:gd name="connsiteX24" fmla="*/ 3070 w 85119"/>
                <a:gd name="connsiteY24" fmla="*/ 116288 h 116309"/>
                <a:gd name="connsiteX25" fmla="*/ 604 w 85119"/>
                <a:gd name="connsiteY25" fmla="*/ 114413 h 116309"/>
                <a:gd name="connsiteX26" fmla="*/ 595 w 85119"/>
                <a:gd name="connsiteY26" fmla="*/ 113909 h 116309"/>
                <a:gd name="connsiteX27" fmla="*/ 595 w 85119"/>
                <a:gd name="connsiteY27" fmla="*/ 106198 h 116309"/>
                <a:gd name="connsiteX28" fmla="*/ 3070 w 85119"/>
                <a:gd name="connsiteY28" fmla="*/ 103818 h 116309"/>
                <a:gd name="connsiteX29" fmla="*/ 29058 w 85119"/>
                <a:gd name="connsiteY29" fmla="*/ 31756 h 116309"/>
                <a:gd name="connsiteX30" fmla="*/ 29058 w 85119"/>
                <a:gd name="connsiteY30" fmla="*/ 61837 h 116309"/>
                <a:gd name="connsiteX31" fmla="*/ 36959 w 85119"/>
                <a:gd name="connsiteY31" fmla="*/ 66407 h 116309"/>
                <a:gd name="connsiteX32" fmla="*/ 47335 w 85119"/>
                <a:gd name="connsiteY32" fmla="*/ 68501 h 116309"/>
                <a:gd name="connsiteX33" fmla="*/ 61709 w 85119"/>
                <a:gd name="connsiteY33" fmla="*/ 62218 h 116309"/>
                <a:gd name="connsiteX34" fmla="*/ 66754 w 85119"/>
                <a:gd name="connsiteY34" fmla="*/ 41275 h 116309"/>
                <a:gd name="connsiteX35" fmla="*/ 57806 w 85119"/>
                <a:gd name="connsiteY35" fmla="*/ 16525 h 116309"/>
                <a:gd name="connsiteX36" fmla="*/ 47240 w 85119"/>
                <a:gd name="connsiteY36" fmla="*/ 14431 h 116309"/>
                <a:gd name="connsiteX37" fmla="*/ 34769 w 85119"/>
                <a:gd name="connsiteY37" fmla="*/ 19095 h 116309"/>
                <a:gd name="connsiteX38" fmla="*/ 29058 w 85119"/>
                <a:gd name="connsiteY38" fmla="*/ 31756 h 1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19" h="116309">
                  <a:moveTo>
                    <a:pt x="11066" y="103437"/>
                  </a:moveTo>
                  <a:lnTo>
                    <a:pt x="11066" y="14621"/>
                  </a:lnTo>
                  <a:lnTo>
                    <a:pt x="2403" y="14621"/>
                  </a:lnTo>
                  <a:cubicBezTo>
                    <a:pt x="1261" y="14793"/>
                    <a:pt x="195" y="14002"/>
                    <a:pt x="23" y="12860"/>
                  </a:cubicBezTo>
                  <a:cubicBezTo>
                    <a:pt x="-5" y="12651"/>
                    <a:pt x="-5" y="12441"/>
                    <a:pt x="23" y="12241"/>
                  </a:cubicBezTo>
                  <a:lnTo>
                    <a:pt x="23" y="4055"/>
                  </a:lnTo>
                  <a:cubicBezTo>
                    <a:pt x="-148" y="2912"/>
                    <a:pt x="642" y="1846"/>
                    <a:pt x="1785" y="1675"/>
                  </a:cubicBezTo>
                  <a:cubicBezTo>
                    <a:pt x="1994" y="1646"/>
                    <a:pt x="2203" y="1646"/>
                    <a:pt x="2403" y="1675"/>
                  </a:cubicBezTo>
                  <a:lnTo>
                    <a:pt x="24203" y="1675"/>
                  </a:lnTo>
                  <a:cubicBezTo>
                    <a:pt x="25536" y="1675"/>
                    <a:pt x="26297" y="2532"/>
                    <a:pt x="26678" y="4055"/>
                  </a:cubicBezTo>
                  <a:lnTo>
                    <a:pt x="28296" y="13574"/>
                  </a:lnTo>
                  <a:cubicBezTo>
                    <a:pt x="33484" y="4721"/>
                    <a:pt x="43185" y="-496"/>
                    <a:pt x="53427" y="57"/>
                  </a:cubicBezTo>
                  <a:cubicBezTo>
                    <a:pt x="62195" y="-496"/>
                    <a:pt x="70724" y="3017"/>
                    <a:pt x="76559" y="9576"/>
                  </a:cubicBezTo>
                  <a:cubicBezTo>
                    <a:pt x="82700" y="17591"/>
                    <a:pt x="85679" y="27587"/>
                    <a:pt x="84936" y="37658"/>
                  </a:cubicBezTo>
                  <a:cubicBezTo>
                    <a:pt x="85974" y="49557"/>
                    <a:pt x="82585" y="61419"/>
                    <a:pt x="75417" y="70976"/>
                  </a:cubicBezTo>
                  <a:cubicBezTo>
                    <a:pt x="68972" y="78059"/>
                    <a:pt x="59758" y="81952"/>
                    <a:pt x="50191" y="81638"/>
                  </a:cubicBezTo>
                  <a:cubicBezTo>
                    <a:pt x="42689" y="81952"/>
                    <a:pt x="35312" y="79620"/>
                    <a:pt x="29343" y="75069"/>
                  </a:cubicBezTo>
                  <a:lnTo>
                    <a:pt x="29343" y="103628"/>
                  </a:lnTo>
                  <a:lnTo>
                    <a:pt x="46573" y="103628"/>
                  </a:lnTo>
                  <a:cubicBezTo>
                    <a:pt x="47716" y="103456"/>
                    <a:pt x="48782" y="104246"/>
                    <a:pt x="48953" y="105389"/>
                  </a:cubicBezTo>
                  <a:cubicBezTo>
                    <a:pt x="48982" y="105598"/>
                    <a:pt x="48982" y="105808"/>
                    <a:pt x="48953" y="106007"/>
                  </a:cubicBezTo>
                  <a:lnTo>
                    <a:pt x="48953" y="113909"/>
                  </a:lnTo>
                  <a:cubicBezTo>
                    <a:pt x="49125" y="115051"/>
                    <a:pt x="48334" y="116117"/>
                    <a:pt x="47192" y="116288"/>
                  </a:cubicBezTo>
                  <a:cubicBezTo>
                    <a:pt x="46983" y="116317"/>
                    <a:pt x="46773" y="116317"/>
                    <a:pt x="46573" y="116288"/>
                  </a:cubicBezTo>
                  <a:lnTo>
                    <a:pt x="3070" y="116288"/>
                  </a:lnTo>
                  <a:cubicBezTo>
                    <a:pt x="1870" y="116450"/>
                    <a:pt x="766" y="115613"/>
                    <a:pt x="604" y="114413"/>
                  </a:cubicBezTo>
                  <a:cubicBezTo>
                    <a:pt x="585" y="114251"/>
                    <a:pt x="576" y="114080"/>
                    <a:pt x="595" y="113909"/>
                  </a:cubicBezTo>
                  <a:lnTo>
                    <a:pt x="595" y="106198"/>
                  </a:lnTo>
                  <a:cubicBezTo>
                    <a:pt x="595" y="104580"/>
                    <a:pt x="1451" y="103818"/>
                    <a:pt x="3070" y="103818"/>
                  </a:cubicBezTo>
                  <a:close/>
                  <a:moveTo>
                    <a:pt x="29058" y="31756"/>
                  </a:moveTo>
                  <a:lnTo>
                    <a:pt x="29058" y="61837"/>
                  </a:lnTo>
                  <a:cubicBezTo>
                    <a:pt x="31333" y="63903"/>
                    <a:pt x="34027" y="65464"/>
                    <a:pt x="36959" y="66407"/>
                  </a:cubicBezTo>
                  <a:cubicBezTo>
                    <a:pt x="40252" y="67778"/>
                    <a:pt x="43775" y="68482"/>
                    <a:pt x="47335" y="68501"/>
                  </a:cubicBezTo>
                  <a:cubicBezTo>
                    <a:pt x="52856" y="68825"/>
                    <a:pt x="58197" y="66483"/>
                    <a:pt x="61709" y="62218"/>
                  </a:cubicBezTo>
                  <a:cubicBezTo>
                    <a:pt x="65679" y="55993"/>
                    <a:pt x="67449" y="48624"/>
                    <a:pt x="66754" y="41275"/>
                  </a:cubicBezTo>
                  <a:cubicBezTo>
                    <a:pt x="66754" y="27758"/>
                    <a:pt x="63803" y="19571"/>
                    <a:pt x="57806" y="16525"/>
                  </a:cubicBezTo>
                  <a:cubicBezTo>
                    <a:pt x="54493" y="15002"/>
                    <a:pt x="50876" y="14288"/>
                    <a:pt x="47240" y="14431"/>
                  </a:cubicBezTo>
                  <a:cubicBezTo>
                    <a:pt x="42661" y="14478"/>
                    <a:pt x="38253" y="16125"/>
                    <a:pt x="34769" y="19095"/>
                  </a:cubicBezTo>
                  <a:cubicBezTo>
                    <a:pt x="30981" y="22180"/>
                    <a:pt x="28858" y="26873"/>
                    <a:pt x="29058" y="31756"/>
                  </a:cubicBezTo>
                  <a:close/>
                </a:path>
              </a:pathLst>
            </a:custGeom>
            <a:solidFill>
              <a:srgbClr val="EA975C"/>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445862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4D4A1E-17FA-344B-92B5-D2978FD8288B}"/>
              </a:ext>
            </a:extLst>
          </p:cNvPr>
          <p:cNvGrpSpPr/>
          <p:nvPr/>
        </p:nvGrpSpPr>
        <p:grpSpPr>
          <a:xfrm>
            <a:off x="1871661" y="1432275"/>
            <a:ext cx="1185501" cy="1329967"/>
            <a:chOff x="3624256" y="3547864"/>
            <a:chExt cx="654505" cy="734264"/>
          </a:xfrm>
        </p:grpSpPr>
        <p:sp>
          <p:nvSpPr>
            <p:cNvPr id="3" name="Graphic 2">
              <a:extLst>
                <a:ext uri="{FF2B5EF4-FFF2-40B4-BE49-F238E27FC236}">
                  <a16:creationId xmlns:a16="http://schemas.microsoft.com/office/drawing/2014/main" id="{96F9FBD5-35D3-D24B-82F6-A653FB567622}"/>
                </a:ext>
              </a:extLst>
            </p:cNvPr>
            <p:cNvSpPr/>
            <p:nvPr/>
          </p:nvSpPr>
          <p:spPr>
            <a:xfrm>
              <a:off x="3624256" y="3547864"/>
              <a:ext cx="654505" cy="734264"/>
            </a:xfrm>
            <a:custGeom>
              <a:avLst/>
              <a:gdLst>
                <a:gd name="connsiteX0" fmla="*/ 631548 w 654505"/>
                <a:gd name="connsiteY0" fmla="*/ 191563 h 734264"/>
                <a:gd name="connsiteX1" fmla="*/ 574432 w 654505"/>
                <a:gd name="connsiteY1" fmla="*/ 89515 h 734264"/>
                <a:gd name="connsiteX2" fmla="*/ 481618 w 654505"/>
                <a:gd name="connsiteY2" fmla="*/ 27163 h 734264"/>
                <a:gd name="connsiteX3" fmla="*/ 336066 w 654505"/>
                <a:gd name="connsiteY3" fmla="*/ 128 h 734264"/>
                <a:gd name="connsiteX4" fmla="*/ 117786 w 654505"/>
                <a:gd name="connsiteY4" fmla="*/ 75236 h 734264"/>
                <a:gd name="connsiteX5" fmla="*/ 32778 w 654505"/>
                <a:gd name="connsiteY5" fmla="*/ 192896 h 734264"/>
                <a:gd name="connsiteX6" fmla="*/ 126 w 654505"/>
                <a:gd name="connsiteY6" fmla="*/ 377096 h 734264"/>
                <a:gd name="connsiteX7" fmla="*/ 83040 w 654505"/>
                <a:gd name="connsiteY7" fmla="*/ 644306 h 734264"/>
                <a:gd name="connsiteX8" fmla="*/ 314743 w 654505"/>
                <a:gd name="connsiteY8" fmla="*/ 734264 h 734264"/>
                <a:gd name="connsiteX9" fmla="*/ 559201 w 654505"/>
                <a:gd name="connsiteY9" fmla="*/ 635834 h 734264"/>
                <a:gd name="connsiteX10" fmla="*/ 654395 w 654505"/>
                <a:gd name="connsiteY10" fmla="*/ 347396 h 734264"/>
                <a:gd name="connsiteX11" fmla="*/ 631548 w 654505"/>
                <a:gd name="connsiteY11" fmla="*/ 191563 h 73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05" h="734264">
                  <a:moveTo>
                    <a:pt x="631548" y="191563"/>
                  </a:moveTo>
                  <a:cubicBezTo>
                    <a:pt x="619679" y="154000"/>
                    <a:pt x="600241" y="119273"/>
                    <a:pt x="574432" y="89515"/>
                  </a:cubicBezTo>
                  <a:cubicBezTo>
                    <a:pt x="547834" y="62909"/>
                    <a:pt x="516309" y="41728"/>
                    <a:pt x="481618" y="27163"/>
                  </a:cubicBezTo>
                  <a:cubicBezTo>
                    <a:pt x="435547" y="8001"/>
                    <a:pt x="385946" y="-1214"/>
                    <a:pt x="336066" y="128"/>
                  </a:cubicBezTo>
                  <a:cubicBezTo>
                    <a:pt x="257010" y="385"/>
                    <a:pt x="180261" y="26792"/>
                    <a:pt x="117786" y="75236"/>
                  </a:cubicBezTo>
                  <a:cubicBezTo>
                    <a:pt x="82819" y="101700"/>
                    <a:pt x="54482" y="140920"/>
                    <a:pt x="32778" y="192896"/>
                  </a:cubicBezTo>
                  <a:cubicBezTo>
                    <a:pt x="9772" y="251516"/>
                    <a:pt x="-1327" y="314135"/>
                    <a:pt x="126" y="377096"/>
                  </a:cubicBezTo>
                  <a:cubicBezTo>
                    <a:pt x="126" y="495203"/>
                    <a:pt x="27764" y="584267"/>
                    <a:pt x="83040" y="644306"/>
                  </a:cubicBezTo>
                  <a:cubicBezTo>
                    <a:pt x="138317" y="704345"/>
                    <a:pt x="215550" y="734331"/>
                    <a:pt x="314743" y="734264"/>
                  </a:cubicBezTo>
                  <a:cubicBezTo>
                    <a:pt x="413935" y="734264"/>
                    <a:pt x="495421" y="701451"/>
                    <a:pt x="559201" y="635834"/>
                  </a:cubicBezTo>
                  <a:cubicBezTo>
                    <a:pt x="622981" y="570216"/>
                    <a:pt x="654712" y="474070"/>
                    <a:pt x="654395" y="347396"/>
                  </a:cubicBezTo>
                  <a:cubicBezTo>
                    <a:pt x="655538" y="294544"/>
                    <a:pt x="647815" y="241864"/>
                    <a:pt x="631548" y="191563"/>
                  </a:cubicBezTo>
                  <a:close/>
                </a:path>
              </a:pathLst>
            </a:custGeom>
            <a:solidFill>
              <a:srgbClr val="3E5060"/>
            </a:solidFill>
            <a:ln w="9508" cap="flat">
              <a:noFill/>
              <a:prstDash val="solid"/>
              <a:miter/>
            </a:ln>
          </p:spPr>
          <p:txBody>
            <a:bodyPr rtlCol="0" anchor="ctr"/>
            <a:lstStyle/>
            <a:p>
              <a:endParaRPr lang="en-US"/>
            </a:p>
          </p:txBody>
        </p:sp>
        <p:sp>
          <p:nvSpPr>
            <p:cNvPr id="4" name="Graphic 2">
              <a:extLst>
                <a:ext uri="{FF2B5EF4-FFF2-40B4-BE49-F238E27FC236}">
                  <a16:creationId xmlns:a16="http://schemas.microsoft.com/office/drawing/2014/main" id="{F73FC9E3-10AF-1649-83A8-3672BC68BF69}"/>
                </a:ext>
              </a:extLst>
            </p:cNvPr>
            <p:cNvSpPr/>
            <p:nvPr/>
          </p:nvSpPr>
          <p:spPr>
            <a:xfrm>
              <a:off x="3844513" y="3712433"/>
              <a:ext cx="211111" cy="381184"/>
            </a:xfrm>
            <a:custGeom>
              <a:avLst/>
              <a:gdLst>
                <a:gd name="connsiteX0" fmla="*/ 101720 w 211111"/>
                <a:gd name="connsiteY0" fmla="*/ 287731 h 381184"/>
                <a:gd name="connsiteX1" fmla="*/ 76303 w 211111"/>
                <a:gd name="connsiteY1" fmla="*/ 287731 h 381184"/>
                <a:gd name="connsiteX2" fmla="*/ 68307 w 211111"/>
                <a:gd name="connsiteY2" fmla="*/ 285636 h 381184"/>
                <a:gd name="connsiteX3" fmla="*/ 66118 w 211111"/>
                <a:gd name="connsiteY3" fmla="*/ 277640 h 381184"/>
                <a:gd name="connsiteX4" fmla="*/ 66118 w 211111"/>
                <a:gd name="connsiteY4" fmla="*/ 186825 h 381184"/>
                <a:gd name="connsiteX5" fmla="*/ 68021 w 211111"/>
                <a:gd name="connsiteY5" fmla="*/ 178638 h 381184"/>
                <a:gd name="connsiteX6" fmla="*/ 75732 w 211111"/>
                <a:gd name="connsiteY6" fmla="*/ 174545 h 381184"/>
                <a:gd name="connsiteX7" fmla="*/ 152458 w 211111"/>
                <a:gd name="connsiteY7" fmla="*/ 97723 h 381184"/>
                <a:gd name="connsiteX8" fmla="*/ 101244 w 211111"/>
                <a:gd name="connsiteY8" fmla="*/ 41654 h 381184"/>
                <a:gd name="connsiteX9" fmla="*/ 49459 w 211111"/>
                <a:gd name="connsiteY9" fmla="*/ 87538 h 381184"/>
                <a:gd name="connsiteX10" fmla="*/ 46317 w 211111"/>
                <a:gd name="connsiteY10" fmla="*/ 95534 h 381184"/>
                <a:gd name="connsiteX11" fmla="*/ 38226 w 211111"/>
                <a:gd name="connsiteY11" fmla="*/ 97723 h 381184"/>
                <a:gd name="connsiteX12" fmla="*/ 9667 w 211111"/>
                <a:gd name="connsiteY12" fmla="*/ 97723 h 381184"/>
                <a:gd name="connsiteX13" fmla="*/ 148 w 211111"/>
                <a:gd name="connsiteY13" fmla="*/ 89727 h 381184"/>
                <a:gd name="connsiteX14" fmla="*/ 30039 w 211111"/>
                <a:gd name="connsiteY14" fmla="*/ 23091 h 381184"/>
                <a:gd name="connsiteX15" fmla="*/ 107241 w 211111"/>
                <a:gd name="connsiteY15" fmla="*/ 150 h 381184"/>
                <a:gd name="connsiteX16" fmla="*/ 182445 w 211111"/>
                <a:gd name="connsiteY16" fmla="*/ 23948 h 381184"/>
                <a:gd name="connsiteX17" fmla="*/ 211003 w 211111"/>
                <a:gd name="connsiteY17" fmla="*/ 94106 h 381184"/>
                <a:gd name="connsiteX18" fmla="*/ 184063 w 211111"/>
                <a:gd name="connsiteY18" fmla="*/ 168833 h 381184"/>
                <a:gd name="connsiteX19" fmla="*/ 112191 w 211111"/>
                <a:gd name="connsiteY19" fmla="*/ 208910 h 381184"/>
                <a:gd name="connsiteX20" fmla="*/ 112191 w 211111"/>
                <a:gd name="connsiteY20" fmla="*/ 277259 h 381184"/>
                <a:gd name="connsiteX21" fmla="*/ 106515 w 211111"/>
                <a:gd name="connsiteY21" fmla="*/ 287350 h 381184"/>
                <a:gd name="connsiteX22" fmla="*/ 102101 w 211111"/>
                <a:gd name="connsiteY22" fmla="*/ 287350 h 381184"/>
                <a:gd name="connsiteX23" fmla="*/ 123900 w 211111"/>
                <a:gd name="connsiteY23" fmla="*/ 347512 h 381184"/>
                <a:gd name="connsiteX24" fmla="*/ 114381 w 211111"/>
                <a:gd name="connsiteY24" fmla="*/ 371597 h 381184"/>
                <a:gd name="connsiteX25" fmla="*/ 88203 w 211111"/>
                <a:gd name="connsiteY25" fmla="*/ 381116 h 381184"/>
                <a:gd name="connsiteX26" fmla="*/ 61548 w 211111"/>
                <a:gd name="connsiteY26" fmla="*/ 371597 h 381184"/>
                <a:gd name="connsiteX27" fmla="*/ 52029 w 211111"/>
                <a:gd name="connsiteY27" fmla="*/ 348084 h 381184"/>
                <a:gd name="connsiteX28" fmla="*/ 62215 w 211111"/>
                <a:gd name="connsiteY28" fmla="*/ 324285 h 381184"/>
                <a:gd name="connsiteX29" fmla="*/ 114286 w 211111"/>
                <a:gd name="connsiteY29" fmla="*/ 323809 h 381184"/>
                <a:gd name="connsiteX30" fmla="*/ 123900 w 211111"/>
                <a:gd name="connsiteY30" fmla="*/ 347512 h 3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111" h="381184">
                  <a:moveTo>
                    <a:pt x="101720" y="287731"/>
                  </a:moveTo>
                  <a:lnTo>
                    <a:pt x="76303" y="287731"/>
                  </a:lnTo>
                  <a:cubicBezTo>
                    <a:pt x="73467" y="288092"/>
                    <a:pt x="70601" y="287340"/>
                    <a:pt x="68307" y="285636"/>
                  </a:cubicBezTo>
                  <a:cubicBezTo>
                    <a:pt x="66548" y="283361"/>
                    <a:pt x="65761" y="280487"/>
                    <a:pt x="66118" y="277640"/>
                  </a:cubicBezTo>
                  <a:lnTo>
                    <a:pt x="66118" y="186825"/>
                  </a:lnTo>
                  <a:cubicBezTo>
                    <a:pt x="65860" y="183960"/>
                    <a:pt x="66527" y="181094"/>
                    <a:pt x="68021" y="178638"/>
                  </a:cubicBezTo>
                  <a:cubicBezTo>
                    <a:pt x="70131" y="176544"/>
                    <a:pt x="72813" y="175116"/>
                    <a:pt x="75732" y="174545"/>
                  </a:cubicBezTo>
                  <a:cubicBezTo>
                    <a:pt x="126883" y="163245"/>
                    <a:pt x="152458" y="137638"/>
                    <a:pt x="152458" y="97723"/>
                  </a:cubicBezTo>
                  <a:cubicBezTo>
                    <a:pt x="152458" y="60284"/>
                    <a:pt x="135387" y="41588"/>
                    <a:pt x="101244" y="41654"/>
                  </a:cubicBezTo>
                  <a:cubicBezTo>
                    <a:pt x="70337" y="41654"/>
                    <a:pt x="53076" y="56952"/>
                    <a:pt x="49459" y="87538"/>
                  </a:cubicBezTo>
                  <a:cubicBezTo>
                    <a:pt x="49205" y="90451"/>
                    <a:pt x="48114" y="93230"/>
                    <a:pt x="46317" y="95534"/>
                  </a:cubicBezTo>
                  <a:cubicBezTo>
                    <a:pt x="43994" y="97267"/>
                    <a:pt x="41102" y="98047"/>
                    <a:pt x="38226" y="97723"/>
                  </a:cubicBezTo>
                  <a:lnTo>
                    <a:pt x="9667" y="97723"/>
                  </a:lnTo>
                  <a:cubicBezTo>
                    <a:pt x="3289" y="97723"/>
                    <a:pt x="148" y="95058"/>
                    <a:pt x="148" y="89727"/>
                  </a:cubicBezTo>
                  <a:cubicBezTo>
                    <a:pt x="-1434" y="63958"/>
                    <a:pt x="9739" y="39046"/>
                    <a:pt x="30039" y="23091"/>
                  </a:cubicBezTo>
                  <a:cubicBezTo>
                    <a:pt x="52495" y="7051"/>
                    <a:pt x="79669" y="-1021"/>
                    <a:pt x="107241" y="150"/>
                  </a:cubicBezTo>
                  <a:cubicBezTo>
                    <a:pt x="134359" y="-1250"/>
                    <a:pt x="161070" y="7203"/>
                    <a:pt x="182445" y="23948"/>
                  </a:cubicBezTo>
                  <a:cubicBezTo>
                    <a:pt x="201483" y="39750"/>
                    <a:pt x="211003" y="63140"/>
                    <a:pt x="211003" y="94106"/>
                  </a:cubicBezTo>
                  <a:cubicBezTo>
                    <a:pt x="212259" y="121598"/>
                    <a:pt x="202572" y="148471"/>
                    <a:pt x="184063" y="168833"/>
                  </a:cubicBezTo>
                  <a:cubicBezTo>
                    <a:pt x="164375" y="188719"/>
                    <a:pt x="139455" y="202608"/>
                    <a:pt x="112191" y="208910"/>
                  </a:cubicBezTo>
                  <a:lnTo>
                    <a:pt x="112191" y="277259"/>
                  </a:lnTo>
                  <a:cubicBezTo>
                    <a:pt x="113410" y="281610"/>
                    <a:pt x="110869" y="286131"/>
                    <a:pt x="106515" y="287350"/>
                  </a:cubicBezTo>
                  <a:cubicBezTo>
                    <a:pt x="105071" y="287750"/>
                    <a:pt x="103544" y="287750"/>
                    <a:pt x="102101" y="287350"/>
                  </a:cubicBezTo>
                  <a:close/>
                  <a:moveTo>
                    <a:pt x="123900" y="347512"/>
                  </a:moveTo>
                  <a:cubicBezTo>
                    <a:pt x="124083" y="356489"/>
                    <a:pt x="120653" y="365171"/>
                    <a:pt x="114381" y="371597"/>
                  </a:cubicBezTo>
                  <a:cubicBezTo>
                    <a:pt x="107358" y="378270"/>
                    <a:pt x="97872" y="381725"/>
                    <a:pt x="88203" y="381116"/>
                  </a:cubicBezTo>
                  <a:cubicBezTo>
                    <a:pt x="78414" y="381554"/>
                    <a:pt x="68844" y="378136"/>
                    <a:pt x="61548" y="371597"/>
                  </a:cubicBezTo>
                  <a:cubicBezTo>
                    <a:pt x="55191" y="365457"/>
                    <a:pt x="51732" y="356918"/>
                    <a:pt x="52029" y="348084"/>
                  </a:cubicBezTo>
                  <a:cubicBezTo>
                    <a:pt x="51858" y="339059"/>
                    <a:pt x="55567" y="330397"/>
                    <a:pt x="62215" y="324285"/>
                  </a:cubicBezTo>
                  <a:cubicBezTo>
                    <a:pt x="77207" y="311643"/>
                    <a:pt x="99065" y="311443"/>
                    <a:pt x="114286" y="323809"/>
                  </a:cubicBezTo>
                  <a:cubicBezTo>
                    <a:pt x="120846" y="329892"/>
                    <a:pt x="124369" y="338574"/>
                    <a:pt x="123900" y="347512"/>
                  </a:cubicBezTo>
                  <a:close/>
                </a:path>
              </a:pathLst>
            </a:custGeom>
            <a:solidFill>
              <a:srgbClr val="FFFFFF"/>
            </a:solidFill>
            <a:ln w="9508" cap="flat">
              <a:noFill/>
              <a:prstDash val="solid"/>
              <a:miter/>
            </a:ln>
          </p:spPr>
          <p:txBody>
            <a:bodyPr rtlCol="0" anchor="ctr"/>
            <a:lstStyle/>
            <a:p>
              <a:endParaRPr lang="en-US"/>
            </a:p>
          </p:txBody>
        </p:sp>
        <p:sp>
          <p:nvSpPr>
            <p:cNvPr id="5" name="Graphic 2">
              <a:extLst>
                <a:ext uri="{FF2B5EF4-FFF2-40B4-BE49-F238E27FC236}">
                  <a16:creationId xmlns:a16="http://schemas.microsoft.com/office/drawing/2014/main" id="{0A497A77-2D6C-134F-BC00-FE2A605E76A4}"/>
                </a:ext>
              </a:extLst>
            </p:cNvPr>
            <p:cNvSpPr/>
            <p:nvPr/>
          </p:nvSpPr>
          <p:spPr>
            <a:xfrm>
              <a:off x="3736166" y="3843873"/>
              <a:ext cx="108600" cy="196588"/>
            </a:xfrm>
            <a:custGeom>
              <a:avLst/>
              <a:gdLst>
                <a:gd name="connsiteX0" fmla="*/ 52521 w 108600"/>
                <a:gd name="connsiteY0" fmla="*/ 148199 h 196588"/>
                <a:gd name="connsiteX1" fmla="*/ 39289 w 108600"/>
                <a:gd name="connsiteY1" fmla="*/ 148199 h 196588"/>
                <a:gd name="connsiteX2" fmla="*/ 34053 w 108600"/>
                <a:gd name="connsiteY2" fmla="*/ 145153 h 196588"/>
                <a:gd name="connsiteX3" fmla="*/ 34053 w 108600"/>
                <a:gd name="connsiteY3" fmla="*/ 142964 h 196588"/>
                <a:gd name="connsiteX4" fmla="*/ 34053 w 108600"/>
                <a:gd name="connsiteY4" fmla="*/ 96033 h 196588"/>
                <a:gd name="connsiteX5" fmla="*/ 35005 w 108600"/>
                <a:gd name="connsiteY5" fmla="*/ 91749 h 196588"/>
                <a:gd name="connsiteX6" fmla="*/ 39003 w 108600"/>
                <a:gd name="connsiteY6" fmla="*/ 89655 h 196588"/>
                <a:gd name="connsiteX7" fmla="*/ 78794 w 108600"/>
                <a:gd name="connsiteY7" fmla="*/ 49864 h 196588"/>
                <a:gd name="connsiteX8" fmla="*/ 52331 w 108600"/>
                <a:gd name="connsiteY8" fmla="*/ 21306 h 196588"/>
                <a:gd name="connsiteX9" fmla="*/ 25644 w 108600"/>
                <a:gd name="connsiteY9" fmla="*/ 42467 h 196588"/>
                <a:gd name="connsiteX10" fmla="*/ 25486 w 108600"/>
                <a:gd name="connsiteY10" fmla="*/ 45009 h 196588"/>
                <a:gd name="connsiteX11" fmla="*/ 23868 w 108600"/>
                <a:gd name="connsiteY11" fmla="*/ 49198 h 196588"/>
                <a:gd name="connsiteX12" fmla="*/ 19679 w 108600"/>
                <a:gd name="connsiteY12" fmla="*/ 50245 h 196588"/>
                <a:gd name="connsiteX13" fmla="*/ 5114 w 108600"/>
                <a:gd name="connsiteY13" fmla="*/ 50245 h 196588"/>
                <a:gd name="connsiteX14" fmla="*/ 69 w 108600"/>
                <a:gd name="connsiteY14" fmla="*/ 46151 h 196588"/>
                <a:gd name="connsiteX15" fmla="*/ 15586 w 108600"/>
                <a:gd name="connsiteY15" fmla="*/ 11881 h 196588"/>
                <a:gd name="connsiteX16" fmla="*/ 55472 w 108600"/>
                <a:gd name="connsiteY16" fmla="*/ 77 h 196588"/>
                <a:gd name="connsiteX17" fmla="*/ 94406 w 108600"/>
                <a:gd name="connsiteY17" fmla="*/ 12358 h 196588"/>
                <a:gd name="connsiteX18" fmla="*/ 108495 w 108600"/>
                <a:gd name="connsiteY18" fmla="*/ 48246 h 196588"/>
                <a:gd name="connsiteX19" fmla="*/ 94597 w 108600"/>
                <a:gd name="connsiteY19" fmla="*/ 86894 h 196588"/>
                <a:gd name="connsiteX20" fmla="*/ 57471 w 108600"/>
                <a:gd name="connsiteY20" fmla="*/ 107647 h 196588"/>
                <a:gd name="connsiteX21" fmla="*/ 57471 w 108600"/>
                <a:gd name="connsiteY21" fmla="*/ 142964 h 196588"/>
                <a:gd name="connsiteX22" fmla="*/ 56329 w 108600"/>
                <a:gd name="connsiteY22" fmla="*/ 147057 h 196588"/>
                <a:gd name="connsiteX23" fmla="*/ 52521 w 108600"/>
                <a:gd name="connsiteY23" fmla="*/ 148199 h 196588"/>
                <a:gd name="connsiteX24" fmla="*/ 64135 w 108600"/>
                <a:gd name="connsiteY24" fmla="*/ 179137 h 196588"/>
                <a:gd name="connsiteX25" fmla="*/ 59375 w 108600"/>
                <a:gd name="connsiteY25" fmla="*/ 191513 h 196588"/>
                <a:gd name="connsiteX26" fmla="*/ 45762 w 108600"/>
                <a:gd name="connsiteY26" fmla="*/ 196558 h 196588"/>
                <a:gd name="connsiteX27" fmla="*/ 31959 w 108600"/>
                <a:gd name="connsiteY27" fmla="*/ 191703 h 196588"/>
                <a:gd name="connsiteX28" fmla="*/ 26914 w 108600"/>
                <a:gd name="connsiteY28" fmla="*/ 179518 h 196588"/>
                <a:gd name="connsiteX29" fmla="*/ 32149 w 108600"/>
                <a:gd name="connsiteY29" fmla="*/ 167238 h 196588"/>
                <a:gd name="connsiteX30" fmla="*/ 45667 w 108600"/>
                <a:gd name="connsiteY30" fmla="*/ 162288 h 196588"/>
                <a:gd name="connsiteX31" fmla="*/ 59089 w 108600"/>
                <a:gd name="connsiteY31" fmla="*/ 166953 h 196588"/>
                <a:gd name="connsiteX32" fmla="*/ 64135 w 108600"/>
                <a:gd name="connsiteY32" fmla="*/ 179137 h 19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600" h="196588">
                  <a:moveTo>
                    <a:pt x="52521" y="148199"/>
                  </a:moveTo>
                  <a:lnTo>
                    <a:pt x="39289" y="148199"/>
                  </a:lnTo>
                  <a:cubicBezTo>
                    <a:pt x="37001" y="148799"/>
                    <a:pt x="34658" y="147438"/>
                    <a:pt x="34053" y="145153"/>
                  </a:cubicBezTo>
                  <a:cubicBezTo>
                    <a:pt x="33864" y="144439"/>
                    <a:pt x="33864" y="143678"/>
                    <a:pt x="34053" y="142964"/>
                  </a:cubicBezTo>
                  <a:lnTo>
                    <a:pt x="34053" y="96033"/>
                  </a:lnTo>
                  <a:cubicBezTo>
                    <a:pt x="33913" y="94539"/>
                    <a:pt x="34247" y="93044"/>
                    <a:pt x="35005" y="91749"/>
                  </a:cubicBezTo>
                  <a:cubicBezTo>
                    <a:pt x="36099" y="90664"/>
                    <a:pt x="37492" y="89941"/>
                    <a:pt x="39003" y="89655"/>
                  </a:cubicBezTo>
                  <a:cubicBezTo>
                    <a:pt x="65594" y="83753"/>
                    <a:pt x="78858" y="70493"/>
                    <a:pt x="78794" y="49864"/>
                  </a:cubicBezTo>
                  <a:cubicBezTo>
                    <a:pt x="78794" y="30825"/>
                    <a:pt x="69941" y="21306"/>
                    <a:pt x="52331" y="21306"/>
                  </a:cubicBezTo>
                  <a:cubicBezTo>
                    <a:pt x="39117" y="19783"/>
                    <a:pt x="27169" y="29254"/>
                    <a:pt x="25644" y="42467"/>
                  </a:cubicBezTo>
                  <a:cubicBezTo>
                    <a:pt x="25547" y="43315"/>
                    <a:pt x="25493" y="44162"/>
                    <a:pt x="25486" y="45009"/>
                  </a:cubicBezTo>
                  <a:cubicBezTo>
                    <a:pt x="25315" y="46523"/>
                    <a:pt x="24758" y="47960"/>
                    <a:pt x="23868" y="49198"/>
                  </a:cubicBezTo>
                  <a:cubicBezTo>
                    <a:pt x="22658" y="50074"/>
                    <a:pt x="21158" y="50445"/>
                    <a:pt x="19679" y="50245"/>
                  </a:cubicBezTo>
                  <a:lnTo>
                    <a:pt x="5114" y="50245"/>
                  </a:lnTo>
                  <a:cubicBezTo>
                    <a:pt x="1783" y="50245"/>
                    <a:pt x="69" y="48912"/>
                    <a:pt x="69" y="46151"/>
                  </a:cubicBezTo>
                  <a:cubicBezTo>
                    <a:pt x="-707" y="32872"/>
                    <a:pt x="5094" y="20059"/>
                    <a:pt x="15586" y="11881"/>
                  </a:cubicBezTo>
                  <a:cubicBezTo>
                    <a:pt x="27185" y="3590"/>
                    <a:pt x="41230" y="-560"/>
                    <a:pt x="55472" y="77"/>
                  </a:cubicBezTo>
                  <a:cubicBezTo>
                    <a:pt x="69505" y="-646"/>
                    <a:pt x="83330" y="3714"/>
                    <a:pt x="94406" y="12358"/>
                  </a:cubicBezTo>
                  <a:cubicBezTo>
                    <a:pt x="104246" y="21601"/>
                    <a:pt x="109416" y="34776"/>
                    <a:pt x="108495" y="48246"/>
                  </a:cubicBezTo>
                  <a:cubicBezTo>
                    <a:pt x="109147" y="62458"/>
                    <a:pt x="104150" y="76356"/>
                    <a:pt x="94597" y="86894"/>
                  </a:cubicBezTo>
                  <a:cubicBezTo>
                    <a:pt x="84412" y="97156"/>
                    <a:pt x="71547" y="104344"/>
                    <a:pt x="57471" y="107647"/>
                  </a:cubicBezTo>
                  <a:lnTo>
                    <a:pt x="57471" y="142964"/>
                  </a:lnTo>
                  <a:cubicBezTo>
                    <a:pt x="57652" y="144430"/>
                    <a:pt x="57241" y="145896"/>
                    <a:pt x="56329" y="147057"/>
                  </a:cubicBezTo>
                  <a:cubicBezTo>
                    <a:pt x="55233" y="147876"/>
                    <a:pt x="53885" y="148275"/>
                    <a:pt x="52521" y="148199"/>
                  </a:cubicBezTo>
                  <a:close/>
                  <a:moveTo>
                    <a:pt x="64135" y="179137"/>
                  </a:moveTo>
                  <a:cubicBezTo>
                    <a:pt x="64273" y="183735"/>
                    <a:pt x="62558" y="188191"/>
                    <a:pt x="59375" y="191513"/>
                  </a:cubicBezTo>
                  <a:cubicBezTo>
                    <a:pt x="55735" y="195016"/>
                    <a:pt x="50804" y="196844"/>
                    <a:pt x="45762" y="196558"/>
                  </a:cubicBezTo>
                  <a:cubicBezTo>
                    <a:pt x="40698" y="196844"/>
                    <a:pt x="35730" y="195092"/>
                    <a:pt x="31959" y="191703"/>
                  </a:cubicBezTo>
                  <a:cubicBezTo>
                    <a:pt x="28643" y="188523"/>
                    <a:pt x="26813" y="184107"/>
                    <a:pt x="26914" y="179518"/>
                  </a:cubicBezTo>
                  <a:cubicBezTo>
                    <a:pt x="26811" y="174863"/>
                    <a:pt x="28719" y="170389"/>
                    <a:pt x="32149" y="167238"/>
                  </a:cubicBezTo>
                  <a:cubicBezTo>
                    <a:pt x="35833" y="163878"/>
                    <a:pt x="40687" y="162107"/>
                    <a:pt x="45667" y="162288"/>
                  </a:cubicBezTo>
                  <a:cubicBezTo>
                    <a:pt x="50575" y="162050"/>
                    <a:pt x="55384" y="163726"/>
                    <a:pt x="59089" y="166953"/>
                  </a:cubicBezTo>
                  <a:cubicBezTo>
                    <a:pt x="62435" y="170103"/>
                    <a:pt x="64272" y="174540"/>
                    <a:pt x="64135" y="179137"/>
                  </a:cubicBezTo>
                  <a:close/>
                </a:path>
              </a:pathLst>
            </a:custGeom>
            <a:solidFill>
              <a:srgbClr val="FFFFFF"/>
            </a:solidFill>
            <a:ln w="9508"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4151537E-EBA7-0747-9B9C-D9F5649CCA9F}"/>
                </a:ext>
              </a:extLst>
            </p:cNvPr>
            <p:cNvSpPr/>
            <p:nvPr/>
          </p:nvSpPr>
          <p:spPr>
            <a:xfrm>
              <a:off x="4075439" y="3857676"/>
              <a:ext cx="108981" cy="196587"/>
            </a:xfrm>
            <a:custGeom>
              <a:avLst/>
              <a:gdLst>
                <a:gd name="connsiteX0" fmla="*/ 52520 w 108981"/>
                <a:gd name="connsiteY0" fmla="*/ 148199 h 196587"/>
                <a:gd name="connsiteX1" fmla="*/ 39288 w 108981"/>
                <a:gd name="connsiteY1" fmla="*/ 148199 h 196587"/>
                <a:gd name="connsiteX2" fmla="*/ 35099 w 108981"/>
                <a:gd name="connsiteY2" fmla="*/ 147057 h 196587"/>
                <a:gd name="connsiteX3" fmla="*/ 34052 w 108981"/>
                <a:gd name="connsiteY3" fmla="*/ 142964 h 196587"/>
                <a:gd name="connsiteX4" fmla="*/ 34052 w 108981"/>
                <a:gd name="connsiteY4" fmla="*/ 96033 h 196587"/>
                <a:gd name="connsiteX5" fmla="*/ 35004 w 108981"/>
                <a:gd name="connsiteY5" fmla="*/ 91749 h 196587"/>
                <a:gd name="connsiteX6" fmla="*/ 39002 w 108981"/>
                <a:gd name="connsiteY6" fmla="*/ 89655 h 196587"/>
                <a:gd name="connsiteX7" fmla="*/ 78793 w 108981"/>
                <a:gd name="connsiteY7" fmla="*/ 49864 h 196587"/>
                <a:gd name="connsiteX8" fmla="*/ 52234 w 108981"/>
                <a:gd name="connsiteY8" fmla="*/ 21306 h 196587"/>
                <a:gd name="connsiteX9" fmla="*/ 25643 w 108981"/>
                <a:gd name="connsiteY9" fmla="*/ 42372 h 196587"/>
                <a:gd name="connsiteX10" fmla="*/ 25485 w 108981"/>
                <a:gd name="connsiteY10" fmla="*/ 45009 h 196587"/>
                <a:gd name="connsiteX11" fmla="*/ 23866 w 108981"/>
                <a:gd name="connsiteY11" fmla="*/ 49198 h 196587"/>
                <a:gd name="connsiteX12" fmla="*/ 19678 w 108981"/>
                <a:gd name="connsiteY12" fmla="*/ 50245 h 196587"/>
                <a:gd name="connsiteX13" fmla="*/ 5018 w 108981"/>
                <a:gd name="connsiteY13" fmla="*/ 50245 h 196587"/>
                <a:gd name="connsiteX14" fmla="*/ 68 w 108981"/>
                <a:gd name="connsiteY14" fmla="*/ 46151 h 196587"/>
                <a:gd name="connsiteX15" fmla="*/ 15489 w 108981"/>
                <a:gd name="connsiteY15" fmla="*/ 11882 h 196587"/>
                <a:gd name="connsiteX16" fmla="*/ 55471 w 108981"/>
                <a:gd name="connsiteY16" fmla="*/ 78 h 196587"/>
                <a:gd name="connsiteX17" fmla="*/ 94405 w 108981"/>
                <a:gd name="connsiteY17" fmla="*/ 12357 h 196587"/>
                <a:gd name="connsiteX18" fmla="*/ 108874 w 108981"/>
                <a:gd name="connsiteY18" fmla="*/ 48627 h 196587"/>
                <a:gd name="connsiteX19" fmla="*/ 94881 w 108981"/>
                <a:gd name="connsiteY19" fmla="*/ 87275 h 196587"/>
                <a:gd name="connsiteX20" fmla="*/ 57755 w 108981"/>
                <a:gd name="connsiteY20" fmla="*/ 108028 h 196587"/>
                <a:gd name="connsiteX21" fmla="*/ 57755 w 108981"/>
                <a:gd name="connsiteY21" fmla="*/ 143344 h 196587"/>
                <a:gd name="connsiteX22" fmla="*/ 56708 w 108981"/>
                <a:gd name="connsiteY22" fmla="*/ 147438 h 196587"/>
                <a:gd name="connsiteX23" fmla="*/ 52520 w 108981"/>
                <a:gd name="connsiteY23" fmla="*/ 148199 h 196587"/>
                <a:gd name="connsiteX24" fmla="*/ 64324 w 108981"/>
                <a:gd name="connsiteY24" fmla="*/ 179137 h 196587"/>
                <a:gd name="connsiteX25" fmla="*/ 59469 w 108981"/>
                <a:gd name="connsiteY25" fmla="*/ 191513 h 196587"/>
                <a:gd name="connsiteX26" fmla="*/ 45951 w 108981"/>
                <a:gd name="connsiteY26" fmla="*/ 196558 h 196587"/>
                <a:gd name="connsiteX27" fmla="*/ 32148 w 108981"/>
                <a:gd name="connsiteY27" fmla="*/ 191703 h 196587"/>
                <a:gd name="connsiteX28" fmla="*/ 27008 w 108981"/>
                <a:gd name="connsiteY28" fmla="*/ 179518 h 196587"/>
                <a:gd name="connsiteX29" fmla="*/ 32243 w 108981"/>
                <a:gd name="connsiteY29" fmla="*/ 167238 h 196587"/>
                <a:gd name="connsiteX30" fmla="*/ 45856 w 108981"/>
                <a:gd name="connsiteY30" fmla="*/ 162288 h 196587"/>
                <a:gd name="connsiteX31" fmla="*/ 59183 w 108981"/>
                <a:gd name="connsiteY31" fmla="*/ 166953 h 196587"/>
                <a:gd name="connsiteX32" fmla="*/ 64324 w 108981"/>
                <a:gd name="connsiteY32" fmla="*/ 179137 h 1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1" h="196587">
                  <a:moveTo>
                    <a:pt x="52520" y="148199"/>
                  </a:moveTo>
                  <a:lnTo>
                    <a:pt x="39288" y="148199"/>
                  </a:lnTo>
                  <a:cubicBezTo>
                    <a:pt x="37798" y="148352"/>
                    <a:pt x="36303" y="147952"/>
                    <a:pt x="35099" y="147057"/>
                  </a:cubicBezTo>
                  <a:cubicBezTo>
                    <a:pt x="34273" y="145858"/>
                    <a:pt x="33902" y="144411"/>
                    <a:pt x="34052" y="142964"/>
                  </a:cubicBezTo>
                  <a:lnTo>
                    <a:pt x="34052" y="96033"/>
                  </a:lnTo>
                  <a:cubicBezTo>
                    <a:pt x="33912" y="94539"/>
                    <a:pt x="34245" y="93044"/>
                    <a:pt x="35004" y="91749"/>
                  </a:cubicBezTo>
                  <a:cubicBezTo>
                    <a:pt x="36098" y="90664"/>
                    <a:pt x="37490" y="89941"/>
                    <a:pt x="39002" y="89655"/>
                  </a:cubicBezTo>
                  <a:cubicBezTo>
                    <a:pt x="65466" y="83753"/>
                    <a:pt x="78793" y="70616"/>
                    <a:pt x="78793" y="49864"/>
                  </a:cubicBezTo>
                  <a:cubicBezTo>
                    <a:pt x="78793" y="29112"/>
                    <a:pt x="69940" y="21306"/>
                    <a:pt x="52234" y="21306"/>
                  </a:cubicBezTo>
                  <a:cubicBezTo>
                    <a:pt x="39074" y="19782"/>
                    <a:pt x="27169" y="29216"/>
                    <a:pt x="25643" y="42372"/>
                  </a:cubicBezTo>
                  <a:cubicBezTo>
                    <a:pt x="25543" y="43248"/>
                    <a:pt x="25489" y="44133"/>
                    <a:pt x="25485" y="45009"/>
                  </a:cubicBezTo>
                  <a:cubicBezTo>
                    <a:pt x="25314" y="46523"/>
                    <a:pt x="24756" y="47960"/>
                    <a:pt x="23866" y="49198"/>
                  </a:cubicBezTo>
                  <a:cubicBezTo>
                    <a:pt x="22649" y="50054"/>
                    <a:pt x="21155" y="50426"/>
                    <a:pt x="19678" y="50245"/>
                  </a:cubicBezTo>
                  <a:lnTo>
                    <a:pt x="5018" y="50245"/>
                  </a:lnTo>
                  <a:cubicBezTo>
                    <a:pt x="1686" y="50245"/>
                    <a:pt x="68" y="48912"/>
                    <a:pt x="68" y="46151"/>
                  </a:cubicBezTo>
                  <a:cubicBezTo>
                    <a:pt x="-698" y="32891"/>
                    <a:pt x="5060" y="20097"/>
                    <a:pt x="15489" y="11882"/>
                  </a:cubicBezTo>
                  <a:cubicBezTo>
                    <a:pt x="27131" y="3609"/>
                    <a:pt x="41201" y="-551"/>
                    <a:pt x="55471" y="78"/>
                  </a:cubicBezTo>
                  <a:cubicBezTo>
                    <a:pt x="69504" y="-646"/>
                    <a:pt x="83329" y="3714"/>
                    <a:pt x="94405" y="12357"/>
                  </a:cubicBezTo>
                  <a:cubicBezTo>
                    <a:pt x="104492" y="21620"/>
                    <a:pt x="109817" y="34966"/>
                    <a:pt x="108874" y="48627"/>
                  </a:cubicBezTo>
                  <a:cubicBezTo>
                    <a:pt x="109543" y="62858"/>
                    <a:pt x="104506" y="76766"/>
                    <a:pt x="94881" y="87275"/>
                  </a:cubicBezTo>
                  <a:cubicBezTo>
                    <a:pt x="84728" y="97575"/>
                    <a:pt x="71850" y="104772"/>
                    <a:pt x="57755" y="108028"/>
                  </a:cubicBezTo>
                  <a:lnTo>
                    <a:pt x="57755" y="143344"/>
                  </a:lnTo>
                  <a:cubicBezTo>
                    <a:pt x="57906" y="144791"/>
                    <a:pt x="57534" y="146238"/>
                    <a:pt x="56708" y="147438"/>
                  </a:cubicBezTo>
                  <a:cubicBezTo>
                    <a:pt x="55452" y="148199"/>
                    <a:pt x="53962" y="148466"/>
                    <a:pt x="52520" y="148199"/>
                  </a:cubicBezTo>
                  <a:close/>
                  <a:moveTo>
                    <a:pt x="64324" y="179137"/>
                  </a:moveTo>
                  <a:cubicBezTo>
                    <a:pt x="64470" y="183754"/>
                    <a:pt x="62715" y="188228"/>
                    <a:pt x="59469" y="191513"/>
                  </a:cubicBezTo>
                  <a:cubicBezTo>
                    <a:pt x="55864" y="195006"/>
                    <a:pt x="50963" y="196834"/>
                    <a:pt x="45951" y="196558"/>
                  </a:cubicBezTo>
                  <a:cubicBezTo>
                    <a:pt x="40887" y="196843"/>
                    <a:pt x="35919" y="195092"/>
                    <a:pt x="32148" y="191703"/>
                  </a:cubicBezTo>
                  <a:cubicBezTo>
                    <a:pt x="28757" y="188571"/>
                    <a:pt x="26883" y="184135"/>
                    <a:pt x="27008" y="179518"/>
                  </a:cubicBezTo>
                  <a:cubicBezTo>
                    <a:pt x="26953" y="174873"/>
                    <a:pt x="28853" y="170418"/>
                    <a:pt x="32243" y="167238"/>
                  </a:cubicBezTo>
                  <a:cubicBezTo>
                    <a:pt x="35951" y="163859"/>
                    <a:pt x="40843" y="162079"/>
                    <a:pt x="45856" y="162288"/>
                  </a:cubicBezTo>
                  <a:cubicBezTo>
                    <a:pt x="50732" y="162079"/>
                    <a:pt x="55503" y="163745"/>
                    <a:pt x="59183" y="166953"/>
                  </a:cubicBezTo>
                  <a:cubicBezTo>
                    <a:pt x="62596" y="170065"/>
                    <a:pt x="64474" y="174520"/>
                    <a:pt x="64324" y="179137"/>
                  </a:cubicBezTo>
                  <a:close/>
                </a:path>
              </a:pathLst>
            </a:custGeom>
            <a:solidFill>
              <a:srgbClr val="FFFFFF"/>
            </a:solidFill>
            <a:ln w="9508"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6AB27C7-2B3A-AD40-8A94-820A173E099A}"/>
              </a:ext>
            </a:extLst>
          </p:cNvPr>
          <p:cNvGrpSpPr/>
          <p:nvPr/>
        </p:nvGrpSpPr>
        <p:grpSpPr>
          <a:xfrm>
            <a:off x="7979441" y="3485419"/>
            <a:ext cx="1185703" cy="1330397"/>
            <a:chOff x="6996311" y="4681388"/>
            <a:chExt cx="654617" cy="734501"/>
          </a:xfrm>
        </p:grpSpPr>
        <p:sp>
          <p:nvSpPr>
            <p:cNvPr id="8" name="Graphic 2">
              <a:extLst>
                <a:ext uri="{FF2B5EF4-FFF2-40B4-BE49-F238E27FC236}">
                  <a16:creationId xmlns:a16="http://schemas.microsoft.com/office/drawing/2014/main" id="{FE959E92-BEA6-F145-9D5D-92A386E5A546}"/>
                </a:ext>
              </a:extLst>
            </p:cNvPr>
            <p:cNvSpPr/>
            <p:nvPr/>
          </p:nvSpPr>
          <p:spPr>
            <a:xfrm>
              <a:off x="6996311" y="4681388"/>
              <a:ext cx="654617" cy="734501"/>
            </a:xfrm>
            <a:custGeom>
              <a:avLst/>
              <a:gdLst>
                <a:gd name="connsiteX0" fmla="*/ 631550 w 654617"/>
                <a:gd name="connsiteY0" fmla="*/ 191229 h 734501"/>
                <a:gd name="connsiteX1" fmla="*/ 482000 w 654617"/>
                <a:gd name="connsiteY1" fmla="*/ 26829 h 734501"/>
                <a:gd name="connsiteX2" fmla="*/ 117788 w 654617"/>
                <a:gd name="connsiteY2" fmla="*/ 75568 h 734501"/>
                <a:gd name="connsiteX3" fmla="*/ 32780 w 654617"/>
                <a:gd name="connsiteY3" fmla="*/ 193133 h 734501"/>
                <a:gd name="connsiteX4" fmla="*/ 128 w 654617"/>
                <a:gd name="connsiteY4" fmla="*/ 377428 h 734501"/>
                <a:gd name="connsiteX5" fmla="*/ 83042 w 654617"/>
                <a:gd name="connsiteY5" fmla="*/ 644543 h 734501"/>
                <a:gd name="connsiteX6" fmla="*/ 314745 w 654617"/>
                <a:gd name="connsiteY6" fmla="*/ 734501 h 734501"/>
                <a:gd name="connsiteX7" fmla="*/ 559298 w 654617"/>
                <a:gd name="connsiteY7" fmla="*/ 636071 h 734501"/>
                <a:gd name="connsiteX8" fmla="*/ 654492 w 654617"/>
                <a:gd name="connsiteY8" fmla="*/ 347633 h 734501"/>
                <a:gd name="connsiteX9" fmla="*/ 631550 w 654617"/>
                <a:gd name="connsiteY9" fmla="*/ 191229 h 73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17" h="734501">
                  <a:moveTo>
                    <a:pt x="631550" y="191229"/>
                  </a:moveTo>
                  <a:cubicBezTo>
                    <a:pt x="610931" y="115626"/>
                    <a:pt x="555319" y="54492"/>
                    <a:pt x="482000" y="26829"/>
                  </a:cubicBezTo>
                  <a:cubicBezTo>
                    <a:pt x="360447" y="-21910"/>
                    <a:pt x="222245" y="-3414"/>
                    <a:pt x="117788" y="75568"/>
                  </a:cubicBezTo>
                  <a:cubicBezTo>
                    <a:pt x="82824" y="102032"/>
                    <a:pt x="54484" y="141224"/>
                    <a:pt x="32780" y="193133"/>
                  </a:cubicBezTo>
                  <a:cubicBezTo>
                    <a:pt x="9762" y="251791"/>
                    <a:pt x="-1338" y="314438"/>
                    <a:pt x="128" y="377428"/>
                  </a:cubicBezTo>
                  <a:cubicBezTo>
                    <a:pt x="128" y="495469"/>
                    <a:pt x="27763" y="584504"/>
                    <a:pt x="83042" y="644543"/>
                  </a:cubicBezTo>
                  <a:cubicBezTo>
                    <a:pt x="138322" y="704582"/>
                    <a:pt x="215552" y="734568"/>
                    <a:pt x="314745" y="734501"/>
                  </a:cubicBezTo>
                  <a:cubicBezTo>
                    <a:pt x="414003" y="734501"/>
                    <a:pt x="495518" y="701688"/>
                    <a:pt x="559298" y="636071"/>
                  </a:cubicBezTo>
                  <a:cubicBezTo>
                    <a:pt x="623078" y="570453"/>
                    <a:pt x="654806" y="474307"/>
                    <a:pt x="654492" y="347633"/>
                  </a:cubicBezTo>
                  <a:cubicBezTo>
                    <a:pt x="655720" y="294581"/>
                    <a:pt x="647962" y="241701"/>
                    <a:pt x="631550" y="191229"/>
                  </a:cubicBezTo>
                  <a:close/>
                </a:path>
              </a:pathLst>
            </a:custGeom>
            <a:solidFill>
              <a:srgbClr val="8A888B"/>
            </a:solidFill>
            <a:ln w="9508" cap="flat">
              <a:noFill/>
              <a:prstDash val="solid"/>
              <a:miter/>
            </a:ln>
          </p:spPr>
          <p:txBody>
            <a:bodyPr rtlCol="0" anchor="ctr"/>
            <a:lstStyle/>
            <a:p>
              <a:endParaRPr lang="en-US"/>
            </a:p>
          </p:txBody>
        </p:sp>
        <p:sp>
          <p:nvSpPr>
            <p:cNvPr id="9" name="Graphic 2">
              <a:extLst>
                <a:ext uri="{FF2B5EF4-FFF2-40B4-BE49-F238E27FC236}">
                  <a16:creationId xmlns:a16="http://schemas.microsoft.com/office/drawing/2014/main" id="{56EFF470-E938-4E4E-942B-426AE1E41604}"/>
                </a:ext>
              </a:extLst>
            </p:cNvPr>
            <p:cNvSpPr/>
            <p:nvPr/>
          </p:nvSpPr>
          <p:spPr>
            <a:xfrm>
              <a:off x="7233568" y="4990657"/>
              <a:ext cx="292721" cy="291674"/>
            </a:xfrm>
            <a:custGeom>
              <a:avLst/>
              <a:gdLst>
                <a:gd name="connsiteX0" fmla="*/ 0 w 292721"/>
                <a:gd name="connsiteY0" fmla="*/ 145837 h 291674"/>
                <a:gd name="connsiteX1" fmla="*/ 0 w 292721"/>
                <a:gd name="connsiteY1" fmla="*/ 162401 h 291674"/>
                <a:gd name="connsiteX2" fmla="*/ 60924 w 292721"/>
                <a:gd name="connsiteY2" fmla="*/ 230370 h 291674"/>
                <a:gd name="connsiteX3" fmla="*/ 240650 w 292721"/>
                <a:gd name="connsiteY3" fmla="*/ 230370 h 291674"/>
                <a:gd name="connsiteX4" fmla="*/ 292722 w 292721"/>
                <a:gd name="connsiteY4" fmla="*/ 291675 h 291674"/>
                <a:gd name="connsiteX5" fmla="*/ 292722 w 292721"/>
                <a:gd name="connsiteY5" fmla="*/ 67969 h 291674"/>
                <a:gd name="connsiteX6" fmla="*/ 231797 w 292721"/>
                <a:gd name="connsiteY6" fmla="*/ 0 h 291674"/>
                <a:gd name="connsiteX7" fmla="*/ 191626 w 292721"/>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21" h="291674">
                  <a:moveTo>
                    <a:pt x="0" y="145837"/>
                  </a:moveTo>
                  <a:lnTo>
                    <a:pt x="0" y="162401"/>
                  </a:lnTo>
                  <a:cubicBezTo>
                    <a:pt x="0" y="199907"/>
                    <a:pt x="27321" y="230370"/>
                    <a:pt x="60924" y="230370"/>
                  </a:cubicBezTo>
                  <a:lnTo>
                    <a:pt x="240650" y="230370"/>
                  </a:lnTo>
                  <a:lnTo>
                    <a:pt x="292722" y="291675"/>
                  </a:lnTo>
                  <a:lnTo>
                    <a:pt x="292722" y="67969"/>
                  </a:lnTo>
                  <a:cubicBezTo>
                    <a:pt x="292722"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10" name="Graphic 2">
              <a:extLst>
                <a:ext uri="{FF2B5EF4-FFF2-40B4-BE49-F238E27FC236}">
                  <a16:creationId xmlns:a16="http://schemas.microsoft.com/office/drawing/2014/main" id="{D038D28C-347D-CF49-B0CE-6D1CA2C28226}"/>
                </a:ext>
              </a:extLst>
            </p:cNvPr>
            <p:cNvSpPr/>
            <p:nvPr/>
          </p:nvSpPr>
          <p:spPr>
            <a:xfrm>
              <a:off x="7261436" y="5049654"/>
              <a:ext cx="55285" cy="103655"/>
            </a:xfrm>
            <a:custGeom>
              <a:avLst/>
              <a:gdLst>
                <a:gd name="connsiteX0" fmla="*/ 30390 w 55285"/>
                <a:gd name="connsiteY0" fmla="*/ 36483 h 103655"/>
                <a:gd name="connsiteX1" fmla="*/ 30390 w 55285"/>
                <a:gd name="connsiteY1" fmla="*/ 76083 h 103655"/>
                <a:gd name="connsiteX2" fmla="*/ 32294 w 55285"/>
                <a:gd name="connsiteY2" fmla="*/ 86840 h 103655"/>
                <a:gd name="connsiteX3" fmla="*/ 39529 w 55285"/>
                <a:gd name="connsiteY3" fmla="*/ 90172 h 103655"/>
                <a:gd name="connsiteX4" fmla="*/ 49810 w 55285"/>
                <a:gd name="connsiteY4" fmla="*/ 87888 h 103655"/>
                <a:gd name="connsiteX5" fmla="*/ 52380 w 55285"/>
                <a:gd name="connsiteY5" fmla="*/ 89220 h 103655"/>
                <a:gd name="connsiteX6" fmla="*/ 55236 w 55285"/>
                <a:gd name="connsiteY6" fmla="*/ 96455 h 103655"/>
                <a:gd name="connsiteX7" fmla="*/ 55236 w 55285"/>
                <a:gd name="connsiteY7" fmla="*/ 97788 h 103655"/>
                <a:gd name="connsiteX8" fmla="*/ 53618 w 55285"/>
                <a:gd name="connsiteY8" fmla="*/ 99596 h 103655"/>
                <a:gd name="connsiteX9" fmla="*/ 35341 w 55285"/>
                <a:gd name="connsiteY9" fmla="*/ 103404 h 103655"/>
                <a:gd name="connsiteX10" fmla="*/ 16302 w 55285"/>
                <a:gd name="connsiteY10" fmla="*/ 96074 h 103655"/>
                <a:gd name="connsiteX11" fmla="*/ 12589 w 55285"/>
                <a:gd name="connsiteY11" fmla="*/ 87031 h 103655"/>
                <a:gd name="connsiteX12" fmla="*/ 11923 w 55285"/>
                <a:gd name="connsiteY12" fmla="*/ 74370 h 103655"/>
                <a:gd name="connsiteX13" fmla="*/ 11923 w 55285"/>
                <a:gd name="connsiteY13" fmla="*/ 36292 h 103655"/>
                <a:gd name="connsiteX14" fmla="*/ 2403 w 55285"/>
                <a:gd name="connsiteY14" fmla="*/ 36292 h 103655"/>
                <a:gd name="connsiteX15" fmla="*/ 23 w 55285"/>
                <a:gd name="connsiteY15" fmla="*/ 34531 h 103655"/>
                <a:gd name="connsiteX16" fmla="*/ 23 w 55285"/>
                <a:gd name="connsiteY16" fmla="*/ 33912 h 103655"/>
                <a:gd name="connsiteX17" fmla="*/ 23 w 55285"/>
                <a:gd name="connsiteY17" fmla="*/ 25726 h 103655"/>
                <a:gd name="connsiteX18" fmla="*/ 1784 w 55285"/>
                <a:gd name="connsiteY18" fmla="*/ 23346 h 103655"/>
                <a:gd name="connsiteX19" fmla="*/ 2403 w 55285"/>
                <a:gd name="connsiteY19" fmla="*/ 23346 h 103655"/>
                <a:gd name="connsiteX20" fmla="*/ 11923 w 55285"/>
                <a:gd name="connsiteY20" fmla="*/ 23346 h 103655"/>
                <a:gd name="connsiteX21" fmla="*/ 11923 w 55285"/>
                <a:gd name="connsiteY21" fmla="*/ 2403 h 103655"/>
                <a:gd name="connsiteX22" fmla="*/ 13684 w 55285"/>
                <a:gd name="connsiteY22" fmla="*/ 23 h 103655"/>
                <a:gd name="connsiteX23" fmla="*/ 14302 w 55285"/>
                <a:gd name="connsiteY23" fmla="*/ 23 h 103655"/>
                <a:gd name="connsiteX24" fmla="*/ 27535 w 55285"/>
                <a:gd name="connsiteY24" fmla="*/ 23 h 103655"/>
                <a:gd name="connsiteX25" fmla="*/ 29914 w 55285"/>
                <a:gd name="connsiteY25" fmla="*/ 1784 h 103655"/>
                <a:gd name="connsiteX26" fmla="*/ 29914 w 55285"/>
                <a:gd name="connsiteY26" fmla="*/ 2403 h 103655"/>
                <a:gd name="connsiteX27" fmla="*/ 29914 w 55285"/>
                <a:gd name="connsiteY27" fmla="*/ 23632 h 103655"/>
                <a:gd name="connsiteX28" fmla="*/ 46097 w 55285"/>
                <a:gd name="connsiteY28" fmla="*/ 23632 h 103655"/>
                <a:gd name="connsiteX29" fmla="*/ 48572 w 55285"/>
                <a:gd name="connsiteY29" fmla="*/ 26011 h 103655"/>
                <a:gd name="connsiteX30" fmla="*/ 48572 w 55285"/>
                <a:gd name="connsiteY30" fmla="*/ 34198 h 103655"/>
                <a:gd name="connsiteX31" fmla="*/ 46602 w 55285"/>
                <a:gd name="connsiteY31" fmla="*/ 36587 h 103655"/>
                <a:gd name="connsiteX32" fmla="*/ 46097 w 55285"/>
                <a:gd name="connsiteY32" fmla="*/ 36578 h 10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85" h="103655">
                  <a:moveTo>
                    <a:pt x="30390" y="36483"/>
                  </a:moveTo>
                  <a:lnTo>
                    <a:pt x="30390" y="76083"/>
                  </a:lnTo>
                  <a:cubicBezTo>
                    <a:pt x="30152" y="79768"/>
                    <a:pt x="30809" y="83461"/>
                    <a:pt x="32294" y="86840"/>
                  </a:cubicBezTo>
                  <a:cubicBezTo>
                    <a:pt x="33912" y="89192"/>
                    <a:pt x="36692" y="90467"/>
                    <a:pt x="39529" y="90172"/>
                  </a:cubicBezTo>
                  <a:cubicBezTo>
                    <a:pt x="43080" y="90163"/>
                    <a:pt x="46592" y="89382"/>
                    <a:pt x="49810" y="87888"/>
                  </a:cubicBezTo>
                  <a:cubicBezTo>
                    <a:pt x="50952" y="87888"/>
                    <a:pt x="51809" y="87888"/>
                    <a:pt x="52380" y="89220"/>
                  </a:cubicBezTo>
                  <a:lnTo>
                    <a:pt x="55236" y="96455"/>
                  </a:lnTo>
                  <a:cubicBezTo>
                    <a:pt x="55303" y="96893"/>
                    <a:pt x="55303" y="97350"/>
                    <a:pt x="55236" y="97788"/>
                  </a:cubicBezTo>
                  <a:cubicBezTo>
                    <a:pt x="55236" y="98359"/>
                    <a:pt x="54665" y="98930"/>
                    <a:pt x="53618" y="99596"/>
                  </a:cubicBezTo>
                  <a:cubicBezTo>
                    <a:pt x="47887" y="102233"/>
                    <a:pt x="41642" y="103537"/>
                    <a:pt x="35341" y="103404"/>
                  </a:cubicBezTo>
                  <a:cubicBezTo>
                    <a:pt x="28144" y="104546"/>
                    <a:pt x="20880" y="101748"/>
                    <a:pt x="16302" y="96074"/>
                  </a:cubicBezTo>
                  <a:cubicBezTo>
                    <a:pt x="14302" y="93437"/>
                    <a:pt x="13018" y="90315"/>
                    <a:pt x="12589" y="87031"/>
                  </a:cubicBezTo>
                  <a:cubicBezTo>
                    <a:pt x="12113" y="82823"/>
                    <a:pt x="11894" y="78596"/>
                    <a:pt x="11923" y="74370"/>
                  </a:cubicBezTo>
                  <a:lnTo>
                    <a:pt x="11923" y="36292"/>
                  </a:lnTo>
                  <a:lnTo>
                    <a:pt x="2403" y="36292"/>
                  </a:lnTo>
                  <a:cubicBezTo>
                    <a:pt x="1261" y="36464"/>
                    <a:pt x="195" y="35673"/>
                    <a:pt x="23" y="34531"/>
                  </a:cubicBezTo>
                  <a:cubicBezTo>
                    <a:pt x="-5" y="34322"/>
                    <a:pt x="-5" y="34112"/>
                    <a:pt x="23" y="33912"/>
                  </a:cubicBezTo>
                  <a:lnTo>
                    <a:pt x="23" y="25726"/>
                  </a:lnTo>
                  <a:cubicBezTo>
                    <a:pt x="-148" y="24583"/>
                    <a:pt x="642" y="23517"/>
                    <a:pt x="1784" y="23346"/>
                  </a:cubicBezTo>
                  <a:cubicBezTo>
                    <a:pt x="1994" y="23317"/>
                    <a:pt x="2203" y="23317"/>
                    <a:pt x="2403" y="23346"/>
                  </a:cubicBezTo>
                  <a:lnTo>
                    <a:pt x="11923" y="23346"/>
                  </a:lnTo>
                  <a:lnTo>
                    <a:pt x="11923" y="2403"/>
                  </a:lnTo>
                  <a:cubicBezTo>
                    <a:pt x="11751" y="1261"/>
                    <a:pt x="12541" y="195"/>
                    <a:pt x="13684" y="23"/>
                  </a:cubicBezTo>
                  <a:cubicBezTo>
                    <a:pt x="13893" y="-5"/>
                    <a:pt x="14103" y="-5"/>
                    <a:pt x="14302" y="23"/>
                  </a:cubicBezTo>
                  <a:lnTo>
                    <a:pt x="27535" y="23"/>
                  </a:lnTo>
                  <a:cubicBezTo>
                    <a:pt x="28677" y="-148"/>
                    <a:pt x="29743" y="642"/>
                    <a:pt x="29914" y="1784"/>
                  </a:cubicBezTo>
                  <a:cubicBezTo>
                    <a:pt x="29943" y="1994"/>
                    <a:pt x="29943" y="2203"/>
                    <a:pt x="29914" y="2403"/>
                  </a:cubicBezTo>
                  <a:lnTo>
                    <a:pt x="29914" y="23632"/>
                  </a:lnTo>
                  <a:lnTo>
                    <a:pt x="46097" y="23632"/>
                  </a:lnTo>
                  <a:cubicBezTo>
                    <a:pt x="47716" y="23632"/>
                    <a:pt x="48572" y="24393"/>
                    <a:pt x="48572" y="26011"/>
                  </a:cubicBezTo>
                  <a:lnTo>
                    <a:pt x="48572" y="34198"/>
                  </a:lnTo>
                  <a:cubicBezTo>
                    <a:pt x="48687" y="35397"/>
                    <a:pt x="47811" y="36473"/>
                    <a:pt x="46602" y="36587"/>
                  </a:cubicBezTo>
                  <a:cubicBezTo>
                    <a:pt x="46430" y="36606"/>
                    <a:pt x="46269" y="36597"/>
                    <a:pt x="46097" y="36578"/>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187A96BA-B8C4-C947-9CF7-4247A9AF40B8}"/>
                </a:ext>
              </a:extLst>
            </p:cNvPr>
            <p:cNvSpPr/>
            <p:nvPr/>
          </p:nvSpPr>
          <p:spPr>
            <a:xfrm>
              <a:off x="7324621" y="5071470"/>
              <a:ext cx="74217" cy="81646"/>
            </a:xfrm>
            <a:custGeom>
              <a:avLst/>
              <a:gdLst>
                <a:gd name="connsiteX0" fmla="*/ 142 w 74217"/>
                <a:gd name="connsiteY0" fmla="*/ 41893 h 81646"/>
                <a:gd name="connsiteX1" fmla="*/ 3760 w 74217"/>
                <a:gd name="connsiteY1" fmla="*/ 21426 h 81646"/>
                <a:gd name="connsiteX2" fmla="*/ 13279 w 74217"/>
                <a:gd name="connsiteY2" fmla="*/ 8289 h 81646"/>
                <a:gd name="connsiteX3" fmla="*/ 54498 w 74217"/>
                <a:gd name="connsiteY3" fmla="*/ 2958 h 81646"/>
                <a:gd name="connsiteX4" fmla="*/ 71443 w 74217"/>
                <a:gd name="connsiteY4" fmla="*/ 21235 h 81646"/>
                <a:gd name="connsiteX5" fmla="*/ 74108 w 74217"/>
                <a:gd name="connsiteY5" fmla="*/ 38561 h 81646"/>
                <a:gd name="connsiteX6" fmla="*/ 63256 w 74217"/>
                <a:gd name="connsiteY6" fmla="*/ 70641 h 81646"/>
                <a:gd name="connsiteX7" fmla="*/ 35554 w 74217"/>
                <a:gd name="connsiteY7" fmla="*/ 81588 h 81646"/>
                <a:gd name="connsiteX8" fmla="*/ 9281 w 74217"/>
                <a:gd name="connsiteY8" fmla="*/ 71593 h 81646"/>
                <a:gd name="connsiteX9" fmla="*/ 142 w 74217"/>
                <a:gd name="connsiteY9" fmla="*/ 41893 h 81646"/>
                <a:gd name="connsiteX10" fmla="*/ 36982 w 74217"/>
                <a:gd name="connsiteY10" fmla="*/ 68642 h 81646"/>
                <a:gd name="connsiteX11" fmla="*/ 51071 w 74217"/>
                <a:gd name="connsiteY11" fmla="*/ 61598 h 81646"/>
                <a:gd name="connsiteX12" fmla="*/ 51071 w 74217"/>
                <a:gd name="connsiteY12" fmla="*/ 19903 h 81646"/>
                <a:gd name="connsiteX13" fmla="*/ 36697 w 74217"/>
                <a:gd name="connsiteY13" fmla="*/ 12859 h 81646"/>
                <a:gd name="connsiteX14" fmla="*/ 18229 w 74217"/>
                <a:gd name="connsiteY14" fmla="*/ 38370 h 81646"/>
                <a:gd name="connsiteX15" fmla="*/ 36982 w 74217"/>
                <a:gd name="connsiteY15" fmla="*/ 68642 h 8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17" h="81646">
                  <a:moveTo>
                    <a:pt x="142" y="41893"/>
                  </a:moveTo>
                  <a:cubicBezTo>
                    <a:pt x="-10" y="34896"/>
                    <a:pt x="1218" y="27947"/>
                    <a:pt x="3760" y="21426"/>
                  </a:cubicBezTo>
                  <a:cubicBezTo>
                    <a:pt x="5702" y="16276"/>
                    <a:pt x="8986" y="11745"/>
                    <a:pt x="13279" y="8289"/>
                  </a:cubicBezTo>
                  <a:cubicBezTo>
                    <a:pt x="25216" y="-393"/>
                    <a:pt x="40752" y="-2401"/>
                    <a:pt x="54498" y="2958"/>
                  </a:cubicBezTo>
                  <a:cubicBezTo>
                    <a:pt x="62723" y="6023"/>
                    <a:pt x="69006" y="12801"/>
                    <a:pt x="71443" y="21235"/>
                  </a:cubicBezTo>
                  <a:cubicBezTo>
                    <a:pt x="73289" y="26823"/>
                    <a:pt x="74184" y="32678"/>
                    <a:pt x="74108" y="38561"/>
                  </a:cubicBezTo>
                  <a:cubicBezTo>
                    <a:pt x="74936" y="50279"/>
                    <a:pt x="71033" y="61836"/>
                    <a:pt x="63256" y="70641"/>
                  </a:cubicBezTo>
                  <a:cubicBezTo>
                    <a:pt x="55888" y="77904"/>
                    <a:pt x="45892" y="81855"/>
                    <a:pt x="35554" y="81588"/>
                  </a:cubicBezTo>
                  <a:cubicBezTo>
                    <a:pt x="25768" y="82160"/>
                    <a:pt x="16211" y="78523"/>
                    <a:pt x="9281" y="71593"/>
                  </a:cubicBezTo>
                  <a:cubicBezTo>
                    <a:pt x="2532" y="63235"/>
                    <a:pt x="-743" y="52602"/>
                    <a:pt x="142" y="41893"/>
                  </a:cubicBezTo>
                  <a:close/>
                  <a:moveTo>
                    <a:pt x="36982" y="68642"/>
                  </a:moveTo>
                  <a:cubicBezTo>
                    <a:pt x="42618" y="69051"/>
                    <a:pt x="48015" y="66348"/>
                    <a:pt x="51071" y="61598"/>
                  </a:cubicBezTo>
                  <a:cubicBezTo>
                    <a:pt x="56916" y="48318"/>
                    <a:pt x="56916" y="33192"/>
                    <a:pt x="51071" y="19903"/>
                  </a:cubicBezTo>
                  <a:cubicBezTo>
                    <a:pt x="47930" y="15105"/>
                    <a:pt x="42418" y="12402"/>
                    <a:pt x="36697" y="12859"/>
                  </a:cubicBezTo>
                  <a:cubicBezTo>
                    <a:pt x="24417" y="12859"/>
                    <a:pt x="18229" y="21426"/>
                    <a:pt x="18229" y="38370"/>
                  </a:cubicBezTo>
                  <a:cubicBezTo>
                    <a:pt x="18229" y="58552"/>
                    <a:pt x="24512" y="68642"/>
                    <a:pt x="36982" y="68642"/>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426537CF-6D11-5041-AEDF-A92CE3CA48A4}"/>
                </a:ext>
              </a:extLst>
            </p:cNvPr>
            <p:cNvSpPr/>
            <p:nvPr/>
          </p:nvSpPr>
          <p:spPr>
            <a:xfrm>
              <a:off x="7407667" y="5071527"/>
              <a:ext cx="85106" cy="116205"/>
            </a:xfrm>
            <a:custGeom>
              <a:avLst/>
              <a:gdLst>
                <a:gd name="connsiteX0" fmla="*/ 11148 w 85106"/>
                <a:gd name="connsiteY0" fmla="*/ 103331 h 116205"/>
                <a:gd name="connsiteX1" fmla="*/ 11148 w 85106"/>
                <a:gd name="connsiteY1" fmla="*/ 14610 h 116205"/>
                <a:gd name="connsiteX2" fmla="*/ 2485 w 85106"/>
                <a:gd name="connsiteY2" fmla="*/ 14610 h 116205"/>
                <a:gd name="connsiteX3" fmla="*/ 20 w 85106"/>
                <a:gd name="connsiteY3" fmla="*/ 12735 h 116205"/>
                <a:gd name="connsiteX4" fmla="*/ 10 w 85106"/>
                <a:gd name="connsiteY4" fmla="*/ 12230 h 116205"/>
                <a:gd name="connsiteX5" fmla="*/ 10 w 85106"/>
                <a:gd name="connsiteY5" fmla="*/ 4043 h 116205"/>
                <a:gd name="connsiteX6" fmla="*/ 2485 w 85106"/>
                <a:gd name="connsiteY6" fmla="*/ 1664 h 116205"/>
                <a:gd name="connsiteX7" fmla="*/ 24285 w 85106"/>
                <a:gd name="connsiteY7" fmla="*/ 1664 h 116205"/>
                <a:gd name="connsiteX8" fmla="*/ 26665 w 85106"/>
                <a:gd name="connsiteY8" fmla="*/ 4043 h 116205"/>
                <a:gd name="connsiteX9" fmla="*/ 28283 w 85106"/>
                <a:gd name="connsiteY9" fmla="*/ 13563 h 116205"/>
                <a:gd name="connsiteX10" fmla="*/ 53509 w 85106"/>
                <a:gd name="connsiteY10" fmla="*/ 45 h 116205"/>
                <a:gd name="connsiteX11" fmla="*/ 76642 w 85106"/>
                <a:gd name="connsiteY11" fmla="*/ 9565 h 116205"/>
                <a:gd name="connsiteX12" fmla="*/ 84923 w 85106"/>
                <a:gd name="connsiteY12" fmla="*/ 37647 h 116205"/>
                <a:gd name="connsiteX13" fmla="*/ 75404 w 85106"/>
                <a:gd name="connsiteY13" fmla="*/ 70870 h 116205"/>
                <a:gd name="connsiteX14" fmla="*/ 50178 w 85106"/>
                <a:gd name="connsiteY14" fmla="*/ 81627 h 116205"/>
                <a:gd name="connsiteX15" fmla="*/ 29330 w 85106"/>
                <a:gd name="connsiteY15" fmla="*/ 74963 h 116205"/>
                <a:gd name="connsiteX16" fmla="*/ 29330 w 85106"/>
                <a:gd name="connsiteY16" fmla="*/ 103521 h 116205"/>
                <a:gd name="connsiteX17" fmla="*/ 46275 w 85106"/>
                <a:gd name="connsiteY17" fmla="*/ 103521 h 116205"/>
                <a:gd name="connsiteX18" fmla="*/ 48750 w 85106"/>
                <a:gd name="connsiteY18" fmla="*/ 105901 h 116205"/>
                <a:gd name="connsiteX19" fmla="*/ 48750 w 85106"/>
                <a:gd name="connsiteY19" fmla="*/ 113802 h 116205"/>
                <a:gd name="connsiteX20" fmla="*/ 46275 w 85106"/>
                <a:gd name="connsiteY20" fmla="*/ 116182 h 116205"/>
                <a:gd name="connsiteX21" fmla="*/ 2771 w 85106"/>
                <a:gd name="connsiteY21" fmla="*/ 116182 h 116205"/>
                <a:gd name="connsiteX22" fmla="*/ 391 w 85106"/>
                <a:gd name="connsiteY22" fmla="*/ 114421 h 116205"/>
                <a:gd name="connsiteX23" fmla="*/ 391 w 85106"/>
                <a:gd name="connsiteY23" fmla="*/ 113802 h 116205"/>
                <a:gd name="connsiteX24" fmla="*/ 391 w 85106"/>
                <a:gd name="connsiteY24" fmla="*/ 106091 h 116205"/>
                <a:gd name="connsiteX25" fmla="*/ 2152 w 85106"/>
                <a:gd name="connsiteY25" fmla="*/ 103712 h 116205"/>
                <a:gd name="connsiteX26" fmla="*/ 2771 w 85106"/>
                <a:gd name="connsiteY26" fmla="*/ 103712 h 116205"/>
                <a:gd name="connsiteX27" fmla="*/ 29140 w 85106"/>
                <a:gd name="connsiteY27" fmla="*/ 31745 h 116205"/>
                <a:gd name="connsiteX28" fmla="*/ 29140 w 85106"/>
                <a:gd name="connsiteY28" fmla="*/ 61826 h 116205"/>
                <a:gd name="connsiteX29" fmla="*/ 36946 w 85106"/>
                <a:gd name="connsiteY29" fmla="*/ 66395 h 116205"/>
                <a:gd name="connsiteX30" fmla="*/ 47417 w 85106"/>
                <a:gd name="connsiteY30" fmla="*/ 68395 h 116205"/>
                <a:gd name="connsiteX31" fmla="*/ 61791 w 85106"/>
                <a:gd name="connsiteY31" fmla="*/ 62207 h 116205"/>
                <a:gd name="connsiteX32" fmla="*/ 66837 w 85106"/>
                <a:gd name="connsiteY32" fmla="*/ 41169 h 116205"/>
                <a:gd name="connsiteX33" fmla="*/ 57793 w 85106"/>
                <a:gd name="connsiteY33" fmla="*/ 16419 h 116205"/>
                <a:gd name="connsiteX34" fmla="*/ 47227 w 85106"/>
                <a:gd name="connsiteY34" fmla="*/ 14420 h 116205"/>
                <a:gd name="connsiteX35" fmla="*/ 34756 w 85106"/>
                <a:gd name="connsiteY35" fmla="*/ 19084 h 116205"/>
                <a:gd name="connsiteX36" fmla="*/ 29140 w 85106"/>
                <a:gd name="connsiteY36" fmla="*/ 31745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106" h="116205">
                  <a:moveTo>
                    <a:pt x="11148" y="103331"/>
                  </a:moveTo>
                  <a:lnTo>
                    <a:pt x="11148" y="14610"/>
                  </a:lnTo>
                  <a:lnTo>
                    <a:pt x="2485" y="14610"/>
                  </a:lnTo>
                  <a:cubicBezTo>
                    <a:pt x="1286" y="14772"/>
                    <a:pt x="182" y="13934"/>
                    <a:pt x="20" y="12735"/>
                  </a:cubicBezTo>
                  <a:cubicBezTo>
                    <a:pt x="1" y="12573"/>
                    <a:pt x="-9" y="12401"/>
                    <a:pt x="10" y="12230"/>
                  </a:cubicBezTo>
                  <a:lnTo>
                    <a:pt x="10" y="4043"/>
                  </a:lnTo>
                  <a:cubicBezTo>
                    <a:pt x="10" y="2425"/>
                    <a:pt x="867" y="1664"/>
                    <a:pt x="2485" y="1664"/>
                  </a:cubicBezTo>
                  <a:lnTo>
                    <a:pt x="24285" y="1664"/>
                  </a:lnTo>
                  <a:cubicBezTo>
                    <a:pt x="25522" y="1664"/>
                    <a:pt x="26379" y="2425"/>
                    <a:pt x="26665" y="4043"/>
                  </a:cubicBezTo>
                  <a:lnTo>
                    <a:pt x="28283" y="13563"/>
                  </a:lnTo>
                  <a:cubicBezTo>
                    <a:pt x="33490" y="4681"/>
                    <a:pt x="43228" y="-545"/>
                    <a:pt x="53509" y="45"/>
                  </a:cubicBezTo>
                  <a:cubicBezTo>
                    <a:pt x="62258" y="-412"/>
                    <a:pt x="70749" y="3082"/>
                    <a:pt x="76642" y="9565"/>
                  </a:cubicBezTo>
                  <a:cubicBezTo>
                    <a:pt x="82705" y="17618"/>
                    <a:pt x="85647" y="27594"/>
                    <a:pt x="84923" y="37647"/>
                  </a:cubicBezTo>
                  <a:cubicBezTo>
                    <a:pt x="85961" y="49518"/>
                    <a:pt x="82572" y="61350"/>
                    <a:pt x="75404" y="70870"/>
                  </a:cubicBezTo>
                  <a:cubicBezTo>
                    <a:pt x="68978" y="77971"/>
                    <a:pt x="59754" y="81902"/>
                    <a:pt x="50178" y="81627"/>
                  </a:cubicBezTo>
                  <a:cubicBezTo>
                    <a:pt x="42667" y="81912"/>
                    <a:pt x="35289" y="79551"/>
                    <a:pt x="29330" y="74963"/>
                  </a:cubicBezTo>
                  <a:lnTo>
                    <a:pt x="29330" y="103521"/>
                  </a:lnTo>
                  <a:lnTo>
                    <a:pt x="46275" y="103521"/>
                  </a:lnTo>
                  <a:cubicBezTo>
                    <a:pt x="47893" y="103521"/>
                    <a:pt x="48750" y="104283"/>
                    <a:pt x="48750" y="105901"/>
                  </a:cubicBezTo>
                  <a:lnTo>
                    <a:pt x="48750" y="113802"/>
                  </a:lnTo>
                  <a:cubicBezTo>
                    <a:pt x="48750" y="115421"/>
                    <a:pt x="47893" y="116182"/>
                    <a:pt x="46275" y="116182"/>
                  </a:cubicBezTo>
                  <a:lnTo>
                    <a:pt x="2771" y="116182"/>
                  </a:lnTo>
                  <a:cubicBezTo>
                    <a:pt x="1629" y="116353"/>
                    <a:pt x="562" y="115563"/>
                    <a:pt x="391" y="114421"/>
                  </a:cubicBezTo>
                  <a:cubicBezTo>
                    <a:pt x="363" y="114211"/>
                    <a:pt x="363" y="114002"/>
                    <a:pt x="391" y="113802"/>
                  </a:cubicBezTo>
                  <a:lnTo>
                    <a:pt x="391" y="106091"/>
                  </a:lnTo>
                  <a:cubicBezTo>
                    <a:pt x="220" y="104949"/>
                    <a:pt x="1010" y="103883"/>
                    <a:pt x="2152" y="103712"/>
                  </a:cubicBezTo>
                  <a:cubicBezTo>
                    <a:pt x="2362" y="103683"/>
                    <a:pt x="2571" y="103683"/>
                    <a:pt x="2771" y="103712"/>
                  </a:cubicBezTo>
                  <a:close/>
                  <a:moveTo>
                    <a:pt x="29140" y="31745"/>
                  </a:moveTo>
                  <a:lnTo>
                    <a:pt x="29140" y="61826"/>
                  </a:lnTo>
                  <a:cubicBezTo>
                    <a:pt x="31424" y="63844"/>
                    <a:pt x="34071" y="65396"/>
                    <a:pt x="36946" y="66395"/>
                  </a:cubicBezTo>
                  <a:cubicBezTo>
                    <a:pt x="40287" y="67690"/>
                    <a:pt x="43838" y="68366"/>
                    <a:pt x="47417" y="68395"/>
                  </a:cubicBezTo>
                  <a:cubicBezTo>
                    <a:pt x="52919" y="68718"/>
                    <a:pt x="58250" y="66424"/>
                    <a:pt x="61791" y="62207"/>
                  </a:cubicBezTo>
                  <a:cubicBezTo>
                    <a:pt x="65713" y="55924"/>
                    <a:pt x="67484" y="48547"/>
                    <a:pt x="66837" y="41169"/>
                  </a:cubicBezTo>
                  <a:cubicBezTo>
                    <a:pt x="66837" y="27747"/>
                    <a:pt x="63790" y="19465"/>
                    <a:pt x="57793" y="16419"/>
                  </a:cubicBezTo>
                  <a:cubicBezTo>
                    <a:pt x="54480" y="14934"/>
                    <a:pt x="50854" y="14248"/>
                    <a:pt x="47227" y="14420"/>
                  </a:cubicBezTo>
                  <a:cubicBezTo>
                    <a:pt x="42648" y="14420"/>
                    <a:pt x="38212" y="16076"/>
                    <a:pt x="34756" y="19084"/>
                  </a:cubicBezTo>
                  <a:cubicBezTo>
                    <a:pt x="31015" y="22197"/>
                    <a:pt x="28930" y="26880"/>
                    <a:pt x="29140" y="31745"/>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5F2F225F-9849-D146-86B7-F1669D27F228}"/>
                </a:ext>
              </a:extLst>
            </p:cNvPr>
            <p:cNvSpPr/>
            <p:nvPr/>
          </p:nvSpPr>
          <p:spPr>
            <a:xfrm>
              <a:off x="7113528" y="4816071"/>
              <a:ext cx="292721" cy="291769"/>
            </a:xfrm>
            <a:custGeom>
              <a:avLst/>
              <a:gdLst>
                <a:gd name="connsiteX0" fmla="*/ 231797 w 292721"/>
                <a:gd name="connsiteY0" fmla="*/ 230370 h 291769"/>
                <a:gd name="connsiteX1" fmla="*/ 51976 w 292721"/>
                <a:gd name="connsiteY1" fmla="*/ 230370 h 291769"/>
                <a:gd name="connsiteX2" fmla="*/ 0 w 292721"/>
                <a:gd name="connsiteY2" fmla="*/ 291770 h 291769"/>
                <a:gd name="connsiteX3" fmla="*/ 0 w 292721"/>
                <a:gd name="connsiteY3" fmla="*/ 67969 h 291769"/>
                <a:gd name="connsiteX4" fmla="*/ 60924 w 292721"/>
                <a:gd name="connsiteY4" fmla="*/ 0 h 291769"/>
                <a:gd name="connsiteX5" fmla="*/ 231797 w 292721"/>
                <a:gd name="connsiteY5" fmla="*/ 0 h 291769"/>
                <a:gd name="connsiteX6" fmla="*/ 292722 w 292721"/>
                <a:gd name="connsiteY6" fmla="*/ 67969 h 291769"/>
                <a:gd name="connsiteX7" fmla="*/ 292722 w 292721"/>
                <a:gd name="connsiteY7" fmla="*/ 162401 h 291769"/>
                <a:gd name="connsiteX8" fmla="*/ 231797 w 292721"/>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721" h="291769">
                  <a:moveTo>
                    <a:pt x="231797" y="230370"/>
                  </a:moveTo>
                  <a:lnTo>
                    <a:pt x="51976" y="230370"/>
                  </a:lnTo>
                  <a:lnTo>
                    <a:pt x="0" y="291770"/>
                  </a:lnTo>
                  <a:lnTo>
                    <a:pt x="0" y="67969"/>
                  </a:lnTo>
                  <a:cubicBezTo>
                    <a:pt x="0" y="30462"/>
                    <a:pt x="27321" y="0"/>
                    <a:pt x="60924" y="0"/>
                  </a:cubicBezTo>
                  <a:lnTo>
                    <a:pt x="231797" y="0"/>
                  </a:lnTo>
                  <a:cubicBezTo>
                    <a:pt x="265401" y="0"/>
                    <a:pt x="292722" y="30462"/>
                    <a:pt x="292722" y="67969"/>
                  </a:cubicBezTo>
                  <a:lnTo>
                    <a:pt x="292722" y="162401"/>
                  </a:lnTo>
                  <a:cubicBezTo>
                    <a:pt x="292722" y="200003"/>
                    <a:pt x="265401" y="230370"/>
                    <a:pt x="231797" y="230370"/>
                  </a:cubicBezTo>
                  <a:close/>
                </a:path>
              </a:pathLst>
            </a:custGeom>
            <a:solidFill>
              <a:srgbClr val="8A888B"/>
            </a:solidFill>
            <a:ln w="9223" cap="flat">
              <a:solidFill>
                <a:srgbClr val="FFFFFF"/>
              </a:solid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3DE94B15-8317-3B4E-A724-A33D094AEB2A}"/>
                </a:ext>
              </a:extLst>
            </p:cNvPr>
            <p:cNvSpPr/>
            <p:nvPr/>
          </p:nvSpPr>
          <p:spPr>
            <a:xfrm>
              <a:off x="7157486" y="4864882"/>
              <a:ext cx="55181" cy="104236"/>
            </a:xfrm>
            <a:custGeom>
              <a:avLst/>
              <a:gdLst>
                <a:gd name="connsiteX0" fmla="*/ 30198 w 55181"/>
                <a:gd name="connsiteY0" fmla="*/ 37054 h 104236"/>
                <a:gd name="connsiteX1" fmla="*/ 30198 w 55181"/>
                <a:gd name="connsiteY1" fmla="*/ 76750 h 104236"/>
                <a:gd name="connsiteX2" fmla="*/ 32197 w 55181"/>
                <a:gd name="connsiteY2" fmla="*/ 87411 h 104236"/>
                <a:gd name="connsiteX3" fmla="*/ 39337 w 55181"/>
                <a:gd name="connsiteY3" fmla="*/ 90743 h 104236"/>
                <a:gd name="connsiteX4" fmla="*/ 49618 w 55181"/>
                <a:gd name="connsiteY4" fmla="*/ 88554 h 104236"/>
                <a:gd name="connsiteX5" fmla="*/ 52045 w 55181"/>
                <a:gd name="connsiteY5" fmla="*/ 89373 h 104236"/>
                <a:gd name="connsiteX6" fmla="*/ 52188 w 55181"/>
                <a:gd name="connsiteY6" fmla="*/ 89791 h 104236"/>
                <a:gd name="connsiteX7" fmla="*/ 55139 w 55181"/>
                <a:gd name="connsiteY7" fmla="*/ 97026 h 104236"/>
                <a:gd name="connsiteX8" fmla="*/ 55139 w 55181"/>
                <a:gd name="connsiteY8" fmla="*/ 98359 h 104236"/>
                <a:gd name="connsiteX9" fmla="*/ 53616 w 55181"/>
                <a:gd name="connsiteY9" fmla="*/ 100167 h 104236"/>
                <a:gd name="connsiteX10" fmla="*/ 35243 w 55181"/>
                <a:gd name="connsiteY10" fmla="*/ 103975 h 104236"/>
                <a:gd name="connsiteX11" fmla="*/ 16204 w 55181"/>
                <a:gd name="connsiteY11" fmla="*/ 96741 h 104236"/>
                <a:gd name="connsiteX12" fmla="*/ 12492 w 55181"/>
                <a:gd name="connsiteY12" fmla="*/ 87221 h 104236"/>
                <a:gd name="connsiteX13" fmla="*/ 11921 w 55181"/>
                <a:gd name="connsiteY13" fmla="*/ 74655 h 104236"/>
                <a:gd name="connsiteX14" fmla="*/ 11921 w 55181"/>
                <a:gd name="connsiteY14" fmla="*/ 36578 h 104236"/>
                <a:gd name="connsiteX15" fmla="*/ 2401 w 55181"/>
                <a:gd name="connsiteY15" fmla="*/ 36578 h 104236"/>
                <a:gd name="connsiteX16" fmla="*/ 22 w 55181"/>
                <a:gd name="connsiteY16" fmla="*/ 34817 h 104236"/>
                <a:gd name="connsiteX17" fmla="*/ 22 w 55181"/>
                <a:gd name="connsiteY17" fmla="*/ 34198 h 104236"/>
                <a:gd name="connsiteX18" fmla="*/ 22 w 55181"/>
                <a:gd name="connsiteY18" fmla="*/ 26011 h 104236"/>
                <a:gd name="connsiteX19" fmla="*/ 2001 w 55181"/>
                <a:gd name="connsiteY19" fmla="*/ 23632 h 104236"/>
                <a:gd name="connsiteX20" fmla="*/ 2401 w 55181"/>
                <a:gd name="connsiteY20" fmla="*/ 23632 h 104236"/>
                <a:gd name="connsiteX21" fmla="*/ 11921 w 55181"/>
                <a:gd name="connsiteY21" fmla="*/ 23632 h 104236"/>
                <a:gd name="connsiteX22" fmla="*/ 11921 w 55181"/>
                <a:gd name="connsiteY22" fmla="*/ 2403 h 104236"/>
                <a:gd name="connsiteX23" fmla="*/ 13682 w 55181"/>
                <a:gd name="connsiteY23" fmla="*/ 23 h 104236"/>
                <a:gd name="connsiteX24" fmla="*/ 14301 w 55181"/>
                <a:gd name="connsiteY24" fmla="*/ 23 h 104236"/>
                <a:gd name="connsiteX25" fmla="*/ 27437 w 55181"/>
                <a:gd name="connsiteY25" fmla="*/ 23 h 104236"/>
                <a:gd name="connsiteX26" fmla="*/ 29817 w 55181"/>
                <a:gd name="connsiteY26" fmla="*/ 1784 h 104236"/>
                <a:gd name="connsiteX27" fmla="*/ 29817 w 55181"/>
                <a:gd name="connsiteY27" fmla="*/ 2403 h 104236"/>
                <a:gd name="connsiteX28" fmla="*/ 29817 w 55181"/>
                <a:gd name="connsiteY28" fmla="*/ 23632 h 104236"/>
                <a:gd name="connsiteX29" fmla="*/ 46095 w 55181"/>
                <a:gd name="connsiteY29" fmla="*/ 23632 h 104236"/>
                <a:gd name="connsiteX30" fmla="*/ 48475 w 55181"/>
                <a:gd name="connsiteY30" fmla="*/ 25393 h 104236"/>
                <a:gd name="connsiteX31" fmla="*/ 48475 w 55181"/>
                <a:gd name="connsiteY31" fmla="*/ 26011 h 104236"/>
                <a:gd name="connsiteX32" fmla="*/ 48475 w 55181"/>
                <a:gd name="connsiteY32" fmla="*/ 34864 h 104236"/>
                <a:gd name="connsiteX33" fmla="*/ 46714 w 55181"/>
                <a:gd name="connsiteY33" fmla="*/ 37244 h 104236"/>
                <a:gd name="connsiteX34" fmla="*/ 46095 w 55181"/>
                <a:gd name="connsiteY34"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1" h="104236">
                  <a:moveTo>
                    <a:pt x="30198" y="37054"/>
                  </a:moveTo>
                  <a:lnTo>
                    <a:pt x="30198" y="76750"/>
                  </a:lnTo>
                  <a:cubicBezTo>
                    <a:pt x="29932" y="80415"/>
                    <a:pt x="30626" y="84089"/>
                    <a:pt x="32197" y="87411"/>
                  </a:cubicBezTo>
                  <a:cubicBezTo>
                    <a:pt x="33758" y="89782"/>
                    <a:pt x="36519" y="91067"/>
                    <a:pt x="39337" y="90743"/>
                  </a:cubicBezTo>
                  <a:cubicBezTo>
                    <a:pt x="42878" y="90743"/>
                    <a:pt x="46381" y="90001"/>
                    <a:pt x="49618" y="88554"/>
                  </a:cubicBezTo>
                  <a:cubicBezTo>
                    <a:pt x="50512" y="88106"/>
                    <a:pt x="51598" y="88478"/>
                    <a:pt x="52045" y="89373"/>
                  </a:cubicBezTo>
                  <a:cubicBezTo>
                    <a:pt x="52102" y="89506"/>
                    <a:pt x="52159" y="89649"/>
                    <a:pt x="52188" y="89791"/>
                  </a:cubicBezTo>
                  <a:lnTo>
                    <a:pt x="55139" y="97026"/>
                  </a:lnTo>
                  <a:cubicBezTo>
                    <a:pt x="55196" y="97464"/>
                    <a:pt x="55196" y="97921"/>
                    <a:pt x="55139" y="98359"/>
                  </a:cubicBezTo>
                  <a:cubicBezTo>
                    <a:pt x="55139" y="98930"/>
                    <a:pt x="54663" y="99596"/>
                    <a:pt x="53616" y="100167"/>
                  </a:cubicBezTo>
                  <a:cubicBezTo>
                    <a:pt x="47875" y="102852"/>
                    <a:pt x="41583" y="104156"/>
                    <a:pt x="35243" y="103975"/>
                  </a:cubicBezTo>
                  <a:cubicBezTo>
                    <a:pt x="28056" y="105137"/>
                    <a:pt x="20802" y="102376"/>
                    <a:pt x="16204" y="96741"/>
                  </a:cubicBezTo>
                  <a:cubicBezTo>
                    <a:pt x="14225" y="93913"/>
                    <a:pt x="12949" y="90648"/>
                    <a:pt x="12492" y="87221"/>
                  </a:cubicBezTo>
                  <a:cubicBezTo>
                    <a:pt x="12111" y="83223"/>
                    <a:pt x="11921" y="79035"/>
                    <a:pt x="11921" y="74655"/>
                  </a:cubicBezTo>
                  <a:lnTo>
                    <a:pt x="11921" y="36578"/>
                  </a:lnTo>
                  <a:lnTo>
                    <a:pt x="2401" y="36578"/>
                  </a:lnTo>
                  <a:cubicBezTo>
                    <a:pt x="1259" y="36749"/>
                    <a:pt x="193" y="35959"/>
                    <a:pt x="22" y="34817"/>
                  </a:cubicBezTo>
                  <a:cubicBezTo>
                    <a:pt x="-7" y="34607"/>
                    <a:pt x="-7" y="34398"/>
                    <a:pt x="22" y="34198"/>
                  </a:cubicBezTo>
                  <a:lnTo>
                    <a:pt x="22" y="26011"/>
                  </a:lnTo>
                  <a:cubicBezTo>
                    <a:pt x="-93" y="24812"/>
                    <a:pt x="802" y="23746"/>
                    <a:pt x="2001" y="23632"/>
                  </a:cubicBezTo>
                  <a:cubicBezTo>
                    <a:pt x="2135" y="23622"/>
                    <a:pt x="2268" y="23622"/>
                    <a:pt x="2401" y="23632"/>
                  </a:cubicBezTo>
                  <a:lnTo>
                    <a:pt x="11921" y="23632"/>
                  </a:lnTo>
                  <a:lnTo>
                    <a:pt x="11921" y="2403"/>
                  </a:lnTo>
                  <a:cubicBezTo>
                    <a:pt x="11749" y="1261"/>
                    <a:pt x="12540" y="195"/>
                    <a:pt x="13682" y="23"/>
                  </a:cubicBezTo>
                  <a:cubicBezTo>
                    <a:pt x="13891" y="-5"/>
                    <a:pt x="14101" y="-5"/>
                    <a:pt x="14301" y="23"/>
                  </a:cubicBezTo>
                  <a:lnTo>
                    <a:pt x="27437" y="23"/>
                  </a:lnTo>
                  <a:cubicBezTo>
                    <a:pt x="28580" y="-148"/>
                    <a:pt x="29646" y="642"/>
                    <a:pt x="29817" y="1784"/>
                  </a:cubicBezTo>
                  <a:cubicBezTo>
                    <a:pt x="29846" y="1994"/>
                    <a:pt x="29846" y="2203"/>
                    <a:pt x="29817" y="2403"/>
                  </a:cubicBezTo>
                  <a:lnTo>
                    <a:pt x="29817" y="23632"/>
                  </a:lnTo>
                  <a:lnTo>
                    <a:pt x="46095" y="23632"/>
                  </a:lnTo>
                  <a:cubicBezTo>
                    <a:pt x="47238" y="23460"/>
                    <a:pt x="48304" y="24250"/>
                    <a:pt x="48475" y="25393"/>
                  </a:cubicBezTo>
                  <a:cubicBezTo>
                    <a:pt x="48504" y="25602"/>
                    <a:pt x="48504" y="25812"/>
                    <a:pt x="48475" y="26011"/>
                  </a:cubicBezTo>
                  <a:lnTo>
                    <a:pt x="48475" y="34864"/>
                  </a:lnTo>
                  <a:cubicBezTo>
                    <a:pt x="48647" y="36007"/>
                    <a:pt x="47857" y="37073"/>
                    <a:pt x="46714" y="37244"/>
                  </a:cubicBezTo>
                  <a:cubicBezTo>
                    <a:pt x="46505" y="37273"/>
                    <a:pt x="46295" y="37273"/>
                    <a:pt x="46095" y="37244"/>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1680E8AC-F575-C048-8E87-B194764E2546}"/>
                </a:ext>
              </a:extLst>
            </p:cNvPr>
            <p:cNvSpPr/>
            <p:nvPr/>
          </p:nvSpPr>
          <p:spPr>
            <a:xfrm>
              <a:off x="7217742" y="4855656"/>
              <a:ext cx="42884" cy="111321"/>
            </a:xfrm>
            <a:custGeom>
              <a:avLst/>
              <a:gdLst>
                <a:gd name="connsiteX0" fmla="*/ 30295 w 42884"/>
                <a:gd name="connsiteY0" fmla="*/ 98828 h 111321"/>
                <a:gd name="connsiteX1" fmla="*/ 40481 w 42884"/>
                <a:gd name="connsiteY1" fmla="*/ 98828 h 111321"/>
                <a:gd name="connsiteX2" fmla="*/ 42861 w 42884"/>
                <a:gd name="connsiteY2" fmla="*/ 100589 h 111321"/>
                <a:gd name="connsiteX3" fmla="*/ 42861 w 42884"/>
                <a:gd name="connsiteY3" fmla="*/ 101208 h 111321"/>
                <a:gd name="connsiteX4" fmla="*/ 42861 w 42884"/>
                <a:gd name="connsiteY4" fmla="*/ 108918 h 111321"/>
                <a:gd name="connsiteX5" fmla="*/ 41100 w 42884"/>
                <a:gd name="connsiteY5" fmla="*/ 111298 h 111321"/>
                <a:gd name="connsiteX6" fmla="*/ 40481 w 42884"/>
                <a:gd name="connsiteY6" fmla="*/ 111298 h 111321"/>
                <a:gd name="connsiteX7" fmla="*/ 2403 w 42884"/>
                <a:gd name="connsiteY7" fmla="*/ 111298 h 111321"/>
                <a:gd name="connsiteX8" fmla="*/ 23 w 42884"/>
                <a:gd name="connsiteY8" fmla="*/ 109537 h 111321"/>
                <a:gd name="connsiteX9" fmla="*/ 23 w 42884"/>
                <a:gd name="connsiteY9" fmla="*/ 108918 h 111321"/>
                <a:gd name="connsiteX10" fmla="*/ 23 w 42884"/>
                <a:gd name="connsiteY10" fmla="*/ 101208 h 111321"/>
                <a:gd name="connsiteX11" fmla="*/ 1784 w 42884"/>
                <a:gd name="connsiteY11" fmla="*/ 98828 h 111321"/>
                <a:gd name="connsiteX12" fmla="*/ 2403 w 42884"/>
                <a:gd name="connsiteY12" fmla="*/ 98828 h 111321"/>
                <a:gd name="connsiteX13" fmla="*/ 12589 w 42884"/>
                <a:gd name="connsiteY13" fmla="*/ 98828 h 111321"/>
                <a:gd name="connsiteX14" fmla="*/ 12589 w 42884"/>
                <a:gd name="connsiteY14" fmla="*/ 46281 h 111321"/>
                <a:gd name="connsiteX15" fmla="*/ 3831 w 42884"/>
                <a:gd name="connsiteY15" fmla="*/ 46281 h 111321"/>
                <a:gd name="connsiteX16" fmla="*/ 1451 w 42884"/>
                <a:gd name="connsiteY16" fmla="*/ 44520 h 111321"/>
                <a:gd name="connsiteX17" fmla="*/ 1451 w 42884"/>
                <a:gd name="connsiteY17" fmla="*/ 43901 h 111321"/>
                <a:gd name="connsiteX18" fmla="*/ 1451 w 42884"/>
                <a:gd name="connsiteY18" fmla="*/ 35714 h 111321"/>
                <a:gd name="connsiteX19" fmla="*/ 3431 w 42884"/>
                <a:gd name="connsiteY19" fmla="*/ 33334 h 111321"/>
                <a:gd name="connsiteX20" fmla="*/ 3831 w 42884"/>
                <a:gd name="connsiteY20" fmla="*/ 33334 h 111321"/>
                <a:gd name="connsiteX21" fmla="*/ 28106 w 42884"/>
                <a:gd name="connsiteY21" fmla="*/ 33334 h 111321"/>
                <a:gd name="connsiteX22" fmla="*/ 30486 w 42884"/>
                <a:gd name="connsiteY22" fmla="*/ 35095 h 111321"/>
                <a:gd name="connsiteX23" fmla="*/ 30486 w 42884"/>
                <a:gd name="connsiteY23" fmla="*/ 35714 h 111321"/>
                <a:gd name="connsiteX24" fmla="*/ 11256 w 42884"/>
                <a:gd name="connsiteY24" fmla="*/ 19341 h 111321"/>
                <a:gd name="connsiteX25" fmla="*/ 11256 w 42884"/>
                <a:gd name="connsiteY25" fmla="*/ 3253 h 111321"/>
                <a:gd name="connsiteX26" fmla="*/ 19633 w 42884"/>
                <a:gd name="connsiteY26" fmla="*/ 16 h 111321"/>
                <a:gd name="connsiteX27" fmla="*/ 28010 w 42884"/>
                <a:gd name="connsiteY27" fmla="*/ 3253 h 111321"/>
                <a:gd name="connsiteX28" fmla="*/ 31057 w 42884"/>
                <a:gd name="connsiteY28" fmla="*/ 11344 h 111321"/>
                <a:gd name="connsiteX29" fmla="*/ 27915 w 42884"/>
                <a:gd name="connsiteY29" fmla="*/ 19341 h 111321"/>
                <a:gd name="connsiteX30" fmla="*/ 19443 w 42884"/>
                <a:gd name="connsiteY30" fmla="*/ 22482 h 111321"/>
                <a:gd name="connsiteX31" fmla="*/ 10876 w 42884"/>
                <a:gd name="connsiteY31" fmla="*/ 19341 h 11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84" h="111321">
                  <a:moveTo>
                    <a:pt x="30295" y="98828"/>
                  </a:moveTo>
                  <a:lnTo>
                    <a:pt x="40481" y="98828"/>
                  </a:lnTo>
                  <a:cubicBezTo>
                    <a:pt x="41623" y="98656"/>
                    <a:pt x="42689" y="99447"/>
                    <a:pt x="42861" y="100589"/>
                  </a:cubicBezTo>
                  <a:cubicBezTo>
                    <a:pt x="42889" y="100798"/>
                    <a:pt x="42889" y="101008"/>
                    <a:pt x="42861" y="101208"/>
                  </a:cubicBezTo>
                  <a:lnTo>
                    <a:pt x="42861" y="108918"/>
                  </a:lnTo>
                  <a:cubicBezTo>
                    <a:pt x="43032" y="110061"/>
                    <a:pt x="42242" y="111127"/>
                    <a:pt x="41100" y="111298"/>
                  </a:cubicBezTo>
                  <a:cubicBezTo>
                    <a:pt x="40890" y="111327"/>
                    <a:pt x="40681" y="111327"/>
                    <a:pt x="40481" y="111298"/>
                  </a:cubicBezTo>
                  <a:lnTo>
                    <a:pt x="2403" y="111298"/>
                  </a:lnTo>
                  <a:cubicBezTo>
                    <a:pt x="1261" y="111470"/>
                    <a:pt x="195" y="110679"/>
                    <a:pt x="23" y="109537"/>
                  </a:cubicBezTo>
                  <a:cubicBezTo>
                    <a:pt x="-5" y="109328"/>
                    <a:pt x="-5" y="109118"/>
                    <a:pt x="23" y="108918"/>
                  </a:cubicBezTo>
                  <a:lnTo>
                    <a:pt x="23" y="101208"/>
                  </a:lnTo>
                  <a:cubicBezTo>
                    <a:pt x="-148" y="100065"/>
                    <a:pt x="642" y="98999"/>
                    <a:pt x="1784" y="98828"/>
                  </a:cubicBezTo>
                  <a:cubicBezTo>
                    <a:pt x="1994" y="98799"/>
                    <a:pt x="2203" y="98799"/>
                    <a:pt x="2403" y="98828"/>
                  </a:cubicBezTo>
                  <a:lnTo>
                    <a:pt x="12589" y="98828"/>
                  </a:lnTo>
                  <a:lnTo>
                    <a:pt x="12589" y="46281"/>
                  </a:lnTo>
                  <a:lnTo>
                    <a:pt x="3831" y="46281"/>
                  </a:lnTo>
                  <a:cubicBezTo>
                    <a:pt x="2689" y="46452"/>
                    <a:pt x="1623" y="45662"/>
                    <a:pt x="1451" y="44520"/>
                  </a:cubicBezTo>
                  <a:cubicBezTo>
                    <a:pt x="1423" y="44310"/>
                    <a:pt x="1423" y="44101"/>
                    <a:pt x="1451" y="43901"/>
                  </a:cubicBezTo>
                  <a:lnTo>
                    <a:pt x="1451" y="35714"/>
                  </a:lnTo>
                  <a:cubicBezTo>
                    <a:pt x="1337" y="34505"/>
                    <a:pt x="2232" y="33448"/>
                    <a:pt x="3431" y="33334"/>
                  </a:cubicBezTo>
                  <a:cubicBezTo>
                    <a:pt x="3565" y="33325"/>
                    <a:pt x="3698" y="33325"/>
                    <a:pt x="3831" y="33334"/>
                  </a:cubicBezTo>
                  <a:lnTo>
                    <a:pt x="28106" y="33334"/>
                  </a:lnTo>
                  <a:cubicBezTo>
                    <a:pt x="29248" y="33163"/>
                    <a:pt x="30314" y="33953"/>
                    <a:pt x="30486" y="35095"/>
                  </a:cubicBezTo>
                  <a:cubicBezTo>
                    <a:pt x="30514" y="35305"/>
                    <a:pt x="30514" y="35514"/>
                    <a:pt x="30486" y="35714"/>
                  </a:cubicBezTo>
                  <a:close/>
                  <a:moveTo>
                    <a:pt x="11256" y="19341"/>
                  </a:moveTo>
                  <a:cubicBezTo>
                    <a:pt x="7125" y="14772"/>
                    <a:pt x="7125" y="7822"/>
                    <a:pt x="11256" y="3253"/>
                  </a:cubicBezTo>
                  <a:cubicBezTo>
                    <a:pt x="13455" y="1026"/>
                    <a:pt x="16511" y="-155"/>
                    <a:pt x="19633" y="16"/>
                  </a:cubicBezTo>
                  <a:cubicBezTo>
                    <a:pt x="22756" y="-126"/>
                    <a:pt x="25792" y="1044"/>
                    <a:pt x="28010" y="3253"/>
                  </a:cubicBezTo>
                  <a:cubicBezTo>
                    <a:pt x="30047" y="5443"/>
                    <a:pt x="31142" y="8355"/>
                    <a:pt x="31057" y="11344"/>
                  </a:cubicBezTo>
                  <a:cubicBezTo>
                    <a:pt x="31152" y="14324"/>
                    <a:pt x="30019" y="17218"/>
                    <a:pt x="27915" y="19341"/>
                  </a:cubicBezTo>
                  <a:cubicBezTo>
                    <a:pt x="25631" y="21492"/>
                    <a:pt x="22575" y="22625"/>
                    <a:pt x="19443" y="22482"/>
                  </a:cubicBezTo>
                  <a:cubicBezTo>
                    <a:pt x="16273" y="22692"/>
                    <a:pt x="13160" y="21549"/>
                    <a:pt x="10876" y="19341"/>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81340800-87FC-4645-A9FF-FFFEE008830A}"/>
                </a:ext>
              </a:extLst>
            </p:cNvPr>
            <p:cNvSpPr/>
            <p:nvPr/>
          </p:nvSpPr>
          <p:spPr>
            <a:xfrm>
              <a:off x="7265353" y="4887332"/>
              <a:ext cx="85207" cy="116196"/>
            </a:xfrm>
            <a:custGeom>
              <a:avLst/>
              <a:gdLst>
                <a:gd name="connsiteX0" fmla="*/ 11148 w 85207"/>
                <a:gd name="connsiteY0" fmla="*/ 103420 h 116196"/>
                <a:gd name="connsiteX1" fmla="*/ 11148 w 85207"/>
                <a:gd name="connsiteY1" fmla="*/ 14605 h 116196"/>
                <a:gd name="connsiteX2" fmla="*/ 2485 w 85207"/>
                <a:gd name="connsiteY2" fmla="*/ 14605 h 116196"/>
                <a:gd name="connsiteX3" fmla="*/ 10 w 85207"/>
                <a:gd name="connsiteY3" fmla="*/ 12225 h 116196"/>
                <a:gd name="connsiteX4" fmla="*/ 10 w 85207"/>
                <a:gd name="connsiteY4" fmla="*/ 4038 h 116196"/>
                <a:gd name="connsiteX5" fmla="*/ 1981 w 85207"/>
                <a:gd name="connsiteY5" fmla="*/ 1648 h 116196"/>
                <a:gd name="connsiteX6" fmla="*/ 2485 w 85207"/>
                <a:gd name="connsiteY6" fmla="*/ 1658 h 116196"/>
                <a:gd name="connsiteX7" fmla="*/ 24285 w 85207"/>
                <a:gd name="connsiteY7" fmla="*/ 1658 h 116196"/>
                <a:gd name="connsiteX8" fmla="*/ 26665 w 85207"/>
                <a:gd name="connsiteY8" fmla="*/ 4038 h 116196"/>
                <a:gd name="connsiteX9" fmla="*/ 28283 w 85207"/>
                <a:gd name="connsiteY9" fmla="*/ 13557 h 116196"/>
                <a:gd name="connsiteX10" fmla="*/ 53509 w 85207"/>
                <a:gd name="connsiteY10" fmla="*/ 40 h 116196"/>
                <a:gd name="connsiteX11" fmla="*/ 76641 w 85207"/>
                <a:gd name="connsiteY11" fmla="*/ 9559 h 116196"/>
                <a:gd name="connsiteX12" fmla="*/ 85018 w 85207"/>
                <a:gd name="connsiteY12" fmla="*/ 37641 h 116196"/>
                <a:gd name="connsiteX13" fmla="*/ 75499 w 85207"/>
                <a:gd name="connsiteY13" fmla="*/ 70864 h 116196"/>
                <a:gd name="connsiteX14" fmla="*/ 50272 w 85207"/>
                <a:gd name="connsiteY14" fmla="*/ 81621 h 116196"/>
                <a:gd name="connsiteX15" fmla="*/ 29425 w 85207"/>
                <a:gd name="connsiteY15" fmla="*/ 74957 h 116196"/>
                <a:gd name="connsiteX16" fmla="*/ 29425 w 85207"/>
                <a:gd name="connsiteY16" fmla="*/ 103516 h 116196"/>
                <a:gd name="connsiteX17" fmla="*/ 46369 w 85207"/>
                <a:gd name="connsiteY17" fmla="*/ 103516 h 116196"/>
                <a:gd name="connsiteX18" fmla="*/ 48845 w 85207"/>
                <a:gd name="connsiteY18" fmla="*/ 105896 h 116196"/>
                <a:gd name="connsiteX19" fmla="*/ 48845 w 85207"/>
                <a:gd name="connsiteY19" fmla="*/ 113796 h 116196"/>
                <a:gd name="connsiteX20" fmla="*/ 46874 w 85207"/>
                <a:gd name="connsiteY20" fmla="*/ 116186 h 116196"/>
                <a:gd name="connsiteX21" fmla="*/ 46369 w 85207"/>
                <a:gd name="connsiteY21" fmla="*/ 116176 h 116196"/>
                <a:gd name="connsiteX22" fmla="*/ 2866 w 85207"/>
                <a:gd name="connsiteY22" fmla="*/ 116176 h 116196"/>
                <a:gd name="connsiteX23" fmla="*/ 486 w 85207"/>
                <a:gd name="connsiteY23" fmla="*/ 114196 h 116196"/>
                <a:gd name="connsiteX24" fmla="*/ 486 w 85207"/>
                <a:gd name="connsiteY24" fmla="*/ 113796 h 116196"/>
                <a:gd name="connsiteX25" fmla="*/ 486 w 85207"/>
                <a:gd name="connsiteY25" fmla="*/ 106086 h 116196"/>
                <a:gd name="connsiteX26" fmla="*/ 2247 w 85207"/>
                <a:gd name="connsiteY26" fmla="*/ 103706 h 116196"/>
                <a:gd name="connsiteX27" fmla="*/ 2866 w 85207"/>
                <a:gd name="connsiteY27" fmla="*/ 103706 h 116196"/>
                <a:gd name="connsiteX28" fmla="*/ 29139 w 85207"/>
                <a:gd name="connsiteY28" fmla="*/ 31454 h 116196"/>
                <a:gd name="connsiteX29" fmla="*/ 29139 w 85207"/>
                <a:gd name="connsiteY29" fmla="*/ 61535 h 116196"/>
                <a:gd name="connsiteX30" fmla="*/ 36945 w 85207"/>
                <a:gd name="connsiteY30" fmla="*/ 66104 h 116196"/>
                <a:gd name="connsiteX31" fmla="*/ 47417 w 85207"/>
                <a:gd name="connsiteY31" fmla="*/ 68198 h 116196"/>
                <a:gd name="connsiteX32" fmla="*/ 61791 w 85207"/>
                <a:gd name="connsiteY32" fmla="*/ 61916 h 116196"/>
                <a:gd name="connsiteX33" fmla="*/ 66836 w 85207"/>
                <a:gd name="connsiteY33" fmla="*/ 40878 h 116196"/>
                <a:gd name="connsiteX34" fmla="*/ 57888 w 85207"/>
                <a:gd name="connsiteY34" fmla="*/ 16223 h 116196"/>
                <a:gd name="connsiteX35" fmla="*/ 47226 w 85207"/>
                <a:gd name="connsiteY35" fmla="*/ 14128 h 116196"/>
                <a:gd name="connsiteX36" fmla="*/ 34851 w 85207"/>
                <a:gd name="connsiteY36" fmla="*/ 18793 h 116196"/>
                <a:gd name="connsiteX37" fmla="*/ 29139 w 85207"/>
                <a:gd name="connsiteY37" fmla="*/ 31454 h 1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207" h="116196">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617" y="1658"/>
                    <a:pt x="26379" y="2515"/>
                    <a:pt x="26665" y="4038"/>
                  </a:cubicBezTo>
                  <a:lnTo>
                    <a:pt x="28283" y="13557"/>
                  </a:lnTo>
                  <a:cubicBezTo>
                    <a:pt x="33528" y="4723"/>
                    <a:pt x="43247" y="-484"/>
                    <a:pt x="53509" y="40"/>
                  </a:cubicBezTo>
                  <a:cubicBezTo>
                    <a:pt x="62257" y="-417"/>
                    <a:pt x="70749" y="3077"/>
                    <a:pt x="76641" y="9559"/>
                  </a:cubicBezTo>
                  <a:cubicBezTo>
                    <a:pt x="82743" y="17594"/>
                    <a:pt x="85713" y="27579"/>
                    <a:pt x="85018" y="37641"/>
                  </a:cubicBezTo>
                  <a:cubicBezTo>
                    <a:pt x="86075" y="49512"/>
                    <a:pt x="82676" y="61354"/>
                    <a:pt x="75499" y="70864"/>
                  </a:cubicBezTo>
                  <a:cubicBezTo>
                    <a:pt x="69073" y="77965"/>
                    <a:pt x="59849" y="81897"/>
                    <a:pt x="50272" y="81621"/>
                  </a:cubicBezTo>
                  <a:cubicBezTo>
                    <a:pt x="42752" y="81945"/>
                    <a:pt x="35365" y="79584"/>
                    <a:pt x="29425" y="74957"/>
                  </a:cubicBezTo>
                  <a:lnTo>
                    <a:pt x="29425" y="103516"/>
                  </a:lnTo>
                  <a:lnTo>
                    <a:pt x="46369" y="103516"/>
                  </a:lnTo>
                  <a:cubicBezTo>
                    <a:pt x="47988" y="103516"/>
                    <a:pt x="48845" y="104277"/>
                    <a:pt x="48845" y="105896"/>
                  </a:cubicBezTo>
                  <a:lnTo>
                    <a:pt x="48845" y="113796"/>
                  </a:lnTo>
                  <a:cubicBezTo>
                    <a:pt x="48959" y="114996"/>
                    <a:pt x="48083" y="116072"/>
                    <a:pt x="46874" y="116186"/>
                  </a:cubicBezTo>
                  <a:cubicBezTo>
                    <a:pt x="46703" y="116205"/>
                    <a:pt x="46541" y="116196"/>
                    <a:pt x="46369" y="116176"/>
                  </a:cubicBezTo>
                  <a:lnTo>
                    <a:pt x="2866" y="116176"/>
                  </a:lnTo>
                  <a:cubicBezTo>
                    <a:pt x="1666" y="116291"/>
                    <a:pt x="600" y="115396"/>
                    <a:pt x="486" y="114196"/>
                  </a:cubicBezTo>
                  <a:cubicBezTo>
                    <a:pt x="477" y="114063"/>
                    <a:pt x="477" y="113930"/>
                    <a:pt x="486" y="113796"/>
                  </a:cubicBezTo>
                  <a:lnTo>
                    <a:pt x="486" y="106086"/>
                  </a:lnTo>
                  <a:cubicBezTo>
                    <a:pt x="315" y="104944"/>
                    <a:pt x="1105" y="103877"/>
                    <a:pt x="2247" y="103706"/>
                  </a:cubicBezTo>
                  <a:cubicBezTo>
                    <a:pt x="2456" y="103677"/>
                    <a:pt x="2666" y="103677"/>
                    <a:pt x="2866" y="103706"/>
                  </a:cubicBezTo>
                  <a:close/>
                  <a:moveTo>
                    <a:pt x="29139" y="31454"/>
                  </a:moveTo>
                  <a:lnTo>
                    <a:pt x="29139" y="61535"/>
                  </a:lnTo>
                  <a:cubicBezTo>
                    <a:pt x="31395" y="63582"/>
                    <a:pt x="34051" y="65143"/>
                    <a:pt x="36945" y="66104"/>
                  </a:cubicBezTo>
                  <a:cubicBezTo>
                    <a:pt x="40277" y="67427"/>
                    <a:pt x="43828" y="68142"/>
                    <a:pt x="47417" y="68198"/>
                  </a:cubicBezTo>
                  <a:cubicBezTo>
                    <a:pt x="52928" y="68484"/>
                    <a:pt x="58259" y="66161"/>
                    <a:pt x="61791" y="61916"/>
                  </a:cubicBezTo>
                  <a:cubicBezTo>
                    <a:pt x="65723" y="55642"/>
                    <a:pt x="67503" y="48256"/>
                    <a:pt x="66836" y="40878"/>
                  </a:cubicBezTo>
                  <a:cubicBezTo>
                    <a:pt x="66836" y="27455"/>
                    <a:pt x="63885" y="19269"/>
                    <a:pt x="57888" y="16223"/>
                  </a:cubicBezTo>
                  <a:cubicBezTo>
                    <a:pt x="54556" y="14661"/>
                    <a:pt x="50901" y="13938"/>
                    <a:pt x="47226" y="14128"/>
                  </a:cubicBezTo>
                  <a:cubicBezTo>
                    <a:pt x="42676" y="14157"/>
                    <a:pt x="38287" y="15813"/>
                    <a:pt x="34851" y="18793"/>
                  </a:cubicBezTo>
                  <a:cubicBezTo>
                    <a:pt x="31062" y="21877"/>
                    <a:pt x="28939" y="26570"/>
                    <a:pt x="29139" y="31454"/>
                  </a:cubicBezTo>
                  <a:close/>
                </a:path>
              </a:pathLst>
            </a:custGeom>
            <a:solidFill>
              <a:srgbClr val="FFFFFF"/>
            </a:solidFill>
            <a:ln w="9508" cap="flat">
              <a:noFill/>
              <a:prstDash val="solid"/>
              <a:miter/>
            </a:ln>
          </p:spPr>
          <p:txBody>
            <a:bodyPr rtlCol="0" anchor="ctr"/>
            <a:lstStyle/>
            <a:p>
              <a:endParaRPr lang="en-US"/>
            </a:p>
          </p:txBody>
        </p:sp>
      </p:grpSp>
      <p:grpSp>
        <p:nvGrpSpPr>
          <p:cNvPr id="17" name="Group 16">
            <a:extLst>
              <a:ext uri="{FF2B5EF4-FFF2-40B4-BE49-F238E27FC236}">
                <a16:creationId xmlns:a16="http://schemas.microsoft.com/office/drawing/2014/main" id="{484E8374-6419-3446-99B8-4637C7FCFC77}"/>
              </a:ext>
            </a:extLst>
          </p:cNvPr>
          <p:cNvGrpSpPr/>
          <p:nvPr/>
        </p:nvGrpSpPr>
        <p:grpSpPr>
          <a:xfrm>
            <a:off x="9506259" y="3485285"/>
            <a:ext cx="1185558" cy="1330529"/>
            <a:chOff x="7839254" y="4681314"/>
            <a:chExt cx="654537" cy="734574"/>
          </a:xfrm>
        </p:grpSpPr>
        <p:sp>
          <p:nvSpPr>
            <p:cNvPr id="18" name="Graphic 2">
              <a:extLst>
                <a:ext uri="{FF2B5EF4-FFF2-40B4-BE49-F238E27FC236}">
                  <a16:creationId xmlns:a16="http://schemas.microsoft.com/office/drawing/2014/main" id="{ED11DE95-C71C-8242-9CA8-C390B02A1E0E}"/>
                </a:ext>
              </a:extLst>
            </p:cNvPr>
            <p:cNvSpPr/>
            <p:nvPr/>
          </p:nvSpPr>
          <p:spPr>
            <a:xfrm>
              <a:off x="7839254" y="4681314"/>
              <a:ext cx="654537" cy="734574"/>
            </a:xfrm>
            <a:custGeom>
              <a:avLst/>
              <a:gdLst>
                <a:gd name="connsiteX0" fmla="*/ 631836 w 654537"/>
                <a:gd name="connsiteY0" fmla="*/ 191302 h 734574"/>
                <a:gd name="connsiteX1" fmla="*/ 482286 w 654537"/>
                <a:gd name="connsiteY1" fmla="*/ 26902 h 734574"/>
                <a:gd name="connsiteX2" fmla="*/ 117788 w 654537"/>
                <a:gd name="connsiteY2" fmla="*/ 75642 h 734574"/>
                <a:gd name="connsiteX3" fmla="*/ 32780 w 654537"/>
                <a:gd name="connsiteY3" fmla="*/ 193206 h 734574"/>
                <a:gd name="connsiteX4" fmla="*/ 128 w 654537"/>
                <a:gd name="connsiteY4" fmla="*/ 377502 h 734574"/>
                <a:gd name="connsiteX5" fmla="*/ 83042 w 654537"/>
                <a:gd name="connsiteY5" fmla="*/ 644616 h 734574"/>
                <a:gd name="connsiteX6" fmla="*/ 314745 w 654537"/>
                <a:gd name="connsiteY6" fmla="*/ 734574 h 734574"/>
                <a:gd name="connsiteX7" fmla="*/ 559203 w 654537"/>
                <a:gd name="connsiteY7" fmla="*/ 636144 h 734574"/>
                <a:gd name="connsiteX8" fmla="*/ 654397 w 654537"/>
                <a:gd name="connsiteY8" fmla="*/ 347706 h 734574"/>
                <a:gd name="connsiteX9" fmla="*/ 631836 w 654537"/>
                <a:gd name="connsiteY9" fmla="*/ 191302 h 73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537" h="734574">
                  <a:moveTo>
                    <a:pt x="631836" y="191302"/>
                  </a:moveTo>
                  <a:cubicBezTo>
                    <a:pt x="611217" y="115699"/>
                    <a:pt x="555604" y="54566"/>
                    <a:pt x="482286" y="26902"/>
                  </a:cubicBezTo>
                  <a:cubicBezTo>
                    <a:pt x="360657" y="-21942"/>
                    <a:pt x="222311" y="-3446"/>
                    <a:pt x="117788" y="75642"/>
                  </a:cubicBezTo>
                  <a:cubicBezTo>
                    <a:pt x="82881" y="102105"/>
                    <a:pt x="54551" y="141297"/>
                    <a:pt x="32780" y="193206"/>
                  </a:cubicBezTo>
                  <a:cubicBezTo>
                    <a:pt x="9762" y="251865"/>
                    <a:pt x="-1338" y="314512"/>
                    <a:pt x="128" y="377502"/>
                  </a:cubicBezTo>
                  <a:cubicBezTo>
                    <a:pt x="128" y="495542"/>
                    <a:pt x="27763" y="584577"/>
                    <a:pt x="83042" y="644616"/>
                  </a:cubicBezTo>
                  <a:cubicBezTo>
                    <a:pt x="138322" y="704655"/>
                    <a:pt x="215552" y="734641"/>
                    <a:pt x="314745" y="734574"/>
                  </a:cubicBezTo>
                  <a:cubicBezTo>
                    <a:pt x="413937" y="734574"/>
                    <a:pt x="495423" y="701761"/>
                    <a:pt x="559203" y="636144"/>
                  </a:cubicBezTo>
                  <a:cubicBezTo>
                    <a:pt x="622983" y="570527"/>
                    <a:pt x="654711" y="474381"/>
                    <a:pt x="654397" y="347706"/>
                  </a:cubicBezTo>
                  <a:cubicBezTo>
                    <a:pt x="655691" y="294673"/>
                    <a:pt x="648066" y="241803"/>
                    <a:pt x="631836" y="191302"/>
                  </a:cubicBezTo>
                  <a:close/>
                </a:path>
              </a:pathLst>
            </a:custGeom>
            <a:solidFill>
              <a:srgbClr val="EA975C"/>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86D1746C-432F-2948-9156-318F95A98C25}"/>
                </a:ext>
              </a:extLst>
            </p:cNvPr>
            <p:cNvSpPr/>
            <p:nvPr/>
          </p:nvSpPr>
          <p:spPr>
            <a:xfrm>
              <a:off x="8076130" y="4990657"/>
              <a:ext cx="292626" cy="291674"/>
            </a:xfrm>
            <a:custGeom>
              <a:avLst/>
              <a:gdLst>
                <a:gd name="connsiteX0" fmla="*/ 0 w 292626"/>
                <a:gd name="connsiteY0" fmla="*/ 145837 h 291674"/>
                <a:gd name="connsiteX1" fmla="*/ 0 w 292626"/>
                <a:gd name="connsiteY1" fmla="*/ 162401 h 291674"/>
                <a:gd name="connsiteX2" fmla="*/ 60924 w 292626"/>
                <a:gd name="connsiteY2" fmla="*/ 230370 h 291674"/>
                <a:gd name="connsiteX3" fmla="*/ 240650 w 292626"/>
                <a:gd name="connsiteY3" fmla="*/ 230370 h 291674"/>
                <a:gd name="connsiteX4" fmla="*/ 292626 w 292626"/>
                <a:gd name="connsiteY4" fmla="*/ 291675 h 291674"/>
                <a:gd name="connsiteX5" fmla="*/ 292626 w 292626"/>
                <a:gd name="connsiteY5" fmla="*/ 67969 h 291674"/>
                <a:gd name="connsiteX6" fmla="*/ 231797 w 292626"/>
                <a:gd name="connsiteY6" fmla="*/ 0 h 291674"/>
                <a:gd name="connsiteX7" fmla="*/ 191626 w 292626"/>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626" h="291674">
                  <a:moveTo>
                    <a:pt x="0" y="145837"/>
                  </a:moveTo>
                  <a:lnTo>
                    <a:pt x="0" y="162401"/>
                  </a:lnTo>
                  <a:cubicBezTo>
                    <a:pt x="0" y="199907"/>
                    <a:pt x="27321" y="230370"/>
                    <a:pt x="60924" y="230370"/>
                  </a:cubicBezTo>
                  <a:lnTo>
                    <a:pt x="240650" y="230370"/>
                  </a:lnTo>
                  <a:lnTo>
                    <a:pt x="292626" y="291675"/>
                  </a:lnTo>
                  <a:lnTo>
                    <a:pt x="292626" y="67969"/>
                  </a:lnTo>
                  <a:cubicBezTo>
                    <a:pt x="292626"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20" name="Graphic 2">
              <a:extLst>
                <a:ext uri="{FF2B5EF4-FFF2-40B4-BE49-F238E27FC236}">
                  <a16:creationId xmlns:a16="http://schemas.microsoft.com/office/drawing/2014/main" id="{87353DFB-A77E-1C44-9906-6D946DBBD412}"/>
                </a:ext>
              </a:extLst>
            </p:cNvPr>
            <p:cNvSpPr/>
            <p:nvPr/>
          </p:nvSpPr>
          <p:spPr>
            <a:xfrm>
              <a:off x="8104487" y="5049656"/>
              <a:ext cx="55272" cy="103629"/>
            </a:xfrm>
            <a:custGeom>
              <a:avLst/>
              <a:gdLst>
                <a:gd name="connsiteX0" fmla="*/ 30377 w 55272"/>
                <a:gd name="connsiteY0" fmla="*/ 36481 h 103629"/>
                <a:gd name="connsiteX1" fmla="*/ 30377 w 55272"/>
                <a:gd name="connsiteY1" fmla="*/ 76081 h 103629"/>
                <a:gd name="connsiteX2" fmla="*/ 32281 w 55272"/>
                <a:gd name="connsiteY2" fmla="*/ 86838 h 103629"/>
                <a:gd name="connsiteX3" fmla="*/ 39516 w 55272"/>
                <a:gd name="connsiteY3" fmla="*/ 90170 h 103629"/>
                <a:gd name="connsiteX4" fmla="*/ 49797 w 55272"/>
                <a:gd name="connsiteY4" fmla="*/ 87886 h 103629"/>
                <a:gd name="connsiteX5" fmla="*/ 52367 w 55272"/>
                <a:gd name="connsiteY5" fmla="*/ 89218 h 103629"/>
                <a:gd name="connsiteX6" fmla="*/ 55223 w 55272"/>
                <a:gd name="connsiteY6" fmla="*/ 96453 h 103629"/>
                <a:gd name="connsiteX7" fmla="*/ 55223 w 55272"/>
                <a:gd name="connsiteY7" fmla="*/ 97785 h 103629"/>
                <a:gd name="connsiteX8" fmla="*/ 53605 w 55272"/>
                <a:gd name="connsiteY8" fmla="*/ 99594 h 103629"/>
                <a:gd name="connsiteX9" fmla="*/ 35327 w 55272"/>
                <a:gd name="connsiteY9" fmla="*/ 103402 h 103629"/>
                <a:gd name="connsiteX10" fmla="*/ 16289 w 55272"/>
                <a:gd name="connsiteY10" fmla="*/ 96072 h 103629"/>
                <a:gd name="connsiteX11" fmla="*/ 12671 w 55272"/>
                <a:gd name="connsiteY11" fmla="*/ 87029 h 103629"/>
                <a:gd name="connsiteX12" fmla="*/ 12005 w 55272"/>
                <a:gd name="connsiteY12" fmla="*/ 74368 h 103629"/>
                <a:gd name="connsiteX13" fmla="*/ 12005 w 55272"/>
                <a:gd name="connsiteY13" fmla="*/ 36290 h 103629"/>
                <a:gd name="connsiteX14" fmla="*/ 2485 w 55272"/>
                <a:gd name="connsiteY14" fmla="*/ 36290 h 103629"/>
                <a:gd name="connsiteX15" fmla="*/ 20 w 55272"/>
                <a:gd name="connsiteY15" fmla="*/ 34415 h 103629"/>
                <a:gd name="connsiteX16" fmla="*/ 10 w 55272"/>
                <a:gd name="connsiteY16" fmla="*/ 33910 h 103629"/>
                <a:gd name="connsiteX17" fmla="*/ 10 w 55272"/>
                <a:gd name="connsiteY17" fmla="*/ 25724 h 103629"/>
                <a:gd name="connsiteX18" fmla="*/ 2485 w 55272"/>
                <a:gd name="connsiteY18" fmla="*/ 23344 h 103629"/>
                <a:gd name="connsiteX19" fmla="*/ 12005 w 55272"/>
                <a:gd name="connsiteY19" fmla="*/ 23344 h 103629"/>
                <a:gd name="connsiteX20" fmla="*/ 12005 w 55272"/>
                <a:gd name="connsiteY20" fmla="*/ 2401 h 103629"/>
                <a:gd name="connsiteX21" fmla="*/ 13766 w 55272"/>
                <a:gd name="connsiteY21" fmla="*/ 21 h 103629"/>
                <a:gd name="connsiteX22" fmla="*/ 14385 w 55272"/>
                <a:gd name="connsiteY22" fmla="*/ 21 h 103629"/>
                <a:gd name="connsiteX23" fmla="*/ 27521 w 55272"/>
                <a:gd name="connsiteY23" fmla="*/ 21 h 103629"/>
                <a:gd name="connsiteX24" fmla="*/ 29997 w 55272"/>
                <a:gd name="connsiteY24" fmla="*/ 2401 h 103629"/>
                <a:gd name="connsiteX25" fmla="*/ 29997 w 55272"/>
                <a:gd name="connsiteY25" fmla="*/ 23630 h 103629"/>
                <a:gd name="connsiteX26" fmla="*/ 46179 w 55272"/>
                <a:gd name="connsiteY26" fmla="*/ 23630 h 103629"/>
                <a:gd name="connsiteX27" fmla="*/ 48559 w 55272"/>
                <a:gd name="connsiteY27" fmla="*/ 25391 h 103629"/>
                <a:gd name="connsiteX28" fmla="*/ 48559 w 55272"/>
                <a:gd name="connsiteY28" fmla="*/ 26009 h 103629"/>
                <a:gd name="connsiteX29" fmla="*/ 48559 w 55272"/>
                <a:gd name="connsiteY29" fmla="*/ 34196 h 103629"/>
                <a:gd name="connsiteX30" fmla="*/ 46798 w 55272"/>
                <a:gd name="connsiteY30" fmla="*/ 36576 h 103629"/>
                <a:gd name="connsiteX31" fmla="*/ 46179 w 55272"/>
                <a:gd name="connsiteY31" fmla="*/ 36576 h 1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272" h="103629">
                  <a:moveTo>
                    <a:pt x="30377" y="36481"/>
                  </a:moveTo>
                  <a:lnTo>
                    <a:pt x="30377" y="76081"/>
                  </a:lnTo>
                  <a:cubicBezTo>
                    <a:pt x="30092" y="79775"/>
                    <a:pt x="30748" y="83468"/>
                    <a:pt x="32281" y="86838"/>
                  </a:cubicBezTo>
                  <a:cubicBezTo>
                    <a:pt x="33871" y="89218"/>
                    <a:pt x="36670" y="90513"/>
                    <a:pt x="39516" y="90170"/>
                  </a:cubicBezTo>
                  <a:cubicBezTo>
                    <a:pt x="43067" y="90161"/>
                    <a:pt x="46579" y="89380"/>
                    <a:pt x="49797" y="87886"/>
                  </a:cubicBezTo>
                  <a:cubicBezTo>
                    <a:pt x="50939" y="87886"/>
                    <a:pt x="51796" y="87886"/>
                    <a:pt x="52367" y="89218"/>
                  </a:cubicBezTo>
                  <a:lnTo>
                    <a:pt x="55223" y="96453"/>
                  </a:lnTo>
                  <a:cubicBezTo>
                    <a:pt x="55289" y="96891"/>
                    <a:pt x="55289" y="97348"/>
                    <a:pt x="55223" y="97785"/>
                  </a:cubicBezTo>
                  <a:cubicBezTo>
                    <a:pt x="55223" y="98357"/>
                    <a:pt x="54652" y="98928"/>
                    <a:pt x="53605" y="99594"/>
                  </a:cubicBezTo>
                  <a:cubicBezTo>
                    <a:pt x="47874" y="102231"/>
                    <a:pt x="41629" y="103535"/>
                    <a:pt x="35327" y="103402"/>
                  </a:cubicBezTo>
                  <a:cubicBezTo>
                    <a:pt x="28131" y="104478"/>
                    <a:pt x="20905" y="101698"/>
                    <a:pt x="16289" y="96072"/>
                  </a:cubicBezTo>
                  <a:cubicBezTo>
                    <a:pt x="14365" y="93397"/>
                    <a:pt x="13128" y="90294"/>
                    <a:pt x="12671" y="87029"/>
                  </a:cubicBezTo>
                  <a:cubicBezTo>
                    <a:pt x="12205" y="82821"/>
                    <a:pt x="11976" y="78594"/>
                    <a:pt x="12005" y="74368"/>
                  </a:cubicBezTo>
                  <a:lnTo>
                    <a:pt x="12005" y="36290"/>
                  </a:lnTo>
                  <a:lnTo>
                    <a:pt x="2485" y="36290"/>
                  </a:lnTo>
                  <a:cubicBezTo>
                    <a:pt x="1286" y="36452"/>
                    <a:pt x="182" y="35615"/>
                    <a:pt x="20" y="34415"/>
                  </a:cubicBezTo>
                  <a:cubicBezTo>
                    <a:pt x="1" y="34253"/>
                    <a:pt x="-9" y="34082"/>
                    <a:pt x="10" y="33910"/>
                  </a:cubicBezTo>
                  <a:lnTo>
                    <a:pt x="10" y="25724"/>
                  </a:lnTo>
                  <a:cubicBezTo>
                    <a:pt x="10" y="24105"/>
                    <a:pt x="867" y="23344"/>
                    <a:pt x="2485" y="23344"/>
                  </a:cubicBezTo>
                  <a:lnTo>
                    <a:pt x="12005" y="23344"/>
                  </a:lnTo>
                  <a:lnTo>
                    <a:pt x="12005" y="2401"/>
                  </a:lnTo>
                  <a:cubicBezTo>
                    <a:pt x="11833" y="1259"/>
                    <a:pt x="12624" y="193"/>
                    <a:pt x="13766" y="21"/>
                  </a:cubicBezTo>
                  <a:cubicBezTo>
                    <a:pt x="13975" y="-7"/>
                    <a:pt x="14185" y="-7"/>
                    <a:pt x="14385" y="21"/>
                  </a:cubicBezTo>
                  <a:lnTo>
                    <a:pt x="27521" y="21"/>
                  </a:lnTo>
                  <a:cubicBezTo>
                    <a:pt x="29140" y="21"/>
                    <a:pt x="29997" y="783"/>
                    <a:pt x="29997" y="2401"/>
                  </a:cubicBezTo>
                  <a:lnTo>
                    <a:pt x="29997" y="23630"/>
                  </a:lnTo>
                  <a:lnTo>
                    <a:pt x="46179" y="23630"/>
                  </a:lnTo>
                  <a:cubicBezTo>
                    <a:pt x="47322" y="23458"/>
                    <a:pt x="48388" y="24248"/>
                    <a:pt x="48559" y="25391"/>
                  </a:cubicBezTo>
                  <a:cubicBezTo>
                    <a:pt x="48588" y="25600"/>
                    <a:pt x="48588" y="25810"/>
                    <a:pt x="48559" y="26009"/>
                  </a:cubicBezTo>
                  <a:lnTo>
                    <a:pt x="48559" y="34196"/>
                  </a:lnTo>
                  <a:cubicBezTo>
                    <a:pt x="48731" y="35338"/>
                    <a:pt x="47940" y="36404"/>
                    <a:pt x="46798" y="36576"/>
                  </a:cubicBezTo>
                  <a:cubicBezTo>
                    <a:pt x="46589" y="36604"/>
                    <a:pt x="46379" y="36604"/>
                    <a:pt x="46179" y="36576"/>
                  </a:cubicBezTo>
                  <a:close/>
                </a:path>
              </a:pathLst>
            </a:custGeom>
            <a:solidFill>
              <a:srgbClr val="FFFFFF"/>
            </a:solidFill>
            <a:ln w="9508" cap="flat">
              <a:noFill/>
              <a:prstDash val="solid"/>
              <a:miter/>
            </a:ln>
          </p:spPr>
          <p:txBody>
            <a:bodyPr rtlCol="0" anchor="ctr"/>
            <a:lstStyle/>
            <a:p>
              <a:endParaRPr lang="en-US"/>
            </a:p>
          </p:txBody>
        </p:sp>
        <p:sp>
          <p:nvSpPr>
            <p:cNvPr id="21" name="Graphic 2">
              <a:extLst>
                <a:ext uri="{FF2B5EF4-FFF2-40B4-BE49-F238E27FC236}">
                  <a16:creationId xmlns:a16="http://schemas.microsoft.com/office/drawing/2014/main" id="{30371845-72E3-E547-8EC0-451414EC4EC4}"/>
                </a:ext>
              </a:extLst>
            </p:cNvPr>
            <p:cNvSpPr/>
            <p:nvPr/>
          </p:nvSpPr>
          <p:spPr>
            <a:xfrm>
              <a:off x="8167588" y="5071458"/>
              <a:ext cx="74299" cy="81658"/>
            </a:xfrm>
            <a:custGeom>
              <a:avLst/>
              <a:gdLst>
                <a:gd name="connsiteX0" fmla="*/ 119 w 74299"/>
                <a:gd name="connsiteY0" fmla="*/ 41904 h 81658"/>
                <a:gd name="connsiteX1" fmla="*/ 3831 w 74299"/>
                <a:gd name="connsiteY1" fmla="*/ 21437 h 81658"/>
                <a:gd name="connsiteX2" fmla="*/ 13351 w 74299"/>
                <a:gd name="connsiteY2" fmla="*/ 8301 h 81658"/>
                <a:gd name="connsiteX3" fmla="*/ 38101 w 74299"/>
                <a:gd name="connsiteY3" fmla="*/ 19 h 81658"/>
                <a:gd name="connsiteX4" fmla="*/ 54665 w 74299"/>
                <a:gd name="connsiteY4" fmla="*/ 2970 h 81658"/>
                <a:gd name="connsiteX5" fmla="*/ 65136 w 74299"/>
                <a:gd name="connsiteY5" fmla="*/ 9919 h 81658"/>
                <a:gd name="connsiteX6" fmla="*/ 71610 w 74299"/>
                <a:gd name="connsiteY6" fmla="*/ 21247 h 81658"/>
                <a:gd name="connsiteX7" fmla="*/ 74180 w 74299"/>
                <a:gd name="connsiteY7" fmla="*/ 38572 h 81658"/>
                <a:gd name="connsiteX8" fmla="*/ 63423 w 74299"/>
                <a:gd name="connsiteY8" fmla="*/ 70653 h 81658"/>
                <a:gd name="connsiteX9" fmla="*/ 35721 w 74299"/>
                <a:gd name="connsiteY9" fmla="*/ 81600 h 81658"/>
                <a:gd name="connsiteX10" fmla="*/ 9448 w 74299"/>
                <a:gd name="connsiteY10" fmla="*/ 71605 h 81658"/>
                <a:gd name="connsiteX11" fmla="*/ 119 w 74299"/>
                <a:gd name="connsiteY11" fmla="*/ 41904 h 81658"/>
                <a:gd name="connsiteX12" fmla="*/ 37054 w 74299"/>
                <a:gd name="connsiteY12" fmla="*/ 68654 h 81658"/>
                <a:gd name="connsiteX13" fmla="*/ 51143 w 74299"/>
                <a:gd name="connsiteY13" fmla="*/ 61609 h 81658"/>
                <a:gd name="connsiteX14" fmla="*/ 51143 w 74299"/>
                <a:gd name="connsiteY14" fmla="*/ 19914 h 81658"/>
                <a:gd name="connsiteX15" fmla="*/ 36769 w 74299"/>
                <a:gd name="connsiteY15" fmla="*/ 12870 h 81658"/>
                <a:gd name="connsiteX16" fmla="*/ 18301 w 74299"/>
                <a:gd name="connsiteY16" fmla="*/ 38382 h 81658"/>
                <a:gd name="connsiteX17" fmla="*/ 36959 w 74299"/>
                <a:gd name="connsiteY17" fmla="*/ 68654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99" h="81658">
                  <a:moveTo>
                    <a:pt x="119" y="41904"/>
                  </a:moveTo>
                  <a:cubicBezTo>
                    <a:pt x="-52" y="34898"/>
                    <a:pt x="1214" y="27939"/>
                    <a:pt x="3831" y="21437"/>
                  </a:cubicBezTo>
                  <a:cubicBezTo>
                    <a:pt x="5802" y="16307"/>
                    <a:pt x="9086" y="11775"/>
                    <a:pt x="13351" y="8301"/>
                  </a:cubicBezTo>
                  <a:cubicBezTo>
                    <a:pt x="20490" y="2941"/>
                    <a:pt x="29172" y="38"/>
                    <a:pt x="38101" y="19"/>
                  </a:cubicBezTo>
                  <a:cubicBezTo>
                    <a:pt x="43765" y="-153"/>
                    <a:pt x="49410" y="847"/>
                    <a:pt x="54665" y="2970"/>
                  </a:cubicBezTo>
                  <a:cubicBezTo>
                    <a:pt x="58587" y="4569"/>
                    <a:pt x="62147" y="6930"/>
                    <a:pt x="65136" y="9919"/>
                  </a:cubicBezTo>
                  <a:cubicBezTo>
                    <a:pt x="68078" y="13194"/>
                    <a:pt x="70286" y="17049"/>
                    <a:pt x="71610" y="21247"/>
                  </a:cubicBezTo>
                  <a:cubicBezTo>
                    <a:pt x="73418" y="26844"/>
                    <a:pt x="74284" y="32699"/>
                    <a:pt x="74180" y="38572"/>
                  </a:cubicBezTo>
                  <a:cubicBezTo>
                    <a:pt x="75046" y="50281"/>
                    <a:pt x="71172" y="61838"/>
                    <a:pt x="63423" y="70653"/>
                  </a:cubicBezTo>
                  <a:cubicBezTo>
                    <a:pt x="56055" y="77916"/>
                    <a:pt x="46059" y="81867"/>
                    <a:pt x="35721" y="81600"/>
                  </a:cubicBezTo>
                  <a:cubicBezTo>
                    <a:pt x="25936" y="82171"/>
                    <a:pt x="16378" y="78535"/>
                    <a:pt x="9448" y="71605"/>
                  </a:cubicBezTo>
                  <a:cubicBezTo>
                    <a:pt x="2651" y="63266"/>
                    <a:pt x="-690" y="52632"/>
                    <a:pt x="119" y="41904"/>
                  </a:cubicBezTo>
                  <a:close/>
                  <a:moveTo>
                    <a:pt x="37054" y="68654"/>
                  </a:moveTo>
                  <a:cubicBezTo>
                    <a:pt x="42690" y="69063"/>
                    <a:pt x="48087" y="66359"/>
                    <a:pt x="51143" y="61609"/>
                  </a:cubicBezTo>
                  <a:cubicBezTo>
                    <a:pt x="56988" y="48330"/>
                    <a:pt x="56988" y="33203"/>
                    <a:pt x="51143" y="19914"/>
                  </a:cubicBezTo>
                  <a:cubicBezTo>
                    <a:pt x="48002" y="15117"/>
                    <a:pt x="42490" y="12413"/>
                    <a:pt x="36769" y="12870"/>
                  </a:cubicBezTo>
                  <a:cubicBezTo>
                    <a:pt x="24489" y="12870"/>
                    <a:pt x="18301" y="21437"/>
                    <a:pt x="18301" y="38382"/>
                  </a:cubicBezTo>
                  <a:cubicBezTo>
                    <a:pt x="17920" y="58563"/>
                    <a:pt x="24584" y="68654"/>
                    <a:pt x="36959" y="68654"/>
                  </a:cubicBezTo>
                  <a:close/>
                </a:path>
              </a:pathLst>
            </a:custGeom>
            <a:solidFill>
              <a:srgbClr val="FFFFFF"/>
            </a:solidFill>
            <a:ln w="9508" cap="flat">
              <a:noFill/>
              <a:prstDash val="solid"/>
              <a:miter/>
            </a:ln>
          </p:spPr>
          <p:txBody>
            <a:bodyPr rtlCol="0" anchor="ctr"/>
            <a:lstStyle/>
            <a:p>
              <a:endParaRPr lang="en-US"/>
            </a:p>
          </p:txBody>
        </p:sp>
        <p:sp>
          <p:nvSpPr>
            <p:cNvPr id="22" name="Graphic 2">
              <a:extLst>
                <a:ext uri="{FF2B5EF4-FFF2-40B4-BE49-F238E27FC236}">
                  <a16:creationId xmlns:a16="http://schemas.microsoft.com/office/drawing/2014/main" id="{891F552D-B4E3-B842-A917-A3969F834C78}"/>
                </a:ext>
              </a:extLst>
            </p:cNvPr>
            <p:cNvSpPr/>
            <p:nvPr/>
          </p:nvSpPr>
          <p:spPr>
            <a:xfrm>
              <a:off x="8250502" y="5071521"/>
              <a:ext cx="85140" cy="116211"/>
            </a:xfrm>
            <a:custGeom>
              <a:avLst/>
              <a:gdLst>
                <a:gd name="connsiteX0" fmla="*/ 11161 w 85140"/>
                <a:gd name="connsiteY0" fmla="*/ 103337 h 116211"/>
                <a:gd name="connsiteX1" fmla="*/ 11161 w 85140"/>
                <a:gd name="connsiteY1" fmla="*/ 14616 h 116211"/>
                <a:gd name="connsiteX2" fmla="*/ 2403 w 85140"/>
                <a:gd name="connsiteY2" fmla="*/ 14616 h 116211"/>
                <a:gd name="connsiteX3" fmla="*/ 23 w 85140"/>
                <a:gd name="connsiteY3" fmla="*/ 12636 h 116211"/>
                <a:gd name="connsiteX4" fmla="*/ 23 w 85140"/>
                <a:gd name="connsiteY4" fmla="*/ 12236 h 116211"/>
                <a:gd name="connsiteX5" fmla="*/ 23 w 85140"/>
                <a:gd name="connsiteY5" fmla="*/ 4049 h 116211"/>
                <a:gd name="connsiteX6" fmla="*/ 1785 w 85140"/>
                <a:gd name="connsiteY6" fmla="*/ 1670 h 116211"/>
                <a:gd name="connsiteX7" fmla="*/ 2403 w 85140"/>
                <a:gd name="connsiteY7" fmla="*/ 1670 h 116211"/>
                <a:gd name="connsiteX8" fmla="*/ 24298 w 85140"/>
                <a:gd name="connsiteY8" fmla="*/ 1670 h 116211"/>
                <a:gd name="connsiteX9" fmla="*/ 26678 w 85140"/>
                <a:gd name="connsiteY9" fmla="*/ 4049 h 116211"/>
                <a:gd name="connsiteX10" fmla="*/ 28296 w 85140"/>
                <a:gd name="connsiteY10" fmla="*/ 13569 h 116211"/>
                <a:gd name="connsiteX11" fmla="*/ 53523 w 85140"/>
                <a:gd name="connsiteY11" fmla="*/ 51 h 116211"/>
                <a:gd name="connsiteX12" fmla="*/ 76559 w 85140"/>
                <a:gd name="connsiteY12" fmla="*/ 9571 h 116211"/>
                <a:gd name="connsiteX13" fmla="*/ 84936 w 85140"/>
                <a:gd name="connsiteY13" fmla="*/ 37653 h 116211"/>
                <a:gd name="connsiteX14" fmla="*/ 75417 w 85140"/>
                <a:gd name="connsiteY14" fmla="*/ 70876 h 116211"/>
                <a:gd name="connsiteX15" fmla="*/ 29343 w 85140"/>
                <a:gd name="connsiteY15" fmla="*/ 74969 h 116211"/>
                <a:gd name="connsiteX16" fmla="*/ 29343 w 85140"/>
                <a:gd name="connsiteY16" fmla="*/ 103527 h 116211"/>
                <a:gd name="connsiteX17" fmla="*/ 46383 w 85140"/>
                <a:gd name="connsiteY17" fmla="*/ 103527 h 116211"/>
                <a:gd name="connsiteX18" fmla="*/ 48763 w 85140"/>
                <a:gd name="connsiteY18" fmla="*/ 105288 h 116211"/>
                <a:gd name="connsiteX19" fmla="*/ 48763 w 85140"/>
                <a:gd name="connsiteY19" fmla="*/ 105907 h 116211"/>
                <a:gd name="connsiteX20" fmla="*/ 48763 w 85140"/>
                <a:gd name="connsiteY20" fmla="*/ 113808 h 116211"/>
                <a:gd name="connsiteX21" fmla="*/ 47002 w 85140"/>
                <a:gd name="connsiteY21" fmla="*/ 116188 h 116211"/>
                <a:gd name="connsiteX22" fmla="*/ 46383 w 85140"/>
                <a:gd name="connsiteY22" fmla="*/ 116188 h 116211"/>
                <a:gd name="connsiteX23" fmla="*/ 2879 w 85140"/>
                <a:gd name="connsiteY23" fmla="*/ 116188 h 116211"/>
                <a:gd name="connsiteX24" fmla="*/ 499 w 85140"/>
                <a:gd name="connsiteY24" fmla="*/ 114427 h 116211"/>
                <a:gd name="connsiteX25" fmla="*/ 499 w 85140"/>
                <a:gd name="connsiteY25" fmla="*/ 113808 h 116211"/>
                <a:gd name="connsiteX26" fmla="*/ 499 w 85140"/>
                <a:gd name="connsiteY26" fmla="*/ 106097 h 116211"/>
                <a:gd name="connsiteX27" fmla="*/ 2261 w 85140"/>
                <a:gd name="connsiteY27" fmla="*/ 103718 h 116211"/>
                <a:gd name="connsiteX28" fmla="*/ 2879 w 85140"/>
                <a:gd name="connsiteY28" fmla="*/ 103718 h 116211"/>
                <a:gd name="connsiteX29" fmla="*/ 29058 w 85140"/>
                <a:gd name="connsiteY29" fmla="*/ 31751 h 116211"/>
                <a:gd name="connsiteX30" fmla="*/ 29058 w 85140"/>
                <a:gd name="connsiteY30" fmla="*/ 61832 h 116211"/>
                <a:gd name="connsiteX31" fmla="*/ 36959 w 85140"/>
                <a:gd name="connsiteY31" fmla="*/ 66401 h 116211"/>
                <a:gd name="connsiteX32" fmla="*/ 47430 w 85140"/>
                <a:gd name="connsiteY32" fmla="*/ 68401 h 116211"/>
                <a:gd name="connsiteX33" fmla="*/ 61804 w 85140"/>
                <a:gd name="connsiteY33" fmla="*/ 62213 h 116211"/>
                <a:gd name="connsiteX34" fmla="*/ 66849 w 85140"/>
                <a:gd name="connsiteY34" fmla="*/ 41175 h 116211"/>
                <a:gd name="connsiteX35" fmla="*/ 57330 w 85140"/>
                <a:gd name="connsiteY35" fmla="*/ 16425 h 116211"/>
                <a:gd name="connsiteX36" fmla="*/ 46764 w 85140"/>
                <a:gd name="connsiteY36" fmla="*/ 14426 h 116211"/>
                <a:gd name="connsiteX37" fmla="*/ 34293 w 85140"/>
                <a:gd name="connsiteY37" fmla="*/ 19090 h 116211"/>
                <a:gd name="connsiteX38" fmla="*/ 29248 w 85140"/>
                <a:gd name="connsiteY38" fmla="*/ 31751 h 11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40" h="116211">
                  <a:moveTo>
                    <a:pt x="11161" y="103337"/>
                  </a:moveTo>
                  <a:lnTo>
                    <a:pt x="11161" y="14616"/>
                  </a:lnTo>
                  <a:lnTo>
                    <a:pt x="2403" y="14616"/>
                  </a:lnTo>
                  <a:cubicBezTo>
                    <a:pt x="1194" y="14730"/>
                    <a:pt x="138" y="13835"/>
                    <a:pt x="23" y="12636"/>
                  </a:cubicBezTo>
                  <a:cubicBezTo>
                    <a:pt x="14" y="12503"/>
                    <a:pt x="14" y="12369"/>
                    <a:pt x="23" y="12236"/>
                  </a:cubicBezTo>
                  <a:lnTo>
                    <a:pt x="23" y="4049"/>
                  </a:lnTo>
                  <a:cubicBezTo>
                    <a:pt x="-148" y="2907"/>
                    <a:pt x="642" y="1841"/>
                    <a:pt x="1785" y="1670"/>
                  </a:cubicBezTo>
                  <a:cubicBezTo>
                    <a:pt x="1994" y="1641"/>
                    <a:pt x="2203" y="1641"/>
                    <a:pt x="2403" y="1670"/>
                  </a:cubicBezTo>
                  <a:lnTo>
                    <a:pt x="24298" y="1670"/>
                  </a:lnTo>
                  <a:cubicBezTo>
                    <a:pt x="25536" y="1670"/>
                    <a:pt x="26392" y="2431"/>
                    <a:pt x="26678" y="4049"/>
                  </a:cubicBezTo>
                  <a:lnTo>
                    <a:pt x="28296" y="13569"/>
                  </a:lnTo>
                  <a:cubicBezTo>
                    <a:pt x="33484" y="4668"/>
                    <a:pt x="43241" y="-558"/>
                    <a:pt x="53523" y="51"/>
                  </a:cubicBezTo>
                  <a:cubicBezTo>
                    <a:pt x="62252" y="-472"/>
                    <a:pt x="70743" y="3041"/>
                    <a:pt x="76559" y="9571"/>
                  </a:cubicBezTo>
                  <a:cubicBezTo>
                    <a:pt x="82700" y="17586"/>
                    <a:pt x="85679" y="27581"/>
                    <a:pt x="84936" y="37653"/>
                  </a:cubicBezTo>
                  <a:cubicBezTo>
                    <a:pt x="86041" y="49533"/>
                    <a:pt x="82642" y="61385"/>
                    <a:pt x="75417" y="70876"/>
                  </a:cubicBezTo>
                  <a:cubicBezTo>
                    <a:pt x="63194" y="83470"/>
                    <a:pt x="43594" y="85212"/>
                    <a:pt x="29343" y="74969"/>
                  </a:cubicBezTo>
                  <a:lnTo>
                    <a:pt x="29343" y="103527"/>
                  </a:lnTo>
                  <a:lnTo>
                    <a:pt x="46383" y="103527"/>
                  </a:lnTo>
                  <a:cubicBezTo>
                    <a:pt x="47525" y="103356"/>
                    <a:pt x="48591" y="104146"/>
                    <a:pt x="48763" y="105288"/>
                  </a:cubicBezTo>
                  <a:cubicBezTo>
                    <a:pt x="48791" y="105498"/>
                    <a:pt x="48791" y="105707"/>
                    <a:pt x="48763" y="105907"/>
                  </a:cubicBezTo>
                  <a:lnTo>
                    <a:pt x="48763" y="113808"/>
                  </a:lnTo>
                  <a:cubicBezTo>
                    <a:pt x="48934" y="114950"/>
                    <a:pt x="48144" y="116017"/>
                    <a:pt x="47002" y="116188"/>
                  </a:cubicBezTo>
                  <a:cubicBezTo>
                    <a:pt x="46792" y="116216"/>
                    <a:pt x="46583" y="116216"/>
                    <a:pt x="46383" y="116188"/>
                  </a:cubicBezTo>
                  <a:lnTo>
                    <a:pt x="2879" y="116188"/>
                  </a:lnTo>
                  <a:cubicBezTo>
                    <a:pt x="1737" y="116359"/>
                    <a:pt x="671" y="115569"/>
                    <a:pt x="499" y="114427"/>
                  </a:cubicBezTo>
                  <a:cubicBezTo>
                    <a:pt x="471" y="114217"/>
                    <a:pt x="471" y="114008"/>
                    <a:pt x="499" y="113808"/>
                  </a:cubicBezTo>
                  <a:lnTo>
                    <a:pt x="499" y="106097"/>
                  </a:lnTo>
                  <a:cubicBezTo>
                    <a:pt x="328" y="104955"/>
                    <a:pt x="1118" y="103889"/>
                    <a:pt x="2261" y="103718"/>
                  </a:cubicBezTo>
                  <a:cubicBezTo>
                    <a:pt x="2470" y="103689"/>
                    <a:pt x="2679" y="103689"/>
                    <a:pt x="2879" y="103718"/>
                  </a:cubicBezTo>
                  <a:close/>
                  <a:moveTo>
                    <a:pt x="29058" y="31751"/>
                  </a:moveTo>
                  <a:lnTo>
                    <a:pt x="29058" y="61832"/>
                  </a:lnTo>
                  <a:cubicBezTo>
                    <a:pt x="31399" y="63812"/>
                    <a:pt x="34074" y="65364"/>
                    <a:pt x="36959" y="66401"/>
                  </a:cubicBezTo>
                  <a:cubicBezTo>
                    <a:pt x="40300" y="67696"/>
                    <a:pt x="43851" y="68372"/>
                    <a:pt x="47430" y="68401"/>
                  </a:cubicBezTo>
                  <a:cubicBezTo>
                    <a:pt x="52932" y="68724"/>
                    <a:pt x="58263" y="66430"/>
                    <a:pt x="61804" y="62213"/>
                  </a:cubicBezTo>
                  <a:cubicBezTo>
                    <a:pt x="65726" y="55930"/>
                    <a:pt x="67497" y="48553"/>
                    <a:pt x="66849" y="41175"/>
                  </a:cubicBezTo>
                  <a:cubicBezTo>
                    <a:pt x="66849" y="27753"/>
                    <a:pt x="63804" y="19471"/>
                    <a:pt x="57330" y="16425"/>
                  </a:cubicBezTo>
                  <a:cubicBezTo>
                    <a:pt x="54018" y="14940"/>
                    <a:pt x="50390" y="14254"/>
                    <a:pt x="46764" y="14426"/>
                  </a:cubicBezTo>
                  <a:cubicBezTo>
                    <a:pt x="42185" y="14426"/>
                    <a:pt x="37749" y="16082"/>
                    <a:pt x="34293" y="19090"/>
                  </a:cubicBezTo>
                  <a:cubicBezTo>
                    <a:pt x="30733" y="22298"/>
                    <a:pt x="28877" y="26972"/>
                    <a:pt x="29248" y="31751"/>
                  </a:cubicBezTo>
                  <a:close/>
                </a:path>
              </a:pathLst>
            </a:custGeom>
            <a:solidFill>
              <a:srgbClr val="FFFFFF"/>
            </a:solidFill>
            <a:ln w="9508" cap="flat">
              <a:noFill/>
              <a:prstDash val="solid"/>
              <a:miter/>
            </a:ln>
          </p:spPr>
          <p:txBody>
            <a:bodyPr rtlCol="0" anchor="ctr"/>
            <a:lstStyle/>
            <a:p>
              <a:endParaRPr lang="en-US"/>
            </a:p>
          </p:txBody>
        </p:sp>
        <p:sp>
          <p:nvSpPr>
            <p:cNvPr id="23" name="Graphic 2">
              <a:extLst>
                <a:ext uri="{FF2B5EF4-FFF2-40B4-BE49-F238E27FC236}">
                  <a16:creationId xmlns:a16="http://schemas.microsoft.com/office/drawing/2014/main" id="{BC368CC3-CDC2-C34A-8DAD-2B83B7E06735}"/>
                </a:ext>
              </a:extLst>
            </p:cNvPr>
            <p:cNvSpPr/>
            <p:nvPr/>
          </p:nvSpPr>
          <p:spPr>
            <a:xfrm>
              <a:off x="7957042" y="4816071"/>
              <a:ext cx="292626" cy="291769"/>
            </a:xfrm>
            <a:custGeom>
              <a:avLst/>
              <a:gdLst>
                <a:gd name="connsiteX0" fmla="*/ 231226 w 292626"/>
                <a:gd name="connsiteY0" fmla="*/ 230370 h 291769"/>
                <a:gd name="connsiteX1" fmla="*/ 51500 w 292626"/>
                <a:gd name="connsiteY1" fmla="*/ 230370 h 291769"/>
                <a:gd name="connsiteX2" fmla="*/ 0 w 292626"/>
                <a:gd name="connsiteY2" fmla="*/ 291770 h 291769"/>
                <a:gd name="connsiteX3" fmla="*/ 0 w 292626"/>
                <a:gd name="connsiteY3" fmla="*/ 67969 h 291769"/>
                <a:gd name="connsiteX4" fmla="*/ 60924 w 292626"/>
                <a:gd name="connsiteY4" fmla="*/ 0 h 291769"/>
                <a:gd name="connsiteX5" fmla="*/ 231702 w 292626"/>
                <a:gd name="connsiteY5" fmla="*/ 0 h 291769"/>
                <a:gd name="connsiteX6" fmla="*/ 292626 w 292626"/>
                <a:gd name="connsiteY6" fmla="*/ 67969 h 291769"/>
                <a:gd name="connsiteX7" fmla="*/ 292626 w 292626"/>
                <a:gd name="connsiteY7" fmla="*/ 162401 h 291769"/>
                <a:gd name="connsiteX8" fmla="*/ 231226 w 292626"/>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26" h="291769">
                  <a:moveTo>
                    <a:pt x="231226" y="230370"/>
                  </a:moveTo>
                  <a:lnTo>
                    <a:pt x="51500" y="230370"/>
                  </a:lnTo>
                  <a:lnTo>
                    <a:pt x="0" y="291770"/>
                  </a:lnTo>
                  <a:lnTo>
                    <a:pt x="0" y="67969"/>
                  </a:lnTo>
                  <a:cubicBezTo>
                    <a:pt x="0" y="30462"/>
                    <a:pt x="27225" y="0"/>
                    <a:pt x="60924" y="0"/>
                  </a:cubicBezTo>
                  <a:lnTo>
                    <a:pt x="231702" y="0"/>
                  </a:lnTo>
                  <a:cubicBezTo>
                    <a:pt x="265401" y="0"/>
                    <a:pt x="292626" y="30462"/>
                    <a:pt x="292626" y="67969"/>
                  </a:cubicBezTo>
                  <a:lnTo>
                    <a:pt x="292626" y="162401"/>
                  </a:lnTo>
                  <a:cubicBezTo>
                    <a:pt x="292150" y="200003"/>
                    <a:pt x="264925" y="230370"/>
                    <a:pt x="231226" y="230370"/>
                  </a:cubicBezTo>
                  <a:close/>
                </a:path>
              </a:pathLst>
            </a:custGeom>
            <a:solidFill>
              <a:srgbClr val="EB995D"/>
            </a:solidFill>
            <a:ln w="9223" cap="flat">
              <a:solidFill>
                <a:srgbClr val="FFFFFF"/>
              </a:solidFill>
              <a:prstDash val="solid"/>
              <a:miter/>
            </a:ln>
          </p:spPr>
          <p:txBody>
            <a:bodyPr rtlCol="0" anchor="ctr"/>
            <a:lstStyle/>
            <a:p>
              <a:endParaRPr lang="en-US"/>
            </a:p>
          </p:txBody>
        </p:sp>
        <p:sp>
          <p:nvSpPr>
            <p:cNvPr id="24" name="Graphic 2">
              <a:extLst>
                <a:ext uri="{FF2B5EF4-FFF2-40B4-BE49-F238E27FC236}">
                  <a16:creationId xmlns:a16="http://schemas.microsoft.com/office/drawing/2014/main" id="{0B1F2323-D927-6141-9329-F3AEC199743A}"/>
                </a:ext>
              </a:extLst>
            </p:cNvPr>
            <p:cNvSpPr/>
            <p:nvPr/>
          </p:nvSpPr>
          <p:spPr>
            <a:xfrm>
              <a:off x="8000427" y="4864882"/>
              <a:ext cx="55278" cy="104236"/>
            </a:xfrm>
            <a:custGeom>
              <a:avLst/>
              <a:gdLst>
                <a:gd name="connsiteX0" fmla="*/ 30295 w 55278"/>
                <a:gd name="connsiteY0" fmla="*/ 37054 h 104236"/>
                <a:gd name="connsiteX1" fmla="*/ 30295 w 55278"/>
                <a:gd name="connsiteY1" fmla="*/ 76750 h 104236"/>
                <a:gd name="connsiteX2" fmla="*/ 32199 w 55278"/>
                <a:gd name="connsiteY2" fmla="*/ 87411 h 104236"/>
                <a:gd name="connsiteX3" fmla="*/ 39434 w 55278"/>
                <a:gd name="connsiteY3" fmla="*/ 90743 h 104236"/>
                <a:gd name="connsiteX4" fmla="*/ 49715 w 55278"/>
                <a:gd name="connsiteY4" fmla="*/ 88554 h 104236"/>
                <a:gd name="connsiteX5" fmla="*/ 52142 w 55278"/>
                <a:gd name="connsiteY5" fmla="*/ 89373 h 104236"/>
                <a:gd name="connsiteX6" fmla="*/ 52285 w 55278"/>
                <a:gd name="connsiteY6" fmla="*/ 89791 h 104236"/>
                <a:gd name="connsiteX7" fmla="*/ 55236 w 55278"/>
                <a:gd name="connsiteY7" fmla="*/ 97026 h 104236"/>
                <a:gd name="connsiteX8" fmla="*/ 55236 w 55278"/>
                <a:gd name="connsiteY8" fmla="*/ 98359 h 104236"/>
                <a:gd name="connsiteX9" fmla="*/ 53618 w 55278"/>
                <a:gd name="connsiteY9" fmla="*/ 100167 h 104236"/>
                <a:gd name="connsiteX10" fmla="*/ 35340 w 55278"/>
                <a:gd name="connsiteY10" fmla="*/ 103975 h 104236"/>
                <a:gd name="connsiteX11" fmla="*/ 16301 w 55278"/>
                <a:gd name="connsiteY11" fmla="*/ 96741 h 104236"/>
                <a:gd name="connsiteX12" fmla="*/ 12589 w 55278"/>
                <a:gd name="connsiteY12" fmla="*/ 87221 h 104236"/>
                <a:gd name="connsiteX13" fmla="*/ 11923 w 55278"/>
                <a:gd name="connsiteY13" fmla="*/ 74655 h 104236"/>
                <a:gd name="connsiteX14" fmla="*/ 11923 w 55278"/>
                <a:gd name="connsiteY14" fmla="*/ 36578 h 104236"/>
                <a:gd name="connsiteX15" fmla="*/ 2403 w 55278"/>
                <a:gd name="connsiteY15" fmla="*/ 36578 h 104236"/>
                <a:gd name="connsiteX16" fmla="*/ 23 w 55278"/>
                <a:gd name="connsiteY16" fmla="*/ 34817 h 104236"/>
                <a:gd name="connsiteX17" fmla="*/ 23 w 55278"/>
                <a:gd name="connsiteY17" fmla="*/ 34198 h 104236"/>
                <a:gd name="connsiteX18" fmla="*/ 23 w 55278"/>
                <a:gd name="connsiteY18" fmla="*/ 26011 h 104236"/>
                <a:gd name="connsiteX19" fmla="*/ 1784 w 55278"/>
                <a:gd name="connsiteY19" fmla="*/ 23632 h 104236"/>
                <a:gd name="connsiteX20" fmla="*/ 2403 w 55278"/>
                <a:gd name="connsiteY20" fmla="*/ 23632 h 104236"/>
                <a:gd name="connsiteX21" fmla="*/ 11923 w 55278"/>
                <a:gd name="connsiteY21" fmla="*/ 23632 h 104236"/>
                <a:gd name="connsiteX22" fmla="*/ 11923 w 55278"/>
                <a:gd name="connsiteY22" fmla="*/ 2403 h 104236"/>
                <a:gd name="connsiteX23" fmla="*/ 14398 w 55278"/>
                <a:gd name="connsiteY23" fmla="*/ 23 h 104236"/>
                <a:gd name="connsiteX24" fmla="*/ 27535 w 55278"/>
                <a:gd name="connsiteY24" fmla="*/ 23 h 104236"/>
                <a:gd name="connsiteX25" fmla="*/ 29914 w 55278"/>
                <a:gd name="connsiteY25" fmla="*/ 1784 h 104236"/>
                <a:gd name="connsiteX26" fmla="*/ 29914 w 55278"/>
                <a:gd name="connsiteY26" fmla="*/ 2403 h 104236"/>
                <a:gd name="connsiteX27" fmla="*/ 29914 w 55278"/>
                <a:gd name="connsiteY27" fmla="*/ 23632 h 104236"/>
                <a:gd name="connsiteX28" fmla="*/ 46097 w 55278"/>
                <a:gd name="connsiteY28" fmla="*/ 23632 h 104236"/>
                <a:gd name="connsiteX29" fmla="*/ 48563 w 55278"/>
                <a:gd name="connsiteY29" fmla="*/ 25507 h 104236"/>
                <a:gd name="connsiteX30" fmla="*/ 48572 w 55278"/>
                <a:gd name="connsiteY30" fmla="*/ 26011 h 104236"/>
                <a:gd name="connsiteX31" fmla="*/ 48572 w 55278"/>
                <a:gd name="connsiteY31" fmla="*/ 34864 h 104236"/>
                <a:gd name="connsiteX32" fmla="*/ 46097 w 55278"/>
                <a:gd name="connsiteY32"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78" h="104236">
                  <a:moveTo>
                    <a:pt x="30295" y="37054"/>
                  </a:moveTo>
                  <a:lnTo>
                    <a:pt x="30295" y="76750"/>
                  </a:lnTo>
                  <a:cubicBezTo>
                    <a:pt x="30057" y="80405"/>
                    <a:pt x="30704" y="84061"/>
                    <a:pt x="32199" y="87411"/>
                  </a:cubicBezTo>
                  <a:cubicBezTo>
                    <a:pt x="33817" y="89763"/>
                    <a:pt x="36597" y="91038"/>
                    <a:pt x="39434" y="90743"/>
                  </a:cubicBezTo>
                  <a:cubicBezTo>
                    <a:pt x="42975" y="90724"/>
                    <a:pt x="46478" y="89982"/>
                    <a:pt x="49715" y="88554"/>
                  </a:cubicBezTo>
                  <a:cubicBezTo>
                    <a:pt x="50609" y="88106"/>
                    <a:pt x="51695" y="88478"/>
                    <a:pt x="52142" y="89373"/>
                  </a:cubicBezTo>
                  <a:cubicBezTo>
                    <a:pt x="52209" y="89506"/>
                    <a:pt x="52256" y="89649"/>
                    <a:pt x="52285" y="89791"/>
                  </a:cubicBezTo>
                  <a:lnTo>
                    <a:pt x="55236" y="97026"/>
                  </a:lnTo>
                  <a:cubicBezTo>
                    <a:pt x="55293" y="97464"/>
                    <a:pt x="55293" y="97921"/>
                    <a:pt x="55236" y="98359"/>
                  </a:cubicBezTo>
                  <a:cubicBezTo>
                    <a:pt x="55236" y="98930"/>
                    <a:pt x="54760" y="99596"/>
                    <a:pt x="53618" y="100167"/>
                  </a:cubicBezTo>
                  <a:cubicBezTo>
                    <a:pt x="47906" y="102842"/>
                    <a:pt x="41642" y="104147"/>
                    <a:pt x="35340" y="103975"/>
                  </a:cubicBezTo>
                  <a:cubicBezTo>
                    <a:pt x="28153" y="105137"/>
                    <a:pt x="20899" y="102376"/>
                    <a:pt x="16301" y="96741"/>
                  </a:cubicBezTo>
                  <a:cubicBezTo>
                    <a:pt x="14217" y="93961"/>
                    <a:pt x="12932" y="90677"/>
                    <a:pt x="12589" y="87221"/>
                  </a:cubicBezTo>
                  <a:cubicBezTo>
                    <a:pt x="12589" y="83223"/>
                    <a:pt x="11923" y="79035"/>
                    <a:pt x="11923" y="74655"/>
                  </a:cubicBezTo>
                  <a:lnTo>
                    <a:pt x="11923" y="36578"/>
                  </a:lnTo>
                  <a:lnTo>
                    <a:pt x="2403" y="36578"/>
                  </a:lnTo>
                  <a:cubicBezTo>
                    <a:pt x="1261" y="36749"/>
                    <a:pt x="195" y="35959"/>
                    <a:pt x="23" y="34817"/>
                  </a:cubicBezTo>
                  <a:cubicBezTo>
                    <a:pt x="-5" y="34607"/>
                    <a:pt x="-5" y="34398"/>
                    <a:pt x="23" y="34198"/>
                  </a:cubicBezTo>
                  <a:lnTo>
                    <a:pt x="23" y="26011"/>
                  </a:lnTo>
                  <a:cubicBezTo>
                    <a:pt x="-148" y="24869"/>
                    <a:pt x="642" y="23803"/>
                    <a:pt x="1784" y="23632"/>
                  </a:cubicBezTo>
                  <a:cubicBezTo>
                    <a:pt x="1994" y="23603"/>
                    <a:pt x="2203" y="23603"/>
                    <a:pt x="2403" y="23632"/>
                  </a:cubicBezTo>
                  <a:lnTo>
                    <a:pt x="11923" y="23632"/>
                  </a:lnTo>
                  <a:lnTo>
                    <a:pt x="11923" y="2403"/>
                  </a:lnTo>
                  <a:cubicBezTo>
                    <a:pt x="11923" y="785"/>
                    <a:pt x="12779" y="23"/>
                    <a:pt x="14398" y="23"/>
                  </a:cubicBezTo>
                  <a:lnTo>
                    <a:pt x="27535" y="23"/>
                  </a:lnTo>
                  <a:cubicBezTo>
                    <a:pt x="28677" y="-148"/>
                    <a:pt x="29743" y="642"/>
                    <a:pt x="29914" y="1784"/>
                  </a:cubicBezTo>
                  <a:cubicBezTo>
                    <a:pt x="29943" y="1994"/>
                    <a:pt x="29943" y="2203"/>
                    <a:pt x="29914" y="2403"/>
                  </a:cubicBezTo>
                  <a:lnTo>
                    <a:pt x="29914" y="23632"/>
                  </a:lnTo>
                  <a:lnTo>
                    <a:pt x="46097" y="23632"/>
                  </a:lnTo>
                  <a:cubicBezTo>
                    <a:pt x="47297" y="23470"/>
                    <a:pt x="48401" y="24307"/>
                    <a:pt x="48563" y="25507"/>
                  </a:cubicBezTo>
                  <a:cubicBezTo>
                    <a:pt x="48582" y="25669"/>
                    <a:pt x="48591" y="25840"/>
                    <a:pt x="48572" y="26011"/>
                  </a:cubicBezTo>
                  <a:lnTo>
                    <a:pt x="48572" y="34864"/>
                  </a:lnTo>
                  <a:cubicBezTo>
                    <a:pt x="48572" y="36483"/>
                    <a:pt x="47716" y="37244"/>
                    <a:pt x="46097" y="37244"/>
                  </a:cubicBezTo>
                  <a:close/>
                </a:path>
              </a:pathLst>
            </a:custGeom>
            <a:solidFill>
              <a:srgbClr val="FFFFFF"/>
            </a:solidFill>
            <a:ln w="9508" cap="flat">
              <a:noFill/>
              <a:prstDash val="solid"/>
              <a:miter/>
            </a:ln>
          </p:spPr>
          <p:txBody>
            <a:bodyPr rtlCol="0" anchor="ctr"/>
            <a:lstStyle/>
            <a:p>
              <a:endParaRPr lang="en-US"/>
            </a:p>
          </p:txBody>
        </p:sp>
        <p:sp>
          <p:nvSpPr>
            <p:cNvPr id="25" name="Graphic 2">
              <a:extLst>
                <a:ext uri="{FF2B5EF4-FFF2-40B4-BE49-F238E27FC236}">
                  <a16:creationId xmlns:a16="http://schemas.microsoft.com/office/drawing/2014/main" id="{81C1A74D-3BFC-3B45-9982-020D1A9B25E7}"/>
                </a:ext>
              </a:extLst>
            </p:cNvPr>
            <p:cNvSpPr/>
            <p:nvPr/>
          </p:nvSpPr>
          <p:spPr>
            <a:xfrm>
              <a:off x="8060685" y="4855472"/>
              <a:ext cx="42966" cy="111505"/>
            </a:xfrm>
            <a:custGeom>
              <a:avLst/>
              <a:gdLst>
                <a:gd name="connsiteX0" fmla="*/ 30390 w 42966"/>
                <a:gd name="connsiteY0" fmla="*/ 99011 h 111505"/>
                <a:gd name="connsiteX1" fmla="*/ 40481 w 42966"/>
                <a:gd name="connsiteY1" fmla="*/ 99011 h 111505"/>
                <a:gd name="connsiteX2" fmla="*/ 42946 w 42966"/>
                <a:gd name="connsiteY2" fmla="*/ 100887 h 111505"/>
                <a:gd name="connsiteX3" fmla="*/ 42956 w 42966"/>
                <a:gd name="connsiteY3" fmla="*/ 101391 h 111505"/>
                <a:gd name="connsiteX4" fmla="*/ 42956 w 42966"/>
                <a:gd name="connsiteY4" fmla="*/ 109102 h 111505"/>
                <a:gd name="connsiteX5" fmla="*/ 40481 w 42966"/>
                <a:gd name="connsiteY5" fmla="*/ 111482 h 111505"/>
                <a:gd name="connsiteX6" fmla="*/ 2403 w 42966"/>
                <a:gd name="connsiteY6" fmla="*/ 111482 h 111505"/>
                <a:gd name="connsiteX7" fmla="*/ 23 w 42966"/>
                <a:gd name="connsiteY7" fmla="*/ 109721 h 111505"/>
                <a:gd name="connsiteX8" fmla="*/ 23 w 42966"/>
                <a:gd name="connsiteY8" fmla="*/ 109102 h 111505"/>
                <a:gd name="connsiteX9" fmla="*/ 23 w 42966"/>
                <a:gd name="connsiteY9" fmla="*/ 101391 h 111505"/>
                <a:gd name="connsiteX10" fmla="*/ 1784 w 42966"/>
                <a:gd name="connsiteY10" fmla="*/ 99011 h 111505"/>
                <a:gd name="connsiteX11" fmla="*/ 2403 w 42966"/>
                <a:gd name="connsiteY11" fmla="*/ 99011 h 111505"/>
                <a:gd name="connsiteX12" fmla="*/ 12494 w 42966"/>
                <a:gd name="connsiteY12" fmla="*/ 99011 h 111505"/>
                <a:gd name="connsiteX13" fmla="*/ 12494 w 42966"/>
                <a:gd name="connsiteY13" fmla="*/ 46464 h 111505"/>
                <a:gd name="connsiteX14" fmla="*/ 3831 w 42966"/>
                <a:gd name="connsiteY14" fmla="*/ 46464 h 111505"/>
                <a:gd name="connsiteX15" fmla="*/ 1175 w 42966"/>
                <a:gd name="connsiteY15" fmla="*/ 45160 h 111505"/>
                <a:gd name="connsiteX16" fmla="*/ 1070 w 42966"/>
                <a:gd name="connsiteY16" fmla="*/ 44275 h 111505"/>
                <a:gd name="connsiteX17" fmla="*/ 1070 w 42966"/>
                <a:gd name="connsiteY17" fmla="*/ 36088 h 111505"/>
                <a:gd name="connsiteX18" fmla="*/ 2831 w 42966"/>
                <a:gd name="connsiteY18" fmla="*/ 33708 h 111505"/>
                <a:gd name="connsiteX19" fmla="*/ 3450 w 42966"/>
                <a:gd name="connsiteY19" fmla="*/ 33708 h 111505"/>
                <a:gd name="connsiteX20" fmla="*/ 27725 w 42966"/>
                <a:gd name="connsiteY20" fmla="*/ 33708 h 111505"/>
                <a:gd name="connsiteX21" fmla="*/ 30104 w 42966"/>
                <a:gd name="connsiteY21" fmla="*/ 35469 h 111505"/>
                <a:gd name="connsiteX22" fmla="*/ 30104 w 42966"/>
                <a:gd name="connsiteY22" fmla="*/ 36088 h 111505"/>
                <a:gd name="connsiteX23" fmla="*/ 11351 w 42966"/>
                <a:gd name="connsiteY23" fmla="*/ 19524 h 111505"/>
                <a:gd name="connsiteX24" fmla="*/ 8305 w 42966"/>
                <a:gd name="connsiteY24" fmla="*/ 11528 h 111505"/>
                <a:gd name="connsiteX25" fmla="*/ 19814 w 42966"/>
                <a:gd name="connsiteY25" fmla="*/ 0 h 111505"/>
                <a:gd name="connsiteX26" fmla="*/ 31342 w 42966"/>
                <a:gd name="connsiteY26" fmla="*/ 11509 h 111505"/>
                <a:gd name="connsiteX27" fmla="*/ 28105 w 42966"/>
                <a:gd name="connsiteY27" fmla="*/ 19524 h 111505"/>
                <a:gd name="connsiteX28" fmla="*/ 19633 w 42966"/>
                <a:gd name="connsiteY28" fmla="*/ 22666 h 111505"/>
                <a:gd name="connsiteX29" fmla="*/ 10590 w 42966"/>
                <a:gd name="connsiteY29" fmla="*/ 19524 h 1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66" h="111505">
                  <a:moveTo>
                    <a:pt x="30390" y="99011"/>
                  </a:moveTo>
                  <a:lnTo>
                    <a:pt x="40481" y="99011"/>
                  </a:lnTo>
                  <a:cubicBezTo>
                    <a:pt x="41680" y="98849"/>
                    <a:pt x="42784" y="99687"/>
                    <a:pt x="42946" y="100887"/>
                  </a:cubicBezTo>
                  <a:cubicBezTo>
                    <a:pt x="42965" y="101048"/>
                    <a:pt x="42975" y="101220"/>
                    <a:pt x="42956" y="101391"/>
                  </a:cubicBezTo>
                  <a:lnTo>
                    <a:pt x="42956" y="109102"/>
                  </a:lnTo>
                  <a:cubicBezTo>
                    <a:pt x="42956" y="110720"/>
                    <a:pt x="42099" y="111482"/>
                    <a:pt x="40481" y="111482"/>
                  </a:cubicBezTo>
                  <a:lnTo>
                    <a:pt x="2403" y="111482"/>
                  </a:lnTo>
                  <a:cubicBezTo>
                    <a:pt x="1261" y="111653"/>
                    <a:pt x="194" y="110863"/>
                    <a:pt x="23" y="109721"/>
                  </a:cubicBezTo>
                  <a:cubicBezTo>
                    <a:pt x="-5" y="109511"/>
                    <a:pt x="-5" y="109302"/>
                    <a:pt x="23" y="109102"/>
                  </a:cubicBezTo>
                  <a:lnTo>
                    <a:pt x="23" y="101391"/>
                  </a:lnTo>
                  <a:cubicBezTo>
                    <a:pt x="-148" y="100249"/>
                    <a:pt x="642" y="99183"/>
                    <a:pt x="1784" y="99011"/>
                  </a:cubicBezTo>
                  <a:cubicBezTo>
                    <a:pt x="1994" y="98983"/>
                    <a:pt x="2203" y="98983"/>
                    <a:pt x="2403" y="99011"/>
                  </a:cubicBezTo>
                  <a:lnTo>
                    <a:pt x="12494" y="99011"/>
                  </a:lnTo>
                  <a:lnTo>
                    <a:pt x="12494" y="46464"/>
                  </a:lnTo>
                  <a:lnTo>
                    <a:pt x="3831" y="46464"/>
                  </a:lnTo>
                  <a:cubicBezTo>
                    <a:pt x="2736" y="46836"/>
                    <a:pt x="1546" y="46255"/>
                    <a:pt x="1175" y="45160"/>
                  </a:cubicBezTo>
                  <a:cubicBezTo>
                    <a:pt x="1080" y="44874"/>
                    <a:pt x="1042" y="44570"/>
                    <a:pt x="1070" y="44275"/>
                  </a:cubicBezTo>
                  <a:lnTo>
                    <a:pt x="1070" y="36088"/>
                  </a:lnTo>
                  <a:cubicBezTo>
                    <a:pt x="899" y="34946"/>
                    <a:pt x="1689" y="33879"/>
                    <a:pt x="2831" y="33708"/>
                  </a:cubicBezTo>
                  <a:cubicBezTo>
                    <a:pt x="3041" y="33680"/>
                    <a:pt x="3250" y="33680"/>
                    <a:pt x="3450" y="33708"/>
                  </a:cubicBezTo>
                  <a:lnTo>
                    <a:pt x="27725" y="33708"/>
                  </a:lnTo>
                  <a:cubicBezTo>
                    <a:pt x="28867" y="33537"/>
                    <a:pt x="29933" y="34327"/>
                    <a:pt x="30104" y="35469"/>
                  </a:cubicBezTo>
                  <a:cubicBezTo>
                    <a:pt x="30133" y="35679"/>
                    <a:pt x="30133" y="35888"/>
                    <a:pt x="30104" y="36088"/>
                  </a:cubicBezTo>
                  <a:close/>
                  <a:moveTo>
                    <a:pt x="11351" y="19524"/>
                  </a:moveTo>
                  <a:cubicBezTo>
                    <a:pt x="9314" y="17373"/>
                    <a:pt x="8220" y="14489"/>
                    <a:pt x="8305" y="11528"/>
                  </a:cubicBezTo>
                  <a:cubicBezTo>
                    <a:pt x="8296" y="5169"/>
                    <a:pt x="13455" y="10"/>
                    <a:pt x="19814" y="0"/>
                  </a:cubicBezTo>
                  <a:cubicBezTo>
                    <a:pt x="26173" y="0"/>
                    <a:pt x="31332" y="5150"/>
                    <a:pt x="31342" y="11509"/>
                  </a:cubicBezTo>
                  <a:cubicBezTo>
                    <a:pt x="31342" y="14498"/>
                    <a:pt x="30181" y="17373"/>
                    <a:pt x="28105" y="19524"/>
                  </a:cubicBezTo>
                  <a:cubicBezTo>
                    <a:pt x="25821" y="21676"/>
                    <a:pt x="22765" y="22808"/>
                    <a:pt x="19633" y="22666"/>
                  </a:cubicBezTo>
                  <a:cubicBezTo>
                    <a:pt x="16292" y="23066"/>
                    <a:pt x="12960" y="21904"/>
                    <a:pt x="10590" y="19524"/>
                  </a:cubicBezTo>
                  <a:close/>
                </a:path>
              </a:pathLst>
            </a:custGeom>
            <a:solidFill>
              <a:srgbClr val="FFFFFF"/>
            </a:solidFill>
            <a:ln w="9508" cap="flat">
              <a:noFill/>
              <a:prstDash val="solid"/>
              <a:miter/>
            </a:ln>
          </p:spPr>
          <p:txBody>
            <a:bodyPr rtlCol="0" anchor="ctr"/>
            <a:lstStyle/>
            <a:p>
              <a:endParaRPr lang="en-US"/>
            </a:p>
          </p:txBody>
        </p:sp>
        <p:sp>
          <p:nvSpPr>
            <p:cNvPr id="26" name="Graphic 2">
              <a:extLst>
                <a:ext uri="{FF2B5EF4-FFF2-40B4-BE49-F238E27FC236}">
                  <a16:creationId xmlns:a16="http://schemas.microsoft.com/office/drawing/2014/main" id="{F538ADDE-55A0-BC41-9412-359A72871513}"/>
                </a:ext>
              </a:extLst>
            </p:cNvPr>
            <p:cNvSpPr/>
            <p:nvPr/>
          </p:nvSpPr>
          <p:spPr>
            <a:xfrm>
              <a:off x="8108391" y="4887332"/>
              <a:ext cx="85127" cy="116294"/>
            </a:xfrm>
            <a:custGeom>
              <a:avLst/>
              <a:gdLst>
                <a:gd name="connsiteX0" fmla="*/ 11148 w 85127"/>
                <a:gd name="connsiteY0" fmla="*/ 103420 h 116294"/>
                <a:gd name="connsiteX1" fmla="*/ 11148 w 85127"/>
                <a:gd name="connsiteY1" fmla="*/ 14605 h 116294"/>
                <a:gd name="connsiteX2" fmla="*/ 2485 w 85127"/>
                <a:gd name="connsiteY2" fmla="*/ 14605 h 116294"/>
                <a:gd name="connsiteX3" fmla="*/ 10 w 85127"/>
                <a:gd name="connsiteY3" fmla="*/ 12225 h 116294"/>
                <a:gd name="connsiteX4" fmla="*/ 10 w 85127"/>
                <a:gd name="connsiteY4" fmla="*/ 4038 h 116294"/>
                <a:gd name="connsiteX5" fmla="*/ 1981 w 85127"/>
                <a:gd name="connsiteY5" fmla="*/ 1648 h 116294"/>
                <a:gd name="connsiteX6" fmla="*/ 2485 w 85127"/>
                <a:gd name="connsiteY6" fmla="*/ 1658 h 116294"/>
                <a:gd name="connsiteX7" fmla="*/ 24285 w 85127"/>
                <a:gd name="connsiteY7" fmla="*/ 1658 h 116294"/>
                <a:gd name="connsiteX8" fmla="*/ 26665 w 85127"/>
                <a:gd name="connsiteY8" fmla="*/ 4038 h 116294"/>
                <a:gd name="connsiteX9" fmla="*/ 28283 w 85127"/>
                <a:gd name="connsiteY9" fmla="*/ 13557 h 116294"/>
                <a:gd name="connsiteX10" fmla="*/ 53509 w 85127"/>
                <a:gd name="connsiteY10" fmla="*/ 40 h 116294"/>
                <a:gd name="connsiteX11" fmla="*/ 76641 w 85127"/>
                <a:gd name="connsiteY11" fmla="*/ 9559 h 116294"/>
                <a:gd name="connsiteX12" fmla="*/ 84923 w 85127"/>
                <a:gd name="connsiteY12" fmla="*/ 37641 h 116294"/>
                <a:gd name="connsiteX13" fmla="*/ 75404 w 85127"/>
                <a:gd name="connsiteY13" fmla="*/ 70864 h 116294"/>
                <a:gd name="connsiteX14" fmla="*/ 29425 w 85127"/>
                <a:gd name="connsiteY14" fmla="*/ 75052 h 116294"/>
                <a:gd name="connsiteX15" fmla="*/ 29425 w 85127"/>
                <a:gd name="connsiteY15" fmla="*/ 103611 h 116294"/>
                <a:gd name="connsiteX16" fmla="*/ 46369 w 85127"/>
                <a:gd name="connsiteY16" fmla="*/ 103611 h 116294"/>
                <a:gd name="connsiteX17" fmla="*/ 48835 w 85127"/>
                <a:gd name="connsiteY17" fmla="*/ 105486 h 116294"/>
                <a:gd name="connsiteX18" fmla="*/ 48845 w 85127"/>
                <a:gd name="connsiteY18" fmla="*/ 105991 h 116294"/>
                <a:gd name="connsiteX19" fmla="*/ 48845 w 85127"/>
                <a:gd name="connsiteY19" fmla="*/ 113892 h 116294"/>
                <a:gd name="connsiteX20" fmla="*/ 46874 w 85127"/>
                <a:gd name="connsiteY20" fmla="*/ 116281 h 116294"/>
                <a:gd name="connsiteX21" fmla="*/ 46369 w 85127"/>
                <a:gd name="connsiteY21" fmla="*/ 116272 h 116294"/>
                <a:gd name="connsiteX22" fmla="*/ 2866 w 85127"/>
                <a:gd name="connsiteY22" fmla="*/ 116272 h 116294"/>
                <a:gd name="connsiteX23" fmla="*/ 486 w 85127"/>
                <a:gd name="connsiteY23" fmla="*/ 114511 h 116294"/>
                <a:gd name="connsiteX24" fmla="*/ 486 w 85127"/>
                <a:gd name="connsiteY24" fmla="*/ 113892 h 116294"/>
                <a:gd name="connsiteX25" fmla="*/ 486 w 85127"/>
                <a:gd name="connsiteY25" fmla="*/ 106181 h 116294"/>
                <a:gd name="connsiteX26" fmla="*/ 2247 w 85127"/>
                <a:gd name="connsiteY26" fmla="*/ 103801 h 116294"/>
                <a:gd name="connsiteX27" fmla="*/ 2866 w 85127"/>
                <a:gd name="connsiteY27" fmla="*/ 103801 h 116294"/>
                <a:gd name="connsiteX28" fmla="*/ 29520 w 85127"/>
                <a:gd name="connsiteY28" fmla="*/ 31454 h 116294"/>
                <a:gd name="connsiteX29" fmla="*/ 29520 w 85127"/>
                <a:gd name="connsiteY29" fmla="*/ 61535 h 116294"/>
                <a:gd name="connsiteX30" fmla="*/ 37326 w 85127"/>
                <a:gd name="connsiteY30" fmla="*/ 66104 h 116294"/>
                <a:gd name="connsiteX31" fmla="*/ 47798 w 85127"/>
                <a:gd name="connsiteY31" fmla="*/ 68198 h 116294"/>
                <a:gd name="connsiteX32" fmla="*/ 62172 w 85127"/>
                <a:gd name="connsiteY32" fmla="*/ 61916 h 116294"/>
                <a:gd name="connsiteX33" fmla="*/ 67217 w 85127"/>
                <a:gd name="connsiteY33" fmla="*/ 40878 h 116294"/>
                <a:gd name="connsiteX34" fmla="*/ 58174 w 85127"/>
                <a:gd name="connsiteY34" fmla="*/ 16223 h 116294"/>
                <a:gd name="connsiteX35" fmla="*/ 47607 w 85127"/>
                <a:gd name="connsiteY35" fmla="*/ 14128 h 116294"/>
                <a:gd name="connsiteX36" fmla="*/ 35137 w 85127"/>
                <a:gd name="connsiteY36" fmla="*/ 18793 h 116294"/>
                <a:gd name="connsiteX37" fmla="*/ 29520 w 85127"/>
                <a:gd name="connsiteY37" fmla="*/ 31454 h 11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127" h="116294">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522" y="1658"/>
                    <a:pt x="26379" y="2515"/>
                    <a:pt x="26665" y="4038"/>
                  </a:cubicBezTo>
                  <a:lnTo>
                    <a:pt x="28283" y="13557"/>
                  </a:lnTo>
                  <a:cubicBezTo>
                    <a:pt x="33518" y="4704"/>
                    <a:pt x="43238" y="-503"/>
                    <a:pt x="53509" y="40"/>
                  </a:cubicBezTo>
                  <a:cubicBezTo>
                    <a:pt x="62257" y="-417"/>
                    <a:pt x="70749" y="3077"/>
                    <a:pt x="76641" y="9559"/>
                  </a:cubicBezTo>
                  <a:cubicBezTo>
                    <a:pt x="82705" y="17612"/>
                    <a:pt x="85647" y="27589"/>
                    <a:pt x="84923" y="37641"/>
                  </a:cubicBezTo>
                  <a:cubicBezTo>
                    <a:pt x="86027" y="49522"/>
                    <a:pt x="82629" y="61373"/>
                    <a:pt x="75404" y="70864"/>
                  </a:cubicBezTo>
                  <a:cubicBezTo>
                    <a:pt x="63219" y="83430"/>
                    <a:pt x="43676" y="85210"/>
                    <a:pt x="29425" y="75052"/>
                  </a:cubicBezTo>
                  <a:lnTo>
                    <a:pt x="29425" y="103611"/>
                  </a:lnTo>
                  <a:lnTo>
                    <a:pt x="46369" y="103611"/>
                  </a:lnTo>
                  <a:cubicBezTo>
                    <a:pt x="47569" y="103449"/>
                    <a:pt x="48673" y="104287"/>
                    <a:pt x="48835" y="105486"/>
                  </a:cubicBezTo>
                  <a:cubicBezTo>
                    <a:pt x="48854" y="105648"/>
                    <a:pt x="48864" y="105819"/>
                    <a:pt x="48845" y="105991"/>
                  </a:cubicBezTo>
                  <a:lnTo>
                    <a:pt x="48845" y="113892"/>
                  </a:lnTo>
                  <a:cubicBezTo>
                    <a:pt x="48959" y="115091"/>
                    <a:pt x="48083" y="116167"/>
                    <a:pt x="46874" y="116281"/>
                  </a:cubicBezTo>
                  <a:cubicBezTo>
                    <a:pt x="46703" y="116300"/>
                    <a:pt x="46541" y="116291"/>
                    <a:pt x="46369" y="116272"/>
                  </a:cubicBezTo>
                  <a:lnTo>
                    <a:pt x="2866" y="116272"/>
                  </a:lnTo>
                  <a:cubicBezTo>
                    <a:pt x="1723" y="116443"/>
                    <a:pt x="657" y="115653"/>
                    <a:pt x="486" y="114511"/>
                  </a:cubicBezTo>
                  <a:cubicBezTo>
                    <a:pt x="457" y="114301"/>
                    <a:pt x="457" y="114092"/>
                    <a:pt x="486" y="113892"/>
                  </a:cubicBezTo>
                  <a:lnTo>
                    <a:pt x="486" y="106181"/>
                  </a:lnTo>
                  <a:cubicBezTo>
                    <a:pt x="315" y="105039"/>
                    <a:pt x="1105" y="103973"/>
                    <a:pt x="2247" y="103801"/>
                  </a:cubicBezTo>
                  <a:cubicBezTo>
                    <a:pt x="2457" y="103772"/>
                    <a:pt x="2666" y="103772"/>
                    <a:pt x="2866" y="103801"/>
                  </a:cubicBezTo>
                  <a:close/>
                  <a:moveTo>
                    <a:pt x="29520" y="31454"/>
                  </a:moveTo>
                  <a:lnTo>
                    <a:pt x="29520" y="61535"/>
                  </a:lnTo>
                  <a:cubicBezTo>
                    <a:pt x="31757" y="63610"/>
                    <a:pt x="34423" y="65162"/>
                    <a:pt x="37326" y="66104"/>
                  </a:cubicBezTo>
                  <a:cubicBezTo>
                    <a:pt x="40648" y="67475"/>
                    <a:pt x="44209" y="68180"/>
                    <a:pt x="47798" y="68198"/>
                  </a:cubicBezTo>
                  <a:cubicBezTo>
                    <a:pt x="53309" y="68484"/>
                    <a:pt x="58640" y="66161"/>
                    <a:pt x="62172" y="61916"/>
                  </a:cubicBezTo>
                  <a:cubicBezTo>
                    <a:pt x="66103" y="55642"/>
                    <a:pt x="67883" y="48256"/>
                    <a:pt x="67217" y="40878"/>
                  </a:cubicBezTo>
                  <a:cubicBezTo>
                    <a:pt x="67217" y="27455"/>
                    <a:pt x="64171" y="19269"/>
                    <a:pt x="58174" y="16223"/>
                  </a:cubicBezTo>
                  <a:cubicBezTo>
                    <a:pt x="54880" y="14652"/>
                    <a:pt x="51253" y="13938"/>
                    <a:pt x="47607" y="14128"/>
                  </a:cubicBezTo>
                  <a:cubicBezTo>
                    <a:pt x="43038" y="14186"/>
                    <a:pt x="38630" y="15842"/>
                    <a:pt x="35137" y="18793"/>
                  </a:cubicBezTo>
                  <a:cubicBezTo>
                    <a:pt x="31367" y="21887"/>
                    <a:pt x="29282" y="26580"/>
                    <a:pt x="29520" y="31454"/>
                  </a:cubicBezTo>
                  <a:close/>
                </a:path>
              </a:pathLst>
            </a:custGeom>
            <a:solidFill>
              <a:srgbClr val="FFFFFF"/>
            </a:solidFill>
            <a:ln w="9508"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id="{AF7B377B-10CE-0E4F-A860-D86940F37651}"/>
              </a:ext>
            </a:extLst>
          </p:cNvPr>
          <p:cNvGrpSpPr/>
          <p:nvPr/>
        </p:nvGrpSpPr>
        <p:grpSpPr>
          <a:xfrm>
            <a:off x="1871659" y="3484956"/>
            <a:ext cx="1185524" cy="1330859"/>
            <a:chOff x="3624255" y="4681132"/>
            <a:chExt cx="654518" cy="734756"/>
          </a:xfrm>
        </p:grpSpPr>
        <p:sp>
          <p:nvSpPr>
            <p:cNvPr id="28" name="Graphic 2">
              <a:extLst>
                <a:ext uri="{FF2B5EF4-FFF2-40B4-BE49-F238E27FC236}">
                  <a16:creationId xmlns:a16="http://schemas.microsoft.com/office/drawing/2014/main" id="{72DE6ECD-0B3C-0F4B-873C-D2089F03A991}"/>
                </a:ext>
              </a:extLst>
            </p:cNvPr>
            <p:cNvSpPr/>
            <p:nvPr/>
          </p:nvSpPr>
          <p:spPr>
            <a:xfrm>
              <a:off x="3624255" y="4681132"/>
              <a:ext cx="654518" cy="734756"/>
            </a:xfrm>
            <a:custGeom>
              <a:avLst/>
              <a:gdLst>
                <a:gd name="connsiteX0" fmla="*/ 631549 w 654518"/>
                <a:gd name="connsiteY0" fmla="*/ 191484 h 734756"/>
                <a:gd name="connsiteX1" fmla="*/ 574433 w 654518"/>
                <a:gd name="connsiteY1" fmla="*/ 89436 h 734756"/>
                <a:gd name="connsiteX2" fmla="*/ 481619 w 654518"/>
                <a:gd name="connsiteY2" fmla="*/ 27084 h 734756"/>
                <a:gd name="connsiteX3" fmla="*/ 335686 w 654518"/>
                <a:gd name="connsiteY3" fmla="*/ 144 h 734756"/>
                <a:gd name="connsiteX4" fmla="*/ 117787 w 654518"/>
                <a:gd name="connsiteY4" fmla="*/ 75824 h 734756"/>
                <a:gd name="connsiteX5" fmla="*/ 32779 w 654518"/>
                <a:gd name="connsiteY5" fmla="*/ 193388 h 734756"/>
                <a:gd name="connsiteX6" fmla="*/ 128 w 654518"/>
                <a:gd name="connsiteY6" fmla="*/ 377684 h 734756"/>
                <a:gd name="connsiteX7" fmla="*/ 83042 w 654518"/>
                <a:gd name="connsiteY7" fmla="*/ 644798 h 734756"/>
                <a:gd name="connsiteX8" fmla="*/ 314744 w 654518"/>
                <a:gd name="connsiteY8" fmla="*/ 734757 h 734756"/>
                <a:gd name="connsiteX9" fmla="*/ 559202 w 654518"/>
                <a:gd name="connsiteY9" fmla="*/ 636326 h 734756"/>
                <a:gd name="connsiteX10" fmla="*/ 654396 w 654518"/>
                <a:gd name="connsiteY10" fmla="*/ 347888 h 734756"/>
                <a:gd name="connsiteX11" fmla="*/ 631549 w 654518"/>
                <a:gd name="connsiteY11" fmla="*/ 191484 h 73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18" h="734756">
                  <a:moveTo>
                    <a:pt x="631549" y="191484"/>
                  </a:moveTo>
                  <a:cubicBezTo>
                    <a:pt x="619681" y="153921"/>
                    <a:pt x="600242" y="119194"/>
                    <a:pt x="574433" y="89436"/>
                  </a:cubicBezTo>
                  <a:cubicBezTo>
                    <a:pt x="547835" y="62830"/>
                    <a:pt x="516310" y="41649"/>
                    <a:pt x="481619" y="27084"/>
                  </a:cubicBezTo>
                  <a:cubicBezTo>
                    <a:pt x="435422" y="7903"/>
                    <a:pt x="385687" y="-1284"/>
                    <a:pt x="335686" y="144"/>
                  </a:cubicBezTo>
                  <a:cubicBezTo>
                    <a:pt x="256689" y="611"/>
                    <a:pt x="180069" y="27227"/>
                    <a:pt x="117787" y="75824"/>
                  </a:cubicBezTo>
                  <a:cubicBezTo>
                    <a:pt x="82820" y="102288"/>
                    <a:pt x="54483" y="141479"/>
                    <a:pt x="32779" y="193388"/>
                  </a:cubicBezTo>
                  <a:cubicBezTo>
                    <a:pt x="9766" y="252047"/>
                    <a:pt x="-1334" y="314694"/>
                    <a:pt x="128" y="377684"/>
                  </a:cubicBezTo>
                  <a:cubicBezTo>
                    <a:pt x="128" y="495724"/>
                    <a:pt x="27765" y="584759"/>
                    <a:pt x="83042" y="644798"/>
                  </a:cubicBezTo>
                  <a:cubicBezTo>
                    <a:pt x="138318" y="704837"/>
                    <a:pt x="215552" y="734823"/>
                    <a:pt x="314744" y="734757"/>
                  </a:cubicBezTo>
                  <a:cubicBezTo>
                    <a:pt x="413936" y="734757"/>
                    <a:pt x="495422" y="701943"/>
                    <a:pt x="559202" y="636326"/>
                  </a:cubicBezTo>
                  <a:cubicBezTo>
                    <a:pt x="622982" y="570709"/>
                    <a:pt x="654713" y="474563"/>
                    <a:pt x="654396" y="347888"/>
                  </a:cubicBezTo>
                  <a:cubicBezTo>
                    <a:pt x="655603" y="294846"/>
                    <a:pt x="647880" y="241966"/>
                    <a:pt x="631549" y="191484"/>
                  </a:cubicBezTo>
                  <a:close/>
                </a:path>
              </a:pathLst>
            </a:custGeom>
            <a:solidFill>
              <a:srgbClr val="EA975C"/>
            </a:solidFill>
            <a:ln w="9508" cap="flat">
              <a:noFill/>
              <a:prstDash val="solid"/>
              <a:miter/>
            </a:ln>
          </p:spPr>
          <p:txBody>
            <a:bodyPr rtlCol="0" anchor="ctr"/>
            <a:lstStyle/>
            <a:p>
              <a:endParaRPr lang="en-US"/>
            </a:p>
          </p:txBody>
        </p:sp>
        <p:sp>
          <p:nvSpPr>
            <p:cNvPr id="29" name="Graphic 2">
              <a:extLst>
                <a:ext uri="{FF2B5EF4-FFF2-40B4-BE49-F238E27FC236}">
                  <a16:creationId xmlns:a16="http://schemas.microsoft.com/office/drawing/2014/main" id="{D099B283-ABAD-9845-86FE-5B6FB2D708F0}"/>
                </a:ext>
              </a:extLst>
            </p:cNvPr>
            <p:cNvSpPr/>
            <p:nvPr/>
          </p:nvSpPr>
          <p:spPr>
            <a:xfrm>
              <a:off x="3818341" y="4821718"/>
              <a:ext cx="272967" cy="330329"/>
            </a:xfrm>
            <a:custGeom>
              <a:avLst/>
              <a:gdLst>
                <a:gd name="connsiteX0" fmla="*/ 207189 w 272967"/>
                <a:gd name="connsiteY0" fmla="*/ 298688 h 330329"/>
                <a:gd name="connsiteX1" fmla="*/ 244409 w 272967"/>
                <a:gd name="connsiteY1" fmla="*/ 200734 h 330329"/>
                <a:gd name="connsiteX2" fmla="*/ 272968 w 272967"/>
                <a:gd name="connsiteY2" fmla="*/ 124579 h 330329"/>
                <a:gd name="connsiteX3" fmla="*/ 127606 w 272967"/>
                <a:gd name="connsiteY3" fmla="*/ 255 h 330329"/>
                <a:gd name="connsiteX4" fmla="*/ 46 w 272967"/>
                <a:gd name="connsiteY4" fmla="*/ 120580 h 330329"/>
                <a:gd name="connsiteX5" fmla="*/ 28605 w 272967"/>
                <a:gd name="connsiteY5" fmla="*/ 200448 h 330329"/>
                <a:gd name="connsiteX6" fmla="*/ 64398 w 272967"/>
                <a:gd name="connsiteY6" fmla="*/ 296975 h 330329"/>
                <a:gd name="connsiteX7" fmla="*/ 207189 w 272967"/>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67" h="330329">
                  <a:moveTo>
                    <a:pt x="207189" y="298688"/>
                  </a:moveTo>
                  <a:cubicBezTo>
                    <a:pt x="207620" y="262667"/>
                    <a:pt x="220807" y="227959"/>
                    <a:pt x="244409" y="200734"/>
                  </a:cubicBezTo>
                  <a:cubicBezTo>
                    <a:pt x="262715" y="179572"/>
                    <a:pt x="272846" y="152556"/>
                    <a:pt x="272968" y="124579"/>
                  </a:cubicBezTo>
                  <a:cubicBezTo>
                    <a:pt x="272968" y="53088"/>
                    <a:pt x="206998" y="-4314"/>
                    <a:pt x="127606" y="255"/>
                  </a:cubicBezTo>
                  <a:cubicBezTo>
                    <a:pt x="58020" y="4253"/>
                    <a:pt x="2236" y="57372"/>
                    <a:pt x="46" y="120580"/>
                  </a:cubicBezTo>
                  <a:cubicBezTo>
                    <a:pt x="-778" y="149843"/>
                    <a:pt x="9413" y="178344"/>
                    <a:pt x="28605" y="200448"/>
                  </a:cubicBezTo>
                  <a:cubicBezTo>
                    <a:pt x="51525" y="227407"/>
                    <a:pt x="64200" y="261591"/>
                    <a:pt x="64398" y="296975"/>
                  </a:cubicBezTo>
                  <a:cubicBezTo>
                    <a:pt x="64398" y="340288"/>
                    <a:pt x="207189" y="342002"/>
                    <a:pt x="207189" y="298688"/>
                  </a:cubicBezTo>
                  <a:close/>
                </a:path>
              </a:pathLst>
            </a:custGeom>
            <a:noFill/>
            <a:ln w="9223" cap="rnd">
              <a:solidFill>
                <a:srgbClr val="FFFFFF"/>
              </a:solidFill>
              <a:prstDash val="solid"/>
              <a:round/>
            </a:ln>
          </p:spPr>
          <p:txBody>
            <a:bodyPr rtlCol="0" anchor="ctr"/>
            <a:lstStyle/>
            <a:p>
              <a:endParaRPr lang="en-US"/>
            </a:p>
          </p:txBody>
        </p:sp>
        <p:sp>
          <p:nvSpPr>
            <p:cNvPr id="30" name="Graphic 2">
              <a:extLst>
                <a:ext uri="{FF2B5EF4-FFF2-40B4-BE49-F238E27FC236}">
                  <a16:creationId xmlns:a16="http://schemas.microsoft.com/office/drawing/2014/main" id="{33051F89-6F25-2E47-9EB0-0F209AA050BF}"/>
                </a:ext>
              </a:extLst>
            </p:cNvPr>
            <p:cNvSpPr/>
            <p:nvPr/>
          </p:nvSpPr>
          <p:spPr>
            <a:xfrm>
              <a:off x="3894543"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31" name="Graphic 2">
              <a:extLst>
                <a:ext uri="{FF2B5EF4-FFF2-40B4-BE49-F238E27FC236}">
                  <a16:creationId xmlns:a16="http://schemas.microsoft.com/office/drawing/2014/main" id="{13A0AB2D-750E-7B40-9246-6B6A0C7B0AF6}"/>
                </a:ext>
              </a:extLst>
            </p:cNvPr>
            <p:cNvSpPr/>
            <p:nvPr/>
          </p:nvSpPr>
          <p:spPr>
            <a:xfrm>
              <a:off x="3894543"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32" name="Graphic 2">
              <a:extLst>
                <a:ext uri="{FF2B5EF4-FFF2-40B4-BE49-F238E27FC236}">
                  <a16:creationId xmlns:a16="http://schemas.microsoft.com/office/drawing/2014/main" id="{9DB56F2E-0E5A-7F48-A985-40B5D563A62E}"/>
                </a:ext>
              </a:extLst>
            </p:cNvPr>
            <p:cNvSpPr/>
            <p:nvPr/>
          </p:nvSpPr>
          <p:spPr>
            <a:xfrm>
              <a:off x="3912725"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33" name="Graphic 2">
              <a:extLst>
                <a:ext uri="{FF2B5EF4-FFF2-40B4-BE49-F238E27FC236}">
                  <a16:creationId xmlns:a16="http://schemas.microsoft.com/office/drawing/2014/main" id="{D4D00501-1726-E943-8553-97DA52D07504}"/>
                </a:ext>
              </a:extLst>
            </p:cNvPr>
            <p:cNvSpPr/>
            <p:nvPr/>
          </p:nvSpPr>
          <p:spPr>
            <a:xfrm>
              <a:off x="3882739" y="4984089"/>
              <a:ext cx="138126" cy="32366"/>
            </a:xfrm>
            <a:custGeom>
              <a:avLst/>
              <a:gdLst>
                <a:gd name="connsiteX0" fmla="*/ 138127 w 138126"/>
                <a:gd name="connsiteY0" fmla="*/ 0 h 32366"/>
                <a:gd name="connsiteX1" fmla="*/ 69111 w 138126"/>
                <a:gd name="connsiteY1" fmla="*/ 32366 h 32366"/>
                <a:gd name="connsiteX2" fmla="*/ 0 w 138126"/>
                <a:gd name="connsiteY2" fmla="*/ 0 h 32366"/>
              </a:gdLst>
              <a:ahLst/>
              <a:cxnLst>
                <a:cxn ang="0">
                  <a:pos x="connsiteX0" y="connsiteY0"/>
                </a:cxn>
                <a:cxn ang="0">
                  <a:pos x="connsiteX1" y="connsiteY1"/>
                </a:cxn>
                <a:cxn ang="0">
                  <a:pos x="connsiteX2" y="connsiteY2"/>
                </a:cxn>
              </a:cxnLst>
              <a:rect l="l" t="t" r="r" b="b"/>
              <a:pathLst>
                <a:path w="138126" h="32366">
                  <a:moveTo>
                    <a:pt x="138127" y="0"/>
                  </a:moveTo>
                  <a:cubicBezTo>
                    <a:pt x="120557" y="19829"/>
                    <a:pt x="95590" y="31538"/>
                    <a:pt x="69111" y="32366"/>
                  </a:cubicBezTo>
                  <a:cubicBezTo>
                    <a:pt x="42600" y="31548"/>
                    <a:pt x="17599" y="19839"/>
                    <a:pt x="0" y="0"/>
                  </a:cubicBezTo>
                </a:path>
              </a:pathLst>
            </a:custGeom>
            <a:noFill/>
            <a:ln w="9223" cap="rnd">
              <a:solidFill>
                <a:srgbClr val="FFFFFF"/>
              </a:solidFill>
              <a:prstDash val="solid"/>
              <a:round/>
            </a:ln>
          </p:spPr>
          <p:txBody>
            <a:bodyPr rtlCol="0" anchor="ctr"/>
            <a:lstStyle/>
            <a:p>
              <a:endParaRPr lang="en-US"/>
            </a:p>
          </p:txBody>
        </p:sp>
        <p:sp>
          <p:nvSpPr>
            <p:cNvPr id="34" name="Graphic 2">
              <a:extLst>
                <a:ext uri="{FF2B5EF4-FFF2-40B4-BE49-F238E27FC236}">
                  <a16:creationId xmlns:a16="http://schemas.microsoft.com/office/drawing/2014/main" id="{2DEC12BB-9DA7-0548-A70D-B5B00D9D84F3}"/>
                </a:ext>
              </a:extLst>
            </p:cNvPr>
            <p:cNvSpPr/>
            <p:nvPr/>
          </p:nvSpPr>
          <p:spPr>
            <a:xfrm>
              <a:off x="3895995" y="4902979"/>
              <a:ext cx="29869" cy="29891"/>
            </a:xfrm>
            <a:custGeom>
              <a:avLst/>
              <a:gdLst>
                <a:gd name="connsiteX0" fmla="*/ 29867 w 29869"/>
                <a:gd name="connsiteY0" fmla="*/ 15806 h 29891"/>
                <a:gd name="connsiteX1" fmla="*/ 14085 w 29869"/>
                <a:gd name="connsiteY1" fmla="*/ 29867 h 29891"/>
                <a:gd name="connsiteX2" fmla="*/ 25 w 29869"/>
                <a:gd name="connsiteY2" fmla="*/ 14083 h 29891"/>
                <a:gd name="connsiteX3" fmla="*/ 15302 w 29869"/>
                <a:gd name="connsiteY3" fmla="*/ 4 h 29891"/>
                <a:gd name="connsiteX4" fmla="*/ 29867 w 29869"/>
                <a:gd name="connsiteY4" fmla="*/ 15806 h 2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9" h="29891">
                  <a:moveTo>
                    <a:pt x="29867" y="15806"/>
                  </a:moveTo>
                  <a:cubicBezTo>
                    <a:pt x="29391" y="24050"/>
                    <a:pt x="22325" y="30343"/>
                    <a:pt x="14085" y="29867"/>
                  </a:cubicBezTo>
                  <a:cubicBezTo>
                    <a:pt x="5844" y="29391"/>
                    <a:pt x="-450" y="22327"/>
                    <a:pt x="25" y="14083"/>
                  </a:cubicBezTo>
                  <a:cubicBezTo>
                    <a:pt x="490" y="6040"/>
                    <a:pt x="7247" y="-186"/>
                    <a:pt x="15302" y="4"/>
                  </a:cubicBezTo>
                  <a:cubicBezTo>
                    <a:pt x="23610" y="509"/>
                    <a:pt x="30035" y="7487"/>
                    <a:pt x="29867" y="15806"/>
                  </a:cubicBezTo>
                  <a:close/>
                </a:path>
              </a:pathLst>
            </a:custGeom>
            <a:solidFill>
              <a:srgbClr val="FFFFFF"/>
            </a:solidFill>
            <a:ln w="9508" cap="flat">
              <a:noFill/>
              <a:prstDash val="solid"/>
              <a:miter/>
            </a:ln>
          </p:spPr>
          <p:txBody>
            <a:bodyPr rtlCol="0" anchor="ctr"/>
            <a:lstStyle/>
            <a:p>
              <a:endParaRPr lang="en-US"/>
            </a:p>
          </p:txBody>
        </p:sp>
        <p:sp>
          <p:nvSpPr>
            <p:cNvPr id="35" name="Graphic 2">
              <a:extLst>
                <a:ext uri="{FF2B5EF4-FFF2-40B4-BE49-F238E27FC236}">
                  <a16:creationId xmlns:a16="http://schemas.microsoft.com/office/drawing/2014/main" id="{B2E5EC2F-81FE-9B4A-B528-99AA3A942A85}"/>
                </a:ext>
              </a:extLst>
            </p:cNvPr>
            <p:cNvSpPr/>
            <p:nvPr/>
          </p:nvSpPr>
          <p:spPr>
            <a:xfrm>
              <a:off x="3980261" y="4902698"/>
              <a:ext cx="29859" cy="29888"/>
            </a:xfrm>
            <a:custGeom>
              <a:avLst/>
              <a:gdLst>
                <a:gd name="connsiteX0" fmla="*/ 29848 w 29859"/>
                <a:gd name="connsiteY0" fmla="*/ 16088 h 29888"/>
                <a:gd name="connsiteX1" fmla="*/ 13804 w 29859"/>
                <a:gd name="connsiteY1" fmla="*/ 29843 h 29888"/>
                <a:gd name="connsiteX2" fmla="*/ 44 w 29859"/>
                <a:gd name="connsiteY2" fmla="*/ 13803 h 29888"/>
                <a:gd name="connsiteX3" fmla="*/ 14902 w 29859"/>
                <a:gd name="connsiteY3" fmla="*/ 0 h 29888"/>
                <a:gd name="connsiteX4" fmla="*/ 29849 w 29859"/>
                <a:gd name="connsiteY4" fmla="*/ 16069 h 29888"/>
                <a:gd name="connsiteX5" fmla="*/ 29848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8" y="16088"/>
                  </a:moveTo>
                  <a:cubicBezTo>
                    <a:pt x="29217" y="24322"/>
                    <a:pt x="22033" y="30481"/>
                    <a:pt x="13804" y="29843"/>
                  </a:cubicBezTo>
                  <a:cubicBezTo>
                    <a:pt x="5573" y="29215"/>
                    <a:pt x="-587" y="22037"/>
                    <a:pt x="44" y="13803"/>
                  </a:cubicBezTo>
                  <a:cubicBezTo>
                    <a:pt x="640" y="6035"/>
                    <a:pt x="7108" y="19"/>
                    <a:pt x="14902" y="0"/>
                  </a:cubicBezTo>
                  <a:cubicBezTo>
                    <a:pt x="23466" y="305"/>
                    <a:pt x="30158" y="7501"/>
                    <a:pt x="29849" y="16069"/>
                  </a:cubicBezTo>
                  <a:cubicBezTo>
                    <a:pt x="29849" y="16078"/>
                    <a:pt x="29848" y="16078"/>
                    <a:pt x="29848" y="16088"/>
                  </a:cubicBezTo>
                  <a:close/>
                </a:path>
              </a:pathLst>
            </a:custGeom>
            <a:solidFill>
              <a:srgbClr val="FFFFFF"/>
            </a:solidFill>
            <a:ln w="9508"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FEC33021-4E77-0E41-A3F3-21EF79CEF3BA}"/>
              </a:ext>
            </a:extLst>
          </p:cNvPr>
          <p:cNvGrpSpPr/>
          <p:nvPr/>
        </p:nvGrpSpPr>
        <p:grpSpPr>
          <a:xfrm>
            <a:off x="6380559" y="1432568"/>
            <a:ext cx="1186316" cy="1329846"/>
            <a:chOff x="6113581" y="3548026"/>
            <a:chExt cx="654955" cy="734197"/>
          </a:xfrm>
        </p:grpSpPr>
        <p:sp>
          <p:nvSpPr>
            <p:cNvPr id="37" name="Graphic 2">
              <a:extLst>
                <a:ext uri="{FF2B5EF4-FFF2-40B4-BE49-F238E27FC236}">
                  <a16:creationId xmlns:a16="http://schemas.microsoft.com/office/drawing/2014/main" id="{ADA957D8-9348-0842-981E-8CFE8A3C3256}"/>
                </a:ext>
              </a:extLst>
            </p:cNvPr>
            <p:cNvSpPr/>
            <p:nvPr/>
          </p:nvSpPr>
          <p:spPr>
            <a:xfrm>
              <a:off x="6113581" y="3548026"/>
              <a:ext cx="654955" cy="734197"/>
            </a:xfrm>
            <a:custGeom>
              <a:avLst/>
              <a:gdLst>
                <a:gd name="connsiteX0" fmla="*/ 631451 w 654955"/>
                <a:gd name="connsiteY0" fmla="*/ 191401 h 734197"/>
                <a:gd name="connsiteX1" fmla="*/ 574811 w 654955"/>
                <a:gd name="connsiteY1" fmla="*/ 89353 h 734197"/>
                <a:gd name="connsiteX2" fmla="*/ 481996 w 654955"/>
                <a:gd name="connsiteY2" fmla="*/ 27001 h 734197"/>
                <a:gd name="connsiteX3" fmla="*/ 117784 w 654955"/>
                <a:gd name="connsiteY3" fmla="*/ 75169 h 734197"/>
                <a:gd name="connsiteX4" fmla="*/ 32681 w 654955"/>
                <a:gd name="connsiteY4" fmla="*/ 192829 h 734197"/>
                <a:gd name="connsiteX5" fmla="*/ 124 w 654955"/>
                <a:gd name="connsiteY5" fmla="*/ 377029 h 734197"/>
                <a:gd name="connsiteX6" fmla="*/ 83038 w 654955"/>
                <a:gd name="connsiteY6" fmla="*/ 644239 h 734197"/>
                <a:gd name="connsiteX7" fmla="*/ 314740 w 654955"/>
                <a:gd name="connsiteY7" fmla="*/ 734197 h 734197"/>
                <a:gd name="connsiteX8" fmla="*/ 559199 w 654955"/>
                <a:gd name="connsiteY8" fmla="*/ 635767 h 734197"/>
                <a:gd name="connsiteX9" fmla="*/ 654869 w 654955"/>
                <a:gd name="connsiteY9" fmla="*/ 347329 h 734197"/>
                <a:gd name="connsiteX10" fmla="*/ 63145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451" y="191401"/>
                  </a:moveTo>
                  <a:cubicBezTo>
                    <a:pt x="619761" y="153866"/>
                    <a:pt x="600484" y="119130"/>
                    <a:pt x="574811" y="89353"/>
                  </a:cubicBezTo>
                  <a:cubicBezTo>
                    <a:pt x="548213" y="62746"/>
                    <a:pt x="516685" y="41566"/>
                    <a:pt x="481996" y="27001"/>
                  </a:cubicBezTo>
                  <a:cubicBezTo>
                    <a:pt x="360538" y="-21862"/>
                    <a:pt x="222364" y="-3585"/>
                    <a:pt x="117784" y="75169"/>
                  </a:cubicBezTo>
                  <a:cubicBezTo>
                    <a:pt x="82753" y="101633"/>
                    <a:pt x="54385" y="140853"/>
                    <a:pt x="32681"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9" y="635767"/>
                  </a:cubicBezTo>
                  <a:cubicBezTo>
                    <a:pt x="622979" y="570150"/>
                    <a:pt x="654869" y="474004"/>
                    <a:pt x="654869" y="347329"/>
                  </a:cubicBezTo>
                  <a:cubicBezTo>
                    <a:pt x="655887" y="294411"/>
                    <a:pt x="647967" y="241692"/>
                    <a:pt x="631451" y="191401"/>
                  </a:cubicBezTo>
                  <a:close/>
                </a:path>
              </a:pathLst>
            </a:custGeom>
            <a:solidFill>
              <a:srgbClr val="EA975C"/>
            </a:solidFill>
            <a:ln w="9508" cap="flat">
              <a:noFill/>
              <a:prstDash val="solid"/>
              <a:miter/>
            </a:ln>
          </p:spPr>
          <p:txBody>
            <a:bodyPr rtlCol="0" anchor="ctr"/>
            <a:lstStyle/>
            <a:p>
              <a:endParaRPr lang="en-US"/>
            </a:p>
          </p:txBody>
        </p:sp>
        <p:sp>
          <p:nvSpPr>
            <p:cNvPr id="38" name="Graphic 2">
              <a:extLst>
                <a:ext uri="{FF2B5EF4-FFF2-40B4-BE49-F238E27FC236}">
                  <a16:creationId xmlns:a16="http://schemas.microsoft.com/office/drawing/2014/main" id="{D946D16C-FD1B-1543-9272-C920720CB312}"/>
                </a:ext>
              </a:extLst>
            </p:cNvPr>
            <p:cNvSpPr/>
            <p:nvPr/>
          </p:nvSpPr>
          <p:spPr>
            <a:xfrm>
              <a:off x="6321133" y="3712297"/>
              <a:ext cx="322231" cy="387153"/>
            </a:xfrm>
            <a:custGeom>
              <a:avLst/>
              <a:gdLst>
                <a:gd name="connsiteX0" fmla="*/ 0 w 322231"/>
                <a:gd name="connsiteY0" fmla="*/ 387154 h 387153"/>
                <a:gd name="connsiteX1" fmla="*/ 170017 w 322231"/>
                <a:gd name="connsiteY1" fmla="*/ 0 h 387153"/>
                <a:gd name="connsiteX2" fmla="*/ 322232 w 322231"/>
                <a:gd name="connsiteY2" fmla="*/ 387154 h 387153"/>
                <a:gd name="connsiteX3" fmla="*/ 0 w 322231"/>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231" h="387153">
                  <a:moveTo>
                    <a:pt x="0" y="387154"/>
                  </a:moveTo>
                  <a:lnTo>
                    <a:pt x="170017" y="0"/>
                  </a:lnTo>
                  <a:lnTo>
                    <a:pt x="322232"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39" name="Graphic 2">
              <a:extLst>
                <a:ext uri="{FF2B5EF4-FFF2-40B4-BE49-F238E27FC236}">
                  <a16:creationId xmlns:a16="http://schemas.microsoft.com/office/drawing/2014/main" id="{8729BD20-BA04-4543-BB61-3607BC0F249C}"/>
                </a:ext>
              </a:extLst>
            </p:cNvPr>
            <p:cNvSpPr/>
            <p:nvPr/>
          </p:nvSpPr>
          <p:spPr>
            <a:xfrm>
              <a:off x="6495053"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40" name="Graphic 2">
              <a:extLst>
                <a:ext uri="{FF2B5EF4-FFF2-40B4-BE49-F238E27FC236}">
                  <a16:creationId xmlns:a16="http://schemas.microsoft.com/office/drawing/2014/main" id="{A5177079-A68D-754E-9F66-35AADE75F41D}"/>
                </a:ext>
              </a:extLst>
            </p:cNvPr>
            <p:cNvSpPr/>
            <p:nvPr/>
          </p:nvSpPr>
          <p:spPr>
            <a:xfrm>
              <a:off x="6491150"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41" name="Graphic 2">
              <a:extLst>
                <a:ext uri="{FF2B5EF4-FFF2-40B4-BE49-F238E27FC236}">
                  <a16:creationId xmlns:a16="http://schemas.microsoft.com/office/drawing/2014/main" id="{FB0988D2-DE3A-3A40-8060-4D61D4660FC6}"/>
                </a:ext>
              </a:extLst>
            </p:cNvPr>
            <p:cNvSpPr/>
            <p:nvPr/>
          </p:nvSpPr>
          <p:spPr>
            <a:xfrm>
              <a:off x="6444029" y="3819580"/>
              <a:ext cx="96717" cy="30652"/>
            </a:xfrm>
            <a:custGeom>
              <a:avLst/>
              <a:gdLst>
                <a:gd name="connsiteX0" fmla="*/ 0 w 96717"/>
                <a:gd name="connsiteY0" fmla="*/ 8758 h 30652"/>
                <a:gd name="connsiteX1" fmla="*/ 22180 w 96717"/>
                <a:gd name="connsiteY1" fmla="*/ 20086 h 30652"/>
                <a:gd name="connsiteX2" fmla="*/ 44836 w 96717"/>
                <a:gd name="connsiteY2" fmla="*/ 0 h 30652"/>
                <a:gd name="connsiteX3" fmla="*/ 56641 w 96717"/>
                <a:gd name="connsiteY3" fmla="*/ 17611 h 30652"/>
                <a:gd name="connsiteX4" fmla="*/ 67778 w 96717"/>
                <a:gd name="connsiteY4" fmla="*/ 8758 h 30652"/>
                <a:gd name="connsiteX5" fmla="*/ 87388 w 96717"/>
                <a:gd name="connsiteY5" fmla="*/ 30652 h 30652"/>
                <a:gd name="connsiteX6" fmla="*/ 96717 w 96717"/>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7" h="30652">
                  <a:moveTo>
                    <a:pt x="0" y="8758"/>
                  </a:moveTo>
                  <a:lnTo>
                    <a:pt x="22180" y="20086"/>
                  </a:lnTo>
                  <a:lnTo>
                    <a:pt x="44836" y="0"/>
                  </a:lnTo>
                  <a:lnTo>
                    <a:pt x="56641"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42" name="Graphic 2">
              <a:extLst>
                <a:ext uri="{FF2B5EF4-FFF2-40B4-BE49-F238E27FC236}">
                  <a16:creationId xmlns:a16="http://schemas.microsoft.com/office/drawing/2014/main" id="{5881C464-E6D3-3C40-BC70-783B333D6C0B}"/>
                </a:ext>
              </a:extLst>
            </p:cNvPr>
            <p:cNvSpPr/>
            <p:nvPr/>
          </p:nvSpPr>
          <p:spPr>
            <a:xfrm>
              <a:off x="6227462" y="3819580"/>
              <a:ext cx="232844" cy="279870"/>
            </a:xfrm>
            <a:custGeom>
              <a:avLst/>
              <a:gdLst>
                <a:gd name="connsiteX0" fmla="*/ 0 w 232844"/>
                <a:gd name="connsiteY0" fmla="*/ 279870 h 279870"/>
                <a:gd name="connsiteX1" fmla="*/ 122895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95"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43" name="Graphic 2">
              <a:extLst>
                <a:ext uri="{FF2B5EF4-FFF2-40B4-BE49-F238E27FC236}">
                  <a16:creationId xmlns:a16="http://schemas.microsoft.com/office/drawing/2014/main" id="{9F34936D-4640-844A-8310-A8A6EE90FEBB}"/>
                </a:ext>
              </a:extLst>
            </p:cNvPr>
            <p:cNvSpPr/>
            <p:nvPr/>
          </p:nvSpPr>
          <p:spPr>
            <a:xfrm>
              <a:off x="6310281" y="3903351"/>
              <a:ext cx="79010" cy="21609"/>
            </a:xfrm>
            <a:custGeom>
              <a:avLst/>
              <a:gdLst>
                <a:gd name="connsiteX0" fmla="*/ 0 w 79010"/>
                <a:gd name="connsiteY0" fmla="*/ 8758 h 21609"/>
                <a:gd name="connsiteX1" fmla="*/ 18087 w 79010"/>
                <a:gd name="connsiteY1" fmla="*/ 20086 h 21609"/>
                <a:gd name="connsiteX2" fmla="*/ 29129 w 79010"/>
                <a:gd name="connsiteY2" fmla="*/ 0 h 21609"/>
                <a:gd name="connsiteX3" fmla="*/ 46264 w 79010"/>
                <a:gd name="connsiteY3" fmla="*/ 17611 h 21609"/>
                <a:gd name="connsiteX4" fmla="*/ 55403 w 79010"/>
                <a:gd name="connsiteY4" fmla="*/ 8758 h 21609"/>
                <a:gd name="connsiteX5" fmla="*/ 64827 w 79010"/>
                <a:gd name="connsiteY5" fmla="*/ 21609 h 21609"/>
                <a:gd name="connsiteX6" fmla="*/ 79011 w 79010"/>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0"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C1CDFAD2-2057-6F42-B390-9CD547B9F00C}"/>
              </a:ext>
            </a:extLst>
          </p:cNvPr>
          <p:cNvGrpSpPr/>
          <p:nvPr/>
        </p:nvGrpSpPr>
        <p:grpSpPr>
          <a:xfrm>
            <a:off x="4960483" y="1432568"/>
            <a:ext cx="1186316" cy="1329846"/>
            <a:chOff x="5329569" y="3548026"/>
            <a:chExt cx="654955" cy="734197"/>
          </a:xfrm>
        </p:grpSpPr>
        <p:sp>
          <p:nvSpPr>
            <p:cNvPr id="45" name="Graphic 2">
              <a:extLst>
                <a:ext uri="{FF2B5EF4-FFF2-40B4-BE49-F238E27FC236}">
                  <a16:creationId xmlns:a16="http://schemas.microsoft.com/office/drawing/2014/main" id="{B747C01D-6B0C-504E-89FD-61BBBD9FE6BF}"/>
                </a:ext>
              </a:extLst>
            </p:cNvPr>
            <p:cNvSpPr/>
            <p:nvPr/>
          </p:nvSpPr>
          <p:spPr>
            <a:xfrm>
              <a:off x="5329569" y="3548026"/>
              <a:ext cx="654955" cy="734197"/>
            </a:xfrm>
            <a:custGeom>
              <a:avLst/>
              <a:gdLst>
                <a:gd name="connsiteX0" fmla="*/ 631541 w 654955"/>
                <a:gd name="connsiteY0" fmla="*/ 191401 h 734197"/>
                <a:gd name="connsiteX1" fmla="*/ 574901 w 654955"/>
                <a:gd name="connsiteY1" fmla="*/ 89353 h 734197"/>
                <a:gd name="connsiteX2" fmla="*/ 482086 w 654955"/>
                <a:gd name="connsiteY2" fmla="*/ 27001 h 734197"/>
                <a:gd name="connsiteX3" fmla="*/ 117874 w 654955"/>
                <a:gd name="connsiteY3" fmla="*/ 75169 h 734197"/>
                <a:gd name="connsiteX4" fmla="*/ 32771 w 654955"/>
                <a:gd name="connsiteY4" fmla="*/ 192829 h 734197"/>
                <a:gd name="connsiteX5" fmla="*/ 119 w 654955"/>
                <a:gd name="connsiteY5" fmla="*/ 377029 h 734197"/>
                <a:gd name="connsiteX6" fmla="*/ 83033 w 654955"/>
                <a:gd name="connsiteY6" fmla="*/ 644239 h 734197"/>
                <a:gd name="connsiteX7" fmla="*/ 314735 w 654955"/>
                <a:gd name="connsiteY7" fmla="*/ 734197 h 734197"/>
                <a:gd name="connsiteX8" fmla="*/ 559194 w 654955"/>
                <a:gd name="connsiteY8" fmla="*/ 635767 h 734197"/>
                <a:gd name="connsiteX9" fmla="*/ 654863 w 654955"/>
                <a:gd name="connsiteY9" fmla="*/ 347329 h 734197"/>
                <a:gd name="connsiteX10" fmla="*/ 631541 w 654955"/>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955" h="734197">
                  <a:moveTo>
                    <a:pt x="631541" y="191401"/>
                  </a:moveTo>
                  <a:cubicBezTo>
                    <a:pt x="619851" y="153866"/>
                    <a:pt x="600574" y="119130"/>
                    <a:pt x="574901" y="89353"/>
                  </a:cubicBezTo>
                  <a:cubicBezTo>
                    <a:pt x="548303" y="62746"/>
                    <a:pt x="516775" y="41566"/>
                    <a:pt x="482086" y="27001"/>
                  </a:cubicBezTo>
                  <a:cubicBezTo>
                    <a:pt x="360628" y="-21862"/>
                    <a:pt x="222454" y="-3585"/>
                    <a:pt x="117874" y="75169"/>
                  </a:cubicBezTo>
                  <a:cubicBezTo>
                    <a:pt x="82843" y="101633"/>
                    <a:pt x="54475" y="140853"/>
                    <a:pt x="32771" y="192829"/>
                  </a:cubicBezTo>
                  <a:cubicBezTo>
                    <a:pt x="9810" y="251469"/>
                    <a:pt x="-1290" y="314078"/>
                    <a:pt x="119" y="377029"/>
                  </a:cubicBezTo>
                  <a:cubicBezTo>
                    <a:pt x="119" y="495137"/>
                    <a:pt x="27754" y="584200"/>
                    <a:pt x="83033" y="644239"/>
                  </a:cubicBezTo>
                  <a:cubicBezTo>
                    <a:pt x="138312" y="704278"/>
                    <a:pt x="215543" y="734264"/>
                    <a:pt x="314735" y="734197"/>
                  </a:cubicBezTo>
                  <a:cubicBezTo>
                    <a:pt x="413927" y="734197"/>
                    <a:pt x="495414" y="701384"/>
                    <a:pt x="559194" y="635767"/>
                  </a:cubicBezTo>
                  <a:cubicBezTo>
                    <a:pt x="622973" y="570150"/>
                    <a:pt x="654863" y="474004"/>
                    <a:pt x="654863" y="347329"/>
                  </a:cubicBezTo>
                  <a:cubicBezTo>
                    <a:pt x="655911" y="294411"/>
                    <a:pt x="648029" y="241692"/>
                    <a:pt x="631541" y="191401"/>
                  </a:cubicBezTo>
                  <a:close/>
                </a:path>
              </a:pathLst>
            </a:custGeom>
            <a:solidFill>
              <a:srgbClr val="009DDA"/>
            </a:solidFill>
            <a:ln w="9508" cap="flat">
              <a:noFill/>
              <a:prstDash val="solid"/>
              <a:miter/>
            </a:ln>
          </p:spPr>
          <p:txBody>
            <a:bodyPr rtlCol="0" anchor="ctr"/>
            <a:lstStyle/>
            <a:p>
              <a:endParaRPr lang="en-US"/>
            </a:p>
          </p:txBody>
        </p:sp>
        <p:sp>
          <p:nvSpPr>
            <p:cNvPr id="46" name="Graphic 2">
              <a:extLst>
                <a:ext uri="{FF2B5EF4-FFF2-40B4-BE49-F238E27FC236}">
                  <a16:creationId xmlns:a16="http://schemas.microsoft.com/office/drawing/2014/main" id="{38CD8881-D80A-BC44-B0B5-FCD60C8C9841}"/>
                </a:ext>
              </a:extLst>
            </p:cNvPr>
            <p:cNvSpPr/>
            <p:nvPr/>
          </p:nvSpPr>
          <p:spPr>
            <a:xfrm>
              <a:off x="5537306" y="3712297"/>
              <a:ext cx="322136" cy="387153"/>
            </a:xfrm>
            <a:custGeom>
              <a:avLst/>
              <a:gdLst>
                <a:gd name="connsiteX0" fmla="*/ 0 w 322136"/>
                <a:gd name="connsiteY0" fmla="*/ 387154 h 387153"/>
                <a:gd name="connsiteX1" fmla="*/ 169921 w 322136"/>
                <a:gd name="connsiteY1" fmla="*/ 0 h 387153"/>
                <a:gd name="connsiteX2" fmla="*/ 322136 w 322136"/>
                <a:gd name="connsiteY2" fmla="*/ 387154 h 387153"/>
                <a:gd name="connsiteX3" fmla="*/ 0 w 322136"/>
                <a:gd name="connsiteY3" fmla="*/ 387154 h 387153"/>
              </a:gdLst>
              <a:ahLst/>
              <a:cxnLst>
                <a:cxn ang="0">
                  <a:pos x="connsiteX0" y="connsiteY0"/>
                </a:cxn>
                <a:cxn ang="0">
                  <a:pos x="connsiteX1" y="connsiteY1"/>
                </a:cxn>
                <a:cxn ang="0">
                  <a:pos x="connsiteX2" y="connsiteY2"/>
                </a:cxn>
                <a:cxn ang="0">
                  <a:pos x="connsiteX3" y="connsiteY3"/>
                </a:cxn>
              </a:cxnLst>
              <a:rect l="l" t="t" r="r" b="b"/>
              <a:pathLst>
                <a:path w="322136" h="387153">
                  <a:moveTo>
                    <a:pt x="0" y="387154"/>
                  </a:moveTo>
                  <a:lnTo>
                    <a:pt x="169921" y="0"/>
                  </a:lnTo>
                  <a:lnTo>
                    <a:pt x="322136" y="387154"/>
                  </a:lnTo>
                  <a:lnTo>
                    <a:pt x="0" y="387154"/>
                  </a:lnTo>
                  <a:close/>
                </a:path>
              </a:pathLst>
            </a:custGeom>
            <a:noFill/>
            <a:ln w="11980" cap="flat">
              <a:solidFill>
                <a:srgbClr val="FFFFFF"/>
              </a:solidFill>
              <a:prstDash val="solid"/>
              <a:miter/>
            </a:ln>
          </p:spPr>
          <p:txBody>
            <a:bodyPr rtlCol="0" anchor="ctr"/>
            <a:lstStyle/>
            <a:p>
              <a:endParaRPr lang="en-US"/>
            </a:p>
          </p:txBody>
        </p:sp>
        <p:sp>
          <p:nvSpPr>
            <p:cNvPr id="47" name="Graphic 2">
              <a:extLst>
                <a:ext uri="{FF2B5EF4-FFF2-40B4-BE49-F238E27FC236}">
                  <a16:creationId xmlns:a16="http://schemas.microsoft.com/office/drawing/2014/main" id="{55F70430-605E-A64D-8712-8E3DA50E622F}"/>
                </a:ext>
              </a:extLst>
            </p:cNvPr>
            <p:cNvSpPr/>
            <p:nvPr/>
          </p:nvSpPr>
          <p:spPr>
            <a:xfrm>
              <a:off x="5711130" y="3625385"/>
              <a:ext cx="72823" cy="56259"/>
            </a:xfrm>
            <a:custGeom>
              <a:avLst/>
              <a:gdLst>
                <a:gd name="connsiteX0" fmla="*/ 0 w 72823"/>
                <a:gd name="connsiteY0" fmla="*/ 0 h 56259"/>
                <a:gd name="connsiteX1" fmla="*/ 72823 w 72823"/>
                <a:gd name="connsiteY1" fmla="*/ 23703 h 56259"/>
                <a:gd name="connsiteX2" fmla="*/ 0 w 72823"/>
                <a:gd name="connsiteY2" fmla="*/ 56260 h 56259"/>
                <a:gd name="connsiteX3" fmla="*/ 0 w 72823"/>
                <a:gd name="connsiteY3" fmla="*/ 0 h 56259"/>
              </a:gdLst>
              <a:ahLst/>
              <a:cxnLst>
                <a:cxn ang="0">
                  <a:pos x="connsiteX0" y="connsiteY0"/>
                </a:cxn>
                <a:cxn ang="0">
                  <a:pos x="connsiteX1" y="connsiteY1"/>
                </a:cxn>
                <a:cxn ang="0">
                  <a:pos x="connsiteX2" y="connsiteY2"/>
                </a:cxn>
                <a:cxn ang="0">
                  <a:pos x="connsiteX3" y="connsiteY3"/>
                </a:cxn>
              </a:cxnLst>
              <a:rect l="l" t="t" r="r" b="b"/>
              <a:pathLst>
                <a:path w="72823" h="56259">
                  <a:moveTo>
                    <a:pt x="0" y="0"/>
                  </a:moveTo>
                  <a:lnTo>
                    <a:pt x="72823" y="23703"/>
                  </a:lnTo>
                  <a:lnTo>
                    <a:pt x="0" y="56260"/>
                  </a:lnTo>
                  <a:lnTo>
                    <a:pt x="0" y="0"/>
                  </a:lnTo>
                  <a:close/>
                </a:path>
              </a:pathLst>
            </a:custGeom>
            <a:solidFill>
              <a:srgbClr val="FFFFFF"/>
            </a:solidFill>
            <a:ln w="9508" cap="flat">
              <a:noFill/>
              <a:prstDash val="solid"/>
              <a:miter/>
            </a:ln>
          </p:spPr>
          <p:txBody>
            <a:bodyPr rtlCol="0" anchor="ctr"/>
            <a:lstStyle/>
            <a:p>
              <a:endParaRPr lang="en-US"/>
            </a:p>
          </p:txBody>
        </p:sp>
        <p:sp>
          <p:nvSpPr>
            <p:cNvPr id="48" name="Graphic 2">
              <a:extLst>
                <a:ext uri="{FF2B5EF4-FFF2-40B4-BE49-F238E27FC236}">
                  <a16:creationId xmlns:a16="http://schemas.microsoft.com/office/drawing/2014/main" id="{9786CA1E-5C79-454B-AB42-3E5A0E47864C}"/>
                </a:ext>
              </a:extLst>
            </p:cNvPr>
            <p:cNvSpPr/>
            <p:nvPr/>
          </p:nvSpPr>
          <p:spPr>
            <a:xfrm>
              <a:off x="5707227" y="3628336"/>
              <a:ext cx="9519" cy="93670"/>
            </a:xfrm>
            <a:custGeom>
              <a:avLst/>
              <a:gdLst>
                <a:gd name="connsiteX0" fmla="*/ 0 w 9519"/>
                <a:gd name="connsiteY0" fmla="*/ 93671 h 93670"/>
                <a:gd name="connsiteX1" fmla="*/ 0 w 9519"/>
                <a:gd name="connsiteY1" fmla="*/ 0 h 93670"/>
              </a:gdLst>
              <a:ahLst/>
              <a:cxnLst>
                <a:cxn ang="0">
                  <a:pos x="connsiteX0" y="connsiteY0"/>
                </a:cxn>
                <a:cxn ang="0">
                  <a:pos x="connsiteX1" y="connsiteY1"/>
                </a:cxn>
              </a:cxnLst>
              <a:rect l="l" t="t" r="r" b="b"/>
              <a:pathLst>
                <a:path w="9519" h="93670">
                  <a:moveTo>
                    <a:pt x="0" y="93671"/>
                  </a:moveTo>
                  <a:lnTo>
                    <a:pt x="0" y="0"/>
                  </a:lnTo>
                </a:path>
              </a:pathLst>
            </a:custGeom>
            <a:ln w="9223" cap="rnd">
              <a:solidFill>
                <a:srgbClr val="FFFFFF"/>
              </a:solidFill>
              <a:prstDash val="solid"/>
              <a:miter/>
            </a:ln>
          </p:spPr>
          <p:txBody>
            <a:bodyPr rtlCol="0" anchor="ctr"/>
            <a:lstStyle/>
            <a:p>
              <a:endParaRPr lang="en-US"/>
            </a:p>
          </p:txBody>
        </p:sp>
        <p:sp>
          <p:nvSpPr>
            <p:cNvPr id="49" name="Graphic 2">
              <a:extLst>
                <a:ext uri="{FF2B5EF4-FFF2-40B4-BE49-F238E27FC236}">
                  <a16:creationId xmlns:a16="http://schemas.microsoft.com/office/drawing/2014/main" id="{73FEBC88-8FE2-3E49-B3DF-85E772168F6F}"/>
                </a:ext>
              </a:extLst>
            </p:cNvPr>
            <p:cNvSpPr/>
            <p:nvPr/>
          </p:nvSpPr>
          <p:spPr>
            <a:xfrm>
              <a:off x="5660106" y="3819580"/>
              <a:ext cx="96716" cy="30652"/>
            </a:xfrm>
            <a:custGeom>
              <a:avLst/>
              <a:gdLst>
                <a:gd name="connsiteX0" fmla="*/ 0 w 96716"/>
                <a:gd name="connsiteY0" fmla="*/ 8758 h 30652"/>
                <a:gd name="connsiteX1" fmla="*/ 22180 w 96716"/>
                <a:gd name="connsiteY1" fmla="*/ 20086 h 30652"/>
                <a:gd name="connsiteX2" fmla="*/ 44836 w 96716"/>
                <a:gd name="connsiteY2" fmla="*/ 0 h 30652"/>
                <a:gd name="connsiteX3" fmla="*/ 56640 w 96716"/>
                <a:gd name="connsiteY3" fmla="*/ 17611 h 30652"/>
                <a:gd name="connsiteX4" fmla="*/ 67778 w 96716"/>
                <a:gd name="connsiteY4" fmla="*/ 8758 h 30652"/>
                <a:gd name="connsiteX5" fmla="*/ 87388 w 96716"/>
                <a:gd name="connsiteY5" fmla="*/ 30652 h 30652"/>
                <a:gd name="connsiteX6" fmla="*/ 96717 w 96716"/>
                <a:gd name="connsiteY6" fmla="*/ 27606 h 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16" h="30652">
                  <a:moveTo>
                    <a:pt x="0" y="8758"/>
                  </a:moveTo>
                  <a:lnTo>
                    <a:pt x="22180" y="20086"/>
                  </a:lnTo>
                  <a:lnTo>
                    <a:pt x="44836" y="0"/>
                  </a:lnTo>
                  <a:lnTo>
                    <a:pt x="56640" y="17611"/>
                  </a:lnTo>
                  <a:lnTo>
                    <a:pt x="67778" y="8758"/>
                  </a:lnTo>
                  <a:lnTo>
                    <a:pt x="87388" y="30652"/>
                  </a:lnTo>
                  <a:lnTo>
                    <a:pt x="96717" y="27606"/>
                  </a:lnTo>
                </a:path>
              </a:pathLst>
            </a:custGeom>
            <a:noFill/>
            <a:ln w="9223" cap="flat">
              <a:solidFill>
                <a:srgbClr val="FFFFFF"/>
              </a:solidFill>
              <a:prstDash val="solid"/>
              <a:miter/>
            </a:ln>
          </p:spPr>
          <p:txBody>
            <a:bodyPr rtlCol="0" anchor="ctr"/>
            <a:lstStyle/>
            <a:p>
              <a:endParaRPr lang="en-US"/>
            </a:p>
          </p:txBody>
        </p:sp>
        <p:sp>
          <p:nvSpPr>
            <p:cNvPr id="50" name="Graphic 2">
              <a:extLst>
                <a:ext uri="{FF2B5EF4-FFF2-40B4-BE49-F238E27FC236}">
                  <a16:creationId xmlns:a16="http://schemas.microsoft.com/office/drawing/2014/main" id="{37A5D02B-D769-B54D-B9F7-98EA0E895EE6}"/>
                </a:ext>
              </a:extLst>
            </p:cNvPr>
            <p:cNvSpPr/>
            <p:nvPr/>
          </p:nvSpPr>
          <p:spPr>
            <a:xfrm>
              <a:off x="5443635" y="3819580"/>
              <a:ext cx="232844" cy="279870"/>
            </a:xfrm>
            <a:custGeom>
              <a:avLst/>
              <a:gdLst>
                <a:gd name="connsiteX0" fmla="*/ 0 w 232844"/>
                <a:gd name="connsiteY0" fmla="*/ 279870 h 279870"/>
                <a:gd name="connsiteX1" fmla="*/ 122800 w 232844"/>
                <a:gd name="connsiteY1" fmla="*/ 0 h 279870"/>
                <a:gd name="connsiteX2" fmla="*/ 232844 w 232844"/>
                <a:gd name="connsiteY2" fmla="*/ 279870 h 279870"/>
                <a:gd name="connsiteX3" fmla="*/ 0 w 232844"/>
                <a:gd name="connsiteY3" fmla="*/ 279870 h 279870"/>
              </a:gdLst>
              <a:ahLst/>
              <a:cxnLst>
                <a:cxn ang="0">
                  <a:pos x="connsiteX0" y="connsiteY0"/>
                </a:cxn>
                <a:cxn ang="0">
                  <a:pos x="connsiteX1" y="connsiteY1"/>
                </a:cxn>
                <a:cxn ang="0">
                  <a:pos x="connsiteX2" y="connsiteY2"/>
                </a:cxn>
                <a:cxn ang="0">
                  <a:pos x="connsiteX3" y="connsiteY3"/>
                </a:cxn>
              </a:cxnLst>
              <a:rect l="l" t="t" r="r" b="b"/>
              <a:pathLst>
                <a:path w="232844" h="279870">
                  <a:moveTo>
                    <a:pt x="0" y="279870"/>
                  </a:moveTo>
                  <a:lnTo>
                    <a:pt x="122800" y="0"/>
                  </a:lnTo>
                  <a:lnTo>
                    <a:pt x="232844" y="279870"/>
                  </a:lnTo>
                  <a:lnTo>
                    <a:pt x="0" y="279870"/>
                  </a:lnTo>
                  <a:close/>
                </a:path>
              </a:pathLst>
            </a:custGeom>
            <a:noFill/>
            <a:ln w="11980" cap="flat">
              <a:solidFill>
                <a:srgbClr val="FFFFFF"/>
              </a:solidFill>
              <a:prstDash val="solid"/>
              <a:miter/>
            </a:ln>
          </p:spPr>
          <p:txBody>
            <a:bodyPr rtlCol="0" anchor="ctr"/>
            <a:lstStyle/>
            <a:p>
              <a:endParaRPr lang="en-US"/>
            </a:p>
          </p:txBody>
        </p:sp>
        <p:sp>
          <p:nvSpPr>
            <p:cNvPr id="51" name="Graphic 2">
              <a:extLst>
                <a:ext uri="{FF2B5EF4-FFF2-40B4-BE49-F238E27FC236}">
                  <a16:creationId xmlns:a16="http://schemas.microsoft.com/office/drawing/2014/main" id="{1A59199D-70A4-244B-BD55-BF89DBF1C0A6}"/>
                </a:ext>
              </a:extLst>
            </p:cNvPr>
            <p:cNvSpPr/>
            <p:nvPr/>
          </p:nvSpPr>
          <p:spPr>
            <a:xfrm>
              <a:off x="5526359" y="3903351"/>
              <a:ext cx="79011" cy="21609"/>
            </a:xfrm>
            <a:custGeom>
              <a:avLst/>
              <a:gdLst>
                <a:gd name="connsiteX0" fmla="*/ 0 w 79011"/>
                <a:gd name="connsiteY0" fmla="*/ 8758 h 21609"/>
                <a:gd name="connsiteX1" fmla="*/ 18087 w 79011"/>
                <a:gd name="connsiteY1" fmla="*/ 20086 h 21609"/>
                <a:gd name="connsiteX2" fmla="*/ 29129 w 79011"/>
                <a:gd name="connsiteY2" fmla="*/ 0 h 21609"/>
                <a:gd name="connsiteX3" fmla="*/ 46264 w 79011"/>
                <a:gd name="connsiteY3" fmla="*/ 17611 h 21609"/>
                <a:gd name="connsiteX4" fmla="*/ 55403 w 79011"/>
                <a:gd name="connsiteY4" fmla="*/ 8758 h 21609"/>
                <a:gd name="connsiteX5" fmla="*/ 64827 w 79011"/>
                <a:gd name="connsiteY5" fmla="*/ 21609 h 21609"/>
                <a:gd name="connsiteX6" fmla="*/ 79011 w 79011"/>
                <a:gd name="connsiteY6" fmla="*/ 15326 h 2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11" h="21609">
                  <a:moveTo>
                    <a:pt x="0" y="8758"/>
                  </a:moveTo>
                  <a:lnTo>
                    <a:pt x="18087" y="20086"/>
                  </a:lnTo>
                  <a:lnTo>
                    <a:pt x="29129" y="0"/>
                  </a:lnTo>
                  <a:lnTo>
                    <a:pt x="46264" y="17611"/>
                  </a:lnTo>
                  <a:lnTo>
                    <a:pt x="55403" y="8758"/>
                  </a:lnTo>
                  <a:lnTo>
                    <a:pt x="64827" y="21609"/>
                  </a:lnTo>
                  <a:lnTo>
                    <a:pt x="79011" y="15326"/>
                  </a:lnTo>
                </a:path>
              </a:pathLst>
            </a:custGeom>
            <a:noFill/>
            <a:ln w="9223" cap="flat">
              <a:solidFill>
                <a:srgbClr val="FFFFFF"/>
              </a:solid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ADA41F42-C09E-5C46-8770-F5CDF2F14C55}"/>
              </a:ext>
            </a:extLst>
          </p:cNvPr>
          <p:cNvGrpSpPr/>
          <p:nvPr/>
        </p:nvGrpSpPr>
        <p:grpSpPr>
          <a:xfrm>
            <a:off x="7936327" y="1415850"/>
            <a:ext cx="1186332" cy="1329667"/>
            <a:chOff x="6972508" y="3538796"/>
            <a:chExt cx="654964" cy="734098"/>
          </a:xfrm>
        </p:grpSpPr>
        <p:sp>
          <p:nvSpPr>
            <p:cNvPr id="53" name="Graphic 2">
              <a:extLst>
                <a:ext uri="{FF2B5EF4-FFF2-40B4-BE49-F238E27FC236}">
                  <a16:creationId xmlns:a16="http://schemas.microsoft.com/office/drawing/2014/main" id="{6C2C2EB5-6DAE-734F-A1A5-E312115B940A}"/>
                </a:ext>
              </a:extLst>
            </p:cNvPr>
            <p:cNvSpPr/>
            <p:nvPr/>
          </p:nvSpPr>
          <p:spPr>
            <a:xfrm>
              <a:off x="6972508" y="3538796"/>
              <a:ext cx="654964" cy="734098"/>
            </a:xfrm>
            <a:custGeom>
              <a:avLst/>
              <a:gdLst>
                <a:gd name="connsiteX0" fmla="*/ 631460 w 654964"/>
                <a:gd name="connsiteY0" fmla="*/ 191302 h 734098"/>
                <a:gd name="connsiteX1" fmla="*/ 481910 w 654964"/>
                <a:gd name="connsiteY1" fmla="*/ 26902 h 734098"/>
                <a:gd name="connsiteX2" fmla="*/ 117698 w 654964"/>
                <a:gd name="connsiteY2" fmla="*/ 75166 h 734098"/>
                <a:gd name="connsiteX3" fmla="*/ 32690 w 654964"/>
                <a:gd name="connsiteY3" fmla="*/ 192730 h 734098"/>
                <a:gd name="connsiteX4" fmla="*/ 133 w 654964"/>
                <a:gd name="connsiteY4" fmla="*/ 377026 h 734098"/>
                <a:gd name="connsiteX5" fmla="*/ 82952 w 654964"/>
                <a:gd name="connsiteY5" fmla="*/ 644140 h 734098"/>
                <a:gd name="connsiteX6" fmla="*/ 314655 w 654964"/>
                <a:gd name="connsiteY6" fmla="*/ 734099 h 734098"/>
                <a:gd name="connsiteX7" fmla="*/ 559208 w 654964"/>
                <a:gd name="connsiteY7" fmla="*/ 635668 h 734098"/>
                <a:gd name="connsiteX8" fmla="*/ 654878 w 654964"/>
                <a:gd name="connsiteY8" fmla="*/ 347230 h 734098"/>
                <a:gd name="connsiteX9" fmla="*/ 631460 w 654964"/>
                <a:gd name="connsiteY9" fmla="*/ 191302 h 73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964" h="734098">
                  <a:moveTo>
                    <a:pt x="631460" y="191302"/>
                  </a:moveTo>
                  <a:cubicBezTo>
                    <a:pt x="610755" y="115747"/>
                    <a:pt x="555172" y="54642"/>
                    <a:pt x="481910" y="26902"/>
                  </a:cubicBezTo>
                  <a:cubicBezTo>
                    <a:pt x="360424" y="-21837"/>
                    <a:pt x="222297" y="-3531"/>
                    <a:pt x="117698" y="75166"/>
                  </a:cubicBezTo>
                  <a:cubicBezTo>
                    <a:pt x="82733" y="101630"/>
                    <a:pt x="54394" y="140821"/>
                    <a:pt x="32690" y="192730"/>
                  </a:cubicBezTo>
                  <a:cubicBezTo>
                    <a:pt x="9710" y="251389"/>
                    <a:pt x="-1361" y="314045"/>
                    <a:pt x="133" y="377026"/>
                  </a:cubicBezTo>
                  <a:cubicBezTo>
                    <a:pt x="133" y="495190"/>
                    <a:pt x="27740" y="584235"/>
                    <a:pt x="82952" y="644140"/>
                  </a:cubicBezTo>
                  <a:cubicBezTo>
                    <a:pt x="138165" y="704046"/>
                    <a:pt x="215396" y="734032"/>
                    <a:pt x="314655" y="734099"/>
                  </a:cubicBezTo>
                  <a:cubicBezTo>
                    <a:pt x="413913" y="734099"/>
                    <a:pt x="495428" y="701285"/>
                    <a:pt x="559208" y="635668"/>
                  </a:cubicBezTo>
                  <a:cubicBezTo>
                    <a:pt x="622988" y="570051"/>
                    <a:pt x="654878" y="473905"/>
                    <a:pt x="654878" y="347230"/>
                  </a:cubicBezTo>
                  <a:cubicBezTo>
                    <a:pt x="655896" y="294312"/>
                    <a:pt x="647976" y="241593"/>
                    <a:pt x="631460" y="191302"/>
                  </a:cubicBezTo>
                  <a:close/>
                </a:path>
              </a:pathLst>
            </a:custGeom>
            <a:solidFill>
              <a:srgbClr val="5C2D90"/>
            </a:solidFill>
            <a:ln w="9508" cap="flat">
              <a:noFill/>
              <a:prstDash val="solid"/>
              <a:miter/>
            </a:ln>
          </p:spPr>
          <p:txBody>
            <a:bodyPr rtlCol="0" anchor="ctr"/>
            <a:lstStyle/>
            <a:p>
              <a:endParaRPr lang="en-US"/>
            </a:p>
          </p:txBody>
        </p:sp>
        <p:sp>
          <p:nvSpPr>
            <p:cNvPr id="54" name="Graphic 2">
              <a:extLst>
                <a:ext uri="{FF2B5EF4-FFF2-40B4-BE49-F238E27FC236}">
                  <a16:creationId xmlns:a16="http://schemas.microsoft.com/office/drawing/2014/main" id="{2B8E38B1-1947-0549-AD17-23FEDE4CF7F5}"/>
                </a:ext>
              </a:extLst>
            </p:cNvPr>
            <p:cNvSpPr/>
            <p:nvPr/>
          </p:nvSpPr>
          <p:spPr>
            <a:xfrm>
              <a:off x="7162553" y="3647470"/>
              <a:ext cx="287866" cy="500815"/>
            </a:xfrm>
            <a:custGeom>
              <a:avLst/>
              <a:gdLst>
                <a:gd name="connsiteX0" fmla="*/ 263592 w 287866"/>
                <a:gd name="connsiteY0" fmla="*/ 0 h 500815"/>
                <a:gd name="connsiteX1" fmla="*/ 287867 w 287866"/>
                <a:gd name="connsiteY1" fmla="*/ 0 h 500815"/>
                <a:gd name="connsiteX2" fmla="*/ 287867 w 287866"/>
                <a:gd name="connsiteY2" fmla="*/ 500816 h 500815"/>
                <a:gd name="connsiteX3" fmla="*/ 263592 w 287866"/>
                <a:gd name="connsiteY3" fmla="*/ 500816 h 500815"/>
                <a:gd name="connsiteX4" fmla="*/ 24274 w 287866"/>
                <a:gd name="connsiteY4" fmla="*/ 500816 h 500815"/>
                <a:gd name="connsiteX5" fmla="*/ 0 w 287866"/>
                <a:gd name="connsiteY5" fmla="*/ 500816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7" y="0"/>
                    <a:pt x="287867" y="0"/>
                  </a:cubicBezTo>
                  <a:lnTo>
                    <a:pt x="287867" y="500816"/>
                  </a:lnTo>
                  <a:cubicBezTo>
                    <a:pt x="287867" y="500816"/>
                    <a:pt x="276999" y="500816"/>
                    <a:pt x="263592" y="500816"/>
                  </a:cubicBezTo>
                  <a:lnTo>
                    <a:pt x="24274" y="500816"/>
                  </a:lnTo>
                  <a:cubicBezTo>
                    <a:pt x="10868" y="500816"/>
                    <a:pt x="0" y="500816"/>
                    <a:pt x="0" y="500816"/>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55" name="Graphic 2">
              <a:extLst>
                <a:ext uri="{FF2B5EF4-FFF2-40B4-BE49-F238E27FC236}">
                  <a16:creationId xmlns:a16="http://schemas.microsoft.com/office/drawing/2014/main" id="{F14708D1-C215-BD4A-B4A4-2C1D3A5F8D60}"/>
                </a:ext>
              </a:extLst>
            </p:cNvPr>
            <p:cNvSpPr/>
            <p:nvPr/>
          </p:nvSpPr>
          <p:spPr>
            <a:xfrm>
              <a:off x="7186256" y="3668127"/>
              <a:ext cx="240840" cy="417616"/>
            </a:xfrm>
            <a:custGeom>
              <a:avLst/>
              <a:gdLst>
                <a:gd name="connsiteX0" fmla="*/ 220279 w 240840"/>
                <a:gd name="connsiteY0" fmla="*/ 0 h 417616"/>
                <a:gd name="connsiteX1" fmla="*/ 240841 w 240840"/>
                <a:gd name="connsiteY1" fmla="*/ 0 h 417616"/>
                <a:gd name="connsiteX2" fmla="*/ 240841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1" y="0"/>
                    <a:pt x="240841" y="0"/>
                  </a:cubicBezTo>
                  <a:lnTo>
                    <a:pt x="240841" y="417616"/>
                  </a:lnTo>
                  <a:cubicBezTo>
                    <a:pt x="240841"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56" name="Graphic 2">
              <a:extLst>
                <a:ext uri="{FF2B5EF4-FFF2-40B4-BE49-F238E27FC236}">
                  <a16:creationId xmlns:a16="http://schemas.microsoft.com/office/drawing/2014/main" id="{333C7850-0F0C-DB47-8ECB-C2CD0E198870}"/>
                </a:ext>
              </a:extLst>
            </p:cNvPr>
            <p:cNvSpPr/>
            <p:nvPr/>
          </p:nvSpPr>
          <p:spPr>
            <a:xfrm>
              <a:off x="7292874" y="4101736"/>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8"/>
                    <a:pt x="20688" y="26654"/>
                    <a:pt x="13327" y="26654"/>
                  </a:cubicBezTo>
                  <a:cubicBezTo>
                    <a:pt x="5967" y="26654"/>
                    <a:pt x="0" y="20688"/>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57" name="Graphic 2">
              <a:extLst>
                <a:ext uri="{FF2B5EF4-FFF2-40B4-BE49-F238E27FC236}">
                  <a16:creationId xmlns:a16="http://schemas.microsoft.com/office/drawing/2014/main" id="{40395E13-44E6-B74C-9A71-3801257E618A}"/>
                </a:ext>
              </a:extLst>
            </p:cNvPr>
            <p:cNvSpPr/>
            <p:nvPr/>
          </p:nvSpPr>
          <p:spPr>
            <a:xfrm>
              <a:off x="7097412" y="3720352"/>
              <a:ext cx="165407" cy="185592"/>
            </a:xfrm>
            <a:custGeom>
              <a:avLst/>
              <a:gdLst>
                <a:gd name="connsiteX0" fmla="*/ 159478 w 165407"/>
                <a:gd name="connsiteY0" fmla="*/ 48395 h 185592"/>
                <a:gd name="connsiteX1" fmla="*/ 145199 w 165407"/>
                <a:gd name="connsiteY1" fmla="*/ 22598 h 185592"/>
                <a:gd name="connsiteX2" fmla="*/ 121781 w 165407"/>
                <a:gd name="connsiteY2" fmla="*/ 6890 h 185592"/>
                <a:gd name="connsiteX3" fmla="*/ 84846 w 165407"/>
                <a:gd name="connsiteY3" fmla="*/ 36 h 185592"/>
                <a:gd name="connsiteX4" fmla="*/ 29729 w 165407"/>
                <a:gd name="connsiteY4" fmla="*/ 19075 h 185592"/>
                <a:gd name="connsiteX5" fmla="*/ 8215 w 165407"/>
                <a:gd name="connsiteY5" fmla="*/ 48776 h 185592"/>
                <a:gd name="connsiteX6" fmla="*/ 28 w 165407"/>
                <a:gd name="connsiteY6" fmla="*/ 95326 h 185592"/>
                <a:gd name="connsiteX7" fmla="*/ 20971 w 165407"/>
                <a:gd name="connsiteY7" fmla="*/ 162818 h 185592"/>
                <a:gd name="connsiteX8" fmla="*/ 79515 w 165407"/>
                <a:gd name="connsiteY8" fmla="*/ 185474 h 185592"/>
                <a:gd name="connsiteX9" fmla="*/ 141296 w 165407"/>
                <a:gd name="connsiteY9" fmla="*/ 160629 h 185592"/>
                <a:gd name="connsiteX10" fmla="*/ 165380 w 165407"/>
                <a:gd name="connsiteY10" fmla="*/ 87805 h 185592"/>
                <a:gd name="connsiteX11" fmla="*/ 159478 w 165407"/>
                <a:gd name="connsiteY11" fmla="*/ 48395 h 18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07" h="185592">
                  <a:moveTo>
                    <a:pt x="159478" y="48395"/>
                  </a:moveTo>
                  <a:cubicBezTo>
                    <a:pt x="156546" y="38904"/>
                    <a:pt x="151691" y="30118"/>
                    <a:pt x="145199" y="22598"/>
                  </a:cubicBezTo>
                  <a:cubicBezTo>
                    <a:pt x="138478" y="15896"/>
                    <a:pt x="130530" y="10565"/>
                    <a:pt x="121781" y="6890"/>
                  </a:cubicBezTo>
                  <a:cubicBezTo>
                    <a:pt x="110091" y="2007"/>
                    <a:pt x="97507" y="-325"/>
                    <a:pt x="84846" y="36"/>
                  </a:cubicBezTo>
                  <a:cubicBezTo>
                    <a:pt x="64874" y="113"/>
                    <a:pt x="45493" y="6805"/>
                    <a:pt x="29729" y="19075"/>
                  </a:cubicBezTo>
                  <a:cubicBezTo>
                    <a:pt x="20048" y="26891"/>
                    <a:pt x="12622" y="37143"/>
                    <a:pt x="8215" y="48776"/>
                  </a:cubicBezTo>
                  <a:cubicBezTo>
                    <a:pt x="2465" y="63607"/>
                    <a:pt x="-315" y="79419"/>
                    <a:pt x="28" y="95326"/>
                  </a:cubicBezTo>
                  <a:cubicBezTo>
                    <a:pt x="28" y="125093"/>
                    <a:pt x="7006" y="147587"/>
                    <a:pt x="20971" y="162818"/>
                  </a:cubicBezTo>
                  <a:cubicBezTo>
                    <a:pt x="36316" y="178440"/>
                    <a:pt x="57649" y="186693"/>
                    <a:pt x="79515" y="185474"/>
                  </a:cubicBezTo>
                  <a:cubicBezTo>
                    <a:pt x="102685" y="186227"/>
                    <a:pt x="125103" y="177212"/>
                    <a:pt x="141296" y="160629"/>
                  </a:cubicBezTo>
                  <a:cubicBezTo>
                    <a:pt x="157412" y="144065"/>
                    <a:pt x="165447" y="119791"/>
                    <a:pt x="165380" y="87805"/>
                  </a:cubicBezTo>
                  <a:cubicBezTo>
                    <a:pt x="165666" y="74431"/>
                    <a:pt x="163676" y="61103"/>
                    <a:pt x="159478" y="48395"/>
                  </a:cubicBezTo>
                  <a:close/>
                </a:path>
              </a:pathLst>
            </a:custGeom>
            <a:solidFill>
              <a:srgbClr val="FFFFFF"/>
            </a:solidFill>
            <a:ln w="9508" cap="flat">
              <a:noFill/>
              <a:prstDash val="solid"/>
              <a:miter/>
            </a:ln>
          </p:spPr>
          <p:txBody>
            <a:bodyPr rtlCol="0" anchor="ctr"/>
            <a:lstStyle/>
            <a:p>
              <a:endParaRPr lang="en-US"/>
            </a:p>
          </p:txBody>
        </p:sp>
        <p:sp>
          <p:nvSpPr>
            <p:cNvPr id="58" name="Graphic 2">
              <a:extLst>
                <a:ext uri="{FF2B5EF4-FFF2-40B4-BE49-F238E27FC236}">
                  <a16:creationId xmlns:a16="http://schemas.microsoft.com/office/drawing/2014/main" id="{3F0A86BD-1E76-2A4B-92FF-C0463452C957}"/>
                </a:ext>
              </a:extLst>
            </p:cNvPr>
            <p:cNvSpPr/>
            <p:nvPr/>
          </p:nvSpPr>
          <p:spPr>
            <a:xfrm>
              <a:off x="7344438" y="3842851"/>
              <a:ext cx="165501" cy="185507"/>
            </a:xfrm>
            <a:custGeom>
              <a:avLst/>
              <a:gdLst>
                <a:gd name="connsiteX0" fmla="*/ 159481 w 165501"/>
                <a:gd name="connsiteY0" fmla="*/ 48315 h 185507"/>
                <a:gd name="connsiteX1" fmla="*/ 145202 w 165501"/>
                <a:gd name="connsiteY1" fmla="*/ 22518 h 185507"/>
                <a:gd name="connsiteX2" fmla="*/ 121784 w 165501"/>
                <a:gd name="connsiteY2" fmla="*/ 6716 h 185507"/>
                <a:gd name="connsiteX3" fmla="*/ 29731 w 165501"/>
                <a:gd name="connsiteY3" fmla="*/ 18901 h 185507"/>
                <a:gd name="connsiteX4" fmla="*/ 8313 w 165501"/>
                <a:gd name="connsiteY4" fmla="*/ 48601 h 185507"/>
                <a:gd name="connsiteX5" fmla="*/ 31 w 165501"/>
                <a:gd name="connsiteY5" fmla="*/ 95151 h 185507"/>
                <a:gd name="connsiteX6" fmla="*/ 20974 w 165501"/>
                <a:gd name="connsiteY6" fmla="*/ 162644 h 185507"/>
                <a:gd name="connsiteX7" fmla="*/ 79518 w 165501"/>
                <a:gd name="connsiteY7" fmla="*/ 185395 h 185507"/>
                <a:gd name="connsiteX8" fmla="*/ 141299 w 165501"/>
                <a:gd name="connsiteY8" fmla="*/ 160549 h 185507"/>
                <a:gd name="connsiteX9" fmla="*/ 165478 w 165501"/>
                <a:gd name="connsiteY9" fmla="*/ 87631 h 185507"/>
                <a:gd name="connsiteX10" fmla="*/ 159481 w 165501"/>
                <a:gd name="connsiteY10" fmla="*/ 48315 h 18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01" h="185507">
                  <a:moveTo>
                    <a:pt x="159481" y="48315"/>
                  </a:moveTo>
                  <a:cubicBezTo>
                    <a:pt x="156578" y="38815"/>
                    <a:pt x="151713" y="30029"/>
                    <a:pt x="145202" y="22518"/>
                  </a:cubicBezTo>
                  <a:cubicBezTo>
                    <a:pt x="138491" y="15788"/>
                    <a:pt x="130542" y="10419"/>
                    <a:pt x="121784" y="6716"/>
                  </a:cubicBezTo>
                  <a:cubicBezTo>
                    <a:pt x="91065" y="-5479"/>
                    <a:pt x="56224" y="-862"/>
                    <a:pt x="29731" y="18901"/>
                  </a:cubicBezTo>
                  <a:cubicBezTo>
                    <a:pt x="20050" y="26688"/>
                    <a:pt x="12644" y="36949"/>
                    <a:pt x="8313" y="48601"/>
                  </a:cubicBezTo>
                  <a:cubicBezTo>
                    <a:pt x="2487" y="63413"/>
                    <a:pt x="-331" y="79235"/>
                    <a:pt x="31" y="95151"/>
                  </a:cubicBezTo>
                  <a:cubicBezTo>
                    <a:pt x="31" y="125042"/>
                    <a:pt x="7009" y="147536"/>
                    <a:pt x="20974" y="162644"/>
                  </a:cubicBezTo>
                  <a:cubicBezTo>
                    <a:pt x="36309" y="178294"/>
                    <a:pt x="57642" y="186585"/>
                    <a:pt x="79518" y="185395"/>
                  </a:cubicBezTo>
                  <a:cubicBezTo>
                    <a:pt x="102688" y="186147"/>
                    <a:pt x="125106" y="177132"/>
                    <a:pt x="141299" y="160549"/>
                  </a:cubicBezTo>
                  <a:cubicBezTo>
                    <a:pt x="157358" y="143919"/>
                    <a:pt x="165412" y="119616"/>
                    <a:pt x="165478" y="87631"/>
                  </a:cubicBezTo>
                  <a:cubicBezTo>
                    <a:pt x="165745" y="74275"/>
                    <a:pt x="163717" y="60976"/>
                    <a:pt x="159481" y="48315"/>
                  </a:cubicBezTo>
                  <a:close/>
                </a:path>
              </a:pathLst>
            </a:custGeom>
            <a:solidFill>
              <a:srgbClr val="FFFFFF"/>
            </a:solidFill>
            <a:ln w="9508" cap="flat">
              <a:noFill/>
              <a:prstDash val="solid"/>
              <a:miter/>
            </a:ln>
          </p:spPr>
          <p:txBody>
            <a:bodyPr rtlCol="0" anchor="ctr"/>
            <a:lstStyle/>
            <a:p>
              <a:endParaRPr lang="en-US"/>
            </a:p>
          </p:txBody>
        </p:sp>
        <p:sp>
          <p:nvSpPr>
            <p:cNvPr id="59" name="Graphic 2">
              <a:extLst>
                <a:ext uri="{FF2B5EF4-FFF2-40B4-BE49-F238E27FC236}">
                  <a16:creationId xmlns:a16="http://schemas.microsoft.com/office/drawing/2014/main" id="{A69D1C41-9D3C-154F-9E07-9E971D0A52F4}"/>
                </a:ext>
              </a:extLst>
            </p:cNvPr>
            <p:cNvSpPr/>
            <p:nvPr/>
          </p:nvSpPr>
          <p:spPr>
            <a:xfrm>
              <a:off x="7129044" y="3777685"/>
              <a:ext cx="98717" cy="84446"/>
            </a:xfrm>
            <a:custGeom>
              <a:avLst/>
              <a:gdLst>
                <a:gd name="connsiteX0" fmla="*/ 49311 w 98717"/>
                <a:gd name="connsiteY0" fmla="*/ 84447 h 84446"/>
                <a:gd name="connsiteX1" fmla="*/ 98717 w 98717"/>
                <a:gd name="connsiteY1" fmla="*/ 26379 h 84446"/>
                <a:gd name="connsiteX2" fmla="*/ 72548 w 98717"/>
                <a:gd name="connsiteY2" fmla="*/ 0 h 84446"/>
                <a:gd name="connsiteX3" fmla="*/ 49311 w 98717"/>
                <a:gd name="connsiteY3" fmla="*/ 13813 h 84446"/>
                <a:gd name="connsiteX4" fmla="*/ 13642 w 98717"/>
                <a:gd name="connsiteY4" fmla="*/ 3408 h 84446"/>
                <a:gd name="connsiteX5" fmla="*/ 1 w 98717"/>
                <a:gd name="connsiteY5" fmla="*/ 26379 h 84446"/>
                <a:gd name="connsiteX6" fmla="*/ 49311 w 98717"/>
                <a:gd name="connsiteY6" fmla="*/ 84447 h 8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17" h="84446">
                  <a:moveTo>
                    <a:pt x="49311" y="84447"/>
                  </a:moveTo>
                  <a:cubicBezTo>
                    <a:pt x="49311" y="84447"/>
                    <a:pt x="98717" y="59221"/>
                    <a:pt x="98717" y="26379"/>
                  </a:cubicBezTo>
                  <a:cubicBezTo>
                    <a:pt x="98774" y="11871"/>
                    <a:pt x="87065" y="58"/>
                    <a:pt x="72548" y="0"/>
                  </a:cubicBezTo>
                  <a:cubicBezTo>
                    <a:pt x="62848" y="-47"/>
                    <a:pt x="53909" y="5265"/>
                    <a:pt x="49311" y="13813"/>
                  </a:cubicBezTo>
                  <a:cubicBezTo>
                    <a:pt x="42334" y="1086"/>
                    <a:pt x="26360" y="-3569"/>
                    <a:pt x="13642" y="3408"/>
                  </a:cubicBezTo>
                  <a:cubicBezTo>
                    <a:pt x="5255" y="8006"/>
                    <a:pt x="29" y="16811"/>
                    <a:pt x="1" y="26379"/>
                  </a:cubicBezTo>
                  <a:cubicBezTo>
                    <a:pt x="-190" y="58744"/>
                    <a:pt x="49311" y="84447"/>
                    <a:pt x="49311" y="84447"/>
                  </a:cubicBezTo>
                  <a:close/>
                </a:path>
              </a:pathLst>
            </a:custGeom>
            <a:solidFill>
              <a:srgbClr val="5C2D90"/>
            </a:solidFill>
            <a:ln w="9508" cap="flat">
              <a:noFill/>
              <a:prstDash val="solid"/>
              <a:miter/>
            </a:ln>
          </p:spPr>
          <p:txBody>
            <a:bodyPr rtlCol="0" anchor="ctr"/>
            <a:lstStyle/>
            <a:p>
              <a:endParaRPr lang="en-US"/>
            </a:p>
          </p:txBody>
        </p:sp>
        <p:sp>
          <p:nvSpPr>
            <p:cNvPr id="60" name="Graphic 2">
              <a:extLst>
                <a:ext uri="{FF2B5EF4-FFF2-40B4-BE49-F238E27FC236}">
                  <a16:creationId xmlns:a16="http://schemas.microsoft.com/office/drawing/2014/main" id="{675F407B-1D13-164E-AEE9-21D03A66365D}"/>
                </a:ext>
              </a:extLst>
            </p:cNvPr>
            <p:cNvSpPr/>
            <p:nvPr/>
          </p:nvSpPr>
          <p:spPr>
            <a:xfrm>
              <a:off x="7369201" y="3879648"/>
              <a:ext cx="117028" cy="119112"/>
            </a:xfrm>
            <a:custGeom>
              <a:avLst/>
              <a:gdLst>
                <a:gd name="connsiteX0" fmla="*/ 34859 w 117028"/>
                <a:gd name="connsiteY0" fmla="*/ 5331 h 119112"/>
                <a:gd name="connsiteX1" fmla="*/ 34859 w 117028"/>
                <a:gd name="connsiteY1" fmla="*/ 5331 h 119112"/>
                <a:gd name="connsiteX2" fmla="*/ 31718 w 117028"/>
                <a:gd name="connsiteY2" fmla="*/ 6854 h 119112"/>
                <a:gd name="connsiteX3" fmla="*/ 28957 w 117028"/>
                <a:gd name="connsiteY3" fmla="*/ 8377 h 119112"/>
                <a:gd name="connsiteX4" fmla="*/ 21913 w 117028"/>
                <a:gd name="connsiteY4" fmla="*/ 13327 h 119112"/>
                <a:gd name="connsiteX5" fmla="*/ 20675 w 117028"/>
                <a:gd name="connsiteY5" fmla="*/ 14374 h 119112"/>
                <a:gd name="connsiteX6" fmla="*/ 9538 w 117028"/>
                <a:gd name="connsiteY6" fmla="*/ 27321 h 119112"/>
                <a:gd name="connsiteX7" fmla="*/ 18 w 117028"/>
                <a:gd name="connsiteY7" fmla="*/ 61019 h 119112"/>
                <a:gd name="connsiteX8" fmla="*/ 6396 w 117028"/>
                <a:gd name="connsiteY8" fmla="*/ 86627 h 119112"/>
                <a:gd name="connsiteX9" fmla="*/ 10775 w 117028"/>
                <a:gd name="connsiteY9" fmla="*/ 94052 h 119112"/>
                <a:gd name="connsiteX10" fmla="*/ 22294 w 117028"/>
                <a:gd name="connsiteY10" fmla="*/ 106427 h 119112"/>
                <a:gd name="connsiteX11" fmla="*/ 36763 w 117028"/>
                <a:gd name="connsiteY11" fmla="*/ 114899 h 119112"/>
                <a:gd name="connsiteX12" fmla="*/ 70843 w 117028"/>
                <a:gd name="connsiteY12" fmla="*/ 117755 h 119112"/>
                <a:gd name="connsiteX13" fmla="*/ 99401 w 117028"/>
                <a:gd name="connsiteY13" fmla="*/ 102238 h 119112"/>
                <a:gd name="connsiteX14" fmla="*/ 115298 w 117028"/>
                <a:gd name="connsiteY14" fmla="*/ 73680 h 119112"/>
                <a:gd name="connsiteX15" fmla="*/ 116916 w 117028"/>
                <a:gd name="connsiteY15" fmla="*/ 56164 h 119112"/>
                <a:gd name="connsiteX16" fmla="*/ 115869 w 117028"/>
                <a:gd name="connsiteY16" fmla="*/ 47311 h 119112"/>
                <a:gd name="connsiteX17" fmla="*/ 113394 w 117028"/>
                <a:gd name="connsiteY17" fmla="*/ 38839 h 119112"/>
                <a:gd name="connsiteX18" fmla="*/ 93118 w 117028"/>
                <a:gd name="connsiteY18" fmla="*/ 11423 h 119112"/>
                <a:gd name="connsiteX19" fmla="*/ 60942 w 117028"/>
                <a:gd name="connsiteY19" fmla="*/ 0 h 119112"/>
                <a:gd name="connsiteX20" fmla="*/ 58562 w 117028"/>
                <a:gd name="connsiteY20" fmla="*/ 0 h 119112"/>
                <a:gd name="connsiteX21" fmla="*/ 35145 w 117028"/>
                <a:gd name="connsiteY21" fmla="*/ 5045 h 119112"/>
                <a:gd name="connsiteX22" fmla="*/ 69034 w 117028"/>
                <a:gd name="connsiteY22" fmla="*/ 5331 h 119112"/>
                <a:gd name="connsiteX23" fmla="*/ 82646 w 117028"/>
                <a:gd name="connsiteY23" fmla="*/ 10091 h 119112"/>
                <a:gd name="connsiteX24" fmla="*/ 94546 w 117028"/>
                <a:gd name="connsiteY24" fmla="*/ 18182 h 119112"/>
                <a:gd name="connsiteX25" fmla="*/ 104065 w 117028"/>
                <a:gd name="connsiteY25" fmla="*/ 28748 h 119112"/>
                <a:gd name="connsiteX26" fmla="*/ 110443 w 117028"/>
                <a:gd name="connsiteY26" fmla="*/ 41695 h 119112"/>
                <a:gd name="connsiteX27" fmla="*/ 113299 w 117028"/>
                <a:gd name="connsiteY27" fmla="*/ 56069 h 119112"/>
                <a:gd name="connsiteX28" fmla="*/ 112442 w 117028"/>
                <a:gd name="connsiteY28" fmla="*/ 70920 h 119112"/>
                <a:gd name="connsiteX29" fmla="*/ 107778 w 117028"/>
                <a:gd name="connsiteY29" fmla="*/ 84818 h 119112"/>
                <a:gd name="connsiteX30" fmla="*/ 99782 w 117028"/>
                <a:gd name="connsiteY30" fmla="*/ 96717 h 119112"/>
                <a:gd name="connsiteX31" fmla="*/ 89405 w 117028"/>
                <a:gd name="connsiteY31" fmla="*/ 106237 h 119112"/>
                <a:gd name="connsiteX32" fmla="*/ 76840 w 117028"/>
                <a:gd name="connsiteY32" fmla="*/ 112710 h 119112"/>
                <a:gd name="connsiteX33" fmla="*/ 62656 w 117028"/>
                <a:gd name="connsiteY33" fmla="*/ 115756 h 119112"/>
                <a:gd name="connsiteX34" fmla="*/ 47996 w 117028"/>
                <a:gd name="connsiteY34" fmla="*/ 114804 h 119112"/>
                <a:gd name="connsiteX35" fmla="*/ 34193 w 117028"/>
                <a:gd name="connsiteY35" fmla="*/ 109949 h 119112"/>
                <a:gd name="connsiteX36" fmla="*/ 22674 w 117028"/>
                <a:gd name="connsiteY36" fmla="*/ 102048 h 119112"/>
                <a:gd name="connsiteX37" fmla="*/ 13155 w 117028"/>
                <a:gd name="connsiteY37" fmla="*/ 91196 h 119112"/>
                <a:gd name="connsiteX38" fmla="*/ 6872 w 117028"/>
                <a:gd name="connsiteY38" fmla="*/ 78440 h 119112"/>
                <a:gd name="connsiteX39" fmla="*/ 4873 w 117028"/>
                <a:gd name="connsiteY39" fmla="*/ 49215 h 119112"/>
                <a:gd name="connsiteX40" fmla="*/ 9633 w 117028"/>
                <a:gd name="connsiteY40" fmla="*/ 35317 h 119112"/>
                <a:gd name="connsiteX41" fmla="*/ 15820 w 117028"/>
                <a:gd name="connsiteY41" fmla="*/ 25797 h 119112"/>
                <a:gd name="connsiteX42" fmla="*/ 15820 w 117028"/>
                <a:gd name="connsiteY42" fmla="*/ 25797 h 119112"/>
                <a:gd name="connsiteX43" fmla="*/ 15820 w 117028"/>
                <a:gd name="connsiteY43" fmla="*/ 25797 h 119112"/>
                <a:gd name="connsiteX44" fmla="*/ 15820 w 117028"/>
                <a:gd name="connsiteY44" fmla="*/ 25797 h 119112"/>
                <a:gd name="connsiteX45" fmla="*/ 17153 w 117028"/>
                <a:gd name="connsiteY45" fmla="*/ 24179 h 119112"/>
                <a:gd name="connsiteX46" fmla="*/ 18771 w 117028"/>
                <a:gd name="connsiteY46" fmla="*/ 22466 h 119112"/>
                <a:gd name="connsiteX47" fmla="*/ 18771 w 117028"/>
                <a:gd name="connsiteY47" fmla="*/ 22466 h 119112"/>
                <a:gd name="connsiteX48" fmla="*/ 27720 w 117028"/>
                <a:gd name="connsiteY48" fmla="*/ 14755 h 119112"/>
                <a:gd name="connsiteX49" fmla="*/ 40190 w 117028"/>
                <a:gd name="connsiteY49" fmla="*/ 8472 h 119112"/>
                <a:gd name="connsiteX50" fmla="*/ 54374 w 117028"/>
                <a:gd name="connsiteY50" fmla="*/ 5426 h 119112"/>
                <a:gd name="connsiteX51" fmla="*/ 69034 w 117028"/>
                <a:gd name="connsiteY51" fmla="*/ 5141 h 119112"/>
                <a:gd name="connsiteX52" fmla="*/ 4683 w 117028"/>
                <a:gd name="connsiteY52" fmla="*/ 48644 h 119112"/>
                <a:gd name="connsiteX53" fmla="*/ 4683 w 117028"/>
                <a:gd name="connsiteY53" fmla="*/ 48644 h 119112"/>
                <a:gd name="connsiteX54" fmla="*/ 107492 w 117028"/>
                <a:gd name="connsiteY54" fmla="*/ 84437 h 119112"/>
                <a:gd name="connsiteX55" fmla="*/ 107492 w 117028"/>
                <a:gd name="connsiteY55" fmla="*/ 84437 h 119112"/>
                <a:gd name="connsiteX56" fmla="*/ 12298 w 117028"/>
                <a:gd name="connsiteY56" fmla="*/ 90720 h 119112"/>
                <a:gd name="connsiteX57" fmla="*/ 12298 w 117028"/>
                <a:gd name="connsiteY57" fmla="*/ 90720 h 119112"/>
                <a:gd name="connsiteX58" fmla="*/ 21818 w 117028"/>
                <a:gd name="connsiteY58" fmla="*/ 101762 h 119112"/>
                <a:gd name="connsiteX59" fmla="*/ 21818 w 117028"/>
                <a:gd name="connsiteY59" fmla="*/ 101762 h 119112"/>
                <a:gd name="connsiteX60" fmla="*/ 88929 w 117028"/>
                <a:gd name="connsiteY60" fmla="*/ 105951 h 119112"/>
                <a:gd name="connsiteX61" fmla="*/ 88929 w 117028"/>
                <a:gd name="connsiteY61" fmla="*/ 105951 h 119112"/>
                <a:gd name="connsiteX62" fmla="*/ 33336 w 117028"/>
                <a:gd name="connsiteY62" fmla="*/ 109663 h 119112"/>
                <a:gd name="connsiteX63" fmla="*/ 33336 w 117028"/>
                <a:gd name="connsiteY63" fmla="*/ 109663 h 119112"/>
                <a:gd name="connsiteX64" fmla="*/ 61894 w 117028"/>
                <a:gd name="connsiteY64" fmla="*/ 115566 h 119112"/>
                <a:gd name="connsiteX65" fmla="*/ 61894 w 117028"/>
                <a:gd name="connsiteY65" fmla="*/ 115566 h 1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028" h="119112">
                  <a:moveTo>
                    <a:pt x="34859" y="5331"/>
                  </a:moveTo>
                  <a:lnTo>
                    <a:pt x="34859" y="5331"/>
                  </a:lnTo>
                  <a:lnTo>
                    <a:pt x="31718" y="6854"/>
                  </a:lnTo>
                  <a:lnTo>
                    <a:pt x="28957" y="8377"/>
                  </a:lnTo>
                  <a:cubicBezTo>
                    <a:pt x="26492" y="9853"/>
                    <a:pt x="24140" y="11509"/>
                    <a:pt x="21913" y="13327"/>
                  </a:cubicBezTo>
                  <a:lnTo>
                    <a:pt x="20675" y="14374"/>
                  </a:lnTo>
                  <a:cubicBezTo>
                    <a:pt x="16344" y="18116"/>
                    <a:pt x="12593" y="22475"/>
                    <a:pt x="9538" y="27321"/>
                  </a:cubicBezTo>
                  <a:cubicBezTo>
                    <a:pt x="3036" y="37335"/>
                    <a:pt x="-277" y="49082"/>
                    <a:pt x="18" y="61019"/>
                  </a:cubicBezTo>
                  <a:cubicBezTo>
                    <a:pt x="113" y="69939"/>
                    <a:pt x="2303" y="78706"/>
                    <a:pt x="6396" y="86627"/>
                  </a:cubicBezTo>
                  <a:cubicBezTo>
                    <a:pt x="7653" y="89216"/>
                    <a:pt x="9119" y="91700"/>
                    <a:pt x="10775" y="94052"/>
                  </a:cubicBezTo>
                  <a:cubicBezTo>
                    <a:pt x="14002" y="98707"/>
                    <a:pt x="17886" y="102876"/>
                    <a:pt x="22294" y="106427"/>
                  </a:cubicBezTo>
                  <a:cubicBezTo>
                    <a:pt x="26682" y="109930"/>
                    <a:pt x="31556" y="112786"/>
                    <a:pt x="36763" y="114899"/>
                  </a:cubicBezTo>
                  <a:cubicBezTo>
                    <a:pt x="47577" y="119278"/>
                    <a:pt x="59457" y="120268"/>
                    <a:pt x="70843" y="117755"/>
                  </a:cubicBezTo>
                  <a:cubicBezTo>
                    <a:pt x="81647" y="115413"/>
                    <a:pt x="91557" y="110025"/>
                    <a:pt x="99401" y="102238"/>
                  </a:cubicBezTo>
                  <a:cubicBezTo>
                    <a:pt x="107245" y="94385"/>
                    <a:pt x="112756" y="84494"/>
                    <a:pt x="115298" y="73680"/>
                  </a:cubicBezTo>
                  <a:cubicBezTo>
                    <a:pt x="116735" y="67959"/>
                    <a:pt x="117288" y="62048"/>
                    <a:pt x="116916" y="56164"/>
                  </a:cubicBezTo>
                  <a:cubicBezTo>
                    <a:pt x="116802" y="53195"/>
                    <a:pt x="116450" y="50234"/>
                    <a:pt x="115869" y="47311"/>
                  </a:cubicBezTo>
                  <a:cubicBezTo>
                    <a:pt x="115279" y="44427"/>
                    <a:pt x="114451" y="41590"/>
                    <a:pt x="113394" y="38839"/>
                  </a:cubicBezTo>
                  <a:cubicBezTo>
                    <a:pt x="109425" y="27930"/>
                    <a:pt x="102380" y="18410"/>
                    <a:pt x="93118" y="11423"/>
                  </a:cubicBezTo>
                  <a:cubicBezTo>
                    <a:pt x="83789" y="4465"/>
                    <a:pt x="72575" y="485"/>
                    <a:pt x="60942" y="0"/>
                  </a:cubicBezTo>
                  <a:lnTo>
                    <a:pt x="58562" y="0"/>
                  </a:lnTo>
                  <a:cubicBezTo>
                    <a:pt x="50490" y="10"/>
                    <a:pt x="42503" y="1723"/>
                    <a:pt x="35145" y="5045"/>
                  </a:cubicBezTo>
                  <a:close/>
                  <a:moveTo>
                    <a:pt x="69034" y="5331"/>
                  </a:moveTo>
                  <a:cubicBezTo>
                    <a:pt x="73765" y="6283"/>
                    <a:pt x="78353" y="7882"/>
                    <a:pt x="82646" y="10091"/>
                  </a:cubicBezTo>
                  <a:cubicBezTo>
                    <a:pt x="86949" y="12261"/>
                    <a:pt x="90947" y="14984"/>
                    <a:pt x="94546" y="18182"/>
                  </a:cubicBezTo>
                  <a:cubicBezTo>
                    <a:pt x="98125" y="21323"/>
                    <a:pt x="101314" y="24865"/>
                    <a:pt x="104065" y="28748"/>
                  </a:cubicBezTo>
                  <a:cubicBezTo>
                    <a:pt x="106721" y="32785"/>
                    <a:pt x="108863" y="37135"/>
                    <a:pt x="110443" y="41695"/>
                  </a:cubicBezTo>
                  <a:cubicBezTo>
                    <a:pt x="112004" y="46341"/>
                    <a:pt x="112966" y="51176"/>
                    <a:pt x="113299" y="56069"/>
                  </a:cubicBezTo>
                  <a:cubicBezTo>
                    <a:pt x="113585" y="61039"/>
                    <a:pt x="113299" y="66017"/>
                    <a:pt x="112442" y="70920"/>
                  </a:cubicBezTo>
                  <a:cubicBezTo>
                    <a:pt x="111405" y="75708"/>
                    <a:pt x="109843" y="80372"/>
                    <a:pt x="107778" y="84818"/>
                  </a:cubicBezTo>
                  <a:cubicBezTo>
                    <a:pt x="105607" y="89092"/>
                    <a:pt x="102923" y="93090"/>
                    <a:pt x="99782" y="96717"/>
                  </a:cubicBezTo>
                  <a:cubicBezTo>
                    <a:pt x="96726" y="100306"/>
                    <a:pt x="93242" y="103505"/>
                    <a:pt x="89405" y="106237"/>
                  </a:cubicBezTo>
                  <a:cubicBezTo>
                    <a:pt x="85493" y="108892"/>
                    <a:pt x="81276" y="111072"/>
                    <a:pt x="76840" y="112710"/>
                  </a:cubicBezTo>
                  <a:cubicBezTo>
                    <a:pt x="72251" y="114299"/>
                    <a:pt x="67492" y="115318"/>
                    <a:pt x="62656" y="115756"/>
                  </a:cubicBezTo>
                  <a:cubicBezTo>
                    <a:pt x="57753" y="116061"/>
                    <a:pt x="52822" y="115737"/>
                    <a:pt x="47996" y="114804"/>
                  </a:cubicBezTo>
                  <a:cubicBezTo>
                    <a:pt x="43217" y="113757"/>
                    <a:pt x="38581" y="112129"/>
                    <a:pt x="34193" y="109949"/>
                  </a:cubicBezTo>
                  <a:cubicBezTo>
                    <a:pt x="30033" y="107817"/>
                    <a:pt x="26158" y="105161"/>
                    <a:pt x="22674" y="102048"/>
                  </a:cubicBezTo>
                  <a:cubicBezTo>
                    <a:pt x="19057" y="98849"/>
                    <a:pt x="15858" y="95204"/>
                    <a:pt x="13155" y="91196"/>
                  </a:cubicBezTo>
                  <a:cubicBezTo>
                    <a:pt x="10575" y="87198"/>
                    <a:pt x="8462" y="82923"/>
                    <a:pt x="6872" y="78440"/>
                  </a:cubicBezTo>
                  <a:cubicBezTo>
                    <a:pt x="3721" y="69025"/>
                    <a:pt x="3036" y="58963"/>
                    <a:pt x="4873" y="49215"/>
                  </a:cubicBezTo>
                  <a:cubicBezTo>
                    <a:pt x="5872" y="44398"/>
                    <a:pt x="7472" y="39734"/>
                    <a:pt x="9633" y="35317"/>
                  </a:cubicBezTo>
                  <a:cubicBezTo>
                    <a:pt x="11384" y="31957"/>
                    <a:pt x="13459" y="28768"/>
                    <a:pt x="15820" y="25797"/>
                  </a:cubicBezTo>
                  <a:lnTo>
                    <a:pt x="15820" y="25797"/>
                  </a:lnTo>
                  <a:lnTo>
                    <a:pt x="15820" y="25797"/>
                  </a:lnTo>
                  <a:lnTo>
                    <a:pt x="15820" y="25797"/>
                  </a:lnTo>
                  <a:cubicBezTo>
                    <a:pt x="16296" y="25284"/>
                    <a:pt x="16734" y="24741"/>
                    <a:pt x="17153" y="24179"/>
                  </a:cubicBezTo>
                  <a:lnTo>
                    <a:pt x="18771" y="22466"/>
                  </a:lnTo>
                  <a:lnTo>
                    <a:pt x="18771" y="22466"/>
                  </a:lnTo>
                  <a:cubicBezTo>
                    <a:pt x="21503" y="19620"/>
                    <a:pt x="24502" y="17040"/>
                    <a:pt x="27720" y="14755"/>
                  </a:cubicBezTo>
                  <a:cubicBezTo>
                    <a:pt x="31603" y="12156"/>
                    <a:pt x="35792" y="10052"/>
                    <a:pt x="40190" y="8472"/>
                  </a:cubicBezTo>
                  <a:cubicBezTo>
                    <a:pt x="44769" y="6844"/>
                    <a:pt x="49528" y="5816"/>
                    <a:pt x="54374" y="5426"/>
                  </a:cubicBezTo>
                  <a:cubicBezTo>
                    <a:pt x="59229" y="4712"/>
                    <a:pt x="64150" y="4617"/>
                    <a:pt x="69034" y="5141"/>
                  </a:cubicBezTo>
                  <a:close/>
                  <a:moveTo>
                    <a:pt x="4683" y="48644"/>
                  </a:moveTo>
                  <a:lnTo>
                    <a:pt x="4683" y="48644"/>
                  </a:lnTo>
                  <a:close/>
                  <a:moveTo>
                    <a:pt x="107492" y="84437"/>
                  </a:moveTo>
                  <a:lnTo>
                    <a:pt x="107492" y="84437"/>
                  </a:lnTo>
                  <a:close/>
                  <a:moveTo>
                    <a:pt x="12298" y="90720"/>
                  </a:moveTo>
                  <a:lnTo>
                    <a:pt x="12298" y="90720"/>
                  </a:lnTo>
                  <a:close/>
                  <a:moveTo>
                    <a:pt x="21818" y="101762"/>
                  </a:moveTo>
                  <a:lnTo>
                    <a:pt x="21818" y="101762"/>
                  </a:lnTo>
                  <a:close/>
                  <a:moveTo>
                    <a:pt x="88929" y="105951"/>
                  </a:moveTo>
                  <a:lnTo>
                    <a:pt x="88929" y="105951"/>
                  </a:lnTo>
                  <a:close/>
                  <a:moveTo>
                    <a:pt x="33336" y="109663"/>
                  </a:moveTo>
                  <a:lnTo>
                    <a:pt x="33336" y="109663"/>
                  </a:lnTo>
                  <a:close/>
                  <a:moveTo>
                    <a:pt x="61894" y="115566"/>
                  </a:moveTo>
                  <a:lnTo>
                    <a:pt x="61894" y="115566"/>
                  </a:lnTo>
                  <a:close/>
                </a:path>
              </a:pathLst>
            </a:custGeom>
            <a:solidFill>
              <a:srgbClr val="5C2D90"/>
            </a:solidFill>
            <a:ln w="9508" cap="flat">
              <a:noFill/>
              <a:prstDash val="solid"/>
              <a:miter/>
            </a:ln>
          </p:spPr>
          <p:txBody>
            <a:bodyPr rtlCol="0" anchor="ctr"/>
            <a:lstStyle/>
            <a:p>
              <a:endParaRPr lang="en-US"/>
            </a:p>
          </p:txBody>
        </p:sp>
        <p:sp>
          <p:nvSpPr>
            <p:cNvPr id="61" name="Graphic 2">
              <a:extLst>
                <a:ext uri="{FF2B5EF4-FFF2-40B4-BE49-F238E27FC236}">
                  <a16:creationId xmlns:a16="http://schemas.microsoft.com/office/drawing/2014/main" id="{3AD708C1-0D29-0D47-A734-C9226EA2ECC8}"/>
                </a:ext>
              </a:extLst>
            </p:cNvPr>
            <p:cNvSpPr/>
            <p:nvPr/>
          </p:nvSpPr>
          <p:spPr>
            <a:xfrm>
              <a:off x="7384379" y="3896688"/>
              <a:ext cx="38089" cy="100908"/>
            </a:xfrm>
            <a:custGeom>
              <a:avLst/>
              <a:gdLst>
                <a:gd name="connsiteX0" fmla="*/ 1975 w 38089"/>
                <a:gd name="connsiteY0" fmla="*/ 571 h 100908"/>
                <a:gd name="connsiteX1" fmla="*/ 1404 w 38089"/>
                <a:gd name="connsiteY1" fmla="*/ 1809 h 100908"/>
                <a:gd name="connsiteX2" fmla="*/ 1404 w 38089"/>
                <a:gd name="connsiteY2" fmla="*/ 3998 h 100908"/>
                <a:gd name="connsiteX3" fmla="*/ 1404 w 38089"/>
                <a:gd name="connsiteY3" fmla="*/ 6854 h 100908"/>
                <a:gd name="connsiteX4" fmla="*/ 1404 w 38089"/>
                <a:gd name="connsiteY4" fmla="*/ 9329 h 100908"/>
                <a:gd name="connsiteX5" fmla="*/ 2070 w 38089"/>
                <a:gd name="connsiteY5" fmla="*/ 11899 h 100908"/>
                <a:gd name="connsiteX6" fmla="*/ 3974 w 38089"/>
                <a:gd name="connsiteY6" fmla="*/ 15517 h 100908"/>
                <a:gd name="connsiteX7" fmla="*/ 5021 w 38089"/>
                <a:gd name="connsiteY7" fmla="*/ 16945 h 100908"/>
                <a:gd name="connsiteX8" fmla="*/ 7401 w 38089"/>
                <a:gd name="connsiteY8" fmla="*/ 19515 h 100908"/>
                <a:gd name="connsiteX9" fmla="*/ 10257 w 38089"/>
                <a:gd name="connsiteY9" fmla="*/ 22085 h 100908"/>
                <a:gd name="connsiteX10" fmla="*/ 10257 w 38089"/>
                <a:gd name="connsiteY10" fmla="*/ 22085 h 100908"/>
                <a:gd name="connsiteX11" fmla="*/ 10257 w 38089"/>
                <a:gd name="connsiteY11" fmla="*/ 22085 h 100908"/>
                <a:gd name="connsiteX12" fmla="*/ 10257 w 38089"/>
                <a:gd name="connsiteY12" fmla="*/ 22085 h 100908"/>
                <a:gd name="connsiteX13" fmla="*/ 11780 w 38089"/>
                <a:gd name="connsiteY13" fmla="*/ 23608 h 100908"/>
                <a:gd name="connsiteX14" fmla="*/ 13399 w 38089"/>
                <a:gd name="connsiteY14" fmla="*/ 25512 h 100908"/>
                <a:gd name="connsiteX15" fmla="*/ 14541 w 38089"/>
                <a:gd name="connsiteY15" fmla="*/ 27606 h 100908"/>
                <a:gd name="connsiteX16" fmla="*/ 14541 w 38089"/>
                <a:gd name="connsiteY16" fmla="*/ 29129 h 100908"/>
                <a:gd name="connsiteX17" fmla="*/ 14541 w 38089"/>
                <a:gd name="connsiteY17" fmla="*/ 30367 h 100908"/>
                <a:gd name="connsiteX18" fmla="*/ 14541 w 38089"/>
                <a:gd name="connsiteY18" fmla="*/ 32080 h 100908"/>
                <a:gd name="connsiteX19" fmla="*/ 14541 w 38089"/>
                <a:gd name="connsiteY19" fmla="*/ 33603 h 100908"/>
                <a:gd name="connsiteX20" fmla="*/ 13970 w 38089"/>
                <a:gd name="connsiteY20" fmla="*/ 35317 h 100908"/>
                <a:gd name="connsiteX21" fmla="*/ 12827 w 38089"/>
                <a:gd name="connsiteY21" fmla="*/ 36935 h 100908"/>
                <a:gd name="connsiteX22" fmla="*/ 10543 w 38089"/>
                <a:gd name="connsiteY22" fmla="*/ 39030 h 100908"/>
                <a:gd name="connsiteX23" fmla="*/ 8068 w 38089"/>
                <a:gd name="connsiteY23" fmla="*/ 41029 h 100908"/>
                <a:gd name="connsiteX24" fmla="*/ 5973 w 38089"/>
                <a:gd name="connsiteY24" fmla="*/ 42361 h 100908"/>
                <a:gd name="connsiteX25" fmla="*/ 3403 w 38089"/>
                <a:gd name="connsiteY25" fmla="*/ 44170 h 100908"/>
                <a:gd name="connsiteX26" fmla="*/ 1023 w 38089"/>
                <a:gd name="connsiteY26" fmla="*/ 46645 h 100908"/>
                <a:gd name="connsiteX27" fmla="*/ 547 w 38089"/>
                <a:gd name="connsiteY27" fmla="*/ 47597 h 100908"/>
                <a:gd name="connsiteX28" fmla="*/ 547 w 38089"/>
                <a:gd name="connsiteY28" fmla="*/ 48454 h 100908"/>
                <a:gd name="connsiteX29" fmla="*/ 71 w 38089"/>
                <a:gd name="connsiteY29" fmla="*/ 50358 h 100908"/>
                <a:gd name="connsiteX30" fmla="*/ 71 w 38089"/>
                <a:gd name="connsiteY30" fmla="*/ 51976 h 100908"/>
                <a:gd name="connsiteX31" fmla="*/ 833 w 38089"/>
                <a:gd name="connsiteY31" fmla="*/ 53975 h 100908"/>
                <a:gd name="connsiteX32" fmla="*/ 6164 w 38089"/>
                <a:gd name="connsiteY32" fmla="*/ 56926 h 100908"/>
                <a:gd name="connsiteX33" fmla="*/ 8163 w 38089"/>
                <a:gd name="connsiteY33" fmla="*/ 56926 h 100908"/>
                <a:gd name="connsiteX34" fmla="*/ 9591 w 38089"/>
                <a:gd name="connsiteY34" fmla="*/ 56260 h 100908"/>
                <a:gd name="connsiteX35" fmla="*/ 11209 w 38089"/>
                <a:gd name="connsiteY35" fmla="*/ 55308 h 100908"/>
                <a:gd name="connsiteX36" fmla="*/ 15683 w 38089"/>
                <a:gd name="connsiteY36" fmla="*/ 51690 h 100908"/>
                <a:gd name="connsiteX37" fmla="*/ 15683 w 38089"/>
                <a:gd name="connsiteY37" fmla="*/ 51690 h 100908"/>
                <a:gd name="connsiteX38" fmla="*/ 18539 w 38089"/>
                <a:gd name="connsiteY38" fmla="*/ 50072 h 100908"/>
                <a:gd name="connsiteX39" fmla="*/ 19967 w 38089"/>
                <a:gd name="connsiteY39" fmla="*/ 50072 h 100908"/>
                <a:gd name="connsiteX40" fmla="*/ 21395 w 38089"/>
                <a:gd name="connsiteY40" fmla="*/ 50072 h 100908"/>
                <a:gd name="connsiteX41" fmla="*/ 23013 w 38089"/>
                <a:gd name="connsiteY41" fmla="*/ 50643 h 100908"/>
                <a:gd name="connsiteX42" fmla="*/ 25679 w 38089"/>
                <a:gd name="connsiteY42" fmla="*/ 52452 h 100908"/>
                <a:gd name="connsiteX43" fmla="*/ 26631 w 38089"/>
                <a:gd name="connsiteY43" fmla="*/ 53404 h 100908"/>
                <a:gd name="connsiteX44" fmla="*/ 27678 w 38089"/>
                <a:gd name="connsiteY44" fmla="*/ 54737 h 100908"/>
                <a:gd name="connsiteX45" fmla="*/ 28439 w 38089"/>
                <a:gd name="connsiteY45" fmla="*/ 55879 h 100908"/>
                <a:gd name="connsiteX46" fmla="*/ 29011 w 38089"/>
                <a:gd name="connsiteY46" fmla="*/ 57307 h 100908"/>
                <a:gd name="connsiteX47" fmla="*/ 29011 w 38089"/>
                <a:gd name="connsiteY47" fmla="*/ 59496 h 100908"/>
                <a:gd name="connsiteX48" fmla="*/ 29011 w 38089"/>
                <a:gd name="connsiteY48" fmla="*/ 61591 h 100908"/>
                <a:gd name="connsiteX49" fmla="*/ 29011 w 38089"/>
                <a:gd name="connsiteY49" fmla="*/ 63590 h 100908"/>
                <a:gd name="connsiteX50" fmla="*/ 28439 w 38089"/>
                <a:gd name="connsiteY50" fmla="*/ 65303 h 100908"/>
                <a:gd name="connsiteX51" fmla="*/ 26916 w 38089"/>
                <a:gd name="connsiteY51" fmla="*/ 67588 h 100908"/>
                <a:gd name="connsiteX52" fmla="*/ 26059 w 38089"/>
                <a:gd name="connsiteY52" fmla="*/ 68635 h 100908"/>
                <a:gd name="connsiteX53" fmla="*/ 24631 w 38089"/>
                <a:gd name="connsiteY53" fmla="*/ 70919 h 100908"/>
                <a:gd name="connsiteX54" fmla="*/ 24060 w 38089"/>
                <a:gd name="connsiteY54" fmla="*/ 72062 h 100908"/>
                <a:gd name="connsiteX55" fmla="*/ 23584 w 38089"/>
                <a:gd name="connsiteY55" fmla="*/ 74061 h 100908"/>
                <a:gd name="connsiteX56" fmla="*/ 24441 w 38089"/>
                <a:gd name="connsiteY56" fmla="*/ 79868 h 100908"/>
                <a:gd name="connsiteX57" fmla="*/ 28059 w 38089"/>
                <a:gd name="connsiteY57" fmla="*/ 84818 h 100908"/>
                <a:gd name="connsiteX58" fmla="*/ 29962 w 38089"/>
                <a:gd name="connsiteY58" fmla="*/ 86912 h 100908"/>
                <a:gd name="connsiteX59" fmla="*/ 31581 w 38089"/>
                <a:gd name="connsiteY59" fmla="*/ 89006 h 100908"/>
                <a:gd name="connsiteX60" fmla="*/ 32723 w 38089"/>
                <a:gd name="connsiteY60" fmla="*/ 90720 h 100908"/>
                <a:gd name="connsiteX61" fmla="*/ 34246 w 38089"/>
                <a:gd name="connsiteY61" fmla="*/ 95955 h 100908"/>
                <a:gd name="connsiteX62" fmla="*/ 34246 w 38089"/>
                <a:gd name="connsiteY62" fmla="*/ 98431 h 100908"/>
                <a:gd name="connsiteX63" fmla="*/ 34246 w 38089"/>
                <a:gd name="connsiteY63" fmla="*/ 98431 h 100908"/>
                <a:gd name="connsiteX64" fmla="*/ 35388 w 38089"/>
                <a:gd name="connsiteY64" fmla="*/ 100810 h 100908"/>
                <a:gd name="connsiteX65" fmla="*/ 37768 w 38089"/>
                <a:gd name="connsiteY65" fmla="*/ 99668 h 100908"/>
                <a:gd name="connsiteX66" fmla="*/ 37768 w 38089"/>
                <a:gd name="connsiteY66" fmla="*/ 93766 h 100908"/>
                <a:gd name="connsiteX67" fmla="*/ 35769 w 38089"/>
                <a:gd name="connsiteY67" fmla="*/ 88245 h 100908"/>
                <a:gd name="connsiteX68" fmla="*/ 32152 w 38089"/>
                <a:gd name="connsiteY68" fmla="*/ 83295 h 100908"/>
                <a:gd name="connsiteX69" fmla="*/ 30248 w 38089"/>
                <a:gd name="connsiteY69" fmla="*/ 81200 h 100908"/>
                <a:gd name="connsiteX70" fmla="*/ 28534 w 38089"/>
                <a:gd name="connsiteY70" fmla="*/ 79106 h 100908"/>
                <a:gd name="connsiteX71" fmla="*/ 27392 w 38089"/>
                <a:gd name="connsiteY71" fmla="*/ 76917 h 100908"/>
                <a:gd name="connsiteX72" fmla="*/ 27392 w 38089"/>
                <a:gd name="connsiteY72" fmla="*/ 75584 h 100908"/>
                <a:gd name="connsiteX73" fmla="*/ 27392 w 38089"/>
                <a:gd name="connsiteY73" fmla="*/ 74061 h 100908"/>
                <a:gd name="connsiteX74" fmla="*/ 27392 w 38089"/>
                <a:gd name="connsiteY74" fmla="*/ 72823 h 100908"/>
                <a:gd name="connsiteX75" fmla="*/ 27963 w 38089"/>
                <a:gd name="connsiteY75" fmla="*/ 71681 h 100908"/>
                <a:gd name="connsiteX76" fmla="*/ 27963 w 38089"/>
                <a:gd name="connsiteY76" fmla="*/ 71681 h 100908"/>
                <a:gd name="connsiteX77" fmla="*/ 30153 w 38089"/>
                <a:gd name="connsiteY77" fmla="*/ 68730 h 100908"/>
                <a:gd name="connsiteX78" fmla="*/ 31962 w 38089"/>
                <a:gd name="connsiteY78" fmla="*/ 65779 h 100908"/>
                <a:gd name="connsiteX79" fmla="*/ 32913 w 38089"/>
                <a:gd name="connsiteY79" fmla="*/ 62162 h 100908"/>
                <a:gd name="connsiteX80" fmla="*/ 32913 w 38089"/>
                <a:gd name="connsiteY80" fmla="*/ 59401 h 100908"/>
                <a:gd name="connsiteX81" fmla="*/ 32913 w 38089"/>
                <a:gd name="connsiteY81" fmla="*/ 56736 h 100908"/>
                <a:gd name="connsiteX82" fmla="*/ 32057 w 38089"/>
                <a:gd name="connsiteY82" fmla="*/ 53975 h 100908"/>
                <a:gd name="connsiteX83" fmla="*/ 29677 w 38089"/>
                <a:gd name="connsiteY83" fmla="*/ 50262 h 100908"/>
                <a:gd name="connsiteX84" fmla="*/ 27297 w 38089"/>
                <a:gd name="connsiteY84" fmla="*/ 47978 h 100908"/>
                <a:gd name="connsiteX85" fmla="*/ 24060 w 38089"/>
                <a:gd name="connsiteY85" fmla="*/ 46074 h 100908"/>
                <a:gd name="connsiteX86" fmla="*/ 19491 w 38089"/>
                <a:gd name="connsiteY86" fmla="*/ 45407 h 100908"/>
                <a:gd name="connsiteX87" fmla="*/ 18539 w 38089"/>
                <a:gd name="connsiteY87" fmla="*/ 45407 h 100908"/>
                <a:gd name="connsiteX88" fmla="*/ 14826 w 38089"/>
                <a:gd name="connsiteY88" fmla="*/ 47026 h 100908"/>
                <a:gd name="connsiteX89" fmla="*/ 8353 w 38089"/>
                <a:gd name="connsiteY89" fmla="*/ 51881 h 100908"/>
                <a:gd name="connsiteX90" fmla="*/ 7020 w 38089"/>
                <a:gd name="connsiteY90" fmla="*/ 52642 h 100908"/>
                <a:gd name="connsiteX91" fmla="*/ 6259 w 38089"/>
                <a:gd name="connsiteY91" fmla="*/ 52642 h 100908"/>
                <a:gd name="connsiteX92" fmla="*/ 5688 w 38089"/>
                <a:gd name="connsiteY92" fmla="*/ 52642 h 100908"/>
                <a:gd name="connsiteX93" fmla="*/ 4831 w 38089"/>
                <a:gd name="connsiteY93" fmla="*/ 52642 h 100908"/>
                <a:gd name="connsiteX94" fmla="*/ 3974 w 38089"/>
                <a:gd name="connsiteY94" fmla="*/ 51976 h 100908"/>
                <a:gd name="connsiteX95" fmla="*/ 3974 w 38089"/>
                <a:gd name="connsiteY95" fmla="*/ 51500 h 100908"/>
                <a:gd name="connsiteX96" fmla="*/ 3974 w 38089"/>
                <a:gd name="connsiteY96" fmla="*/ 51500 h 100908"/>
                <a:gd name="connsiteX97" fmla="*/ 3974 w 38089"/>
                <a:gd name="connsiteY97" fmla="*/ 51500 h 100908"/>
                <a:gd name="connsiteX98" fmla="*/ 3974 w 38089"/>
                <a:gd name="connsiteY98" fmla="*/ 50738 h 100908"/>
                <a:gd name="connsiteX99" fmla="*/ 3974 w 38089"/>
                <a:gd name="connsiteY99" fmla="*/ 49215 h 100908"/>
                <a:gd name="connsiteX100" fmla="*/ 4546 w 38089"/>
                <a:gd name="connsiteY100" fmla="*/ 48358 h 100908"/>
                <a:gd name="connsiteX101" fmla="*/ 6925 w 38089"/>
                <a:gd name="connsiteY101" fmla="*/ 46359 h 100908"/>
                <a:gd name="connsiteX102" fmla="*/ 11780 w 38089"/>
                <a:gd name="connsiteY102" fmla="*/ 43028 h 100908"/>
                <a:gd name="connsiteX103" fmla="*/ 14065 w 38089"/>
                <a:gd name="connsiteY103" fmla="*/ 41219 h 100908"/>
                <a:gd name="connsiteX104" fmla="*/ 16159 w 38089"/>
                <a:gd name="connsiteY104" fmla="*/ 38934 h 100908"/>
                <a:gd name="connsiteX105" fmla="*/ 17492 w 38089"/>
                <a:gd name="connsiteY105" fmla="*/ 36935 h 100908"/>
                <a:gd name="connsiteX106" fmla="*/ 18063 w 38089"/>
                <a:gd name="connsiteY106" fmla="*/ 35031 h 100908"/>
                <a:gd name="connsiteX107" fmla="*/ 18539 w 38089"/>
                <a:gd name="connsiteY107" fmla="*/ 31795 h 100908"/>
                <a:gd name="connsiteX108" fmla="*/ 18539 w 38089"/>
                <a:gd name="connsiteY108" fmla="*/ 28558 h 100908"/>
                <a:gd name="connsiteX109" fmla="*/ 17587 w 38089"/>
                <a:gd name="connsiteY109" fmla="*/ 25417 h 100908"/>
                <a:gd name="connsiteX110" fmla="*/ 11495 w 38089"/>
                <a:gd name="connsiteY110" fmla="*/ 18277 h 100908"/>
                <a:gd name="connsiteX111" fmla="*/ 8829 w 38089"/>
                <a:gd name="connsiteY111" fmla="*/ 15612 h 100908"/>
                <a:gd name="connsiteX112" fmla="*/ 7687 w 38089"/>
                <a:gd name="connsiteY112" fmla="*/ 14279 h 100908"/>
                <a:gd name="connsiteX113" fmla="*/ 6640 w 38089"/>
                <a:gd name="connsiteY113" fmla="*/ 12946 h 100908"/>
                <a:gd name="connsiteX114" fmla="*/ 5307 w 38089"/>
                <a:gd name="connsiteY114" fmla="*/ 10186 h 100908"/>
                <a:gd name="connsiteX115" fmla="*/ 4641 w 38089"/>
                <a:gd name="connsiteY115" fmla="*/ 6759 h 100908"/>
                <a:gd name="connsiteX116" fmla="*/ 4641 w 38089"/>
                <a:gd name="connsiteY116" fmla="*/ 4474 h 100908"/>
                <a:gd name="connsiteX117" fmla="*/ 4641 w 38089"/>
                <a:gd name="connsiteY117" fmla="*/ 1999 h 100908"/>
                <a:gd name="connsiteX118" fmla="*/ 4641 w 38089"/>
                <a:gd name="connsiteY118" fmla="*/ 666 h 100908"/>
                <a:gd name="connsiteX119" fmla="*/ 3308 w 38089"/>
                <a:gd name="connsiteY119" fmla="*/ 0 h 100908"/>
                <a:gd name="connsiteX120" fmla="*/ 3308 w 38089"/>
                <a:gd name="connsiteY120" fmla="*/ 0 h 100908"/>
                <a:gd name="connsiteX121" fmla="*/ 2070 w 38089"/>
                <a:gd name="connsiteY121" fmla="*/ 476 h 100908"/>
                <a:gd name="connsiteX122" fmla="*/ 15017 w 38089"/>
                <a:gd name="connsiteY122" fmla="*/ 30747 h 100908"/>
                <a:gd name="connsiteX123" fmla="*/ 15017 w 38089"/>
                <a:gd name="connsiteY123" fmla="*/ 30747 h 100908"/>
                <a:gd name="connsiteX124" fmla="*/ 8639 w 38089"/>
                <a:gd name="connsiteY124" fmla="*/ 40933 h 100908"/>
                <a:gd name="connsiteX125" fmla="*/ 8639 w 38089"/>
                <a:gd name="connsiteY125" fmla="*/ 40933 h 100908"/>
                <a:gd name="connsiteX126" fmla="*/ 8639 w 38089"/>
                <a:gd name="connsiteY126" fmla="*/ 40933 h 100908"/>
                <a:gd name="connsiteX127" fmla="*/ 15778 w 38089"/>
                <a:gd name="connsiteY127" fmla="*/ 51500 h 100908"/>
                <a:gd name="connsiteX128" fmla="*/ 15778 w 38089"/>
                <a:gd name="connsiteY128" fmla="*/ 51500 h 100908"/>
                <a:gd name="connsiteX129" fmla="*/ 4736 w 38089"/>
                <a:gd name="connsiteY129" fmla="*/ 52833 h 100908"/>
                <a:gd name="connsiteX130" fmla="*/ 4736 w 38089"/>
                <a:gd name="connsiteY130" fmla="*/ 52833 h 10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8089" h="100908">
                  <a:moveTo>
                    <a:pt x="1975" y="571"/>
                  </a:moveTo>
                  <a:cubicBezTo>
                    <a:pt x="1604" y="866"/>
                    <a:pt x="1385" y="1333"/>
                    <a:pt x="1404" y="1809"/>
                  </a:cubicBezTo>
                  <a:cubicBezTo>
                    <a:pt x="1404" y="2570"/>
                    <a:pt x="1404" y="3332"/>
                    <a:pt x="1404" y="3998"/>
                  </a:cubicBezTo>
                  <a:cubicBezTo>
                    <a:pt x="1309" y="4950"/>
                    <a:pt x="1309" y="5902"/>
                    <a:pt x="1404" y="6854"/>
                  </a:cubicBezTo>
                  <a:cubicBezTo>
                    <a:pt x="1318" y="7673"/>
                    <a:pt x="1318" y="8510"/>
                    <a:pt x="1404" y="9329"/>
                  </a:cubicBezTo>
                  <a:cubicBezTo>
                    <a:pt x="1537" y="10205"/>
                    <a:pt x="1756" y="11071"/>
                    <a:pt x="2070" y="11899"/>
                  </a:cubicBezTo>
                  <a:cubicBezTo>
                    <a:pt x="2556" y="13175"/>
                    <a:pt x="3194" y="14393"/>
                    <a:pt x="3974" y="15517"/>
                  </a:cubicBezTo>
                  <a:lnTo>
                    <a:pt x="5021" y="16945"/>
                  </a:lnTo>
                  <a:lnTo>
                    <a:pt x="7401" y="19515"/>
                  </a:lnTo>
                  <a:lnTo>
                    <a:pt x="10257" y="22085"/>
                  </a:lnTo>
                  <a:lnTo>
                    <a:pt x="10257" y="22085"/>
                  </a:lnTo>
                  <a:lnTo>
                    <a:pt x="10257" y="22085"/>
                  </a:lnTo>
                  <a:lnTo>
                    <a:pt x="10257" y="22085"/>
                  </a:lnTo>
                  <a:lnTo>
                    <a:pt x="11780" y="23608"/>
                  </a:lnTo>
                  <a:cubicBezTo>
                    <a:pt x="12399" y="24170"/>
                    <a:pt x="12942" y="24817"/>
                    <a:pt x="13399" y="25512"/>
                  </a:cubicBezTo>
                  <a:cubicBezTo>
                    <a:pt x="13836" y="26178"/>
                    <a:pt x="14217" y="26883"/>
                    <a:pt x="14541" y="27606"/>
                  </a:cubicBezTo>
                  <a:cubicBezTo>
                    <a:pt x="14541" y="27606"/>
                    <a:pt x="14541" y="28558"/>
                    <a:pt x="14541" y="29129"/>
                  </a:cubicBezTo>
                  <a:cubicBezTo>
                    <a:pt x="14541" y="29700"/>
                    <a:pt x="14541" y="29891"/>
                    <a:pt x="14541" y="30367"/>
                  </a:cubicBezTo>
                  <a:lnTo>
                    <a:pt x="14541" y="32080"/>
                  </a:lnTo>
                  <a:cubicBezTo>
                    <a:pt x="14588" y="32585"/>
                    <a:pt x="14588" y="33099"/>
                    <a:pt x="14541" y="33603"/>
                  </a:cubicBezTo>
                  <a:cubicBezTo>
                    <a:pt x="14398" y="34184"/>
                    <a:pt x="14198" y="34765"/>
                    <a:pt x="13970" y="35317"/>
                  </a:cubicBezTo>
                  <a:cubicBezTo>
                    <a:pt x="13675" y="35917"/>
                    <a:pt x="13294" y="36459"/>
                    <a:pt x="12827" y="36935"/>
                  </a:cubicBezTo>
                  <a:cubicBezTo>
                    <a:pt x="12133" y="37706"/>
                    <a:pt x="11371" y="38411"/>
                    <a:pt x="10543" y="39030"/>
                  </a:cubicBezTo>
                  <a:cubicBezTo>
                    <a:pt x="9762" y="39743"/>
                    <a:pt x="8934" y="40419"/>
                    <a:pt x="8068" y="41029"/>
                  </a:cubicBezTo>
                  <a:lnTo>
                    <a:pt x="5973" y="42361"/>
                  </a:lnTo>
                  <a:lnTo>
                    <a:pt x="3403" y="44170"/>
                  </a:lnTo>
                  <a:cubicBezTo>
                    <a:pt x="2518" y="44903"/>
                    <a:pt x="1718" y="45731"/>
                    <a:pt x="1023" y="46645"/>
                  </a:cubicBezTo>
                  <a:cubicBezTo>
                    <a:pt x="1023" y="46645"/>
                    <a:pt x="1023" y="47311"/>
                    <a:pt x="547" y="47597"/>
                  </a:cubicBezTo>
                  <a:lnTo>
                    <a:pt x="547" y="48454"/>
                  </a:lnTo>
                  <a:cubicBezTo>
                    <a:pt x="309" y="49063"/>
                    <a:pt x="148" y="49710"/>
                    <a:pt x="71" y="50358"/>
                  </a:cubicBezTo>
                  <a:cubicBezTo>
                    <a:pt x="-24" y="50891"/>
                    <a:pt x="-24" y="51443"/>
                    <a:pt x="71" y="51976"/>
                  </a:cubicBezTo>
                  <a:cubicBezTo>
                    <a:pt x="186" y="52690"/>
                    <a:pt x="443" y="53366"/>
                    <a:pt x="833" y="53975"/>
                  </a:cubicBezTo>
                  <a:cubicBezTo>
                    <a:pt x="2109" y="55679"/>
                    <a:pt x="4051" y="56755"/>
                    <a:pt x="6164" y="56926"/>
                  </a:cubicBezTo>
                  <a:lnTo>
                    <a:pt x="8163" y="56926"/>
                  </a:lnTo>
                  <a:lnTo>
                    <a:pt x="9591" y="56260"/>
                  </a:lnTo>
                  <a:lnTo>
                    <a:pt x="11209" y="55308"/>
                  </a:lnTo>
                  <a:lnTo>
                    <a:pt x="15683" y="51690"/>
                  </a:lnTo>
                  <a:lnTo>
                    <a:pt x="15683" y="51690"/>
                  </a:lnTo>
                  <a:cubicBezTo>
                    <a:pt x="16587" y="51071"/>
                    <a:pt x="17549" y="50538"/>
                    <a:pt x="18539" y="50072"/>
                  </a:cubicBezTo>
                  <a:lnTo>
                    <a:pt x="19967" y="50072"/>
                  </a:lnTo>
                  <a:lnTo>
                    <a:pt x="21395" y="50072"/>
                  </a:lnTo>
                  <a:cubicBezTo>
                    <a:pt x="21966" y="50158"/>
                    <a:pt x="22518" y="50358"/>
                    <a:pt x="23013" y="50643"/>
                  </a:cubicBezTo>
                  <a:cubicBezTo>
                    <a:pt x="23956" y="51157"/>
                    <a:pt x="24850" y="51766"/>
                    <a:pt x="25679" y="52452"/>
                  </a:cubicBezTo>
                  <a:lnTo>
                    <a:pt x="26631" y="53404"/>
                  </a:lnTo>
                  <a:cubicBezTo>
                    <a:pt x="27030" y="53804"/>
                    <a:pt x="27383" y="54251"/>
                    <a:pt x="27678" y="54737"/>
                  </a:cubicBezTo>
                  <a:lnTo>
                    <a:pt x="28439" y="55879"/>
                  </a:lnTo>
                  <a:lnTo>
                    <a:pt x="29011" y="57307"/>
                  </a:lnTo>
                  <a:cubicBezTo>
                    <a:pt x="29058" y="58040"/>
                    <a:pt x="29058" y="58763"/>
                    <a:pt x="29011" y="59496"/>
                  </a:cubicBezTo>
                  <a:cubicBezTo>
                    <a:pt x="29058" y="60191"/>
                    <a:pt x="29058" y="60896"/>
                    <a:pt x="29011" y="61591"/>
                  </a:cubicBezTo>
                  <a:cubicBezTo>
                    <a:pt x="29058" y="62257"/>
                    <a:pt x="29058" y="62923"/>
                    <a:pt x="29011" y="63590"/>
                  </a:cubicBezTo>
                  <a:cubicBezTo>
                    <a:pt x="28906" y="64189"/>
                    <a:pt x="28715" y="64761"/>
                    <a:pt x="28439" y="65303"/>
                  </a:cubicBezTo>
                  <a:cubicBezTo>
                    <a:pt x="28001" y="66103"/>
                    <a:pt x="27487" y="66874"/>
                    <a:pt x="26916" y="67588"/>
                  </a:cubicBezTo>
                  <a:lnTo>
                    <a:pt x="26059" y="68635"/>
                  </a:lnTo>
                  <a:cubicBezTo>
                    <a:pt x="25479" y="69320"/>
                    <a:pt x="24993" y="70091"/>
                    <a:pt x="24631" y="70919"/>
                  </a:cubicBezTo>
                  <a:lnTo>
                    <a:pt x="24060" y="72062"/>
                  </a:lnTo>
                  <a:cubicBezTo>
                    <a:pt x="23860" y="72719"/>
                    <a:pt x="23699" y="73385"/>
                    <a:pt x="23584" y="74061"/>
                  </a:cubicBezTo>
                  <a:cubicBezTo>
                    <a:pt x="23289" y="76041"/>
                    <a:pt x="23584" y="78059"/>
                    <a:pt x="24441" y="79868"/>
                  </a:cubicBezTo>
                  <a:cubicBezTo>
                    <a:pt x="25384" y="81696"/>
                    <a:pt x="26602" y="83361"/>
                    <a:pt x="28059" y="84818"/>
                  </a:cubicBezTo>
                  <a:lnTo>
                    <a:pt x="29962" y="86912"/>
                  </a:lnTo>
                  <a:cubicBezTo>
                    <a:pt x="30553" y="87569"/>
                    <a:pt x="31095" y="88264"/>
                    <a:pt x="31581" y="89006"/>
                  </a:cubicBezTo>
                  <a:lnTo>
                    <a:pt x="32723" y="90720"/>
                  </a:lnTo>
                  <a:cubicBezTo>
                    <a:pt x="33542" y="92357"/>
                    <a:pt x="34056" y="94137"/>
                    <a:pt x="34246" y="95955"/>
                  </a:cubicBezTo>
                  <a:cubicBezTo>
                    <a:pt x="34341" y="96774"/>
                    <a:pt x="34341" y="97612"/>
                    <a:pt x="34246" y="98431"/>
                  </a:cubicBezTo>
                  <a:lnTo>
                    <a:pt x="34246" y="98431"/>
                  </a:lnTo>
                  <a:cubicBezTo>
                    <a:pt x="33970" y="99401"/>
                    <a:pt x="34465" y="100420"/>
                    <a:pt x="35388" y="100810"/>
                  </a:cubicBezTo>
                  <a:cubicBezTo>
                    <a:pt x="36359" y="101134"/>
                    <a:pt x="37407" y="100629"/>
                    <a:pt x="37768" y="99668"/>
                  </a:cubicBezTo>
                  <a:cubicBezTo>
                    <a:pt x="38197" y="97726"/>
                    <a:pt x="38197" y="95708"/>
                    <a:pt x="37768" y="93766"/>
                  </a:cubicBezTo>
                  <a:cubicBezTo>
                    <a:pt x="37492" y="91805"/>
                    <a:pt x="36807" y="89930"/>
                    <a:pt x="35769" y="88245"/>
                  </a:cubicBezTo>
                  <a:cubicBezTo>
                    <a:pt x="34760" y="86455"/>
                    <a:pt x="33542" y="84799"/>
                    <a:pt x="32152" y="83295"/>
                  </a:cubicBezTo>
                  <a:lnTo>
                    <a:pt x="30248" y="81200"/>
                  </a:lnTo>
                  <a:lnTo>
                    <a:pt x="28534" y="79106"/>
                  </a:lnTo>
                  <a:lnTo>
                    <a:pt x="27392" y="76917"/>
                  </a:lnTo>
                  <a:cubicBezTo>
                    <a:pt x="27344" y="76469"/>
                    <a:pt x="27344" y="76031"/>
                    <a:pt x="27392" y="75584"/>
                  </a:cubicBezTo>
                  <a:cubicBezTo>
                    <a:pt x="27297" y="75079"/>
                    <a:pt x="27297" y="74566"/>
                    <a:pt x="27392" y="74061"/>
                  </a:cubicBezTo>
                  <a:lnTo>
                    <a:pt x="27392" y="72823"/>
                  </a:lnTo>
                  <a:lnTo>
                    <a:pt x="27963" y="71681"/>
                  </a:lnTo>
                  <a:lnTo>
                    <a:pt x="27963" y="71681"/>
                  </a:lnTo>
                  <a:cubicBezTo>
                    <a:pt x="28639" y="70663"/>
                    <a:pt x="29372" y="69672"/>
                    <a:pt x="30153" y="68730"/>
                  </a:cubicBezTo>
                  <a:cubicBezTo>
                    <a:pt x="30876" y="67826"/>
                    <a:pt x="31485" y="66836"/>
                    <a:pt x="31962" y="65779"/>
                  </a:cubicBezTo>
                  <a:cubicBezTo>
                    <a:pt x="32466" y="64627"/>
                    <a:pt x="32789" y="63409"/>
                    <a:pt x="32913" y="62162"/>
                  </a:cubicBezTo>
                  <a:cubicBezTo>
                    <a:pt x="33009" y="61248"/>
                    <a:pt x="33009" y="60315"/>
                    <a:pt x="32913" y="59401"/>
                  </a:cubicBezTo>
                  <a:cubicBezTo>
                    <a:pt x="32961" y="58516"/>
                    <a:pt x="32961" y="57621"/>
                    <a:pt x="32913" y="56736"/>
                  </a:cubicBezTo>
                  <a:cubicBezTo>
                    <a:pt x="32771" y="55774"/>
                    <a:pt x="32485" y="54851"/>
                    <a:pt x="32057" y="53975"/>
                  </a:cubicBezTo>
                  <a:cubicBezTo>
                    <a:pt x="31447" y="52633"/>
                    <a:pt x="30648" y="51376"/>
                    <a:pt x="29677" y="50262"/>
                  </a:cubicBezTo>
                  <a:cubicBezTo>
                    <a:pt x="28953" y="49434"/>
                    <a:pt x="28163" y="48663"/>
                    <a:pt x="27297" y="47978"/>
                  </a:cubicBezTo>
                  <a:cubicBezTo>
                    <a:pt x="26307" y="47197"/>
                    <a:pt x="25222" y="46559"/>
                    <a:pt x="24060" y="46074"/>
                  </a:cubicBezTo>
                  <a:cubicBezTo>
                    <a:pt x="22613" y="45484"/>
                    <a:pt x="21043" y="45255"/>
                    <a:pt x="19491" y="45407"/>
                  </a:cubicBezTo>
                  <a:lnTo>
                    <a:pt x="18539" y="45407"/>
                  </a:lnTo>
                  <a:cubicBezTo>
                    <a:pt x="17187" y="45645"/>
                    <a:pt x="15921" y="46207"/>
                    <a:pt x="14826" y="47026"/>
                  </a:cubicBezTo>
                  <a:cubicBezTo>
                    <a:pt x="12542" y="48454"/>
                    <a:pt x="10543" y="50358"/>
                    <a:pt x="8353" y="51881"/>
                  </a:cubicBezTo>
                  <a:lnTo>
                    <a:pt x="7020" y="52642"/>
                  </a:lnTo>
                  <a:lnTo>
                    <a:pt x="6259" y="52642"/>
                  </a:lnTo>
                  <a:lnTo>
                    <a:pt x="5688" y="52642"/>
                  </a:lnTo>
                  <a:lnTo>
                    <a:pt x="4831" y="52642"/>
                  </a:lnTo>
                  <a:lnTo>
                    <a:pt x="3974" y="51976"/>
                  </a:lnTo>
                  <a:lnTo>
                    <a:pt x="3974" y="51500"/>
                  </a:lnTo>
                  <a:lnTo>
                    <a:pt x="3974" y="51500"/>
                  </a:lnTo>
                  <a:lnTo>
                    <a:pt x="3974" y="51500"/>
                  </a:lnTo>
                  <a:cubicBezTo>
                    <a:pt x="3936" y="51252"/>
                    <a:pt x="3936" y="50995"/>
                    <a:pt x="3974" y="50738"/>
                  </a:cubicBezTo>
                  <a:cubicBezTo>
                    <a:pt x="3936" y="50234"/>
                    <a:pt x="3936" y="49720"/>
                    <a:pt x="3974" y="49215"/>
                  </a:cubicBezTo>
                  <a:lnTo>
                    <a:pt x="4546" y="48358"/>
                  </a:lnTo>
                  <a:cubicBezTo>
                    <a:pt x="5288" y="47635"/>
                    <a:pt x="6088" y="46969"/>
                    <a:pt x="6925" y="46359"/>
                  </a:cubicBezTo>
                  <a:cubicBezTo>
                    <a:pt x="8639" y="45217"/>
                    <a:pt x="10257" y="44170"/>
                    <a:pt x="11780" y="43028"/>
                  </a:cubicBezTo>
                  <a:lnTo>
                    <a:pt x="14065" y="41219"/>
                  </a:lnTo>
                  <a:cubicBezTo>
                    <a:pt x="14855" y="40553"/>
                    <a:pt x="15559" y="39781"/>
                    <a:pt x="16159" y="38934"/>
                  </a:cubicBezTo>
                  <a:cubicBezTo>
                    <a:pt x="16664" y="38316"/>
                    <a:pt x="17111" y="37640"/>
                    <a:pt x="17492" y="36935"/>
                  </a:cubicBezTo>
                  <a:cubicBezTo>
                    <a:pt x="17768" y="36326"/>
                    <a:pt x="17958" y="35688"/>
                    <a:pt x="18063" y="35031"/>
                  </a:cubicBezTo>
                  <a:cubicBezTo>
                    <a:pt x="18358" y="33975"/>
                    <a:pt x="18520" y="32889"/>
                    <a:pt x="18539" y="31795"/>
                  </a:cubicBezTo>
                  <a:cubicBezTo>
                    <a:pt x="18539" y="30652"/>
                    <a:pt x="18539" y="29605"/>
                    <a:pt x="18539" y="28558"/>
                  </a:cubicBezTo>
                  <a:cubicBezTo>
                    <a:pt x="18377" y="27473"/>
                    <a:pt x="18063" y="26407"/>
                    <a:pt x="17587" y="25417"/>
                  </a:cubicBezTo>
                  <a:cubicBezTo>
                    <a:pt x="16150" y="22589"/>
                    <a:pt x="14055" y="20143"/>
                    <a:pt x="11495" y="18277"/>
                  </a:cubicBezTo>
                  <a:cubicBezTo>
                    <a:pt x="10562" y="17440"/>
                    <a:pt x="9667" y="16545"/>
                    <a:pt x="8829" y="15612"/>
                  </a:cubicBezTo>
                  <a:lnTo>
                    <a:pt x="7687" y="14279"/>
                  </a:lnTo>
                  <a:lnTo>
                    <a:pt x="6640" y="12946"/>
                  </a:lnTo>
                  <a:cubicBezTo>
                    <a:pt x="6116" y="12061"/>
                    <a:pt x="5669" y="11138"/>
                    <a:pt x="5307" y="10186"/>
                  </a:cubicBezTo>
                  <a:cubicBezTo>
                    <a:pt x="4993" y="9062"/>
                    <a:pt x="4774" y="7920"/>
                    <a:pt x="4641" y="6759"/>
                  </a:cubicBezTo>
                  <a:cubicBezTo>
                    <a:pt x="4593" y="5997"/>
                    <a:pt x="4593" y="5236"/>
                    <a:pt x="4641" y="4474"/>
                  </a:cubicBezTo>
                  <a:lnTo>
                    <a:pt x="4641" y="1999"/>
                  </a:lnTo>
                  <a:cubicBezTo>
                    <a:pt x="4831" y="1580"/>
                    <a:pt x="4831" y="1095"/>
                    <a:pt x="4641" y="666"/>
                  </a:cubicBezTo>
                  <a:cubicBezTo>
                    <a:pt x="4298" y="276"/>
                    <a:pt x="3822" y="38"/>
                    <a:pt x="3308" y="0"/>
                  </a:cubicBezTo>
                  <a:lnTo>
                    <a:pt x="3308" y="0"/>
                  </a:lnTo>
                  <a:cubicBezTo>
                    <a:pt x="2851" y="10"/>
                    <a:pt x="2413" y="181"/>
                    <a:pt x="2070" y="476"/>
                  </a:cubicBezTo>
                  <a:close/>
                  <a:moveTo>
                    <a:pt x="15017" y="30747"/>
                  </a:moveTo>
                  <a:lnTo>
                    <a:pt x="15017" y="30747"/>
                  </a:lnTo>
                  <a:close/>
                  <a:moveTo>
                    <a:pt x="8639" y="40933"/>
                  </a:moveTo>
                  <a:lnTo>
                    <a:pt x="8639" y="40933"/>
                  </a:lnTo>
                  <a:lnTo>
                    <a:pt x="8639" y="40933"/>
                  </a:lnTo>
                  <a:close/>
                  <a:moveTo>
                    <a:pt x="15778" y="51500"/>
                  </a:moveTo>
                  <a:lnTo>
                    <a:pt x="15778" y="51500"/>
                  </a:lnTo>
                  <a:close/>
                  <a:moveTo>
                    <a:pt x="4736" y="52833"/>
                  </a:moveTo>
                  <a:lnTo>
                    <a:pt x="4736" y="52833"/>
                  </a:lnTo>
                  <a:close/>
                </a:path>
              </a:pathLst>
            </a:custGeom>
            <a:solidFill>
              <a:srgbClr val="5C2D90"/>
            </a:solidFill>
            <a:ln w="9508" cap="flat">
              <a:noFill/>
              <a:prstDash val="solid"/>
              <a:miter/>
            </a:ln>
          </p:spPr>
          <p:txBody>
            <a:bodyPr rtlCol="0" anchor="ctr"/>
            <a:lstStyle/>
            <a:p>
              <a:endParaRPr lang="en-US"/>
            </a:p>
          </p:txBody>
        </p:sp>
        <p:sp>
          <p:nvSpPr>
            <p:cNvPr id="62" name="Graphic 2">
              <a:extLst>
                <a:ext uri="{FF2B5EF4-FFF2-40B4-BE49-F238E27FC236}">
                  <a16:creationId xmlns:a16="http://schemas.microsoft.com/office/drawing/2014/main" id="{0545E489-E8FD-194F-A5F6-2D0F65481D8F}"/>
                </a:ext>
              </a:extLst>
            </p:cNvPr>
            <p:cNvSpPr/>
            <p:nvPr/>
          </p:nvSpPr>
          <p:spPr>
            <a:xfrm>
              <a:off x="7435629" y="3973319"/>
              <a:ext cx="30473" cy="23186"/>
            </a:xfrm>
            <a:custGeom>
              <a:avLst/>
              <a:gdLst>
                <a:gd name="connsiteX0" fmla="*/ 23168 w 30473"/>
                <a:gd name="connsiteY0" fmla="*/ 0 h 23186"/>
                <a:gd name="connsiteX1" fmla="*/ 21454 w 30473"/>
                <a:gd name="connsiteY1" fmla="*/ 762 h 23186"/>
                <a:gd name="connsiteX2" fmla="*/ 16885 w 30473"/>
                <a:gd name="connsiteY2" fmla="*/ 4189 h 23186"/>
                <a:gd name="connsiteX3" fmla="*/ 15076 w 30473"/>
                <a:gd name="connsiteY3" fmla="*/ 5997 h 23186"/>
                <a:gd name="connsiteX4" fmla="*/ 12792 w 30473"/>
                <a:gd name="connsiteY4" fmla="*/ 7996 h 23186"/>
                <a:gd name="connsiteX5" fmla="*/ 12221 w 30473"/>
                <a:gd name="connsiteY5" fmla="*/ 7996 h 23186"/>
                <a:gd name="connsiteX6" fmla="*/ 9650 w 30473"/>
                <a:gd name="connsiteY6" fmla="*/ 9329 h 23186"/>
                <a:gd name="connsiteX7" fmla="*/ 7461 w 30473"/>
                <a:gd name="connsiteY7" fmla="*/ 9805 h 23186"/>
                <a:gd name="connsiteX8" fmla="*/ 5938 w 30473"/>
                <a:gd name="connsiteY8" fmla="*/ 9805 h 23186"/>
                <a:gd name="connsiteX9" fmla="*/ 4415 w 30473"/>
                <a:gd name="connsiteY9" fmla="*/ 9805 h 23186"/>
                <a:gd name="connsiteX10" fmla="*/ 2320 w 30473"/>
                <a:gd name="connsiteY10" fmla="*/ 10662 h 23186"/>
                <a:gd name="connsiteX11" fmla="*/ 702 w 30473"/>
                <a:gd name="connsiteY11" fmla="*/ 12280 h 23186"/>
                <a:gd name="connsiteX12" fmla="*/ 36 w 30473"/>
                <a:gd name="connsiteY12" fmla="*/ 13803 h 23186"/>
                <a:gd name="connsiteX13" fmla="*/ 36 w 30473"/>
                <a:gd name="connsiteY13" fmla="*/ 14850 h 23186"/>
                <a:gd name="connsiteX14" fmla="*/ 36 w 30473"/>
                <a:gd name="connsiteY14" fmla="*/ 16183 h 23186"/>
                <a:gd name="connsiteX15" fmla="*/ 36 w 30473"/>
                <a:gd name="connsiteY15" fmla="*/ 18182 h 23186"/>
                <a:gd name="connsiteX16" fmla="*/ 1083 w 30473"/>
                <a:gd name="connsiteY16" fmla="*/ 21704 h 23186"/>
                <a:gd name="connsiteX17" fmla="*/ 1844 w 30473"/>
                <a:gd name="connsiteY17" fmla="*/ 22847 h 23186"/>
                <a:gd name="connsiteX18" fmla="*/ 4367 w 30473"/>
                <a:gd name="connsiteY18" fmla="*/ 22437 h 23186"/>
                <a:gd name="connsiteX19" fmla="*/ 4415 w 30473"/>
                <a:gd name="connsiteY19" fmla="*/ 22371 h 23186"/>
                <a:gd name="connsiteX20" fmla="*/ 4415 w 30473"/>
                <a:gd name="connsiteY20" fmla="*/ 20943 h 23186"/>
                <a:gd name="connsiteX21" fmla="*/ 3463 w 30473"/>
                <a:gd name="connsiteY21" fmla="*/ 17992 h 23186"/>
                <a:gd name="connsiteX22" fmla="*/ 2891 w 30473"/>
                <a:gd name="connsiteY22" fmla="*/ 15421 h 23186"/>
                <a:gd name="connsiteX23" fmla="*/ 2891 w 30473"/>
                <a:gd name="connsiteY23" fmla="*/ 14755 h 23186"/>
                <a:gd name="connsiteX24" fmla="*/ 2891 w 30473"/>
                <a:gd name="connsiteY24" fmla="*/ 14755 h 23186"/>
                <a:gd name="connsiteX25" fmla="*/ 2891 w 30473"/>
                <a:gd name="connsiteY25" fmla="*/ 14755 h 23186"/>
                <a:gd name="connsiteX26" fmla="*/ 3939 w 30473"/>
                <a:gd name="connsiteY26" fmla="*/ 14279 h 23186"/>
                <a:gd name="connsiteX27" fmla="*/ 5747 w 30473"/>
                <a:gd name="connsiteY27" fmla="*/ 14279 h 23186"/>
                <a:gd name="connsiteX28" fmla="*/ 8127 w 30473"/>
                <a:gd name="connsiteY28" fmla="*/ 14279 h 23186"/>
                <a:gd name="connsiteX29" fmla="*/ 14600 w 30473"/>
                <a:gd name="connsiteY29" fmla="*/ 10852 h 23186"/>
                <a:gd name="connsiteX30" fmla="*/ 17551 w 30473"/>
                <a:gd name="connsiteY30" fmla="*/ 8092 h 23186"/>
                <a:gd name="connsiteX31" fmla="*/ 20693 w 30473"/>
                <a:gd name="connsiteY31" fmla="*/ 5331 h 23186"/>
                <a:gd name="connsiteX32" fmla="*/ 22692 w 30473"/>
                <a:gd name="connsiteY32" fmla="*/ 4284 h 23186"/>
                <a:gd name="connsiteX33" fmla="*/ 23929 w 30473"/>
                <a:gd name="connsiteY33" fmla="*/ 4284 h 23186"/>
                <a:gd name="connsiteX34" fmla="*/ 24500 w 30473"/>
                <a:gd name="connsiteY34" fmla="*/ 4284 h 23186"/>
                <a:gd name="connsiteX35" fmla="*/ 25643 w 30473"/>
                <a:gd name="connsiteY35" fmla="*/ 5616 h 23186"/>
                <a:gd name="connsiteX36" fmla="*/ 27071 w 30473"/>
                <a:gd name="connsiteY36" fmla="*/ 8758 h 23186"/>
                <a:gd name="connsiteX37" fmla="*/ 27071 w 30473"/>
                <a:gd name="connsiteY37" fmla="*/ 9234 h 23186"/>
                <a:gd name="connsiteX38" fmla="*/ 27832 w 30473"/>
                <a:gd name="connsiteY38" fmla="*/ 10471 h 23186"/>
                <a:gd name="connsiteX39" fmla="*/ 29260 w 30473"/>
                <a:gd name="connsiteY39" fmla="*/ 10471 h 23186"/>
                <a:gd name="connsiteX40" fmla="*/ 29260 w 30473"/>
                <a:gd name="connsiteY40" fmla="*/ 10471 h 23186"/>
                <a:gd name="connsiteX41" fmla="*/ 29831 w 30473"/>
                <a:gd name="connsiteY41" fmla="*/ 9900 h 23186"/>
                <a:gd name="connsiteX42" fmla="*/ 30403 w 30473"/>
                <a:gd name="connsiteY42" fmla="*/ 9329 h 23186"/>
                <a:gd name="connsiteX43" fmla="*/ 30403 w 30473"/>
                <a:gd name="connsiteY43" fmla="*/ 8282 h 23186"/>
                <a:gd name="connsiteX44" fmla="*/ 29355 w 30473"/>
                <a:gd name="connsiteY44" fmla="*/ 5521 h 23186"/>
                <a:gd name="connsiteX45" fmla="*/ 27928 w 30473"/>
                <a:gd name="connsiteY45" fmla="*/ 2856 h 23186"/>
                <a:gd name="connsiteX46" fmla="*/ 24596 w 30473"/>
                <a:gd name="connsiteY46" fmla="*/ 95 h 23186"/>
                <a:gd name="connsiteX47" fmla="*/ 23739 w 30473"/>
                <a:gd name="connsiteY47" fmla="*/ 95 h 23186"/>
                <a:gd name="connsiteX48" fmla="*/ 22882 w 30473"/>
                <a:gd name="connsiteY48" fmla="*/ 95 h 23186"/>
                <a:gd name="connsiteX49" fmla="*/ 21454 w 30473"/>
                <a:gd name="connsiteY49" fmla="*/ 95 h 2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3" h="23186">
                  <a:moveTo>
                    <a:pt x="23168" y="0"/>
                  </a:moveTo>
                  <a:lnTo>
                    <a:pt x="21454" y="762"/>
                  </a:lnTo>
                  <a:cubicBezTo>
                    <a:pt x="19769" y="1675"/>
                    <a:pt x="18237" y="2827"/>
                    <a:pt x="16885" y="4189"/>
                  </a:cubicBezTo>
                  <a:lnTo>
                    <a:pt x="15076" y="5997"/>
                  </a:lnTo>
                  <a:lnTo>
                    <a:pt x="12792" y="7996"/>
                  </a:lnTo>
                  <a:lnTo>
                    <a:pt x="12221" y="7996"/>
                  </a:lnTo>
                  <a:cubicBezTo>
                    <a:pt x="11411" y="8529"/>
                    <a:pt x="10554" y="8977"/>
                    <a:pt x="9650" y="9329"/>
                  </a:cubicBezTo>
                  <a:cubicBezTo>
                    <a:pt x="8946" y="9586"/>
                    <a:pt x="8213" y="9748"/>
                    <a:pt x="7461" y="9805"/>
                  </a:cubicBezTo>
                  <a:lnTo>
                    <a:pt x="5938" y="9805"/>
                  </a:lnTo>
                  <a:lnTo>
                    <a:pt x="4415" y="9805"/>
                  </a:lnTo>
                  <a:cubicBezTo>
                    <a:pt x="3682" y="10005"/>
                    <a:pt x="2977" y="10290"/>
                    <a:pt x="2320" y="10662"/>
                  </a:cubicBezTo>
                  <a:cubicBezTo>
                    <a:pt x="1663" y="11071"/>
                    <a:pt x="1111" y="11623"/>
                    <a:pt x="702" y="12280"/>
                  </a:cubicBezTo>
                  <a:cubicBezTo>
                    <a:pt x="359" y="12727"/>
                    <a:pt x="131" y="13251"/>
                    <a:pt x="36" y="13803"/>
                  </a:cubicBezTo>
                  <a:cubicBezTo>
                    <a:pt x="-12" y="14155"/>
                    <a:pt x="-12" y="14498"/>
                    <a:pt x="36" y="14850"/>
                  </a:cubicBezTo>
                  <a:cubicBezTo>
                    <a:pt x="-12" y="15298"/>
                    <a:pt x="-12" y="15736"/>
                    <a:pt x="36" y="16183"/>
                  </a:cubicBezTo>
                  <a:cubicBezTo>
                    <a:pt x="-12" y="16850"/>
                    <a:pt x="-12" y="17516"/>
                    <a:pt x="36" y="18182"/>
                  </a:cubicBezTo>
                  <a:cubicBezTo>
                    <a:pt x="36" y="19324"/>
                    <a:pt x="702" y="20467"/>
                    <a:pt x="1083" y="21704"/>
                  </a:cubicBezTo>
                  <a:cubicBezTo>
                    <a:pt x="1140" y="22180"/>
                    <a:pt x="1426" y="22609"/>
                    <a:pt x="1844" y="22847"/>
                  </a:cubicBezTo>
                  <a:cubicBezTo>
                    <a:pt x="2654" y="23427"/>
                    <a:pt x="3786" y="23247"/>
                    <a:pt x="4367" y="22437"/>
                  </a:cubicBezTo>
                  <a:cubicBezTo>
                    <a:pt x="4386" y="22418"/>
                    <a:pt x="4395" y="22390"/>
                    <a:pt x="4415" y="22371"/>
                  </a:cubicBezTo>
                  <a:cubicBezTo>
                    <a:pt x="4557" y="21904"/>
                    <a:pt x="4557" y="21409"/>
                    <a:pt x="4415" y="20943"/>
                  </a:cubicBezTo>
                  <a:cubicBezTo>
                    <a:pt x="4415" y="19991"/>
                    <a:pt x="3748" y="19039"/>
                    <a:pt x="3463" y="17992"/>
                  </a:cubicBezTo>
                  <a:cubicBezTo>
                    <a:pt x="3225" y="17144"/>
                    <a:pt x="3034" y="16288"/>
                    <a:pt x="2891" y="15421"/>
                  </a:cubicBezTo>
                  <a:cubicBezTo>
                    <a:pt x="2834" y="15203"/>
                    <a:pt x="2834" y="14974"/>
                    <a:pt x="2891" y="14755"/>
                  </a:cubicBezTo>
                  <a:lnTo>
                    <a:pt x="2891" y="14755"/>
                  </a:lnTo>
                  <a:lnTo>
                    <a:pt x="2891" y="14755"/>
                  </a:lnTo>
                  <a:lnTo>
                    <a:pt x="3939" y="14279"/>
                  </a:lnTo>
                  <a:lnTo>
                    <a:pt x="5747" y="14279"/>
                  </a:lnTo>
                  <a:lnTo>
                    <a:pt x="8127" y="14279"/>
                  </a:lnTo>
                  <a:cubicBezTo>
                    <a:pt x="10536" y="13679"/>
                    <a:pt x="12754" y="12508"/>
                    <a:pt x="14600" y="10852"/>
                  </a:cubicBezTo>
                  <a:cubicBezTo>
                    <a:pt x="15647" y="9996"/>
                    <a:pt x="16599" y="9044"/>
                    <a:pt x="17551" y="8092"/>
                  </a:cubicBezTo>
                  <a:cubicBezTo>
                    <a:pt x="18532" y="7101"/>
                    <a:pt x="19579" y="6178"/>
                    <a:pt x="20693" y="5331"/>
                  </a:cubicBezTo>
                  <a:lnTo>
                    <a:pt x="22692" y="4284"/>
                  </a:lnTo>
                  <a:lnTo>
                    <a:pt x="23929" y="4284"/>
                  </a:lnTo>
                  <a:lnTo>
                    <a:pt x="24500" y="4284"/>
                  </a:lnTo>
                  <a:lnTo>
                    <a:pt x="25643" y="5616"/>
                  </a:lnTo>
                  <a:cubicBezTo>
                    <a:pt x="26233" y="6606"/>
                    <a:pt x="26718" y="7663"/>
                    <a:pt x="27071" y="8758"/>
                  </a:cubicBezTo>
                  <a:lnTo>
                    <a:pt x="27071" y="9234"/>
                  </a:lnTo>
                  <a:cubicBezTo>
                    <a:pt x="27071" y="9710"/>
                    <a:pt x="27071" y="10186"/>
                    <a:pt x="27832" y="10471"/>
                  </a:cubicBezTo>
                  <a:cubicBezTo>
                    <a:pt x="28289" y="10652"/>
                    <a:pt x="28803" y="10652"/>
                    <a:pt x="29260" y="10471"/>
                  </a:cubicBezTo>
                  <a:lnTo>
                    <a:pt x="29260" y="10471"/>
                  </a:lnTo>
                  <a:lnTo>
                    <a:pt x="29831" y="9900"/>
                  </a:lnTo>
                  <a:lnTo>
                    <a:pt x="30403" y="9329"/>
                  </a:lnTo>
                  <a:cubicBezTo>
                    <a:pt x="30498" y="8986"/>
                    <a:pt x="30498" y="8625"/>
                    <a:pt x="30403" y="8282"/>
                  </a:cubicBezTo>
                  <a:cubicBezTo>
                    <a:pt x="30107" y="7339"/>
                    <a:pt x="29765" y="6416"/>
                    <a:pt x="29355" y="5521"/>
                  </a:cubicBezTo>
                  <a:cubicBezTo>
                    <a:pt x="28975" y="4588"/>
                    <a:pt x="28499" y="3694"/>
                    <a:pt x="27928" y="2856"/>
                  </a:cubicBezTo>
                  <a:cubicBezTo>
                    <a:pt x="27071" y="1666"/>
                    <a:pt x="25929" y="714"/>
                    <a:pt x="24596" y="95"/>
                  </a:cubicBezTo>
                  <a:lnTo>
                    <a:pt x="23739" y="95"/>
                  </a:lnTo>
                  <a:lnTo>
                    <a:pt x="22882" y="95"/>
                  </a:lnTo>
                  <a:lnTo>
                    <a:pt x="21454" y="95"/>
                  </a:lnTo>
                  <a:close/>
                </a:path>
              </a:pathLst>
            </a:custGeom>
            <a:solidFill>
              <a:srgbClr val="5C2D90"/>
            </a:solidFill>
            <a:ln w="9508" cap="flat">
              <a:noFill/>
              <a:prstDash val="solid"/>
              <a:miter/>
            </a:ln>
          </p:spPr>
          <p:txBody>
            <a:bodyPr rtlCol="0" anchor="ctr"/>
            <a:lstStyle/>
            <a:p>
              <a:endParaRPr lang="en-US"/>
            </a:p>
          </p:txBody>
        </p:sp>
        <p:sp>
          <p:nvSpPr>
            <p:cNvPr id="63" name="Graphic 2">
              <a:extLst>
                <a:ext uri="{FF2B5EF4-FFF2-40B4-BE49-F238E27FC236}">
                  <a16:creationId xmlns:a16="http://schemas.microsoft.com/office/drawing/2014/main" id="{F4A0E0ED-2709-5C42-942D-FDE7779EE71D}"/>
                </a:ext>
              </a:extLst>
            </p:cNvPr>
            <p:cNvSpPr/>
            <p:nvPr/>
          </p:nvSpPr>
          <p:spPr>
            <a:xfrm>
              <a:off x="7404119" y="3882313"/>
              <a:ext cx="68535" cy="93806"/>
            </a:xfrm>
            <a:custGeom>
              <a:avLst/>
              <a:gdLst>
                <a:gd name="connsiteX0" fmla="*/ 6891 w 68535"/>
                <a:gd name="connsiteY0" fmla="*/ 0 h 93806"/>
                <a:gd name="connsiteX1" fmla="*/ 6024 w 68535"/>
                <a:gd name="connsiteY1" fmla="*/ 2551 h 93806"/>
                <a:gd name="connsiteX2" fmla="*/ 6034 w 68535"/>
                <a:gd name="connsiteY2" fmla="*/ 2570 h 93806"/>
                <a:gd name="connsiteX3" fmla="*/ 6034 w 68535"/>
                <a:gd name="connsiteY3" fmla="*/ 2570 h 93806"/>
                <a:gd name="connsiteX4" fmla="*/ 6034 w 68535"/>
                <a:gd name="connsiteY4" fmla="*/ 3237 h 93806"/>
                <a:gd name="connsiteX5" fmla="*/ 6034 w 68535"/>
                <a:gd name="connsiteY5" fmla="*/ 5902 h 93806"/>
                <a:gd name="connsiteX6" fmla="*/ 4987 w 68535"/>
                <a:gd name="connsiteY6" fmla="*/ 9044 h 93806"/>
                <a:gd name="connsiteX7" fmla="*/ 3939 w 68535"/>
                <a:gd name="connsiteY7" fmla="*/ 11709 h 93806"/>
                <a:gd name="connsiteX8" fmla="*/ 2797 w 68535"/>
                <a:gd name="connsiteY8" fmla="*/ 14374 h 93806"/>
                <a:gd name="connsiteX9" fmla="*/ 1560 w 68535"/>
                <a:gd name="connsiteY9" fmla="*/ 16850 h 93806"/>
                <a:gd name="connsiteX10" fmla="*/ 608 w 68535"/>
                <a:gd name="connsiteY10" fmla="*/ 19705 h 93806"/>
                <a:gd name="connsiteX11" fmla="*/ 132 w 68535"/>
                <a:gd name="connsiteY11" fmla="*/ 22942 h 93806"/>
                <a:gd name="connsiteX12" fmla="*/ 1845 w 68535"/>
                <a:gd name="connsiteY12" fmla="*/ 29320 h 93806"/>
                <a:gd name="connsiteX13" fmla="*/ 5272 w 68535"/>
                <a:gd name="connsiteY13" fmla="*/ 30748 h 93806"/>
                <a:gd name="connsiteX14" fmla="*/ 6224 w 68535"/>
                <a:gd name="connsiteY14" fmla="*/ 30748 h 93806"/>
                <a:gd name="connsiteX15" fmla="*/ 7176 w 68535"/>
                <a:gd name="connsiteY15" fmla="*/ 30748 h 93806"/>
                <a:gd name="connsiteX16" fmla="*/ 8509 w 68535"/>
                <a:gd name="connsiteY16" fmla="*/ 29891 h 93806"/>
                <a:gd name="connsiteX17" fmla="*/ 8985 w 68535"/>
                <a:gd name="connsiteY17" fmla="*/ 29891 h 93806"/>
                <a:gd name="connsiteX18" fmla="*/ 8985 w 68535"/>
                <a:gd name="connsiteY18" fmla="*/ 29891 h 93806"/>
                <a:gd name="connsiteX19" fmla="*/ 8985 w 68535"/>
                <a:gd name="connsiteY19" fmla="*/ 29891 h 93806"/>
                <a:gd name="connsiteX20" fmla="*/ 10127 w 68535"/>
                <a:gd name="connsiteY20" fmla="*/ 32366 h 93806"/>
                <a:gd name="connsiteX21" fmla="*/ 11364 w 68535"/>
                <a:gd name="connsiteY21" fmla="*/ 34270 h 93806"/>
                <a:gd name="connsiteX22" fmla="*/ 12412 w 68535"/>
                <a:gd name="connsiteY22" fmla="*/ 35127 h 93806"/>
                <a:gd name="connsiteX23" fmla="*/ 14220 w 68535"/>
                <a:gd name="connsiteY23" fmla="*/ 35698 h 93806"/>
                <a:gd name="connsiteX24" fmla="*/ 15553 w 68535"/>
                <a:gd name="connsiteY24" fmla="*/ 35698 h 93806"/>
                <a:gd name="connsiteX25" fmla="*/ 16219 w 68535"/>
                <a:gd name="connsiteY25" fmla="*/ 35698 h 93806"/>
                <a:gd name="connsiteX26" fmla="*/ 16981 w 68535"/>
                <a:gd name="connsiteY26" fmla="*/ 35698 h 93806"/>
                <a:gd name="connsiteX27" fmla="*/ 18599 w 68535"/>
                <a:gd name="connsiteY27" fmla="*/ 33699 h 93806"/>
                <a:gd name="connsiteX28" fmla="*/ 19932 w 68535"/>
                <a:gd name="connsiteY28" fmla="*/ 31319 h 93806"/>
                <a:gd name="connsiteX29" fmla="*/ 19932 w 68535"/>
                <a:gd name="connsiteY29" fmla="*/ 31319 h 93806"/>
                <a:gd name="connsiteX30" fmla="*/ 19932 w 68535"/>
                <a:gd name="connsiteY30" fmla="*/ 32271 h 93806"/>
                <a:gd name="connsiteX31" fmla="*/ 19932 w 68535"/>
                <a:gd name="connsiteY31" fmla="*/ 33508 h 93806"/>
                <a:gd name="connsiteX32" fmla="*/ 19361 w 68535"/>
                <a:gd name="connsiteY32" fmla="*/ 35317 h 93806"/>
                <a:gd name="connsiteX33" fmla="*/ 17743 w 68535"/>
                <a:gd name="connsiteY33" fmla="*/ 37982 h 93806"/>
                <a:gd name="connsiteX34" fmla="*/ 15648 w 68535"/>
                <a:gd name="connsiteY34" fmla="*/ 40743 h 93806"/>
                <a:gd name="connsiteX35" fmla="*/ 11841 w 68535"/>
                <a:gd name="connsiteY35" fmla="*/ 44646 h 93806"/>
                <a:gd name="connsiteX36" fmla="*/ 9842 w 68535"/>
                <a:gd name="connsiteY36" fmla="*/ 46645 h 93806"/>
                <a:gd name="connsiteX37" fmla="*/ 8890 w 68535"/>
                <a:gd name="connsiteY37" fmla="*/ 47692 h 93806"/>
                <a:gd name="connsiteX38" fmla="*/ 8033 w 68535"/>
                <a:gd name="connsiteY38" fmla="*/ 49406 h 93806"/>
                <a:gd name="connsiteX39" fmla="*/ 7462 w 68535"/>
                <a:gd name="connsiteY39" fmla="*/ 51214 h 93806"/>
                <a:gd name="connsiteX40" fmla="*/ 7462 w 68535"/>
                <a:gd name="connsiteY40" fmla="*/ 53690 h 93806"/>
                <a:gd name="connsiteX41" fmla="*/ 8223 w 68535"/>
                <a:gd name="connsiteY41" fmla="*/ 56641 h 93806"/>
                <a:gd name="connsiteX42" fmla="*/ 8794 w 68535"/>
                <a:gd name="connsiteY42" fmla="*/ 57973 h 93806"/>
                <a:gd name="connsiteX43" fmla="*/ 9461 w 68535"/>
                <a:gd name="connsiteY43" fmla="*/ 59211 h 93806"/>
                <a:gd name="connsiteX44" fmla="*/ 10317 w 68535"/>
                <a:gd name="connsiteY44" fmla="*/ 60353 h 93806"/>
                <a:gd name="connsiteX45" fmla="*/ 11269 w 68535"/>
                <a:gd name="connsiteY45" fmla="*/ 61305 h 93806"/>
                <a:gd name="connsiteX46" fmla="*/ 12412 w 68535"/>
                <a:gd name="connsiteY46" fmla="*/ 61971 h 93806"/>
                <a:gd name="connsiteX47" fmla="*/ 15744 w 68535"/>
                <a:gd name="connsiteY47" fmla="*/ 62828 h 93806"/>
                <a:gd name="connsiteX48" fmla="*/ 17457 w 68535"/>
                <a:gd name="connsiteY48" fmla="*/ 62828 h 93806"/>
                <a:gd name="connsiteX49" fmla="*/ 19361 w 68535"/>
                <a:gd name="connsiteY49" fmla="*/ 61781 h 93806"/>
                <a:gd name="connsiteX50" fmla="*/ 21455 w 68535"/>
                <a:gd name="connsiteY50" fmla="*/ 59687 h 93806"/>
                <a:gd name="connsiteX51" fmla="*/ 23740 w 68535"/>
                <a:gd name="connsiteY51" fmla="*/ 53309 h 93806"/>
                <a:gd name="connsiteX52" fmla="*/ 23740 w 68535"/>
                <a:gd name="connsiteY52" fmla="*/ 52547 h 93806"/>
                <a:gd name="connsiteX53" fmla="*/ 24216 w 68535"/>
                <a:gd name="connsiteY53" fmla="*/ 52071 h 93806"/>
                <a:gd name="connsiteX54" fmla="*/ 25168 w 68535"/>
                <a:gd name="connsiteY54" fmla="*/ 51595 h 93806"/>
                <a:gd name="connsiteX55" fmla="*/ 26120 w 68535"/>
                <a:gd name="connsiteY55" fmla="*/ 51595 h 93806"/>
                <a:gd name="connsiteX56" fmla="*/ 27357 w 68535"/>
                <a:gd name="connsiteY56" fmla="*/ 51595 h 93806"/>
                <a:gd name="connsiteX57" fmla="*/ 28785 w 68535"/>
                <a:gd name="connsiteY57" fmla="*/ 52071 h 93806"/>
                <a:gd name="connsiteX58" fmla="*/ 30213 w 68535"/>
                <a:gd name="connsiteY58" fmla="*/ 53023 h 93806"/>
                <a:gd name="connsiteX59" fmla="*/ 31165 w 68535"/>
                <a:gd name="connsiteY59" fmla="*/ 54070 h 93806"/>
                <a:gd name="connsiteX60" fmla="*/ 31165 w 68535"/>
                <a:gd name="connsiteY60" fmla="*/ 54927 h 93806"/>
                <a:gd name="connsiteX61" fmla="*/ 31165 w 68535"/>
                <a:gd name="connsiteY61" fmla="*/ 56164 h 93806"/>
                <a:gd name="connsiteX62" fmla="*/ 31165 w 68535"/>
                <a:gd name="connsiteY62" fmla="*/ 57783 h 93806"/>
                <a:gd name="connsiteX63" fmla="*/ 30308 w 68535"/>
                <a:gd name="connsiteY63" fmla="*/ 60544 h 93806"/>
                <a:gd name="connsiteX64" fmla="*/ 26596 w 68535"/>
                <a:gd name="connsiteY64" fmla="*/ 65398 h 93806"/>
                <a:gd name="connsiteX65" fmla="*/ 24787 w 68535"/>
                <a:gd name="connsiteY65" fmla="*/ 68730 h 93806"/>
                <a:gd name="connsiteX66" fmla="*/ 24787 w 68535"/>
                <a:gd name="connsiteY66" fmla="*/ 70349 h 93806"/>
                <a:gd name="connsiteX67" fmla="*/ 24787 w 68535"/>
                <a:gd name="connsiteY67" fmla="*/ 72728 h 93806"/>
                <a:gd name="connsiteX68" fmla="*/ 25263 w 68535"/>
                <a:gd name="connsiteY68" fmla="*/ 74346 h 93806"/>
                <a:gd name="connsiteX69" fmla="*/ 26405 w 68535"/>
                <a:gd name="connsiteY69" fmla="*/ 76536 h 93806"/>
                <a:gd name="connsiteX70" fmla="*/ 29166 w 68535"/>
                <a:gd name="connsiteY70" fmla="*/ 79297 h 93806"/>
                <a:gd name="connsiteX71" fmla="*/ 34497 w 68535"/>
                <a:gd name="connsiteY71" fmla="*/ 82343 h 93806"/>
                <a:gd name="connsiteX72" fmla="*/ 38305 w 68535"/>
                <a:gd name="connsiteY72" fmla="*/ 83390 h 93806"/>
                <a:gd name="connsiteX73" fmla="*/ 42112 w 68535"/>
                <a:gd name="connsiteY73" fmla="*/ 83961 h 93806"/>
                <a:gd name="connsiteX74" fmla="*/ 49252 w 68535"/>
                <a:gd name="connsiteY74" fmla="*/ 83961 h 93806"/>
                <a:gd name="connsiteX75" fmla="*/ 52203 w 68535"/>
                <a:gd name="connsiteY75" fmla="*/ 84818 h 93806"/>
                <a:gd name="connsiteX76" fmla="*/ 55154 w 68535"/>
                <a:gd name="connsiteY76" fmla="*/ 86151 h 93806"/>
                <a:gd name="connsiteX77" fmla="*/ 58200 w 68535"/>
                <a:gd name="connsiteY77" fmla="*/ 87959 h 93806"/>
                <a:gd name="connsiteX78" fmla="*/ 61341 w 68535"/>
                <a:gd name="connsiteY78" fmla="*/ 90149 h 93806"/>
                <a:gd name="connsiteX79" fmla="*/ 64007 w 68535"/>
                <a:gd name="connsiteY79" fmla="*/ 92338 h 93806"/>
                <a:gd name="connsiteX80" fmla="*/ 65625 w 68535"/>
                <a:gd name="connsiteY80" fmla="*/ 93671 h 93806"/>
                <a:gd name="connsiteX81" fmla="*/ 67053 w 68535"/>
                <a:gd name="connsiteY81" fmla="*/ 93671 h 93806"/>
                <a:gd name="connsiteX82" fmla="*/ 68195 w 68535"/>
                <a:gd name="connsiteY82" fmla="*/ 92814 h 93806"/>
                <a:gd name="connsiteX83" fmla="*/ 67786 w 68535"/>
                <a:gd name="connsiteY83" fmla="*/ 90292 h 93806"/>
                <a:gd name="connsiteX84" fmla="*/ 67719 w 68535"/>
                <a:gd name="connsiteY84" fmla="*/ 90244 h 93806"/>
                <a:gd name="connsiteX85" fmla="*/ 66672 w 68535"/>
                <a:gd name="connsiteY85" fmla="*/ 89482 h 93806"/>
                <a:gd name="connsiteX86" fmla="*/ 64673 w 68535"/>
                <a:gd name="connsiteY86" fmla="*/ 87864 h 93806"/>
                <a:gd name="connsiteX87" fmla="*/ 60199 w 68535"/>
                <a:gd name="connsiteY87" fmla="*/ 84437 h 93806"/>
                <a:gd name="connsiteX88" fmla="*/ 54773 w 68535"/>
                <a:gd name="connsiteY88" fmla="*/ 81581 h 93806"/>
                <a:gd name="connsiteX89" fmla="*/ 48966 w 68535"/>
                <a:gd name="connsiteY89" fmla="*/ 79868 h 93806"/>
                <a:gd name="connsiteX90" fmla="*/ 46491 w 68535"/>
                <a:gd name="connsiteY90" fmla="*/ 79868 h 93806"/>
                <a:gd name="connsiteX91" fmla="*/ 43826 w 68535"/>
                <a:gd name="connsiteY91" fmla="*/ 79868 h 93806"/>
                <a:gd name="connsiteX92" fmla="*/ 38780 w 68535"/>
                <a:gd name="connsiteY92" fmla="*/ 79297 h 93806"/>
                <a:gd name="connsiteX93" fmla="*/ 36496 w 68535"/>
                <a:gd name="connsiteY93" fmla="*/ 78726 h 93806"/>
                <a:gd name="connsiteX94" fmla="*/ 34116 w 68535"/>
                <a:gd name="connsiteY94" fmla="*/ 77678 h 93806"/>
                <a:gd name="connsiteX95" fmla="*/ 32403 w 68535"/>
                <a:gd name="connsiteY95" fmla="*/ 76726 h 93806"/>
                <a:gd name="connsiteX96" fmla="*/ 30784 w 68535"/>
                <a:gd name="connsiteY96" fmla="*/ 75394 h 93806"/>
                <a:gd name="connsiteX97" fmla="*/ 29356 w 68535"/>
                <a:gd name="connsiteY97" fmla="*/ 73871 h 93806"/>
                <a:gd name="connsiteX98" fmla="*/ 28690 w 68535"/>
                <a:gd name="connsiteY98" fmla="*/ 72443 h 93806"/>
                <a:gd name="connsiteX99" fmla="*/ 28690 w 68535"/>
                <a:gd name="connsiteY99" fmla="*/ 70729 h 93806"/>
                <a:gd name="connsiteX100" fmla="*/ 28690 w 68535"/>
                <a:gd name="connsiteY100" fmla="*/ 69777 h 93806"/>
                <a:gd name="connsiteX101" fmla="*/ 29166 w 68535"/>
                <a:gd name="connsiteY101" fmla="*/ 68540 h 93806"/>
                <a:gd name="connsiteX102" fmla="*/ 32307 w 68535"/>
                <a:gd name="connsiteY102" fmla="*/ 64351 h 93806"/>
                <a:gd name="connsiteX103" fmla="*/ 33355 w 68535"/>
                <a:gd name="connsiteY103" fmla="*/ 62923 h 93806"/>
                <a:gd name="connsiteX104" fmla="*/ 34687 w 68535"/>
                <a:gd name="connsiteY104" fmla="*/ 60353 h 93806"/>
                <a:gd name="connsiteX105" fmla="*/ 35163 w 68535"/>
                <a:gd name="connsiteY105" fmla="*/ 58640 h 93806"/>
                <a:gd name="connsiteX106" fmla="*/ 35163 w 68535"/>
                <a:gd name="connsiteY106" fmla="*/ 56641 h 93806"/>
                <a:gd name="connsiteX107" fmla="*/ 35163 w 68535"/>
                <a:gd name="connsiteY107" fmla="*/ 54451 h 93806"/>
                <a:gd name="connsiteX108" fmla="*/ 33355 w 68535"/>
                <a:gd name="connsiteY108" fmla="*/ 50739 h 93806"/>
                <a:gd name="connsiteX109" fmla="*/ 29737 w 68535"/>
                <a:gd name="connsiteY109" fmla="*/ 48073 h 93806"/>
                <a:gd name="connsiteX110" fmla="*/ 29356 w 68535"/>
                <a:gd name="connsiteY110" fmla="*/ 46455 h 93806"/>
                <a:gd name="connsiteX111" fmla="*/ 27262 w 68535"/>
                <a:gd name="connsiteY111" fmla="*/ 46455 h 93806"/>
                <a:gd name="connsiteX112" fmla="*/ 25263 w 68535"/>
                <a:gd name="connsiteY112" fmla="*/ 46931 h 93806"/>
                <a:gd name="connsiteX113" fmla="*/ 23264 w 68535"/>
                <a:gd name="connsiteY113" fmla="*/ 48073 h 93806"/>
                <a:gd name="connsiteX114" fmla="*/ 21931 w 68535"/>
                <a:gd name="connsiteY114" fmla="*/ 49501 h 93806"/>
                <a:gd name="connsiteX115" fmla="*/ 21170 w 68535"/>
                <a:gd name="connsiteY115" fmla="*/ 51119 h 93806"/>
                <a:gd name="connsiteX116" fmla="*/ 20694 w 68535"/>
                <a:gd name="connsiteY116" fmla="*/ 52452 h 93806"/>
                <a:gd name="connsiteX117" fmla="*/ 19742 w 68535"/>
                <a:gd name="connsiteY117" fmla="*/ 55689 h 93806"/>
                <a:gd name="connsiteX118" fmla="*/ 19742 w 68535"/>
                <a:gd name="connsiteY118" fmla="*/ 55689 h 93806"/>
                <a:gd name="connsiteX119" fmla="*/ 19170 w 68535"/>
                <a:gd name="connsiteY119" fmla="*/ 56641 h 93806"/>
                <a:gd name="connsiteX120" fmla="*/ 18123 w 68535"/>
                <a:gd name="connsiteY120" fmla="*/ 57497 h 93806"/>
                <a:gd name="connsiteX121" fmla="*/ 17457 w 68535"/>
                <a:gd name="connsiteY121" fmla="*/ 57497 h 93806"/>
                <a:gd name="connsiteX122" fmla="*/ 16696 w 68535"/>
                <a:gd name="connsiteY122" fmla="*/ 57497 h 93806"/>
                <a:gd name="connsiteX123" fmla="*/ 16124 w 68535"/>
                <a:gd name="connsiteY123" fmla="*/ 57497 h 93806"/>
                <a:gd name="connsiteX124" fmla="*/ 15458 w 68535"/>
                <a:gd name="connsiteY124" fmla="*/ 57497 h 93806"/>
                <a:gd name="connsiteX125" fmla="*/ 14316 w 68535"/>
                <a:gd name="connsiteY125" fmla="*/ 56736 h 93806"/>
                <a:gd name="connsiteX126" fmla="*/ 13744 w 68535"/>
                <a:gd name="connsiteY126" fmla="*/ 56069 h 93806"/>
                <a:gd name="connsiteX127" fmla="*/ 12507 w 68535"/>
                <a:gd name="connsiteY127" fmla="*/ 53499 h 93806"/>
                <a:gd name="connsiteX128" fmla="*/ 12507 w 68535"/>
                <a:gd name="connsiteY128" fmla="*/ 51690 h 93806"/>
                <a:gd name="connsiteX129" fmla="*/ 12507 w 68535"/>
                <a:gd name="connsiteY129" fmla="*/ 50453 h 93806"/>
                <a:gd name="connsiteX130" fmla="*/ 12507 w 68535"/>
                <a:gd name="connsiteY130" fmla="*/ 49310 h 93806"/>
                <a:gd name="connsiteX131" fmla="*/ 13268 w 68535"/>
                <a:gd name="connsiteY131" fmla="*/ 48168 h 93806"/>
                <a:gd name="connsiteX132" fmla="*/ 15077 w 68535"/>
                <a:gd name="connsiteY132" fmla="*/ 46264 h 93806"/>
                <a:gd name="connsiteX133" fmla="*/ 17171 w 68535"/>
                <a:gd name="connsiteY133" fmla="*/ 44265 h 93806"/>
                <a:gd name="connsiteX134" fmla="*/ 21074 w 68535"/>
                <a:gd name="connsiteY134" fmla="*/ 39791 h 93806"/>
                <a:gd name="connsiteX135" fmla="*/ 24501 w 68535"/>
                <a:gd name="connsiteY135" fmla="*/ 33128 h 93806"/>
                <a:gd name="connsiteX136" fmla="*/ 24501 w 68535"/>
                <a:gd name="connsiteY136" fmla="*/ 31129 h 93806"/>
                <a:gd name="connsiteX137" fmla="*/ 24501 w 68535"/>
                <a:gd name="connsiteY137" fmla="*/ 29129 h 93806"/>
                <a:gd name="connsiteX138" fmla="*/ 23550 w 68535"/>
                <a:gd name="connsiteY138" fmla="*/ 27226 h 93806"/>
                <a:gd name="connsiteX139" fmla="*/ 22883 w 68535"/>
                <a:gd name="connsiteY139" fmla="*/ 26559 h 93806"/>
                <a:gd name="connsiteX140" fmla="*/ 21836 w 68535"/>
                <a:gd name="connsiteY140" fmla="*/ 25893 h 93806"/>
                <a:gd name="connsiteX141" fmla="*/ 20979 w 68535"/>
                <a:gd name="connsiteY141" fmla="*/ 25893 h 93806"/>
                <a:gd name="connsiteX142" fmla="*/ 19742 w 68535"/>
                <a:gd name="connsiteY142" fmla="*/ 25893 h 93806"/>
                <a:gd name="connsiteX143" fmla="*/ 18218 w 68535"/>
                <a:gd name="connsiteY143" fmla="*/ 26845 h 93806"/>
                <a:gd name="connsiteX144" fmla="*/ 16886 w 68535"/>
                <a:gd name="connsiteY144" fmla="*/ 28844 h 93806"/>
                <a:gd name="connsiteX145" fmla="*/ 15648 w 68535"/>
                <a:gd name="connsiteY145" fmla="*/ 30938 h 93806"/>
                <a:gd name="connsiteX146" fmla="*/ 15648 w 68535"/>
                <a:gd name="connsiteY146" fmla="*/ 30938 h 93806"/>
                <a:gd name="connsiteX147" fmla="*/ 15172 w 68535"/>
                <a:gd name="connsiteY147" fmla="*/ 30938 h 93806"/>
                <a:gd name="connsiteX148" fmla="*/ 15172 w 68535"/>
                <a:gd name="connsiteY148" fmla="*/ 30938 h 93806"/>
                <a:gd name="connsiteX149" fmla="*/ 14411 w 68535"/>
                <a:gd name="connsiteY149" fmla="*/ 29320 h 93806"/>
                <a:gd name="connsiteX150" fmla="*/ 14411 w 68535"/>
                <a:gd name="connsiteY150" fmla="*/ 28653 h 93806"/>
                <a:gd name="connsiteX151" fmla="*/ 13364 w 68535"/>
                <a:gd name="connsiteY151" fmla="*/ 26749 h 93806"/>
                <a:gd name="connsiteX152" fmla="*/ 12602 w 68535"/>
                <a:gd name="connsiteY152" fmla="*/ 26083 h 93806"/>
                <a:gd name="connsiteX153" fmla="*/ 11555 w 68535"/>
                <a:gd name="connsiteY153" fmla="*/ 25512 h 93806"/>
                <a:gd name="connsiteX154" fmla="*/ 9365 w 68535"/>
                <a:gd name="connsiteY154" fmla="*/ 25512 h 93806"/>
                <a:gd name="connsiteX155" fmla="*/ 7176 w 68535"/>
                <a:gd name="connsiteY155" fmla="*/ 26845 h 93806"/>
                <a:gd name="connsiteX156" fmla="*/ 6510 w 68535"/>
                <a:gd name="connsiteY156" fmla="*/ 26845 h 93806"/>
                <a:gd name="connsiteX157" fmla="*/ 6034 w 68535"/>
                <a:gd name="connsiteY157" fmla="*/ 26845 h 93806"/>
                <a:gd name="connsiteX158" fmla="*/ 6034 w 68535"/>
                <a:gd name="connsiteY158" fmla="*/ 26845 h 93806"/>
                <a:gd name="connsiteX159" fmla="*/ 6034 w 68535"/>
                <a:gd name="connsiteY159" fmla="*/ 26845 h 93806"/>
                <a:gd name="connsiteX160" fmla="*/ 6034 w 68535"/>
                <a:gd name="connsiteY160" fmla="*/ 26274 h 93806"/>
                <a:gd name="connsiteX161" fmla="*/ 6034 w 68535"/>
                <a:gd name="connsiteY161" fmla="*/ 25322 h 93806"/>
                <a:gd name="connsiteX162" fmla="*/ 6034 w 68535"/>
                <a:gd name="connsiteY162" fmla="*/ 21990 h 93806"/>
                <a:gd name="connsiteX163" fmla="*/ 6034 w 68535"/>
                <a:gd name="connsiteY163" fmla="*/ 19991 h 93806"/>
                <a:gd name="connsiteX164" fmla="*/ 6891 w 68535"/>
                <a:gd name="connsiteY164" fmla="*/ 17992 h 93806"/>
                <a:gd name="connsiteX165" fmla="*/ 8794 w 68535"/>
                <a:gd name="connsiteY165" fmla="*/ 13898 h 93806"/>
                <a:gd name="connsiteX166" fmla="*/ 10413 w 68535"/>
                <a:gd name="connsiteY166" fmla="*/ 9615 h 93806"/>
                <a:gd name="connsiteX167" fmla="*/ 11364 w 68535"/>
                <a:gd name="connsiteY167" fmla="*/ 5712 h 93806"/>
                <a:gd name="connsiteX168" fmla="*/ 11364 w 68535"/>
                <a:gd name="connsiteY168" fmla="*/ 4093 h 93806"/>
                <a:gd name="connsiteX169" fmla="*/ 11364 w 68535"/>
                <a:gd name="connsiteY169" fmla="*/ 2380 h 93806"/>
                <a:gd name="connsiteX170" fmla="*/ 10889 w 68535"/>
                <a:gd name="connsiteY170" fmla="*/ 1047 h 93806"/>
                <a:gd name="connsiteX171" fmla="*/ 9175 w 68535"/>
                <a:gd name="connsiteY171" fmla="*/ 0 h 93806"/>
                <a:gd name="connsiteX172" fmla="*/ 8413 w 68535"/>
                <a:gd name="connsiteY172" fmla="*/ 0 h 93806"/>
                <a:gd name="connsiteX173" fmla="*/ 21074 w 68535"/>
                <a:gd name="connsiteY173" fmla="*/ 29415 h 93806"/>
                <a:gd name="connsiteX174" fmla="*/ 21074 w 68535"/>
                <a:gd name="connsiteY174" fmla="*/ 29415 h 93806"/>
                <a:gd name="connsiteX175" fmla="*/ 20122 w 68535"/>
                <a:gd name="connsiteY175" fmla="*/ 29415 h 93806"/>
                <a:gd name="connsiteX176" fmla="*/ 20122 w 68535"/>
                <a:gd name="connsiteY176" fmla="*/ 29415 h 93806"/>
                <a:gd name="connsiteX177" fmla="*/ 19266 w 68535"/>
                <a:gd name="connsiteY177" fmla="*/ 55593 h 93806"/>
                <a:gd name="connsiteX178" fmla="*/ 19266 w 68535"/>
                <a:gd name="connsiteY178" fmla="*/ 55593 h 9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8535" h="93806">
                  <a:moveTo>
                    <a:pt x="6891" y="0"/>
                  </a:moveTo>
                  <a:cubicBezTo>
                    <a:pt x="5948" y="467"/>
                    <a:pt x="5558" y="1609"/>
                    <a:pt x="6024" y="2551"/>
                  </a:cubicBezTo>
                  <a:cubicBezTo>
                    <a:pt x="6024" y="2561"/>
                    <a:pt x="6034" y="2561"/>
                    <a:pt x="6034" y="2570"/>
                  </a:cubicBezTo>
                  <a:lnTo>
                    <a:pt x="6034" y="2570"/>
                  </a:lnTo>
                  <a:cubicBezTo>
                    <a:pt x="6034" y="2570"/>
                    <a:pt x="6034" y="3046"/>
                    <a:pt x="6034" y="3237"/>
                  </a:cubicBezTo>
                  <a:cubicBezTo>
                    <a:pt x="6129" y="4122"/>
                    <a:pt x="6129" y="5017"/>
                    <a:pt x="6034" y="5902"/>
                  </a:cubicBezTo>
                  <a:cubicBezTo>
                    <a:pt x="5767" y="6978"/>
                    <a:pt x="5424" y="8025"/>
                    <a:pt x="4987" y="9044"/>
                  </a:cubicBezTo>
                  <a:cubicBezTo>
                    <a:pt x="4987" y="9900"/>
                    <a:pt x="4320" y="10852"/>
                    <a:pt x="3939" y="11709"/>
                  </a:cubicBezTo>
                  <a:lnTo>
                    <a:pt x="2797" y="14374"/>
                  </a:lnTo>
                  <a:cubicBezTo>
                    <a:pt x="2797" y="15231"/>
                    <a:pt x="1940" y="15993"/>
                    <a:pt x="1560" y="16850"/>
                  </a:cubicBezTo>
                  <a:cubicBezTo>
                    <a:pt x="1179" y="17706"/>
                    <a:pt x="893" y="18753"/>
                    <a:pt x="608" y="19705"/>
                  </a:cubicBezTo>
                  <a:cubicBezTo>
                    <a:pt x="322" y="20657"/>
                    <a:pt x="608" y="21800"/>
                    <a:pt x="132" y="22942"/>
                  </a:cubicBezTo>
                  <a:cubicBezTo>
                    <a:pt x="-297" y="25217"/>
                    <a:pt x="332" y="27568"/>
                    <a:pt x="1845" y="29320"/>
                  </a:cubicBezTo>
                  <a:cubicBezTo>
                    <a:pt x="2702" y="30300"/>
                    <a:pt x="3968" y="30833"/>
                    <a:pt x="5272" y="30748"/>
                  </a:cubicBezTo>
                  <a:lnTo>
                    <a:pt x="6224" y="30748"/>
                  </a:lnTo>
                  <a:lnTo>
                    <a:pt x="7176" y="30748"/>
                  </a:lnTo>
                  <a:cubicBezTo>
                    <a:pt x="7642" y="30500"/>
                    <a:pt x="8090" y="30205"/>
                    <a:pt x="8509" y="29891"/>
                  </a:cubicBezTo>
                  <a:lnTo>
                    <a:pt x="8985" y="29891"/>
                  </a:lnTo>
                  <a:lnTo>
                    <a:pt x="8985" y="29891"/>
                  </a:lnTo>
                  <a:lnTo>
                    <a:pt x="8985" y="29891"/>
                  </a:lnTo>
                  <a:cubicBezTo>
                    <a:pt x="8985" y="30652"/>
                    <a:pt x="9746" y="31604"/>
                    <a:pt x="10127" y="32366"/>
                  </a:cubicBezTo>
                  <a:cubicBezTo>
                    <a:pt x="10479" y="33032"/>
                    <a:pt x="10898" y="33670"/>
                    <a:pt x="11364" y="34270"/>
                  </a:cubicBezTo>
                  <a:cubicBezTo>
                    <a:pt x="11641" y="34632"/>
                    <a:pt x="12002" y="34927"/>
                    <a:pt x="12412" y="35127"/>
                  </a:cubicBezTo>
                  <a:cubicBezTo>
                    <a:pt x="12964" y="35460"/>
                    <a:pt x="13583" y="35660"/>
                    <a:pt x="14220" y="35698"/>
                  </a:cubicBezTo>
                  <a:cubicBezTo>
                    <a:pt x="14658" y="35831"/>
                    <a:pt x="15115" y="35831"/>
                    <a:pt x="15553" y="35698"/>
                  </a:cubicBezTo>
                  <a:cubicBezTo>
                    <a:pt x="15553" y="35698"/>
                    <a:pt x="15553" y="35698"/>
                    <a:pt x="16219" y="35698"/>
                  </a:cubicBezTo>
                  <a:lnTo>
                    <a:pt x="16981" y="35698"/>
                  </a:lnTo>
                  <a:cubicBezTo>
                    <a:pt x="17657" y="35146"/>
                    <a:pt x="18200" y="34470"/>
                    <a:pt x="18599" y="33699"/>
                  </a:cubicBezTo>
                  <a:cubicBezTo>
                    <a:pt x="18971" y="32861"/>
                    <a:pt x="19408" y="32071"/>
                    <a:pt x="19932" y="31319"/>
                  </a:cubicBezTo>
                  <a:lnTo>
                    <a:pt x="19932" y="31319"/>
                  </a:lnTo>
                  <a:cubicBezTo>
                    <a:pt x="19989" y="31633"/>
                    <a:pt x="19989" y="31957"/>
                    <a:pt x="19932" y="32271"/>
                  </a:cubicBezTo>
                  <a:cubicBezTo>
                    <a:pt x="19980" y="32680"/>
                    <a:pt x="19980" y="33099"/>
                    <a:pt x="19932" y="33508"/>
                  </a:cubicBezTo>
                  <a:cubicBezTo>
                    <a:pt x="19789" y="34127"/>
                    <a:pt x="19599" y="34727"/>
                    <a:pt x="19361" y="35317"/>
                  </a:cubicBezTo>
                  <a:cubicBezTo>
                    <a:pt x="18875" y="36240"/>
                    <a:pt x="18333" y="37126"/>
                    <a:pt x="17743" y="37982"/>
                  </a:cubicBezTo>
                  <a:lnTo>
                    <a:pt x="15648" y="40743"/>
                  </a:lnTo>
                  <a:lnTo>
                    <a:pt x="11841" y="44646"/>
                  </a:lnTo>
                  <a:lnTo>
                    <a:pt x="9842" y="46645"/>
                  </a:lnTo>
                  <a:lnTo>
                    <a:pt x="8890" y="47692"/>
                  </a:lnTo>
                  <a:cubicBezTo>
                    <a:pt x="8509" y="48216"/>
                    <a:pt x="8223" y="48787"/>
                    <a:pt x="8033" y="49406"/>
                  </a:cubicBezTo>
                  <a:cubicBezTo>
                    <a:pt x="7757" y="49977"/>
                    <a:pt x="7566" y="50586"/>
                    <a:pt x="7462" y="51214"/>
                  </a:cubicBezTo>
                  <a:cubicBezTo>
                    <a:pt x="7366" y="52033"/>
                    <a:pt x="7366" y="52871"/>
                    <a:pt x="7462" y="53690"/>
                  </a:cubicBezTo>
                  <a:cubicBezTo>
                    <a:pt x="7566" y="54708"/>
                    <a:pt x="7823" y="55698"/>
                    <a:pt x="8223" y="56641"/>
                  </a:cubicBezTo>
                  <a:lnTo>
                    <a:pt x="8794" y="57973"/>
                  </a:lnTo>
                  <a:lnTo>
                    <a:pt x="9461" y="59211"/>
                  </a:lnTo>
                  <a:lnTo>
                    <a:pt x="10317" y="60353"/>
                  </a:lnTo>
                  <a:lnTo>
                    <a:pt x="11269" y="61305"/>
                  </a:lnTo>
                  <a:lnTo>
                    <a:pt x="12412" y="61971"/>
                  </a:lnTo>
                  <a:cubicBezTo>
                    <a:pt x="13411" y="62590"/>
                    <a:pt x="14573" y="62885"/>
                    <a:pt x="15744" y="62828"/>
                  </a:cubicBezTo>
                  <a:lnTo>
                    <a:pt x="17457" y="62828"/>
                  </a:lnTo>
                  <a:cubicBezTo>
                    <a:pt x="18162" y="62609"/>
                    <a:pt x="18809" y="62257"/>
                    <a:pt x="19361" y="61781"/>
                  </a:cubicBezTo>
                  <a:cubicBezTo>
                    <a:pt x="20170" y="61210"/>
                    <a:pt x="20884" y="60496"/>
                    <a:pt x="21455" y="59687"/>
                  </a:cubicBezTo>
                  <a:cubicBezTo>
                    <a:pt x="22369" y="57621"/>
                    <a:pt x="23140" y="55489"/>
                    <a:pt x="23740" y="53309"/>
                  </a:cubicBezTo>
                  <a:cubicBezTo>
                    <a:pt x="23692" y="53061"/>
                    <a:pt x="23692" y="52795"/>
                    <a:pt x="23740" y="52547"/>
                  </a:cubicBezTo>
                  <a:lnTo>
                    <a:pt x="24216" y="52071"/>
                  </a:lnTo>
                  <a:lnTo>
                    <a:pt x="25168" y="51595"/>
                  </a:lnTo>
                  <a:lnTo>
                    <a:pt x="26120" y="51595"/>
                  </a:lnTo>
                  <a:lnTo>
                    <a:pt x="27357" y="51595"/>
                  </a:lnTo>
                  <a:lnTo>
                    <a:pt x="28785" y="52071"/>
                  </a:lnTo>
                  <a:lnTo>
                    <a:pt x="30213" y="53023"/>
                  </a:lnTo>
                  <a:lnTo>
                    <a:pt x="31165" y="54070"/>
                  </a:lnTo>
                  <a:lnTo>
                    <a:pt x="31165" y="54927"/>
                  </a:lnTo>
                  <a:cubicBezTo>
                    <a:pt x="31213" y="55336"/>
                    <a:pt x="31213" y="55755"/>
                    <a:pt x="31165" y="56164"/>
                  </a:cubicBezTo>
                  <a:cubicBezTo>
                    <a:pt x="31260" y="56697"/>
                    <a:pt x="31260" y="57250"/>
                    <a:pt x="31165" y="57783"/>
                  </a:cubicBezTo>
                  <a:cubicBezTo>
                    <a:pt x="30984" y="58735"/>
                    <a:pt x="30689" y="59658"/>
                    <a:pt x="30308" y="60544"/>
                  </a:cubicBezTo>
                  <a:cubicBezTo>
                    <a:pt x="29261" y="62352"/>
                    <a:pt x="27738" y="63780"/>
                    <a:pt x="26596" y="65398"/>
                  </a:cubicBezTo>
                  <a:cubicBezTo>
                    <a:pt x="25796" y="66388"/>
                    <a:pt x="25177" y="67521"/>
                    <a:pt x="24787" y="68730"/>
                  </a:cubicBezTo>
                  <a:lnTo>
                    <a:pt x="24787" y="70349"/>
                  </a:lnTo>
                  <a:cubicBezTo>
                    <a:pt x="24692" y="71138"/>
                    <a:pt x="24692" y="71938"/>
                    <a:pt x="24787" y="72728"/>
                  </a:cubicBezTo>
                  <a:cubicBezTo>
                    <a:pt x="24892" y="73280"/>
                    <a:pt x="25044" y="73823"/>
                    <a:pt x="25263" y="74346"/>
                  </a:cubicBezTo>
                  <a:cubicBezTo>
                    <a:pt x="25567" y="75118"/>
                    <a:pt x="25948" y="75851"/>
                    <a:pt x="26405" y="76536"/>
                  </a:cubicBezTo>
                  <a:cubicBezTo>
                    <a:pt x="27224" y="77545"/>
                    <a:pt x="28157" y="78478"/>
                    <a:pt x="29166" y="79297"/>
                  </a:cubicBezTo>
                  <a:cubicBezTo>
                    <a:pt x="30756" y="80601"/>
                    <a:pt x="32564" y="81629"/>
                    <a:pt x="34497" y="82343"/>
                  </a:cubicBezTo>
                  <a:cubicBezTo>
                    <a:pt x="35725" y="82838"/>
                    <a:pt x="37000" y="83190"/>
                    <a:pt x="38305" y="83390"/>
                  </a:cubicBezTo>
                  <a:cubicBezTo>
                    <a:pt x="39561" y="83676"/>
                    <a:pt x="40827" y="83866"/>
                    <a:pt x="42112" y="83961"/>
                  </a:cubicBezTo>
                  <a:cubicBezTo>
                    <a:pt x="44492" y="83961"/>
                    <a:pt x="46872" y="83961"/>
                    <a:pt x="49252" y="83961"/>
                  </a:cubicBezTo>
                  <a:lnTo>
                    <a:pt x="52203" y="84818"/>
                  </a:lnTo>
                  <a:lnTo>
                    <a:pt x="55154" y="86151"/>
                  </a:lnTo>
                  <a:cubicBezTo>
                    <a:pt x="56201" y="86693"/>
                    <a:pt x="57220" y="87302"/>
                    <a:pt x="58200" y="87959"/>
                  </a:cubicBezTo>
                  <a:lnTo>
                    <a:pt x="61341" y="90149"/>
                  </a:lnTo>
                  <a:cubicBezTo>
                    <a:pt x="62189" y="90929"/>
                    <a:pt x="63074" y="91662"/>
                    <a:pt x="64007" y="92338"/>
                  </a:cubicBezTo>
                  <a:lnTo>
                    <a:pt x="65625" y="93671"/>
                  </a:lnTo>
                  <a:cubicBezTo>
                    <a:pt x="66082" y="93852"/>
                    <a:pt x="66596" y="93852"/>
                    <a:pt x="67053" y="93671"/>
                  </a:cubicBezTo>
                  <a:cubicBezTo>
                    <a:pt x="67510" y="93499"/>
                    <a:pt x="67900" y="93205"/>
                    <a:pt x="68195" y="92814"/>
                  </a:cubicBezTo>
                  <a:cubicBezTo>
                    <a:pt x="68776" y="92005"/>
                    <a:pt x="68595" y="90872"/>
                    <a:pt x="67786" y="90292"/>
                  </a:cubicBezTo>
                  <a:cubicBezTo>
                    <a:pt x="67767" y="90272"/>
                    <a:pt x="67739" y="90263"/>
                    <a:pt x="67719" y="90244"/>
                  </a:cubicBezTo>
                  <a:lnTo>
                    <a:pt x="66672" y="89482"/>
                  </a:lnTo>
                  <a:lnTo>
                    <a:pt x="64673" y="87864"/>
                  </a:lnTo>
                  <a:cubicBezTo>
                    <a:pt x="63264" y="86617"/>
                    <a:pt x="61770" y="85475"/>
                    <a:pt x="60199" y="84437"/>
                  </a:cubicBezTo>
                  <a:cubicBezTo>
                    <a:pt x="58448" y="83371"/>
                    <a:pt x="56639" y="82419"/>
                    <a:pt x="54773" y="81581"/>
                  </a:cubicBezTo>
                  <a:cubicBezTo>
                    <a:pt x="52917" y="80772"/>
                    <a:pt x="50965" y="80192"/>
                    <a:pt x="48966" y="79868"/>
                  </a:cubicBezTo>
                  <a:lnTo>
                    <a:pt x="46491" y="79868"/>
                  </a:lnTo>
                  <a:lnTo>
                    <a:pt x="43826" y="79868"/>
                  </a:lnTo>
                  <a:cubicBezTo>
                    <a:pt x="42131" y="79868"/>
                    <a:pt x="40437" y="79677"/>
                    <a:pt x="38780" y="79297"/>
                  </a:cubicBezTo>
                  <a:lnTo>
                    <a:pt x="36496" y="78726"/>
                  </a:lnTo>
                  <a:lnTo>
                    <a:pt x="34116" y="77678"/>
                  </a:lnTo>
                  <a:lnTo>
                    <a:pt x="32403" y="76726"/>
                  </a:lnTo>
                  <a:lnTo>
                    <a:pt x="30784" y="75394"/>
                  </a:lnTo>
                  <a:cubicBezTo>
                    <a:pt x="30261" y="74937"/>
                    <a:pt x="29785" y="74423"/>
                    <a:pt x="29356" y="73871"/>
                  </a:cubicBezTo>
                  <a:cubicBezTo>
                    <a:pt x="29099" y="73414"/>
                    <a:pt x="28871" y="72938"/>
                    <a:pt x="28690" y="72443"/>
                  </a:cubicBezTo>
                  <a:cubicBezTo>
                    <a:pt x="28652" y="71872"/>
                    <a:pt x="28652" y="71300"/>
                    <a:pt x="28690" y="70729"/>
                  </a:cubicBezTo>
                  <a:cubicBezTo>
                    <a:pt x="28737" y="70415"/>
                    <a:pt x="28737" y="70091"/>
                    <a:pt x="28690" y="69777"/>
                  </a:cubicBezTo>
                  <a:cubicBezTo>
                    <a:pt x="28795" y="69349"/>
                    <a:pt x="28947" y="68930"/>
                    <a:pt x="29166" y="68540"/>
                  </a:cubicBezTo>
                  <a:cubicBezTo>
                    <a:pt x="30127" y="67083"/>
                    <a:pt x="31175" y="65684"/>
                    <a:pt x="32307" y="64351"/>
                  </a:cubicBezTo>
                  <a:cubicBezTo>
                    <a:pt x="32726" y="63932"/>
                    <a:pt x="33088" y="63456"/>
                    <a:pt x="33355" y="62923"/>
                  </a:cubicBezTo>
                  <a:cubicBezTo>
                    <a:pt x="33888" y="62114"/>
                    <a:pt x="34335" y="61257"/>
                    <a:pt x="34687" y="60353"/>
                  </a:cubicBezTo>
                  <a:cubicBezTo>
                    <a:pt x="34687" y="59782"/>
                    <a:pt x="34687" y="59211"/>
                    <a:pt x="35163" y="58640"/>
                  </a:cubicBezTo>
                  <a:cubicBezTo>
                    <a:pt x="35211" y="57973"/>
                    <a:pt x="35211" y="57307"/>
                    <a:pt x="35163" y="56641"/>
                  </a:cubicBezTo>
                  <a:cubicBezTo>
                    <a:pt x="35258" y="55917"/>
                    <a:pt x="35258" y="55174"/>
                    <a:pt x="35163" y="54451"/>
                  </a:cubicBezTo>
                  <a:cubicBezTo>
                    <a:pt x="34877" y="53080"/>
                    <a:pt x="34259" y="51805"/>
                    <a:pt x="33355" y="50739"/>
                  </a:cubicBezTo>
                  <a:cubicBezTo>
                    <a:pt x="32345" y="49615"/>
                    <a:pt x="31108" y="48711"/>
                    <a:pt x="29737" y="48073"/>
                  </a:cubicBezTo>
                  <a:cubicBezTo>
                    <a:pt x="29642" y="47530"/>
                    <a:pt x="29518" y="46988"/>
                    <a:pt x="29356" y="46455"/>
                  </a:cubicBezTo>
                  <a:cubicBezTo>
                    <a:pt x="28661" y="46359"/>
                    <a:pt x="27957" y="46359"/>
                    <a:pt x="27262" y="46455"/>
                  </a:cubicBezTo>
                  <a:cubicBezTo>
                    <a:pt x="26577" y="46512"/>
                    <a:pt x="25901" y="46674"/>
                    <a:pt x="25263" y="46931"/>
                  </a:cubicBezTo>
                  <a:cubicBezTo>
                    <a:pt x="24549" y="47216"/>
                    <a:pt x="23873" y="47597"/>
                    <a:pt x="23264" y="48073"/>
                  </a:cubicBezTo>
                  <a:cubicBezTo>
                    <a:pt x="22750" y="48473"/>
                    <a:pt x="22302" y="48958"/>
                    <a:pt x="21931" y="49501"/>
                  </a:cubicBezTo>
                  <a:cubicBezTo>
                    <a:pt x="21617" y="50015"/>
                    <a:pt x="21370" y="50558"/>
                    <a:pt x="21170" y="51119"/>
                  </a:cubicBezTo>
                  <a:lnTo>
                    <a:pt x="20694" y="52452"/>
                  </a:lnTo>
                  <a:cubicBezTo>
                    <a:pt x="20475" y="53556"/>
                    <a:pt x="20161" y="54641"/>
                    <a:pt x="19742" y="55689"/>
                  </a:cubicBezTo>
                  <a:lnTo>
                    <a:pt x="19742" y="55689"/>
                  </a:lnTo>
                  <a:lnTo>
                    <a:pt x="19170" y="56641"/>
                  </a:lnTo>
                  <a:lnTo>
                    <a:pt x="18123" y="57497"/>
                  </a:lnTo>
                  <a:lnTo>
                    <a:pt x="17457" y="57497"/>
                  </a:lnTo>
                  <a:lnTo>
                    <a:pt x="16696" y="57497"/>
                  </a:lnTo>
                  <a:lnTo>
                    <a:pt x="16124" y="57497"/>
                  </a:lnTo>
                  <a:lnTo>
                    <a:pt x="15458" y="57497"/>
                  </a:lnTo>
                  <a:lnTo>
                    <a:pt x="14316" y="56736"/>
                  </a:lnTo>
                  <a:lnTo>
                    <a:pt x="13744" y="56069"/>
                  </a:lnTo>
                  <a:cubicBezTo>
                    <a:pt x="13268" y="55213"/>
                    <a:pt x="12888" y="54356"/>
                    <a:pt x="12507" y="53499"/>
                  </a:cubicBezTo>
                  <a:cubicBezTo>
                    <a:pt x="12459" y="52899"/>
                    <a:pt x="12459" y="52290"/>
                    <a:pt x="12507" y="51690"/>
                  </a:cubicBezTo>
                  <a:cubicBezTo>
                    <a:pt x="12459" y="51281"/>
                    <a:pt x="12459" y="50862"/>
                    <a:pt x="12507" y="50453"/>
                  </a:cubicBezTo>
                  <a:cubicBezTo>
                    <a:pt x="12469" y="50072"/>
                    <a:pt x="12469" y="49691"/>
                    <a:pt x="12507" y="49310"/>
                  </a:cubicBezTo>
                  <a:lnTo>
                    <a:pt x="13268" y="48168"/>
                  </a:lnTo>
                  <a:lnTo>
                    <a:pt x="15077" y="46264"/>
                  </a:lnTo>
                  <a:lnTo>
                    <a:pt x="17171" y="44265"/>
                  </a:lnTo>
                  <a:cubicBezTo>
                    <a:pt x="18571" y="42866"/>
                    <a:pt x="19875" y="41371"/>
                    <a:pt x="21074" y="39791"/>
                  </a:cubicBezTo>
                  <a:cubicBezTo>
                    <a:pt x="22712" y="37859"/>
                    <a:pt x="23883" y="35584"/>
                    <a:pt x="24501" y="33128"/>
                  </a:cubicBezTo>
                  <a:cubicBezTo>
                    <a:pt x="24597" y="32461"/>
                    <a:pt x="24597" y="31795"/>
                    <a:pt x="24501" y="31129"/>
                  </a:cubicBezTo>
                  <a:cubicBezTo>
                    <a:pt x="24597" y="30462"/>
                    <a:pt x="24597" y="29796"/>
                    <a:pt x="24501" y="29129"/>
                  </a:cubicBezTo>
                  <a:cubicBezTo>
                    <a:pt x="24321" y="28434"/>
                    <a:pt x="23997" y="27787"/>
                    <a:pt x="23550" y="27226"/>
                  </a:cubicBezTo>
                  <a:lnTo>
                    <a:pt x="22883" y="26559"/>
                  </a:lnTo>
                  <a:cubicBezTo>
                    <a:pt x="22569" y="26283"/>
                    <a:pt x="22217" y="26055"/>
                    <a:pt x="21836" y="25893"/>
                  </a:cubicBezTo>
                  <a:lnTo>
                    <a:pt x="20979" y="25893"/>
                  </a:lnTo>
                  <a:cubicBezTo>
                    <a:pt x="20579" y="25750"/>
                    <a:pt x="20142" y="25750"/>
                    <a:pt x="19742" y="25893"/>
                  </a:cubicBezTo>
                  <a:cubicBezTo>
                    <a:pt x="19170" y="26093"/>
                    <a:pt x="18647" y="26416"/>
                    <a:pt x="18218" y="26845"/>
                  </a:cubicBezTo>
                  <a:cubicBezTo>
                    <a:pt x="17657" y="27426"/>
                    <a:pt x="17210" y="28101"/>
                    <a:pt x="16886" y="28844"/>
                  </a:cubicBezTo>
                  <a:cubicBezTo>
                    <a:pt x="16534" y="29577"/>
                    <a:pt x="16115" y="30272"/>
                    <a:pt x="15648" y="30938"/>
                  </a:cubicBezTo>
                  <a:lnTo>
                    <a:pt x="15648" y="30938"/>
                  </a:lnTo>
                  <a:lnTo>
                    <a:pt x="15172" y="30938"/>
                  </a:lnTo>
                  <a:lnTo>
                    <a:pt x="15172" y="30938"/>
                  </a:lnTo>
                  <a:cubicBezTo>
                    <a:pt x="14877" y="30415"/>
                    <a:pt x="14630" y="29881"/>
                    <a:pt x="14411" y="29320"/>
                  </a:cubicBezTo>
                  <a:lnTo>
                    <a:pt x="14411" y="28653"/>
                  </a:lnTo>
                  <a:cubicBezTo>
                    <a:pt x="14097" y="27997"/>
                    <a:pt x="13744" y="27368"/>
                    <a:pt x="13364" y="26749"/>
                  </a:cubicBezTo>
                  <a:lnTo>
                    <a:pt x="12602" y="26083"/>
                  </a:lnTo>
                  <a:cubicBezTo>
                    <a:pt x="12298" y="25817"/>
                    <a:pt x="11936" y="25626"/>
                    <a:pt x="11555" y="25512"/>
                  </a:cubicBezTo>
                  <a:cubicBezTo>
                    <a:pt x="10841" y="25322"/>
                    <a:pt x="10080" y="25322"/>
                    <a:pt x="9365" y="25512"/>
                  </a:cubicBezTo>
                  <a:cubicBezTo>
                    <a:pt x="8575" y="25845"/>
                    <a:pt x="7833" y="26293"/>
                    <a:pt x="7176" y="26845"/>
                  </a:cubicBezTo>
                  <a:lnTo>
                    <a:pt x="6510" y="26845"/>
                  </a:lnTo>
                  <a:lnTo>
                    <a:pt x="6034" y="26845"/>
                  </a:lnTo>
                  <a:lnTo>
                    <a:pt x="6034" y="26845"/>
                  </a:lnTo>
                  <a:lnTo>
                    <a:pt x="6034" y="26845"/>
                  </a:lnTo>
                  <a:cubicBezTo>
                    <a:pt x="5996" y="26654"/>
                    <a:pt x="5996" y="26464"/>
                    <a:pt x="6034" y="26274"/>
                  </a:cubicBezTo>
                  <a:cubicBezTo>
                    <a:pt x="5986" y="25959"/>
                    <a:pt x="5986" y="25636"/>
                    <a:pt x="6034" y="25322"/>
                  </a:cubicBezTo>
                  <a:cubicBezTo>
                    <a:pt x="5891" y="24217"/>
                    <a:pt x="5891" y="23094"/>
                    <a:pt x="6034" y="21990"/>
                  </a:cubicBezTo>
                  <a:cubicBezTo>
                    <a:pt x="5986" y="21323"/>
                    <a:pt x="5986" y="20657"/>
                    <a:pt x="6034" y="19991"/>
                  </a:cubicBezTo>
                  <a:cubicBezTo>
                    <a:pt x="6281" y="19305"/>
                    <a:pt x="6567" y="18639"/>
                    <a:pt x="6891" y="17992"/>
                  </a:cubicBezTo>
                  <a:cubicBezTo>
                    <a:pt x="7462" y="16659"/>
                    <a:pt x="8223" y="15231"/>
                    <a:pt x="8794" y="13898"/>
                  </a:cubicBezTo>
                  <a:cubicBezTo>
                    <a:pt x="9365" y="12566"/>
                    <a:pt x="9937" y="11043"/>
                    <a:pt x="10413" y="9615"/>
                  </a:cubicBezTo>
                  <a:cubicBezTo>
                    <a:pt x="10965" y="8387"/>
                    <a:pt x="11288" y="7063"/>
                    <a:pt x="11364" y="5712"/>
                  </a:cubicBezTo>
                  <a:cubicBezTo>
                    <a:pt x="11364" y="5141"/>
                    <a:pt x="11364" y="4664"/>
                    <a:pt x="11364" y="4093"/>
                  </a:cubicBezTo>
                  <a:cubicBezTo>
                    <a:pt x="11412" y="3522"/>
                    <a:pt x="11412" y="2951"/>
                    <a:pt x="11364" y="2380"/>
                  </a:cubicBezTo>
                  <a:cubicBezTo>
                    <a:pt x="11260" y="1914"/>
                    <a:pt x="11108" y="1466"/>
                    <a:pt x="10889" y="1047"/>
                  </a:cubicBezTo>
                  <a:cubicBezTo>
                    <a:pt x="10546" y="419"/>
                    <a:pt x="9889" y="19"/>
                    <a:pt x="9175" y="0"/>
                  </a:cubicBezTo>
                  <a:lnTo>
                    <a:pt x="8413" y="0"/>
                  </a:lnTo>
                  <a:close/>
                  <a:moveTo>
                    <a:pt x="21074" y="29415"/>
                  </a:moveTo>
                  <a:lnTo>
                    <a:pt x="21074" y="29415"/>
                  </a:lnTo>
                  <a:close/>
                  <a:moveTo>
                    <a:pt x="20122" y="29415"/>
                  </a:moveTo>
                  <a:lnTo>
                    <a:pt x="20122" y="29415"/>
                  </a:lnTo>
                  <a:close/>
                  <a:moveTo>
                    <a:pt x="19266" y="55593"/>
                  </a:moveTo>
                  <a:lnTo>
                    <a:pt x="19266" y="55593"/>
                  </a:lnTo>
                  <a:close/>
                </a:path>
              </a:pathLst>
            </a:custGeom>
            <a:solidFill>
              <a:srgbClr val="5C2D90"/>
            </a:solidFill>
            <a:ln w="9508" cap="flat">
              <a:noFill/>
              <a:prstDash val="solid"/>
              <a:miter/>
            </a:ln>
          </p:spPr>
          <p:txBody>
            <a:bodyPr rtlCol="0" anchor="ctr"/>
            <a:lstStyle/>
            <a:p>
              <a:endParaRPr lang="en-US"/>
            </a:p>
          </p:txBody>
        </p:sp>
        <p:sp>
          <p:nvSpPr>
            <p:cNvPr id="64" name="Graphic 2">
              <a:extLst>
                <a:ext uri="{FF2B5EF4-FFF2-40B4-BE49-F238E27FC236}">
                  <a16:creationId xmlns:a16="http://schemas.microsoft.com/office/drawing/2014/main" id="{236A0491-3498-D342-ABF9-AC2D3BD6D9E5}"/>
                </a:ext>
              </a:extLst>
            </p:cNvPr>
            <p:cNvSpPr/>
            <p:nvPr/>
          </p:nvSpPr>
          <p:spPr>
            <a:xfrm>
              <a:off x="7444696" y="3899448"/>
              <a:ext cx="35835" cy="65923"/>
            </a:xfrm>
            <a:custGeom>
              <a:avLst/>
              <a:gdLst>
                <a:gd name="connsiteX0" fmla="*/ 24287 w 35835"/>
                <a:gd name="connsiteY0" fmla="*/ 0 h 65923"/>
                <a:gd name="connsiteX1" fmla="*/ 23810 w 35835"/>
                <a:gd name="connsiteY1" fmla="*/ 0 h 65923"/>
                <a:gd name="connsiteX2" fmla="*/ 23144 w 35835"/>
                <a:gd name="connsiteY2" fmla="*/ 0 h 65923"/>
                <a:gd name="connsiteX3" fmla="*/ 23144 w 35835"/>
                <a:gd name="connsiteY3" fmla="*/ 0 h 65923"/>
                <a:gd name="connsiteX4" fmla="*/ 22383 w 35835"/>
                <a:gd name="connsiteY4" fmla="*/ 0 h 65923"/>
                <a:gd name="connsiteX5" fmla="*/ 18765 w 35835"/>
                <a:gd name="connsiteY5" fmla="*/ 761 h 65923"/>
                <a:gd name="connsiteX6" fmla="*/ 16861 w 35835"/>
                <a:gd name="connsiteY6" fmla="*/ 1237 h 65923"/>
                <a:gd name="connsiteX7" fmla="*/ 14862 w 35835"/>
                <a:gd name="connsiteY7" fmla="*/ 2094 h 65923"/>
                <a:gd name="connsiteX8" fmla="*/ 12863 w 35835"/>
                <a:gd name="connsiteY8" fmla="*/ 4093 h 65923"/>
                <a:gd name="connsiteX9" fmla="*/ 12197 w 35835"/>
                <a:gd name="connsiteY9" fmla="*/ 6568 h 65923"/>
                <a:gd name="connsiteX10" fmla="*/ 13053 w 35835"/>
                <a:gd name="connsiteY10" fmla="*/ 9710 h 65923"/>
                <a:gd name="connsiteX11" fmla="*/ 16861 w 35835"/>
                <a:gd name="connsiteY11" fmla="*/ 12851 h 65923"/>
                <a:gd name="connsiteX12" fmla="*/ 19051 w 35835"/>
                <a:gd name="connsiteY12" fmla="*/ 13613 h 65923"/>
                <a:gd name="connsiteX13" fmla="*/ 20955 w 35835"/>
                <a:gd name="connsiteY13" fmla="*/ 14469 h 65923"/>
                <a:gd name="connsiteX14" fmla="*/ 24572 w 35835"/>
                <a:gd name="connsiteY14" fmla="*/ 16754 h 65923"/>
                <a:gd name="connsiteX15" fmla="*/ 25619 w 35835"/>
                <a:gd name="connsiteY15" fmla="*/ 17992 h 65923"/>
                <a:gd name="connsiteX16" fmla="*/ 25619 w 35835"/>
                <a:gd name="connsiteY16" fmla="*/ 18848 h 65923"/>
                <a:gd name="connsiteX17" fmla="*/ 25619 w 35835"/>
                <a:gd name="connsiteY17" fmla="*/ 20371 h 65923"/>
                <a:gd name="connsiteX18" fmla="*/ 25619 w 35835"/>
                <a:gd name="connsiteY18" fmla="*/ 21895 h 65923"/>
                <a:gd name="connsiteX19" fmla="*/ 25619 w 35835"/>
                <a:gd name="connsiteY19" fmla="*/ 22847 h 65923"/>
                <a:gd name="connsiteX20" fmla="*/ 25619 w 35835"/>
                <a:gd name="connsiteY20" fmla="*/ 23322 h 65923"/>
                <a:gd name="connsiteX21" fmla="*/ 25048 w 35835"/>
                <a:gd name="connsiteY21" fmla="*/ 23322 h 65923"/>
                <a:gd name="connsiteX22" fmla="*/ 24287 w 35835"/>
                <a:gd name="connsiteY22" fmla="*/ 23322 h 65923"/>
                <a:gd name="connsiteX23" fmla="*/ 21907 w 35835"/>
                <a:gd name="connsiteY23" fmla="*/ 21419 h 65923"/>
                <a:gd name="connsiteX24" fmla="*/ 17337 w 35835"/>
                <a:gd name="connsiteY24" fmla="*/ 19800 h 65923"/>
                <a:gd name="connsiteX25" fmla="*/ 14196 w 35835"/>
                <a:gd name="connsiteY25" fmla="*/ 19134 h 65923"/>
                <a:gd name="connsiteX26" fmla="*/ 11245 w 35835"/>
                <a:gd name="connsiteY26" fmla="*/ 19134 h 65923"/>
                <a:gd name="connsiteX27" fmla="*/ 8484 w 35835"/>
                <a:gd name="connsiteY27" fmla="*/ 19134 h 65923"/>
                <a:gd name="connsiteX28" fmla="*/ 5152 w 35835"/>
                <a:gd name="connsiteY28" fmla="*/ 19134 h 65923"/>
                <a:gd name="connsiteX29" fmla="*/ 2106 w 35835"/>
                <a:gd name="connsiteY29" fmla="*/ 20562 h 65923"/>
                <a:gd name="connsiteX30" fmla="*/ 869 w 35835"/>
                <a:gd name="connsiteY30" fmla="*/ 21990 h 65923"/>
                <a:gd name="connsiteX31" fmla="*/ 107 w 35835"/>
                <a:gd name="connsiteY31" fmla="*/ 24084 h 65923"/>
                <a:gd name="connsiteX32" fmla="*/ 107 w 35835"/>
                <a:gd name="connsiteY32" fmla="*/ 25702 h 65923"/>
                <a:gd name="connsiteX33" fmla="*/ 678 w 35835"/>
                <a:gd name="connsiteY33" fmla="*/ 27130 h 65923"/>
                <a:gd name="connsiteX34" fmla="*/ 3534 w 35835"/>
                <a:gd name="connsiteY34" fmla="*/ 30176 h 65923"/>
                <a:gd name="connsiteX35" fmla="*/ 9246 w 35835"/>
                <a:gd name="connsiteY35" fmla="*/ 31890 h 65923"/>
                <a:gd name="connsiteX36" fmla="*/ 12197 w 35835"/>
                <a:gd name="connsiteY36" fmla="*/ 31890 h 65923"/>
                <a:gd name="connsiteX37" fmla="*/ 17433 w 35835"/>
                <a:gd name="connsiteY37" fmla="*/ 32461 h 65923"/>
                <a:gd name="connsiteX38" fmla="*/ 20003 w 35835"/>
                <a:gd name="connsiteY38" fmla="*/ 33318 h 65923"/>
                <a:gd name="connsiteX39" fmla="*/ 21145 w 35835"/>
                <a:gd name="connsiteY39" fmla="*/ 34079 h 65923"/>
                <a:gd name="connsiteX40" fmla="*/ 22287 w 35835"/>
                <a:gd name="connsiteY40" fmla="*/ 35222 h 65923"/>
                <a:gd name="connsiteX41" fmla="*/ 23239 w 35835"/>
                <a:gd name="connsiteY41" fmla="*/ 36554 h 65923"/>
                <a:gd name="connsiteX42" fmla="*/ 25334 w 35835"/>
                <a:gd name="connsiteY42" fmla="*/ 40362 h 65923"/>
                <a:gd name="connsiteX43" fmla="*/ 26761 w 35835"/>
                <a:gd name="connsiteY43" fmla="*/ 44265 h 65923"/>
                <a:gd name="connsiteX44" fmla="*/ 28570 w 35835"/>
                <a:gd name="connsiteY44" fmla="*/ 50548 h 65923"/>
                <a:gd name="connsiteX45" fmla="*/ 30379 w 35835"/>
                <a:gd name="connsiteY45" fmla="*/ 56355 h 65923"/>
                <a:gd name="connsiteX46" fmla="*/ 32188 w 35835"/>
                <a:gd name="connsiteY46" fmla="*/ 64446 h 65923"/>
                <a:gd name="connsiteX47" fmla="*/ 34301 w 35835"/>
                <a:gd name="connsiteY47" fmla="*/ 65893 h 65923"/>
                <a:gd name="connsiteX48" fmla="*/ 34377 w 35835"/>
                <a:gd name="connsiteY48" fmla="*/ 65874 h 65923"/>
                <a:gd name="connsiteX49" fmla="*/ 35805 w 35835"/>
                <a:gd name="connsiteY49" fmla="*/ 63685 h 65923"/>
                <a:gd name="connsiteX50" fmla="*/ 34853 w 35835"/>
                <a:gd name="connsiteY50" fmla="*/ 58925 h 65923"/>
                <a:gd name="connsiteX51" fmla="*/ 34377 w 35835"/>
                <a:gd name="connsiteY51" fmla="*/ 56736 h 65923"/>
                <a:gd name="connsiteX52" fmla="*/ 33615 w 35835"/>
                <a:gd name="connsiteY52" fmla="*/ 54356 h 65923"/>
                <a:gd name="connsiteX53" fmla="*/ 31997 w 35835"/>
                <a:gd name="connsiteY53" fmla="*/ 49215 h 65923"/>
                <a:gd name="connsiteX54" fmla="*/ 30284 w 35835"/>
                <a:gd name="connsiteY54" fmla="*/ 43028 h 65923"/>
                <a:gd name="connsiteX55" fmla="*/ 28190 w 35835"/>
                <a:gd name="connsiteY55" fmla="*/ 37697 h 65923"/>
                <a:gd name="connsiteX56" fmla="*/ 24762 w 35835"/>
                <a:gd name="connsiteY56" fmla="*/ 32461 h 65923"/>
                <a:gd name="connsiteX57" fmla="*/ 23049 w 35835"/>
                <a:gd name="connsiteY57" fmla="*/ 30843 h 65923"/>
                <a:gd name="connsiteX58" fmla="*/ 20003 w 35835"/>
                <a:gd name="connsiteY58" fmla="*/ 29320 h 65923"/>
                <a:gd name="connsiteX59" fmla="*/ 15814 w 35835"/>
                <a:gd name="connsiteY59" fmla="*/ 28463 h 65923"/>
                <a:gd name="connsiteX60" fmla="*/ 12102 w 35835"/>
                <a:gd name="connsiteY60" fmla="*/ 28463 h 65923"/>
                <a:gd name="connsiteX61" fmla="*/ 7818 w 35835"/>
                <a:gd name="connsiteY61" fmla="*/ 28463 h 65923"/>
                <a:gd name="connsiteX62" fmla="*/ 6295 w 35835"/>
                <a:gd name="connsiteY62" fmla="*/ 27892 h 65923"/>
                <a:gd name="connsiteX63" fmla="*/ 4772 w 35835"/>
                <a:gd name="connsiteY63" fmla="*/ 26844 h 65923"/>
                <a:gd name="connsiteX64" fmla="*/ 4010 w 35835"/>
                <a:gd name="connsiteY64" fmla="*/ 25893 h 65923"/>
                <a:gd name="connsiteX65" fmla="*/ 4010 w 35835"/>
                <a:gd name="connsiteY65" fmla="*/ 25321 h 65923"/>
                <a:gd name="connsiteX66" fmla="*/ 4010 w 35835"/>
                <a:gd name="connsiteY66" fmla="*/ 24560 h 65923"/>
                <a:gd name="connsiteX67" fmla="*/ 4010 w 35835"/>
                <a:gd name="connsiteY67" fmla="*/ 24560 h 65923"/>
                <a:gd name="connsiteX68" fmla="*/ 4010 w 35835"/>
                <a:gd name="connsiteY68" fmla="*/ 24560 h 65923"/>
                <a:gd name="connsiteX69" fmla="*/ 4867 w 35835"/>
                <a:gd name="connsiteY69" fmla="*/ 24084 h 65923"/>
                <a:gd name="connsiteX70" fmla="*/ 7151 w 35835"/>
                <a:gd name="connsiteY70" fmla="*/ 24084 h 65923"/>
                <a:gd name="connsiteX71" fmla="*/ 10864 w 35835"/>
                <a:gd name="connsiteY71" fmla="*/ 24084 h 65923"/>
                <a:gd name="connsiteX72" fmla="*/ 14577 w 35835"/>
                <a:gd name="connsiteY72" fmla="*/ 24084 h 65923"/>
                <a:gd name="connsiteX73" fmla="*/ 16766 w 35835"/>
                <a:gd name="connsiteY73" fmla="*/ 24750 h 65923"/>
                <a:gd name="connsiteX74" fmla="*/ 19432 w 35835"/>
                <a:gd name="connsiteY74" fmla="*/ 26749 h 65923"/>
                <a:gd name="connsiteX75" fmla="*/ 20479 w 35835"/>
                <a:gd name="connsiteY75" fmla="*/ 27606 h 65923"/>
                <a:gd name="connsiteX76" fmla="*/ 23049 w 35835"/>
                <a:gd name="connsiteY76" fmla="*/ 28939 h 65923"/>
                <a:gd name="connsiteX77" fmla="*/ 26571 w 35835"/>
                <a:gd name="connsiteY77" fmla="*/ 28463 h 65923"/>
                <a:gd name="connsiteX78" fmla="*/ 27333 w 35835"/>
                <a:gd name="connsiteY78" fmla="*/ 27892 h 65923"/>
                <a:gd name="connsiteX79" fmla="*/ 27904 w 35835"/>
                <a:gd name="connsiteY79" fmla="*/ 27130 h 65923"/>
                <a:gd name="connsiteX80" fmla="*/ 27904 w 35835"/>
                <a:gd name="connsiteY80" fmla="*/ 26464 h 65923"/>
                <a:gd name="connsiteX81" fmla="*/ 28380 w 35835"/>
                <a:gd name="connsiteY81" fmla="*/ 25417 h 65923"/>
                <a:gd name="connsiteX82" fmla="*/ 28380 w 35835"/>
                <a:gd name="connsiteY82" fmla="*/ 22370 h 65923"/>
                <a:gd name="connsiteX83" fmla="*/ 28380 w 35835"/>
                <a:gd name="connsiteY83" fmla="*/ 19800 h 65923"/>
                <a:gd name="connsiteX84" fmla="*/ 27523 w 35835"/>
                <a:gd name="connsiteY84" fmla="*/ 17896 h 65923"/>
                <a:gd name="connsiteX85" fmla="*/ 26571 w 35835"/>
                <a:gd name="connsiteY85" fmla="*/ 16564 h 65923"/>
                <a:gd name="connsiteX86" fmla="*/ 24477 w 35835"/>
                <a:gd name="connsiteY86" fmla="*/ 14755 h 65923"/>
                <a:gd name="connsiteX87" fmla="*/ 22097 w 35835"/>
                <a:gd name="connsiteY87" fmla="*/ 13327 h 65923"/>
                <a:gd name="connsiteX88" fmla="*/ 19146 w 35835"/>
                <a:gd name="connsiteY88" fmla="*/ 11994 h 65923"/>
                <a:gd name="connsiteX89" fmla="*/ 17337 w 35835"/>
                <a:gd name="connsiteY89" fmla="*/ 10281 h 65923"/>
                <a:gd name="connsiteX90" fmla="*/ 16195 w 35835"/>
                <a:gd name="connsiteY90" fmla="*/ 9614 h 65923"/>
                <a:gd name="connsiteX91" fmla="*/ 16195 w 35835"/>
                <a:gd name="connsiteY91" fmla="*/ 9614 h 65923"/>
                <a:gd name="connsiteX92" fmla="*/ 16195 w 35835"/>
                <a:gd name="connsiteY92" fmla="*/ 8853 h 65923"/>
                <a:gd name="connsiteX93" fmla="*/ 16195 w 35835"/>
                <a:gd name="connsiteY93" fmla="*/ 8282 h 65923"/>
                <a:gd name="connsiteX94" fmla="*/ 16195 w 35835"/>
                <a:gd name="connsiteY94" fmla="*/ 8282 h 65923"/>
                <a:gd name="connsiteX95" fmla="*/ 16195 w 35835"/>
                <a:gd name="connsiteY95" fmla="*/ 8282 h 65923"/>
                <a:gd name="connsiteX96" fmla="*/ 16195 w 35835"/>
                <a:gd name="connsiteY96" fmla="*/ 8282 h 65923"/>
                <a:gd name="connsiteX97" fmla="*/ 16195 w 35835"/>
                <a:gd name="connsiteY97" fmla="*/ 8282 h 65923"/>
                <a:gd name="connsiteX98" fmla="*/ 17433 w 35835"/>
                <a:gd name="connsiteY98" fmla="*/ 7711 h 65923"/>
                <a:gd name="connsiteX99" fmla="*/ 21621 w 35835"/>
                <a:gd name="connsiteY99" fmla="*/ 6854 h 65923"/>
                <a:gd name="connsiteX100" fmla="*/ 24001 w 35835"/>
                <a:gd name="connsiteY100" fmla="*/ 6092 h 65923"/>
                <a:gd name="connsiteX101" fmla="*/ 24667 w 35835"/>
                <a:gd name="connsiteY101" fmla="*/ 6092 h 65923"/>
                <a:gd name="connsiteX102" fmla="*/ 25429 w 35835"/>
                <a:gd name="connsiteY102" fmla="*/ 6092 h 65923"/>
                <a:gd name="connsiteX103" fmla="*/ 26000 w 35835"/>
                <a:gd name="connsiteY103" fmla="*/ 4855 h 65923"/>
                <a:gd name="connsiteX104" fmla="*/ 26000 w 35835"/>
                <a:gd name="connsiteY104" fmla="*/ 3427 h 65923"/>
                <a:gd name="connsiteX105" fmla="*/ 24762 w 35835"/>
                <a:gd name="connsiteY105" fmla="*/ 2856 h 65923"/>
                <a:gd name="connsiteX106" fmla="*/ 4105 w 35835"/>
                <a:gd name="connsiteY106" fmla="*/ 23418 h 65923"/>
                <a:gd name="connsiteX107" fmla="*/ 4105 w 35835"/>
                <a:gd name="connsiteY107" fmla="*/ 23418 h 65923"/>
                <a:gd name="connsiteX108" fmla="*/ 33615 w 35835"/>
                <a:gd name="connsiteY108" fmla="*/ 54356 h 65923"/>
                <a:gd name="connsiteX109" fmla="*/ 33615 w 35835"/>
                <a:gd name="connsiteY109" fmla="*/ 54356 h 6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5835" h="65923">
                  <a:moveTo>
                    <a:pt x="24287" y="0"/>
                  </a:moveTo>
                  <a:lnTo>
                    <a:pt x="23810" y="0"/>
                  </a:lnTo>
                  <a:lnTo>
                    <a:pt x="23144" y="0"/>
                  </a:lnTo>
                  <a:lnTo>
                    <a:pt x="23144" y="0"/>
                  </a:lnTo>
                  <a:lnTo>
                    <a:pt x="22383" y="0"/>
                  </a:lnTo>
                  <a:cubicBezTo>
                    <a:pt x="21202" y="343"/>
                    <a:pt x="19993" y="600"/>
                    <a:pt x="18765" y="761"/>
                  </a:cubicBezTo>
                  <a:lnTo>
                    <a:pt x="16861" y="1237"/>
                  </a:lnTo>
                  <a:cubicBezTo>
                    <a:pt x="16167" y="1447"/>
                    <a:pt x="15491" y="1732"/>
                    <a:pt x="14862" y="2094"/>
                  </a:cubicBezTo>
                  <a:cubicBezTo>
                    <a:pt x="14015" y="2561"/>
                    <a:pt x="13330" y="3246"/>
                    <a:pt x="12863" y="4093"/>
                  </a:cubicBezTo>
                  <a:cubicBezTo>
                    <a:pt x="12454" y="4855"/>
                    <a:pt x="12225" y="5702"/>
                    <a:pt x="12197" y="6568"/>
                  </a:cubicBezTo>
                  <a:cubicBezTo>
                    <a:pt x="12235" y="7663"/>
                    <a:pt x="12530" y="8748"/>
                    <a:pt x="13053" y="9710"/>
                  </a:cubicBezTo>
                  <a:cubicBezTo>
                    <a:pt x="13949" y="11147"/>
                    <a:pt x="15281" y="12251"/>
                    <a:pt x="16861" y="12851"/>
                  </a:cubicBezTo>
                  <a:lnTo>
                    <a:pt x="19051" y="13613"/>
                  </a:lnTo>
                  <a:lnTo>
                    <a:pt x="20955" y="14469"/>
                  </a:lnTo>
                  <a:cubicBezTo>
                    <a:pt x="22211" y="15136"/>
                    <a:pt x="23430" y="15907"/>
                    <a:pt x="24572" y="16754"/>
                  </a:cubicBezTo>
                  <a:lnTo>
                    <a:pt x="25619" y="17992"/>
                  </a:lnTo>
                  <a:cubicBezTo>
                    <a:pt x="25657" y="18277"/>
                    <a:pt x="25657" y="18563"/>
                    <a:pt x="25619" y="18848"/>
                  </a:cubicBezTo>
                  <a:cubicBezTo>
                    <a:pt x="25705" y="19353"/>
                    <a:pt x="25705" y="19867"/>
                    <a:pt x="25619" y="20371"/>
                  </a:cubicBezTo>
                  <a:lnTo>
                    <a:pt x="25619" y="21895"/>
                  </a:lnTo>
                  <a:cubicBezTo>
                    <a:pt x="25676" y="22209"/>
                    <a:pt x="25676" y="22532"/>
                    <a:pt x="25619" y="22847"/>
                  </a:cubicBezTo>
                  <a:lnTo>
                    <a:pt x="25619" y="23322"/>
                  </a:lnTo>
                  <a:lnTo>
                    <a:pt x="25048" y="23322"/>
                  </a:lnTo>
                  <a:lnTo>
                    <a:pt x="24287" y="23322"/>
                  </a:lnTo>
                  <a:cubicBezTo>
                    <a:pt x="23449" y="22742"/>
                    <a:pt x="22659" y="22104"/>
                    <a:pt x="21907" y="21419"/>
                  </a:cubicBezTo>
                  <a:cubicBezTo>
                    <a:pt x="20517" y="20562"/>
                    <a:pt x="18956" y="20010"/>
                    <a:pt x="17337" y="19800"/>
                  </a:cubicBezTo>
                  <a:cubicBezTo>
                    <a:pt x="16309" y="19486"/>
                    <a:pt x="15262" y="19267"/>
                    <a:pt x="14196" y="19134"/>
                  </a:cubicBezTo>
                  <a:lnTo>
                    <a:pt x="11245" y="19134"/>
                  </a:lnTo>
                  <a:lnTo>
                    <a:pt x="8484" y="19134"/>
                  </a:lnTo>
                  <a:cubicBezTo>
                    <a:pt x="7380" y="18991"/>
                    <a:pt x="6257" y="18991"/>
                    <a:pt x="5152" y="19134"/>
                  </a:cubicBezTo>
                  <a:cubicBezTo>
                    <a:pt x="4048" y="19391"/>
                    <a:pt x="3011" y="19876"/>
                    <a:pt x="2106" y="20562"/>
                  </a:cubicBezTo>
                  <a:cubicBezTo>
                    <a:pt x="1621" y="20971"/>
                    <a:pt x="1202" y="21457"/>
                    <a:pt x="869" y="21990"/>
                  </a:cubicBezTo>
                  <a:cubicBezTo>
                    <a:pt x="459" y="22618"/>
                    <a:pt x="202" y="23342"/>
                    <a:pt x="107" y="24084"/>
                  </a:cubicBezTo>
                  <a:cubicBezTo>
                    <a:pt x="-36" y="24617"/>
                    <a:pt x="-36" y="25169"/>
                    <a:pt x="107" y="25702"/>
                  </a:cubicBezTo>
                  <a:cubicBezTo>
                    <a:pt x="193" y="26216"/>
                    <a:pt x="393" y="26702"/>
                    <a:pt x="678" y="27130"/>
                  </a:cubicBezTo>
                  <a:cubicBezTo>
                    <a:pt x="1421" y="28320"/>
                    <a:pt x="2392" y="29358"/>
                    <a:pt x="3534" y="30176"/>
                  </a:cubicBezTo>
                  <a:cubicBezTo>
                    <a:pt x="5248" y="31252"/>
                    <a:pt x="7218" y="31852"/>
                    <a:pt x="9246" y="31890"/>
                  </a:cubicBezTo>
                  <a:lnTo>
                    <a:pt x="12197" y="31890"/>
                  </a:lnTo>
                  <a:cubicBezTo>
                    <a:pt x="13949" y="31985"/>
                    <a:pt x="15700" y="32175"/>
                    <a:pt x="17433" y="32461"/>
                  </a:cubicBezTo>
                  <a:cubicBezTo>
                    <a:pt x="18327" y="32632"/>
                    <a:pt x="19184" y="32918"/>
                    <a:pt x="20003" y="33318"/>
                  </a:cubicBezTo>
                  <a:cubicBezTo>
                    <a:pt x="20422" y="33518"/>
                    <a:pt x="20802" y="33775"/>
                    <a:pt x="21145" y="34079"/>
                  </a:cubicBezTo>
                  <a:lnTo>
                    <a:pt x="22287" y="35222"/>
                  </a:lnTo>
                  <a:lnTo>
                    <a:pt x="23239" y="36554"/>
                  </a:lnTo>
                  <a:cubicBezTo>
                    <a:pt x="24029" y="37773"/>
                    <a:pt x="24734" y="39039"/>
                    <a:pt x="25334" y="40362"/>
                  </a:cubicBezTo>
                  <a:cubicBezTo>
                    <a:pt x="25905" y="41628"/>
                    <a:pt x="26390" y="42932"/>
                    <a:pt x="26761" y="44265"/>
                  </a:cubicBezTo>
                  <a:cubicBezTo>
                    <a:pt x="27428" y="46359"/>
                    <a:pt x="27904" y="48454"/>
                    <a:pt x="28570" y="50548"/>
                  </a:cubicBezTo>
                  <a:cubicBezTo>
                    <a:pt x="29237" y="52642"/>
                    <a:pt x="29712" y="54451"/>
                    <a:pt x="30379" y="56355"/>
                  </a:cubicBezTo>
                  <a:cubicBezTo>
                    <a:pt x="31159" y="59011"/>
                    <a:pt x="31769" y="61714"/>
                    <a:pt x="32188" y="64446"/>
                  </a:cubicBezTo>
                  <a:cubicBezTo>
                    <a:pt x="32369" y="65427"/>
                    <a:pt x="33320" y="66074"/>
                    <a:pt x="34301" y="65893"/>
                  </a:cubicBezTo>
                  <a:cubicBezTo>
                    <a:pt x="34329" y="65884"/>
                    <a:pt x="34348" y="65884"/>
                    <a:pt x="34377" y="65874"/>
                  </a:cubicBezTo>
                  <a:cubicBezTo>
                    <a:pt x="35358" y="65636"/>
                    <a:pt x="35986" y="64675"/>
                    <a:pt x="35805" y="63685"/>
                  </a:cubicBezTo>
                  <a:cubicBezTo>
                    <a:pt x="35805" y="62066"/>
                    <a:pt x="35234" y="60448"/>
                    <a:pt x="34853" y="58925"/>
                  </a:cubicBezTo>
                  <a:cubicBezTo>
                    <a:pt x="34748" y="58183"/>
                    <a:pt x="34587" y="57449"/>
                    <a:pt x="34377" y="56736"/>
                  </a:cubicBezTo>
                  <a:cubicBezTo>
                    <a:pt x="34377" y="55879"/>
                    <a:pt x="33806" y="55117"/>
                    <a:pt x="33615" y="54356"/>
                  </a:cubicBezTo>
                  <a:cubicBezTo>
                    <a:pt x="33425" y="53594"/>
                    <a:pt x="32473" y="50929"/>
                    <a:pt x="31997" y="49215"/>
                  </a:cubicBezTo>
                  <a:cubicBezTo>
                    <a:pt x="31521" y="47502"/>
                    <a:pt x="30950" y="45027"/>
                    <a:pt x="30284" y="43028"/>
                  </a:cubicBezTo>
                  <a:cubicBezTo>
                    <a:pt x="29617" y="41029"/>
                    <a:pt x="28951" y="39410"/>
                    <a:pt x="28190" y="37697"/>
                  </a:cubicBezTo>
                  <a:cubicBezTo>
                    <a:pt x="27276" y="35812"/>
                    <a:pt x="26124" y="34051"/>
                    <a:pt x="24762" y="32461"/>
                  </a:cubicBezTo>
                  <a:cubicBezTo>
                    <a:pt x="24239" y="31871"/>
                    <a:pt x="23668" y="31338"/>
                    <a:pt x="23049" y="30843"/>
                  </a:cubicBezTo>
                  <a:cubicBezTo>
                    <a:pt x="22173" y="30091"/>
                    <a:pt x="21126" y="29567"/>
                    <a:pt x="20003" y="29320"/>
                  </a:cubicBezTo>
                  <a:cubicBezTo>
                    <a:pt x="18641" y="28891"/>
                    <a:pt x="17233" y="28606"/>
                    <a:pt x="15814" y="28463"/>
                  </a:cubicBezTo>
                  <a:lnTo>
                    <a:pt x="12102" y="28463"/>
                  </a:lnTo>
                  <a:cubicBezTo>
                    <a:pt x="10674" y="28558"/>
                    <a:pt x="9246" y="28558"/>
                    <a:pt x="7818" y="28463"/>
                  </a:cubicBezTo>
                  <a:lnTo>
                    <a:pt x="6295" y="27892"/>
                  </a:lnTo>
                  <a:cubicBezTo>
                    <a:pt x="5752" y="27597"/>
                    <a:pt x="5238" y="27245"/>
                    <a:pt x="4772" y="26844"/>
                  </a:cubicBezTo>
                  <a:cubicBezTo>
                    <a:pt x="4467" y="26569"/>
                    <a:pt x="4210" y="26254"/>
                    <a:pt x="4010" y="25893"/>
                  </a:cubicBezTo>
                  <a:lnTo>
                    <a:pt x="4010" y="25321"/>
                  </a:lnTo>
                  <a:lnTo>
                    <a:pt x="4010" y="24560"/>
                  </a:lnTo>
                  <a:cubicBezTo>
                    <a:pt x="4010" y="24560"/>
                    <a:pt x="4010" y="24560"/>
                    <a:pt x="4010" y="24560"/>
                  </a:cubicBezTo>
                  <a:lnTo>
                    <a:pt x="4010" y="24560"/>
                  </a:lnTo>
                  <a:lnTo>
                    <a:pt x="4867" y="24084"/>
                  </a:lnTo>
                  <a:lnTo>
                    <a:pt x="7151" y="24084"/>
                  </a:lnTo>
                  <a:cubicBezTo>
                    <a:pt x="8389" y="23941"/>
                    <a:pt x="9627" y="23941"/>
                    <a:pt x="10864" y="24084"/>
                  </a:cubicBezTo>
                  <a:lnTo>
                    <a:pt x="14577" y="24084"/>
                  </a:lnTo>
                  <a:lnTo>
                    <a:pt x="16766" y="24750"/>
                  </a:lnTo>
                  <a:cubicBezTo>
                    <a:pt x="17689" y="25360"/>
                    <a:pt x="18584" y="26026"/>
                    <a:pt x="19432" y="26749"/>
                  </a:cubicBezTo>
                  <a:lnTo>
                    <a:pt x="20479" y="27606"/>
                  </a:lnTo>
                  <a:cubicBezTo>
                    <a:pt x="21250" y="28196"/>
                    <a:pt x="22116" y="28653"/>
                    <a:pt x="23049" y="28939"/>
                  </a:cubicBezTo>
                  <a:cubicBezTo>
                    <a:pt x="24239" y="29310"/>
                    <a:pt x="25524" y="29139"/>
                    <a:pt x="26571" y="28463"/>
                  </a:cubicBezTo>
                  <a:lnTo>
                    <a:pt x="27333" y="27892"/>
                  </a:lnTo>
                  <a:lnTo>
                    <a:pt x="27904" y="27130"/>
                  </a:lnTo>
                  <a:cubicBezTo>
                    <a:pt x="27951" y="26911"/>
                    <a:pt x="27951" y="26683"/>
                    <a:pt x="27904" y="26464"/>
                  </a:cubicBezTo>
                  <a:cubicBezTo>
                    <a:pt x="28123" y="26140"/>
                    <a:pt x="28275" y="25788"/>
                    <a:pt x="28380" y="25417"/>
                  </a:cubicBezTo>
                  <a:cubicBezTo>
                    <a:pt x="28522" y="24408"/>
                    <a:pt x="28522" y="23380"/>
                    <a:pt x="28380" y="22370"/>
                  </a:cubicBezTo>
                  <a:cubicBezTo>
                    <a:pt x="28475" y="21514"/>
                    <a:pt x="28475" y="20657"/>
                    <a:pt x="28380" y="19800"/>
                  </a:cubicBezTo>
                  <a:cubicBezTo>
                    <a:pt x="28190" y="19124"/>
                    <a:pt x="27904" y="18487"/>
                    <a:pt x="27523" y="17896"/>
                  </a:cubicBezTo>
                  <a:lnTo>
                    <a:pt x="26571" y="16564"/>
                  </a:lnTo>
                  <a:lnTo>
                    <a:pt x="24477" y="14755"/>
                  </a:lnTo>
                  <a:cubicBezTo>
                    <a:pt x="23715" y="14184"/>
                    <a:pt x="22858" y="13803"/>
                    <a:pt x="22097" y="13327"/>
                  </a:cubicBezTo>
                  <a:cubicBezTo>
                    <a:pt x="21164" y="12784"/>
                    <a:pt x="20174" y="12337"/>
                    <a:pt x="19146" y="11994"/>
                  </a:cubicBezTo>
                  <a:lnTo>
                    <a:pt x="17337" y="10281"/>
                  </a:lnTo>
                  <a:cubicBezTo>
                    <a:pt x="16918" y="10138"/>
                    <a:pt x="16528" y="9910"/>
                    <a:pt x="16195" y="9614"/>
                  </a:cubicBezTo>
                  <a:lnTo>
                    <a:pt x="16195" y="9614"/>
                  </a:lnTo>
                  <a:cubicBezTo>
                    <a:pt x="16233" y="9358"/>
                    <a:pt x="16233" y="9110"/>
                    <a:pt x="16195" y="8853"/>
                  </a:cubicBezTo>
                  <a:cubicBezTo>
                    <a:pt x="16195" y="8853"/>
                    <a:pt x="16195" y="8853"/>
                    <a:pt x="16195" y="8282"/>
                  </a:cubicBezTo>
                  <a:lnTo>
                    <a:pt x="16195" y="8282"/>
                  </a:lnTo>
                  <a:cubicBezTo>
                    <a:pt x="16195" y="8282"/>
                    <a:pt x="16195" y="8282"/>
                    <a:pt x="16195" y="8282"/>
                  </a:cubicBezTo>
                  <a:lnTo>
                    <a:pt x="16195" y="8282"/>
                  </a:lnTo>
                  <a:lnTo>
                    <a:pt x="16195" y="8282"/>
                  </a:lnTo>
                  <a:lnTo>
                    <a:pt x="17433" y="7711"/>
                  </a:lnTo>
                  <a:cubicBezTo>
                    <a:pt x="18765" y="7711"/>
                    <a:pt x="20193" y="7140"/>
                    <a:pt x="21621" y="6854"/>
                  </a:cubicBezTo>
                  <a:cubicBezTo>
                    <a:pt x="22440" y="6683"/>
                    <a:pt x="23239" y="6435"/>
                    <a:pt x="24001" y="6092"/>
                  </a:cubicBezTo>
                  <a:lnTo>
                    <a:pt x="24667" y="6092"/>
                  </a:lnTo>
                  <a:cubicBezTo>
                    <a:pt x="24915" y="6178"/>
                    <a:pt x="25181" y="6178"/>
                    <a:pt x="25429" y="6092"/>
                  </a:cubicBezTo>
                  <a:cubicBezTo>
                    <a:pt x="25800" y="5797"/>
                    <a:pt x="26019" y="5331"/>
                    <a:pt x="26000" y="4855"/>
                  </a:cubicBezTo>
                  <a:cubicBezTo>
                    <a:pt x="26181" y="4398"/>
                    <a:pt x="26181" y="3884"/>
                    <a:pt x="26000" y="3427"/>
                  </a:cubicBezTo>
                  <a:cubicBezTo>
                    <a:pt x="25667" y="3103"/>
                    <a:pt x="25229" y="2903"/>
                    <a:pt x="24762" y="2856"/>
                  </a:cubicBezTo>
                  <a:close/>
                  <a:moveTo>
                    <a:pt x="4105" y="23418"/>
                  </a:moveTo>
                  <a:lnTo>
                    <a:pt x="4105" y="23418"/>
                  </a:lnTo>
                  <a:close/>
                  <a:moveTo>
                    <a:pt x="33615" y="54356"/>
                  </a:moveTo>
                  <a:lnTo>
                    <a:pt x="33615" y="54356"/>
                  </a:lnTo>
                  <a:close/>
                </a:path>
              </a:pathLst>
            </a:custGeom>
            <a:solidFill>
              <a:srgbClr val="5C2D90"/>
            </a:solidFill>
            <a:ln w="9508" cap="flat">
              <a:noFill/>
              <a:prstDash val="solid"/>
              <a:miter/>
            </a:ln>
          </p:spPr>
          <p:txBody>
            <a:bodyPr rtlCol="0" anchor="ctr"/>
            <a:lstStyle/>
            <a:p>
              <a:endParaRPr lang="en-US"/>
            </a:p>
          </p:txBody>
        </p:sp>
      </p:grpSp>
      <p:grpSp>
        <p:nvGrpSpPr>
          <p:cNvPr id="65" name="Group 64">
            <a:extLst>
              <a:ext uri="{FF2B5EF4-FFF2-40B4-BE49-F238E27FC236}">
                <a16:creationId xmlns:a16="http://schemas.microsoft.com/office/drawing/2014/main" id="{4D33981B-45E9-194E-9953-36224E3E4E20}"/>
              </a:ext>
            </a:extLst>
          </p:cNvPr>
          <p:cNvGrpSpPr/>
          <p:nvPr/>
        </p:nvGrpSpPr>
        <p:grpSpPr>
          <a:xfrm>
            <a:off x="9506262" y="1375498"/>
            <a:ext cx="1185542" cy="1330016"/>
            <a:chOff x="7839256" y="3516518"/>
            <a:chExt cx="654528" cy="734291"/>
          </a:xfrm>
        </p:grpSpPr>
        <p:sp>
          <p:nvSpPr>
            <p:cNvPr id="66" name="Graphic 2">
              <a:extLst>
                <a:ext uri="{FF2B5EF4-FFF2-40B4-BE49-F238E27FC236}">
                  <a16:creationId xmlns:a16="http://schemas.microsoft.com/office/drawing/2014/main" id="{E60AF26B-0D30-7D40-9468-C4E42657242D}"/>
                </a:ext>
              </a:extLst>
            </p:cNvPr>
            <p:cNvSpPr/>
            <p:nvPr/>
          </p:nvSpPr>
          <p:spPr>
            <a:xfrm>
              <a:off x="7839256" y="3516518"/>
              <a:ext cx="654528" cy="734291"/>
            </a:xfrm>
            <a:custGeom>
              <a:avLst/>
              <a:gdLst>
                <a:gd name="connsiteX0" fmla="*/ 631834 w 654528"/>
                <a:gd name="connsiteY0" fmla="*/ 191495 h 734291"/>
                <a:gd name="connsiteX1" fmla="*/ 574718 w 654528"/>
                <a:gd name="connsiteY1" fmla="*/ 89447 h 734291"/>
                <a:gd name="connsiteX2" fmla="*/ 481904 w 654528"/>
                <a:gd name="connsiteY2" fmla="*/ 27095 h 734291"/>
                <a:gd name="connsiteX3" fmla="*/ 335971 w 654528"/>
                <a:gd name="connsiteY3" fmla="*/ 155 h 734291"/>
                <a:gd name="connsiteX4" fmla="*/ 117787 w 654528"/>
                <a:gd name="connsiteY4" fmla="*/ 75263 h 734291"/>
                <a:gd name="connsiteX5" fmla="*/ 32778 w 654528"/>
                <a:gd name="connsiteY5" fmla="*/ 192923 h 734291"/>
                <a:gd name="connsiteX6" fmla="*/ 127 w 654528"/>
                <a:gd name="connsiteY6" fmla="*/ 377124 h 734291"/>
                <a:gd name="connsiteX7" fmla="*/ 83041 w 654528"/>
                <a:gd name="connsiteY7" fmla="*/ 644238 h 734291"/>
                <a:gd name="connsiteX8" fmla="*/ 314743 w 654528"/>
                <a:gd name="connsiteY8" fmla="*/ 734291 h 734291"/>
                <a:gd name="connsiteX9" fmla="*/ 559201 w 654528"/>
                <a:gd name="connsiteY9" fmla="*/ 635766 h 734291"/>
                <a:gd name="connsiteX10" fmla="*/ 654395 w 654528"/>
                <a:gd name="connsiteY10" fmla="*/ 347328 h 734291"/>
                <a:gd name="connsiteX11" fmla="*/ 631834 w 654528"/>
                <a:gd name="connsiteY11" fmla="*/ 191495 h 73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528" h="734291">
                  <a:moveTo>
                    <a:pt x="631834" y="191495"/>
                  </a:moveTo>
                  <a:cubicBezTo>
                    <a:pt x="620011" y="153913"/>
                    <a:pt x="600563" y="119176"/>
                    <a:pt x="574718" y="89447"/>
                  </a:cubicBezTo>
                  <a:cubicBezTo>
                    <a:pt x="548120" y="62841"/>
                    <a:pt x="516592" y="41660"/>
                    <a:pt x="481904" y="27095"/>
                  </a:cubicBezTo>
                  <a:cubicBezTo>
                    <a:pt x="435725" y="7857"/>
                    <a:pt x="385977" y="-1330"/>
                    <a:pt x="335971" y="155"/>
                  </a:cubicBezTo>
                  <a:cubicBezTo>
                    <a:pt x="256941" y="393"/>
                    <a:pt x="180215" y="26800"/>
                    <a:pt x="117787" y="75263"/>
                  </a:cubicBezTo>
                  <a:cubicBezTo>
                    <a:pt x="82879" y="101727"/>
                    <a:pt x="54549" y="140947"/>
                    <a:pt x="32778" y="192923"/>
                  </a:cubicBezTo>
                  <a:cubicBezTo>
                    <a:pt x="9770" y="251544"/>
                    <a:pt x="-1330" y="314162"/>
                    <a:pt x="127" y="377124"/>
                  </a:cubicBezTo>
                  <a:cubicBezTo>
                    <a:pt x="127" y="495288"/>
                    <a:pt x="27762" y="584332"/>
                    <a:pt x="83041" y="644238"/>
                  </a:cubicBezTo>
                  <a:cubicBezTo>
                    <a:pt x="138320" y="704143"/>
                    <a:pt x="215551" y="734168"/>
                    <a:pt x="314743" y="734291"/>
                  </a:cubicBezTo>
                  <a:cubicBezTo>
                    <a:pt x="413935" y="734291"/>
                    <a:pt x="495421" y="701450"/>
                    <a:pt x="559201" y="635766"/>
                  </a:cubicBezTo>
                  <a:cubicBezTo>
                    <a:pt x="622981" y="570082"/>
                    <a:pt x="654709" y="473936"/>
                    <a:pt x="654395" y="347328"/>
                  </a:cubicBezTo>
                  <a:cubicBezTo>
                    <a:pt x="655652" y="294486"/>
                    <a:pt x="648027" y="241815"/>
                    <a:pt x="631834" y="191495"/>
                  </a:cubicBezTo>
                  <a:close/>
                </a:path>
              </a:pathLst>
            </a:custGeom>
            <a:solidFill>
              <a:srgbClr val="EB995D"/>
            </a:solidFill>
            <a:ln w="9508" cap="flat">
              <a:noFill/>
              <a:prstDash val="solid"/>
              <a:miter/>
            </a:ln>
          </p:spPr>
          <p:txBody>
            <a:bodyPr rtlCol="0" anchor="ctr"/>
            <a:lstStyle/>
            <a:p>
              <a:endParaRPr lang="en-US"/>
            </a:p>
          </p:txBody>
        </p:sp>
        <p:sp>
          <p:nvSpPr>
            <p:cNvPr id="67" name="Graphic 2">
              <a:extLst>
                <a:ext uri="{FF2B5EF4-FFF2-40B4-BE49-F238E27FC236}">
                  <a16:creationId xmlns:a16="http://schemas.microsoft.com/office/drawing/2014/main" id="{D4D1425D-8BE0-BB40-AC4A-EC2F0502025B}"/>
                </a:ext>
              </a:extLst>
            </p:cNvPr>
            <p:cNvSpPr/>
            <p:nvPr/>
          </p:nvSpPr>
          <p:spPr>
            <a:xfrm>
              <a:off x="8029485" y="3625290"/>
              <a:ext cx="287866" cy="500815"/>
            </a:xfrm>
            <a:custGeom>
              <a:avLst/>
              <a:gdLst>
                <a:gd name="connsiteX0" fmla="*/ 263592 w 287866"/>
                <a:gd name="connsiteY0" fmla="*/ 0 h 500815"/>
                <a:gd name="connsiteX1" fmla="*/ 287866 w 287866"/>
                <a:gd name="connsiteY1" fmla="*/ 0 h 500815"/>
                <a:gd name="connsiteX2" fmla="*/ 287866 w 287866"/>
                <a:gd name="connsiteY2" fmla="*/ 500815 h 500815"/>
                <a:gd name="connsiteX3" fmla="*/ 263592 w 287866"/>
                <a:gd name="connsiteY3" fmla="*/ 500815 h 500815"/>
                <a:gd name="connsiteX4" fmla="*/ 24274 w 287866"/>
                <a:gd name="connsiteY4" fmla="*/ 500815 h 500815"/>
                <a:gd name="connsiteX5" fmla="*/ 0 w 287866"/>
                <a:gd name="connsiteY5" fmla="*/ 500815 h 500815"/>
                <a:gd name="connsiteX6" fmla="*/ 0 w 287866"/>
                <a:gd name="connsiteY6" fmla="*/ 0 h 500815"/>
                <a:gd name="connsiteX7" fmla="*/ 24274 w 287866"/>
                <a:gd name="connsiteY7" fmla="*/ 0 h 5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6" h="500815">
                  <a:moveTo>
                    <a:pt x="263592" y="0"/>
                  </a:moveTo>
                  <a:cubicBezTo>
                    <a:pt x="276999" y="0"/>
                    <a:pt x="287866" y="0"/>
                    <a:pt x="287866" y="0"/>
                  </a:cubicBezTo>
                  <a:lnTo>
                    <a:pt x="287866" y="500815"/>
                  </a:lnTo>
                  <a:cubicBezTo>
                    <a:pt x="287866" y="500815"/>
                    <a:pt x="276999" y="500815"/>
                    <a:pt x="263592" y="500815"/>
                  </a:cubicBezTo>
                  <a:lnTo>
                    <a:pt x="24274" y="500815"/>
                  </a:lnTo>
                  <a:cubicBezTo>
                    <a:pt x="10868" y="500815"/>
                    <a:pt x="0" y="500815"/>
                    <a:pt x="0" y="500815"/>
                  </a:cubicBezTo>
                  <a:lnTo>
                    <a:pt x="0" y="0"/>
                  </a:lnTo>
                  <a:cubicBezTo>
                    <a:pt x="0" y="0"/>
                    <a:pt x="10868" y="0"/>
                    <a:pt x="24274" y="0"/>
                  </a:cubicBezTo>
                  <a:close/>
                </a:path>
              </a:pathLst>
            </a:custGeom>
            <a:noFill/>
            <a:ln w="9223" cap="flat">
              <a:solidFill>
                <a:srgbClr val="FFFFFF"/>
              </a:solidFill>
              <a:prstDash val="solid"/>
              <a:miter/>
            </a:ln>
          </p:spPr>
          <p:txBody>
            <a:bodyPr rtlCol="0" anchor="ctr"/>
            <a:lstStyle/>
            <a:p>
              <a:endParaRPr lang="en-US"/>
            </a:p>
          </p:txBody>
        </p:sp>
        <p:sp>
          <p:nvSpPr>
            <p:cNvPr id="68" name="Graphic 2">
              <a:extLst>
                <a:ext uri="{FF2B5EF4-FFF2-40B4-BE49-F238E27FC236}">
                  <a16:creationId xmlns:a16="http://schemas.microsoft.com/office/drawing/2014/main" id="{873F90AB-01A5-9F46-A7E5-B3D1FDD2024D}"/>
                </a:ext>
              </a:extLst>
            </p:cNvPr>
            <p:cNvSpPr/>
            <p:nvPr/>
          </p:nvSpPr>
          <p:spPr>
            <a:xfrm>
              <a:off x="8053188" y="3645947"/>
              <a:ext cx="240840" cy="417616"/>
            </a:xfrm>
            <a:custGeom>
              <a:avLst/>
              <a:gdLst>
                <a:gd name="connsiteX0" fmla="*/ 220279 w 240840"/>
                <a:gd name="connsiteY0" fmla="*/ 0 h 417616"/>
                <a:gd name="connsiteX1" fmla="*/ 240840 w 240840"/>
                <a:gd name="connsiteY1" fmla="*/ 0 h 417616"/>
                <a:gd name="connsiteX2" fmla="*/ 240840 w 240840"/>
                <a:gd name="connsiteY2" fmla="*/ 417616 h 417616"/>
                <a:gd name="connsiteX3" fmla="*/ 220279 w 240840"/>
                <a:gd name="connsiteY3" fmla="*/ 417616 h 417616"/>
                <a:gd name="connsiteX4" fmla="*/ 20562 w 240840"/>
                <a:gd name="connsiteY4" fmla="*/ 417616 h 417616"/>
                <a:gd name="connsiteX5" fmla="*/ 0 w 240840"/>
                <a:gd name="connsiteY5" fmla="*/ 417616 h 417616"/>
                <a:gd name="connsiteX6" fmla="*/ 0 w 240840"/>
                <a:gd name="connsiteY6" fmla="*/ 0 h 417616"/>
                <a:gd name="connsiteX7" fmla="*/ 20562 w 240840"/>
                <a:gd name="connsiteY7" fmla="*/ 0 h 41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840" h="417616">
                  <a:moveTo>
                    <a:pt x="220279" y="0"/>
                  </a:moveTo>
                  <a:cubicBezTo>
                    <a:pt x="231635" y="0"/>
                    <a:pt x="240840" y="0"/>
                    <a:pt x="240840" y="0"/>
                  </a:cubicBezTo>
                  <a:lnTo>
                    <a:pt x="240840" y="417616"/>
                  </a:lnTo>
                  <a:cubicBezTo>
                    <a:pt x="240840" y="417616"/>
                    <a:pt x="231635" y="417616"/>
                    <a:pt x="220279" y="417616"/>
                  </a:cubicBezTo>
                  <a:lnTo>
                    <a:pt x="20562" y="417616"/>
                  </a:lnTo>
                  <a:cubicBezTo>
                    <a:pt x="9206" y="417616"/>
                    <a:pt x="0" y="417616"/>
                    <a:pt x="0" y="417616"/>
                  </a:cubicBezTo>
                  <a:lnTo>
                    <a:pt x="0" y="0"/>
                  </a:lnTo>
                  <a:cubicBezTo>
                    <a:pt x="0" y="0"/>
                    <a:pt x="9206" y="0"/>
                    <a:pt x="20562" y="0"/>
                  </a:cubicBezTo>
                  <a:close/>
                </a:path>
              </a:pathLst>
            </a:custGeom>
            <a:noFill/>
            <a:ln w="9223" cap="flat">
              <a:solidFill>
                <a:srgbClr val="FFFFFF"/>
              </a:solidFill>
              <a:prstDash val="solid"/>
              <a:miter/>
            </a:ln>
          </p:spPr>
          <p:txBody>
            <a:bodyPr rtlCol="0" anchor="ctr"/>
            <a:lstStyle/>
            <a:p>
              <a:endParaRPr lang="en-US"/>
            </a:p>
          </p:txBody>
        </p:sp>
        <p:sp>
          <p:nvSpPr>
            <p:cNvPr id="69" name="Graphic 2">
              <a:extLst>
                <a:ext uri="{FF2B5EF4-FFF2-40B4-BE49-F238E27FC236}">
                  <a16:creationId xmlns:a16="http://schemas.microsoft.com/office/drawing/2014/main" id="{45F4D0AC-4103-E549-9739-8247AC0214B8}"/>
                </a:ext>
              </a:extLst>
            </p:cNvPr>
            <p:cNvSpPr/>
            <p:nvPr/>
          </p:nvSpPr>
          <p:spPr>
            <a:xfrm>
              <a:off x="8159805" y="4079651"/>
              <a:ext cx="26654" cy="26654"/>
            </a:xfrm>
            <a:custGeom>
              <a:avLst/>
              <a:gdLst>
                <a:gd name="connsiteX0" fmla="*/ 26654 w 26654"/>
                <a:gd name="connsiteY0" fmla="*/ 13327 h 26654"/>
                <a:gd name="connsiteX1" fmla="*/ 13327 w 26654"/>
                <a:gd name="connsiteY1" fmla="*/ 26654 h 26654"/>
                <a:gd name="connsiteX2" fmla="*/ 0 w 26654"/>
                <a:gd name="connsiteY2" fmla="*/ 13327 h 26654"/>
                <a:gd name="connsiteX3" fmla="*/ 13327 w 26654"/>
                <a:gd name="connsiteY3" fmla="*/ 0 h 26654"/>
                <a:gd name="connsiteX4" fmla="*/ 26654 w 26654"/>
                <a:gd name="connsiteY4" fmla="*/ 13327 h 26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54" h="26654">
                  <a:moveTo>
                    <a:pt x="26654" y="13327"/>
                  </a:moveTo>
                  <a:cubicBezTo>
                    <a:pt x="26654" y="20687"/>
                    <a:pt x="20688" y="26654"/>
                    <a:pt x="13327" y="26654"/>
                  </a:cubicBezTo>
                  <a:cubicBezTo>
                    <a:pt x="5967" y="26654"/>
                    <a:pt x="0" y="20687"/>
                    <a:pt x="0" y="13327"/>
                  </a:cubicBezTo>
                  <a:cubicBezTo>
                    <a:pt x="0" y="5967"/>
                    <a:pt x="5967" y="0"/>
                    <a:pt x="13327" y="0"/>
                  </a:cubicBezTo>
                  <a:cubicBezTo>
                    <a:pt x="20688" y="0"/>
                    <a:pt x="26654" y="5967"/>
                    <a:pt x="26654" y="13327"/>
                  </a:cubicBezTo>
                  <a:close/>
                </a:path>
              </a:pathLst>
            </a:custGeom>
            <a:solidFill>
              <a:srgbClr val="FFFFFF"/>
            </a:solidFill>
            <a:ln w="9508" cap="flat">
              <a:noFill/>
              <a:prstDash val="solid"/>
              <a:miter/>
            </a:ln>
          </p:spPr>
          <p:txBody>
            <a:bodyPr rtlCol="0" anchor="ctr"/>
            <a:lstStyle/>
            <a:p>
              <a:endParaRPr lang="en-US"/>
            </a:p>
          </p:txBody>
        </p:sp>
        <p:sp>
          <p:nvSpPr>
            <p:cNvPr id="70" name="Graphic 2">
              <a:extLst>
                <a:ext uri="{FF2B5EF4-FFF2-40B4-BE49-F238E27FC236}">
                  <a16:creationId xmlns:a16="http://schemas.microsoft.com/office/drawing/2014/main" id="{3B3C04D0-B1F0-C44E-926D-04E8D4FABA67}"/>
                </a:ext>
              </a:extLst>
            </p:cNvPr>
            <p:cNvSpPr/>
            <p:nvPr/>
          </p:nvSpPr>
          <p:spPr>
            <a:xfrm>
              <a:off x="7964336" y="3698293"/>
              <a:ext cx="165407" cy="185576"/>
            </a:xfrm>
            <a:custGeom>
              <a:avLst/>
              <a:gdLst>
                <a:gd name="connsiteX0" fmla="*/ 159486 w 165407"/>
                <a:gd name="connsiteY0" fmla="*/ 48273 h 185576"/>
                <a:gd name="connsiteX1" fmla="*/ 145207 w 165407"/>
                <a:gd name="connsiteY1" fmla="*/ 22571 h 185576"/>
                <a:gd name="connsiteX2" fmla="*/ 121694 w 165407"/>
                <a:gd name="connsiteY2" fmla="*/ 6769 h 185576"/>
                <a:gd name="connsiteX3" fmla="*/ 29737 w 165407"/>
                <a:gd name="connsiteY3" fmla="*/ 18954 h 185576"/>
                <a:gd name="connsiteX4" fmla="*/ 8223 w 165407"/>
                <a:gd name="connsiteY4" fmla="*/ 48654 h 185576"/>
                <a:gd name="connsiteX5" fmla="*/ 36 w 165407"/>
                <a:gd name="connsiteY5" fmla="*/ 95204 h 185576"/>
                <a:gd name="connsiteX6" fmla="*/ 20979 w 165407"/>
                <a:gd name="connsiteY6" fmla="*/ 162697 h 185576"/>
                <a:gd name="connsiteX7" fmla="*/ 79523 w 165407"/>
                <a:gd name="connsiteY7" fmla="*/ 185448 h 185576"/>
                <a:gd name="connsiteX8" fmla="*/ 141209 w 165407"/>
                <a:gd name="connsiteY8" fmla="*/ 160507 h 185576"/>
                <a:gd name="connsiteX9" fmla="*/ 165388 w 165407"/>
                <a:gd name="connsiteY9" fmla="*/ 87684 h 185576"/>
                <a:gd name="connsiteX10" fmla="*/ 159486 w 165407"/>
                <a:gd name="connsiteY10" fmla="*/ 48273 h 18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07" h="185576">
                  <a:moveTo>
                    <a:pt x="159486" y="48273"/>
                  </a:moveTo>
                  <a:cubicBezTo>
                    <a:pt x="156564" y="38811"/>
                    <a:pt x="151699" y="30054"/>
                    <a:pt x="145207" y="22571"/>
                  </a:cubicBezTo>
                  <a:cubicBezTo>
                    <a:pt x="138477" y="15822"/>
                    <a:pt x="130490" y="10453"/>
                    <a:pt x="121694" y="6769"/>
                  </a:cubicBezTo>
                  <a:cubicBezTo>
                    <a:pt x="91013" y="-5502"/>
                    <a:pt x="56162" y="-885"/>
                    <a:pt x="29737" y="18954"/>
                  </a:cubicBezTo>
                  <a:cubicBezTo>
                    <a:pt x="20055" y="26769"/>
                    <a:pt x="12621" y="37022"/>
                    <a:pt x="8223" y="48654"/>
                  </a:cubicBezTo>
                  <a:cubicBezTo>
                    <a:pt x="2425" y="63476"/>
                    <a:pt x="-354" y="79297"/>
                    <a:pt x="36" y="95204"/>
                  </a:cubicBezTo>
                  <a:cubicBezTo>
                    <a:pt x="36" y="125095"/>
                    <a:pt x="7014" y="147589"/>
                    <a:pt x="20979" y="162697"/>
                  </a:cubicBezTo>
                  <a:cubicBezTo>
                    <a:pt x="36267" y="178423"/>
                    <a:pt x="57629" y="186724"/>
                    <a:pt x="79523" y="185448"/>
                  </a:cubicBezTo>
                  <a:cubicBezTo>
                    <a:pt x="102684" y="186229"/>
                    <a:pt x="125102" y="177166"/>
                    <a:pt x="141209" y="160507"/>
                  </a:cubicBezTo>
                  <a:cubicBezTo>
                    <a:pt x="157392" y="143944"/>
                    <a:pt x="165388" y="119669"/>
                    <a:pt x="165388" y="87684"/>
                  </a:cubicBezTo>
                  <a:cubicBezTo>
                    <a:pt x="165626" y="74309"/>
                    <a:pt x="163637" y="60992"/>
                    <a:pt x="159486" y="48273"/>
                  </a:cubicBezTo>
                  <a:close/>
                </a:path>
              </a:pathLst>
            </a:custGeom>
            <a:solidFill>
              <a:srgbClr val="FFFFFF"/>
            </a:solidFill>
            <a:ln w="9508" cap="flat">
              <a:noFill/>
              <a:prstDash val="solid"/>
              <a:miter/>
            </a:ln>
          </p:spPr>
          <p:txBody>
            <a:bodyPr rtlCol="0" anchor="ctr"/>
            <a:lstStyle/>
            <a:p>
              <a:endParaRPr lang="en-US"/>
            </a:p>
          </p:txBody>
        </p:sp>
        <p:sp>
          <p:nvSpPr>
            <p:cNvPr id="71" name="Graphic 2">
              <a:extLst>
                <a:ext uri="{FF2B5EF4-FFF2-40B4-BE49-F238E27FC236}">
                  <a16:creationId xmlns:a16="http://schemas.microsoft.com/office/drawing/2014/main" id="{D9441AFF-C1DC-784C-AD73-0C2F95488D97}"/>
                </a:ext>
              </a:extLst>
            </p:cNvPr>
            <p:cNvSpPr/>
            <p:nvPr/>
          </p:nvSpPr>
          <p:spPr>
            <a:xfrm>
              <a:off x="8211087" y="3820589"/>
              <a:ext cx="165427" cy="185613"/>
            </a:xfrm>
            <a:custGeom>
              <a:avLst/>
              <a:gdLst>
                <a:gd name="connsiteX0" fmla="*/ 159763 w 165427"/>
                <a:gd name="connsiteY0" fmla="*/ 48397 h 185613"/>
                <a:gd name="connsiteX1" fmla="*/ 121686 w 165427"/>
                <a:gd name="connsiteY1" fmla="*/ 6892 h 185613"/>
                <a:gd name="connsiteX2" fmla="*/ 84846 w 165427"/>
                <a:gd name="connsiteY2" fmla="*/ 38 h 185613"/>
                <a:gd name="connsiteX3" fmla="*/ 29729 w 165427"/>
                <a:gd name="connsiteY3" fmla="*/ 19077 h 185613"/>
                <a:gd name="connsiteX4" fmla="*/ 8215 w 165427"/>
                <a:gd name="connsiteY4" fmla="*/ 48778 h 185613"/>
                <a:gd name="connsiteX5" fmla="*/ 28 w 165427"/>
                <a:gd name="connsiteY5" fmla="*/ 95327 h 185613"/>
                <a:gd name="connsiteX6" fmla="*/ 20971 w 165427"/>
                <a:gd name="connsiteY6" fmla="*/ 162725 h 185613"/>
                <a:gd name="connsiteX7" fmla="*/ 79515 w 165427"/>
                <a:gd name="connsiteY7" fmla="*/ 185476 h 185613"/>
                <a:gd name="connsiteX8" fmla="*/ 141201 w 165427"/>
                <a:gd name="connsiteY8" fmla="*/ 160631 h 185613"/>
                <a:gd name="connsiteX9" fmla="*/ 165380 w 165427"/>
                <a:gd name="connsiteY9" fmla="*/ 87807 h 185613"/>
                <a:gd name="connsiteX10" fmla="*/ 159763 w 165427"/>
                <a:gd name="connsiteY10" fmla="*/ 48397 h 18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27" h="185613">
                  <a:moveTo>
                    <a:pt x="159763" y="48397"/>
                  </a:moveTo>
                  <a:cubicBezTo>
                    <a:pt x="154566" y="29196"/>
                    <a:pt x="140363" y="13717"/>
                    <a:pt x="121686" y="6892"/>
                  </a:cubicBezTo>
                  <a:cubicBezTo>
                    <a:pt x="110034" y="1999"/>
                    <a:pt x="97478" y="-333"/>
                    <a:pt x="84846" y="38"/>
                  </a:cubicBezTo>
                  <a:cubicBezTo>
                    <a:pt x="64875" y="114"/>
                    <a:pt x="45483" y="6807"/>
                    <a:pt x="29729" y="19077"/>
                  </a:cubicBezTo>
                  <a:cubicBezTo>
                    <a:pt x="20048" y="26892"/>
                    <a:pt x="12613" y="37145"/>
                    <a:pt x="8215" y="48778"/>
                  </a:cubicBezTo>
                  <a:cubicBezTo>
                    <a:pt x="2465" y="63609"/>
                    <a:pt x="-315" y="79420"/>
                    <a:pt x="28" y="95327"/>
                  </a:cubicBezTo>
                  <a:cubicBezTo>
                    <a:pt x="28" y="125095"/>
                    <a:pt x="7006" y="147560"/>
                    <a:pt x="20971" y="162725"/>
                  </a:cubicBezTo>
                  <a:cubicBezTo>
                    <a:pt x="36231" y="178489"/>
                    <a:pt x="57621" y="186799"/>
                    <a:pt x="79515" y="185476"/>
                  </a:cubicBezTo>
                  <a:cubicBezTo>
                    <a:pt x="102657" y="186247"/>
                    <a:pt x="125056" y="177223"/>
                    <a:pt x="141201" y="160631"/>
                  </a:cubicBezTo>
                  <a:cubicBezTo>
                    <a:pt x="157384" y="144067"/>
                    <a:pt x="165380" y="119792"/>
                    <a:pt x="165380" y="87807"/>
                  </a:cubicBezTo>
                  <a:cubicBezTo>
                    <a:pt x="165761" y="74442"/>
                    <a:pt x="163867" y="61115"/>
                    <a:pt x="159763" y="48397"/>
                  </a:cubicBezTo>
                  <a:close/>
                </a:path>
              </a:pathLst>
            </a:custGeom>
            <a:solidFill>
              <a:srgbClr val="FFFFFF"/>
            </a:solidFill>
            <a:ln w="9508" cap="flat">
              <a:noFill/>
              <a:prstDash val="solid"/>
              <a:miter/>
            </a:ln>
          </p:spPr>
          <p:txBody>
            <a:bodyPr rtlCol="0" anchor="ctr"/>
            <a:lstStyle/>
            <a:p>
              <a:endParaRPr lang="en-US"/>
            </a:p>
          </p:txBody>
        </p:sp>
        <p:sp>
          <p:nvSpPr>
            <p:cNvPr id="72" name="Graphic 2">
              <a:extLst>
                <a:ext uri="{FF2B5EF4-FFF2-40B4-BE49-F238E27FC236}">
                  <a16:creationId xmlns:a16="http://schemas.microsoft.com/office/drawing/2014/main" id="{CDE139C7-5631-8D48-9A71-3202E7302D3C}"/>
                </a:ext>
              </a:extLst>
            </p:cNvPr>
            <p:cNvSpPr/>
            <p:nvPr/>
          </p:nvSpPr>
          <p:spPr>
            <a:xfrm>
              <a:off x="7995881" y="3755229"/>
              <a:ext cx="98811" cy="84342"/>
            </a:xfrm>
            <a:custGeom>
              <a:avLst/>
              <a:gdLst>
                <a:gd name="connsiteX0" fmla="*/ 49406 w 98811"/>
                <a:gd name="connsiteY0" fmla="*/ 84342 h 84342"/>
                <a:gd name="connsiteX1" fmla="*/ 98811 w 98811"/>
                <a:gd name="connsiteY1" fmla="*/ 26274 h 84342"/>
                <a:gd name="connsiteX2" fmla="*/ 26369 w 98811"/>
                <a:gd name="connsiteY2" fmla="*/ 0 h 84342"/>
                <a:gd name="connsiteX3" fmla="*/ 0 w 98811"/>
                <a:gd name="connsiteY3" fmla="*/ 26179 h 84342"/>
                <a:gd name="connsiteX4" fmla="*/ 0 w 98811"/>
                <a:gd name="connsiteY4" fmla="*/ 26274 h 84342"/>
                <a:gd name="connsiteX5" fmla="*/ 49406 w 98811"/>
                <a:gd name="connsiteY5" fmla="*/ 84342 h 8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11" h="84342">
                  <a:moveTo>
                    <a:pt x="49406" y="84342"/>
                  </a:moveTo>
                  <a:cubicBezTo>
                    <a:pt x="49406" y="84342"/>
                    <a:pt x="98811" y="59021"/>
                    <a:pt x="98811" y="26274"/>
                  </a:cubicBezTo>
                  <a:cubicBezTo>
                    <a:pt x="72662" y="24570"/>
                    <a:pt x="47530" y="15460"/>
                    <a:pt x="26369" y="0"/>
                  </a:cubicBezTo>
                  <a:cubicBezTo>
                    <a:pt x="11861" y="-57"/>
                    <a:pt x="57" y="11671"/>
                    <a:pt x="0" y="26179"/>
                  </a:cubicBezTo>
                  <a:cubicBezTo>
                    <a:pt x="0" y="26207"/>
                    <a:pt x="0" y="26245"/>
                    <a:pt x="0" y="26274"/>
                  </a:cubicBezTo>
                  <a:cubicBezTo>
                    <a:pt x="0" y="59306"/>
                    <a:pt x="49406" y="84342"/>
                    <a:pt x="49406" y="84342"/>
                  </a:cubicBezTo>
                  <a:close/>
                </a:path>
              </a:pathLst>
            </a:custGeom>
            <a:solidFill>
              <a:srgbClr val="EA975C"/>
            </a:solidFill>
            <a:ln w="9508" cap="flat">
              <a:noFill/>
              <a:prstDash val="solid"/>
              <a:miter/>
            </a:ln>
          </p:spPr>
          <p:txBody>
            <a:bodyPr rtlCol="0" anchor="ctr"/>
            <a:lstStyle/>
            <a:p>
              <a:endParaRPr lang="en-US"/>
            </a:p>
          </p:txBody>
        </p:sp>
        <p:sp>
          <p:nvSpPr>
            <p:cNvPr id="73" name="Graphic 2">
              <a:extLst>
                <a:ext uri="{FF2B5EF4-FFF2-40B4-BE49-F238E27FC236}">
                  <a16:creationId xmlns:a16="http://schemas.microsoft.com/office/drawing/2014/main" id="{A670E197-1594-2746-AD1D-862E15AA6857}"/>
                </a:ext>
              </a:extLst>
            </p:cNvPr>
            <p:cNvSpPr/>
            <p:nvPr/>
          </p:nvSpPr>
          <p:spPr>
            <a:xfrm>
              <a:off x="8236404" y="3857373"/>
              <a:ext cx="117112" cy="119249"/>
            </a:xfrm>
            <a:custGeom>
              <a:avLst/>
              <a:gdLst>
                <a:gd name="connsiteX0" fmla="*/ 34779 w 117112"/>
                <a:gd name="connsiteY0" fmla="*/ 5426 h 119249"/>
                <a:gd name="connsiteX1" fmla="*/ 34779 w 117112"/>
                <a:gd name="connsiteY1" fmla="*/ 5426 h 119249"/>
                <a:gd name="connsiteX2" fmla="*/ 31638 w 117112"/>
                <a:gd name="connsiteY2" fmla="*/ 6949 h 119249"/>
                <a:gd name="connsiteX3" fmla="*/ 28877 w 117112"/>
                <a:gd name="connsiteY3" fmla="*/ 8472 h 119249"/>
                <a:gd name="connsiteX4" fmla="*/ 21833 w 117112"/>
                <a:gd name="connsiteY4" fmla="*/ 13422 h 119249"/>
                <a:gd name="connsiteX5" fmla="*/ 20595 w 117112"/>
                <a:gd name="connsiteY5" fmla="*/ 14565 h 119249"/>
                <a:gd name="connsiteX6" fmla="*/ 33 w 117112"/>
                <a:gd name="connsiteY6" fmla="*/ 61210 h 119249"/>
                <a:gd name="connsiteX7" fmla="*/ 2984 w 117112"/>
                <a:gd name="connsiteY7" fmla="*/ 78725 h 119249"/>
                <a:gd name="connsiteX8" fmla="*/ 6316 w 117112"/>
                <a:gd name="connsiteY8" fmla="*/ 86817 h 119249"/>
                <a:gd name="connsiteX9" fmla="*/ 10790 w 117112"/>
                <a:gd name="connsiteY9" fmla="*/ 94242 h 119249"/>
                <a:gd name="connsiteX10" fmla="*/ 22309 w 117112"/>
                <a:gd name="connsiteY10" fmla="*/ 106522 h 119249"/>
                <a:gd name="connsiteX11" fmla="*/ 36778 w 117112"/>
                <a:gd name="connsiteY11" fmla="*/ 114994 h 119249"/>
                <a:gd name="connsiteX12" fmla="*/ 53437 w 117112"/>
                <a:gd name="connsiteY12" fmla="*/ 118993 h 119249"/>
                <a:gd name="connsiteX13" fmla="*/ 70857 w 117112"/>
                <a:gd name="connsiteY13" fmla="*/ 117850 h 119249"/>
                <a:gd name="connsiteX14" fmla="*/ 99415 w 117112"/>
                <a:gd name="connsiteY14" fmla="*/ 102334 h 119249"/>
                <a:gd name="connsiteX15" fmla="*/ 115408 w 117112"/>
                <a:gd name="connsiteY15" fmla="*/ 73775 h 119249"/>
                <a:gd name="connsiteX16" fmla="*/ 117027 w 117112"/>
                <a:gd name="connsiteY16" fmla="*/ 56260 h 119249"/>
                <a:gd name="connsiteX17" fmla="*/ 115884 w 117112"/>
                <a:gd name="connsiteY17" fmla="*/ 47407 h 119249"/>
                <a:gd name="connsiteX18" fmla="*/ 113505 w 117112"/>
                <a:gd name="connsiteY18" fmla="*/ 38839 h 119249"/>
                <a:gd name="connsiteX19" fmla="*/ 93228 w 117112"/>
                <a:gd name="connsiteY19" fmla="*/ 11518 h 119249"/>
                <a:gd name="connsiteX20" fmla="*/ 61053 w 117112"/>
                <a:gd name="connsiteY20" fmla="*/ 0 h 119249"/>
                <a:gd name="connsiteX21" fmla="*/ 58673 w 117112"/>
                <a:gd name="connsiteY21" fmla="*/ 0 h 119249"/>
                <a:gd name="connsiteX22" fmla="*/ 35255 w 117112"/>
                <a:gd name="connsiteY22" fmla="*/ 4950 h 119249"/>
                <a:gd name="connsiteX23" fmla="*/ 68954 w 117112"/>
                <a:gd name="connsiteY23" fmla="*/ 5426 h 119249"/>
                <a:gd name="connsiteX24" fmla="*/ 94466 w 117112"/>
                <a:gd name="connsiteY24" fmla="*/ 18277 h 119249"/>
                <a:gd name="connsiteX25" fmla="*/ 103985 w 117112"/>
                <a:gd name="connsiteY25" fmla="*/ 28844 h 119249"/>
                <a:gd name="connsiteX26" fmla="*/ 110363 w 117112"/>
                <a:gd name="connsiteY26" fmla="*/ 41790 h 119249"/>
                <a:gd name="connsiteX27" fmla="*/ 113219 w 117112"/>
                <a:gd name="connsiteY27" fmla="*/ 56164 h 119249"/>
                <a:gd name="connsiteX28" fmla="*/ 112267 w 117112"/>
                <a:gd name="connsiteY28" fmla="*/ 71015 h 119249"/>
                <a:gd name="connsiteX29" fmla="*/ 107603 w 117112"/>
                <a:gd name="connsiteY29" fmla="*/ 84913 h 119249"/>
                <a:gd name="connsiteX30" fmla="*/ 99701 w 117112"/>
                <a:gd name="connsiteY30" fmla="*/ 96907 h 119249"/>
                <a:gd name="connsiteX31" fmla="*/ 89325 w 117112"/>
                <a:gd name="connsiteY31" fmla="*/ 106427 h 119249"/>
                <a:gd name="connsiteX32" fmla="*/ 76759 w 117112"/>
                <a:gd name="connsiteY32" fmla="*/ 112900 h 119249"/>
                <a:gd name="connsiteX33" fmla="*/ 62480 w 117112"/>
                <a:gd name="connsiteY33" fmla="*/ 115851 h 119249"/>
                <a:gd name="connsiteX34" fmla="*/ 47916 w 117112"/>
                <a:gd name="connsiteY34" fmla="*/ 114899 h 119249"/>
                <a:gd name="connsiteX35" fmla="*/ 34112 w 117112"/>
                <a:gd name="connsiteY35" fmla="*/ 110140 h 119249"/>
                <a:gd name="connsiteX36" fmla="*/ 22594 w 117112"/>
                <a:gd name="connsiteY36" fmla="*/ 102238 h 119249"/>
                <a:gd name="connsiteX37" fmla="*/ 13075 w 117112"/>
                <a:gd name="connsiteY37" fmla="*/ 91386 h 119249"/>
                <a:gd name="connsiteX38" fmla="*/ 6792 w 117112"/>
                <a:gd name="connsiteY38" fmla="*/ 78630 h 119249"/>
                <a:gd name="connsiteX39" fmla="*/ 4793 w 117112"/>
                <a:gd name="connsiteY39" fmla="*/ 49310 h 119249"/>
                <a:gd name="connsiteX40" fmla="*/ 9457 w 117112"/>
                <a:gd name="connsiteY40" fmla="*/ 35412 h 119249"/>
                <a:gd name="connsiteX41" fmla="*/ 15645 w 117112"/>
                <a:gd name="connsiteY41" fmla="*/ 25893 h 119249"/>
                <a:gd name="connsiteX42" fmla="*/ 15645 w 117112"/>
                <a:gd name="connsiteY42" fmla="*/ 25893 h 119249"/>
                <a:gd name="connsiteX43" fmla="*/ 16978 w 117112"/>
                <a:gd name="connsiteY43" fmla="*/ 24274 h 119249"/>
                <a:gd name="connsiteX44" fmla="*/ 18596 w 117112"/>
                <a:gd name="connsiteY44" fmla="*/ 22561 h 119249"/>
                <a:gd name="connsiteX45" fmla="*/ 18596 w 117112"/>
                <a:gd name="connsiteY45" fmla="*/ 22561 h 119249"/>
                <a:gd name="connsiteX46" fmla="*/ 27544 w 117112"/>
                <a:gd name="connsiteY46" fmla="*/ 14946 h 119249"/>
                <a:gd name="connsiteX47" fmla="*/ 40014 w 117112"/>
                <a:gd name="connsiteY47" fmla="*/ 8567 h 119249"/>
                <a:gd name="connsiteX48" fmla="*/ 53818 w 117112"/>
                <a:gd name="connsiteY48" fmla="*/ 4760 h 119249"/>
                <a:gd name="connsiteX49" fmla="*/ 68763 w 117112"/>
                <a:gd name="connsiteY49" fmla="*/ 5236 h 119249"/>
                <a:gd name="connsiteX50" fmla="*/ 4602 w 117112"/>
                <a:gd name="connsiteY50" fmla="*/ 48739 h 119249"/>
                <a:gd name="connsiteX51" fmla="*/ 4602 w 117112"/>
                <a:gd name="connsiteY51" fmla="*/ 48739 h 119249"/>
                <a:gd name="connsiteX52" fmla="*/ 107412 w 117112"/>
                <a:gd name="connsiteY52" fmla="*/ 84628 h 119249"/>
                <a:gd name="connsiteX53" fmla="*/ 107412 w 117112"/>
                <a:gd name="connsiteY53" fmla="*/ 84628 h 119249"/>
                <a:gd name="connsiteX54" fmla="*/ 12218 w 117112"/>
                <a:gd name="connsiteY54" fmla="*/ 90910 h 119249"/>
                <a:gd name="connsiteX55" fmla="*/ 12218 w 117112"/>
                <a:gd name="connsiteY55" fmla="*/ 90910 h 119249"/>
                <a:gd name="connsiteX56" fmla="*/ 21737 w 117112"/>
                <a:gd name="connsiteY56" fmla="*/ 101858 h 119249"/>
                <a:gd name="connsiteX57" fmla="*/ 21737 w 117112"/>
                <a:gd name="connsiteY57" fmla="*/ 101858 h 119249"/>
                <a:gd name="connsiteX58" fmla="*/ 88849 w 117112"/>
                <a:gd name="connsiteY58" fmla="*/ 106046 h 119249"/>
                <a:gd name="connsiteX59" fmla="*/ 88849 w 117112"/>
                <a:gd name="connsiteY59" fmla="*/ 106046 h 119249"/>
                <a:gd name="connsiteX60" fmla="*/ 33256 w 117112"/>
                <a:gd name="connsiteY60" fmla="*/ 109854 h 119249"/>
                <a:gd name="connsiteX61" fmla="*/ 33256 w 117112"/>
                <a:gd name="connsiteY61" fmla="*/ 109854 h 119249"/>
                <a:gd name="connsiteX62" fmla="*/ 61814 w 117112"/>
                <a:gd name="connsiteY62" fmla="*/ 115661 h 119249"/>
                <a:gd name="connsiteX63" fmla="*/ 61814 w 117112"/>
                <a:gd name="connsiteY63" fmla="*/ 115661 h 11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7112" h="119249">
                  <a:moveTo>
                    <a:pt x="34779" y="5426"/>
                  </a:moveTo>
                  <a:lnTo>
                    <a:pt x="34779" y="5426"/>
                  </a:lnTo>
                  <a:lnTo>
                    <a:pt x="31638" y="6949"/>
                  </a:lnTo>
                  <a:lnTo>
                    <a:pt x="28877" y="8472"/>
                  </a:lnTo>
                  <a:cubicBezTo>
                    <a:pt x="26421" y="9957"/>
                    <a:pt x="24060" y="11614"/>
                    <a:pt x="21833" y="13422"/>
                  </a:cubicBezTo>
                  <a:lnTo>
                    <a:pt x="20595" y="14565"/>
                  </a:lnTo>
                  <a:cubicBezTo>
                    <a:pt x="7001" y="26169"/>
                    <a:pt x="-567" y="43342"/>
                    <a:pt x="33" y="61210"/>
                  </a:cubicBezTo>
                  <a:cubicBezTo>
                    <a:pt x="166" y="67159"/>
                    <a:pt x="1156" y="73061"/>
                    <a:pt x="2984" y="78725"/>
                  </a:cubicBezTo>
                  <a:cubicBezTo>
                    <a:pt x="3955" y="81476"/>
                    <a:pt x="5069" y="84180"/>
                    <a:pt x="6316" y="86817"/>
                  </a:cubicBezTo>
                  <a:cubicBezTo>
                    <a:pt x="7658" y="89378"/>
                    <a:pt x="9153" y="91862"/>
                    <a:pt x="10790" y="94242"/>
                  </a:cubicBezTo>
                  <a:cubicBezTo>
                    <a:pt x="14017" y="98868"/>
                    <a:pt x="17901" y="103000"/>
                    <a:pt x="22309" y="106522"/>
                  </a:cubicBezTo>
                  <a:cubicBezTo>
                    <a:pt x="26687" y="110044"/>
                    <a:pt x="31561" y="112900"/>
                    <a:pt x="36778" y="114994"/>
                  </a:cubicBezTo>
                  <a:cubicBezTo>
                    <a:pt x="42090" y="117184"/>
                    <a:pt x="47706" y="118536"/>
                    <a:pt x="53437" y="118993"/>
                  </a:cubicBezTo>
                  <a:cubicBezTo>
                    <a:pt x="59272" y="119564"/>
                    <a:pt x="65155" y="119183"/>
                    <a:pt x="70857" y="117850"/>
                  </a:cubicBezTo>
                  <a:cubicBezTo>
                    <a:pt x="81681" y="115556"/>
                    <a:pt x="91600" y="110158"/>
                    <a:pt x="99415" y="102334"/>
                  </a:cubicBezTo>
                  <a:cubicBezTo>
                    <a:pt x="107336" y="94518"/>
                    <a:pt x="112886" y="84618"/>
                    <a:pt x="115408" y="73775"/>
                  </a:cubicBezTo>
                  <a:cubicBezTo>
                    <a:pt x="116798" y="68045"/>
                    <a:pt x="117340" y="62143"/>
                    <a:pt x="117027" y="56260"/>
                  </a:cubicBezTo>
                  <a:cubicBezTo>
                    <a:pt x="116893" y="53280"/>
                    <a:pt x="116512" y="50320"/>
                    <a:pt x="115884" y="47407"/>
                  </a:cubicBezTo>
                  <a:cubicBezTo>
                    <a:pt x="115342" y="44484"/>
                    <a:pt x="114542" y="41619"/>
                    <a:pt x="113505" y="38839"/>
                  </a:cubicBezTo>
                  <a:cubicBezTo>
                    <a:pt x="109563" y="27949"/>
                    <a:pt x="102509" y="18448"/>
                    <a:pt x="93228" y="11518"/>
                  </a:cubicBezTo>
                  <a:cubicBezTo>
                    <a:pt x="83909" y="4531"/>
                    <a:pt x="72694" y="523"/>
                    <a:pt x="61053" y="0"/>
                  </a:cubicBezTo>
                  <a:lnTo>
                    <a:pt x="58673" y="0"/>
                  </a:lnTo>
                  <a:cubicBezTo>
                    <a:pt x="50610" y="10"/>
                    <a:pt x="42633" y="1695"/>
                    <a:pt x="35255" y="4950"/>
                  </a:cubicBezTo>
                  <a:close/>
                  <a:moveTo>
                    <a:pt x="68954" y="5426"/>
                  </a:moveTo>
                  <a:cubicBezTo>
                    <a:pt x="78435" y="7406"/>
                    <a:pt x="87231" y="11833"/>
                    <a:pt x="94466" y="18277"/>
                  </a:cubicBezTo>
                  <a:cubicBezTo>
                    <a:pt x="98016" y="21438"/>
                    <a:pt x="101215" y="24979"/>
                    <a:pt x="103985" y="28844"/>
                  </a:cubicBezTo>
                  <a:cubicBezTo>
                    <a:pt x="106584" y="32909"/>
                    <a:pt x="108726" y="37249"/>
                    <a:pt x="110363" y="41790"/>
                  </a:cubicBezTo>
                  <a:cubicBezTo>
                    <a:pt x="111877" y="46455"/>
                    <a:pt x="112838" y="51281"/>
                    <a:pt x="113219" y="56164"/>
                  </a:cubicBezTo>
                  <a:cubicBezTo>
                    <a:pt x="113523" y="61134"/>
                    <a:pt x="113209" y="66122"/>
                    <a:pt x="112267" y="71015"/>
                  </a:cubicBezTo>
                  <a:cubicBezTo>
                    <a:pt x="111344" y="75841"/>
                    <a:pt x="109783" y="80515"/>
                    <a:pt x="107603" y="84913"/>
                  </a:cubicBezTo>
                  <a:cubicBezTo>
                    <a:pt x="105480" y="89225"/>
                    <a:pt x="102824" y="93252"/>
                    <a:pt x="99701" y="96907"/>
                  </a:cubicBezTo>
                  <a:cubicBezTo>
                    <a:pt x="96627" y="100477"/>
                    <a:pt x="93142" y="103666"/>
                    <a:pt x="89325" y="106427"/>
                  </a:cubicBezTo>
                  <a:cubicBezTo>
                    <a:pt x="85394" y="109054"/>
                    <a:pt x="81177" y="111225"/>
                    <a:pt x="76759" y="112900"/>
                  </a:cubicBezTo>
                  <a:cubicBezTo>
                    <a:pt x="72133" y="114442"/>
                    <a:pt x="67335" y="115432"/>
                    <a:pt x="62480" y="115851"/>
                  </a:cubicBezTo>
                  <a:cubicBezTo>
                    <a:pt x="57607" y="116146"/>
                    <a:pt x="52713" y="115832"/>
                    <a:pt x="47916" y="114899"/>
                  </a:cubicBezTo>
                  <a:cubicBezTo>
                    <a:pt x="43128" y="113928"/>
                    <a:pt x="38482" y="112329"/>
                    <a:pt x="34112" y="110140"/>
                  </a:cubicBezTo>
                  <a:cubicBezTo>
                    <a:pt x="29991" y="107940"/>
                    <a:pt x="26126" y="105285"/>
                    <a:pt x="22594" y="102238"/>
                  </a:cubicBezTo>
                  <a:cubicBezTo>
                    <a:pt x="18977" y="99040"/>
                    <a:pt x="15778" y="95394"/>
                    <a:pt x="13075" y="91386"/>
                  </a:cubicBezTo>
                  <a:cubicBezTo>
                    <a:pt x="10505" y="87378"/>
                    <a:pt x="8401" y="83104"/>
                    <a:pt x="6792" y="78630"/>
                  </a:cubicBezTo>
                  <a:cubicBezTo>
                    <a:pt x="3517" y="69206"/>
                    <a:pt x="2832" y="59087"/>
                    <a:pt x="4793" y="49310"/>
                  </a:cubicBezTo>
                  <a:cubicBezTo>
                    <a:pt x="5802" y="44513"/>
                    <a:pt x="7363" y="39848"/>
                    <a:pt x="9457" y="35412"/>
                  </a:cubicBezTo>
                  <a:cubicBezTo>
                    <a:pt x="11218" y="32052"/>
                    <a:pt x="13294" y="28863"/>
                    <a:pt x="15645" y="25893"/>
                  </a:cubicBezTo>
                  <a:lnTo>
                    <a:pt x="15645" y="25893"/>
                  </a:lnTo>
                  <a:cubicBezTo>
                    <a:pt x="15645" y="25417"/>
                    <a:pt x="16502" y="24845"/>
                    <a:pt x="16978" y="24274"/>
                  </a:cubicBezTo>
                  <a:lnTo>
                    <a:pt x="18596" y="22561"/>
                  </a:lnTo>
                  <a:lnTo>
                    <a:pt x="18596" y="22561"/>
                  </a:lnTo>
                  <a:cubicBezTo>
                    <a:pt x="21309" y="19715"/>
                    <a:pt x="24308" y="17164"/>
                    <a:pt x="27544" y="14946"/>
                  </a:cubicBezTo>
                  <a:cubicBezTo>
                    <a:pt x="31428" y="12318"/>
                    <a:pt x="35607" y="10176"/>
                    <a:pt x="40014" y="8567"/>
                  </a:cubicBezTo>
                  <a:cubicBezTo>
                    <a:pt x="44431" y="6702"/>
                    <a:pt x="49067" y="5426"/>
                    <a:pt x="53818" y="4760"/>
                  </a:cubicBezTo>
                  <a:cubicBezTo>
                    <a:pt x="58796" y="4227"/>
                    <a:pt x="63823" y="4388"/>
                    <a:pt x="68763" y="5236"/>
                  </a:cubicBezTo>
                  <a:close/>
                  <a:moveTo>
                    <a:pt x="4602" y="48739"/>
                  </a:moveTo>
                  <a:lnTo>
                    <a:pt x="4602" y="48739"/>
                  </a:lnTo>
                  <a:close/>
                  <a:moveTo>
                    <a:pt x="107412" y="84628"/>
                  </a:moveTo>
                  <a:lnTo>
                    <a:pt x="107412" y="84628"/>
                  </a:lnTo>
                  <a:close/>
                  <a:moveTo>
                    <a:pt x="12218" y="90910"/>
                  </a:moveTo>
                  <a:lnTo>
                    <a:pt x="12218" y="90910"/>
                  </a:lnTo>
                  <a:close/>
                  <a:moveTo>
                    <a:pt x="21737" y="101858"/>
                  </a:moveTo>
                  <a:lnTo>
                    <a:pt x="21737" y="101858"/>
                  </a:lnTo>
                  <a:close/>
                  <a:moveTo>
                    <a:pt x="88849" y="106046"/>
                  </a:moveTo>
                  <a:lnTo>
                    <a:pt x="88849" y="106046"/>
                  </a:lnTo>
                  <a:close/>
                  <a:moveTo>
                    <a:pt x="33256" y="109854"/>
                  </a:moveTo>
                  <a:lnTo>
                    <a:pt x="33256" y="109854"/>
                  </a:lnTo>
                  <a:close/>
                  <a:moveTo>
                    <a:pt x="61814" y="115661"/>
                  </a:moveTo>
                  <a:lnTo>
                    <a:pt x="61814" y="115661"/>
                  </a:lnTo>
                  <a:close/>
                </a:path>
              </a:pathLst>
            </a:custGeom>
            <a:solidFill>
              <a:srgbClr val="EA975C"/>
            </a:solidFill>
            <a:ln w="9508" cap="flat">
              <a:noFill/>
              <a:prstDash val="solid"/>
              <a:miter/>
            </a:ln>
          </p:spPr>
          <p:txBody>
            <a:bodyPr rtlCol="0" anchor="ctr"/>
            <a:lstStyle/>
            <a:p>
              <a:endParaRPr lang="en-US"/>
            </a:p>
          </p:txBody>
        </p:sp>
        <p:sp>
          <p:nvSpPr>
            <p:cNvPr id="74" name="Graphic 2">
              <a:extLst>
                <a:ext uri="{FF2B5EF4-FFF2-40B4-BE49-F238E27FC236}">
                  <a16:creationId xmlns:a16="http://schemas.microsoft.com/office/drawing/2014/main" id="{20134DE2-075E-CA40-A27B-BAF8B54BFE1B}"/>
                </a:ext>
              </a:extLst>
            </p:cNvPr>
            <p:cNvSpPr/>
            <p:nvPr/>
          </p:nvSpPr>
          <p:spPr>
            <a:xfrm>
              <a:off x="8251692" y="3874603"/>
              <a:ext cx="38470" cy="101124"/>
            </a:xfrm>
            <a:custGeom>
              <a:avLst/>
              <a:gdLst>
                <a:gd name="connsiteX0" fmla="*/ 1594 w 38470"/>
                <a:gd name="connsiteY0" fmla="*/ 476 h 101124"/>
                <a:gd name="connsiteX1" fmla="*/ 928 w 38470"/>
                <a:gd name="connsiteY1" fmla="*/ 1809 h 101124"/>
                <a:gd name="connsiteX2" fmla="*/ 928 w 38470"/>
                <a:gd name="connsiteY2" fmla="*/ 3998 h 101124"/>
                <a:gd name="connsiteX3" fmla="*/ 928 w 38470"/>
                <a:gd name="connsiteY3" fmla="*/ 6759 h 101124"/>
                <a:gd name="connsiteX4" fmla="*/ 928 w 38470"/>
                <a:gd name="connsiteY4" fmla="*/ 9234 h 101124"/>
                <a:gd name="connsiteX5" fmla="*/ 1690 w 38470"/>
                <a:gd name="connsiteY5" fmla="*/ 11899 h 101124"/>
                <a:gd name="connsiteX6" fmla="*/ 3593 w 38470"/>
                <a:gd name="connsiteY6" fmla="*/ 15421 h 101124"/>
                <a:gd name="connsiteX7" fmla="*/ 4641 w 38470"/>
                <a:gd name="connsiteY7" fmla="*/ 16849 h 101124"/>
                <a:gd name="connsiteX8" fmla="*/ 7021 w 38470"/>
                <a:gd name="connsiteY8" fmla="*/ 19420 h 101124"/>
                <a:gd name="connsiteX9" fmla="*/ 9876 w 38470"/>
                <a:gd name="connsiteY9" fmla="*/ 22085 h 101124"/>
                <a:gd name="connsiteX10" fmla="*/ 9876 w 38470"/>
                <a:gd name="connsiteY10" fmla="*/ 22085 h 101124"/>
                <a:gd name="connsiteX11" fmla="*/ 9876 w 38470"/>
                <a:gd name="connsiteY11" fmla="*/ 22085 h 101124"/>
                <a:gd name="connsiteX12" fmla="*/ 9876 w 38470"/>
                <a:gd name="connsiteY12" fmla="*/ 22085 h 101124"/>
                <a:gd name="connsiteX13" fmla="*/ 11399 w 38470"/>
                <a:gd name="connsiteY13" fmla="*/ 23513 h 101124"/>
                <a:gd name="connsiteX14" fmla="*/ 13018 w 38470"/>
                <a:gd name="connsiteY14" fmla="*/ 25417 h 101124"/>
                <a:gd name="connsiteX15" fmla="*/ 14065 w 38470"/>
                <a:gd name="connsiteY15" fmla="*/ 27511 h 101124"/>
                <a:gd name="connsiteX16" fmla="*/ 14065 w 38470"/>
                <a:gd name="connsiteY16" fmla="*/ 29034 h 101124"/>
                <a:gd name="connsiteX17" fmla="*/ 14065 w 38470"/>
                <a:gd name="connsiteY17" fmla="*/ 30272 h 101124"/>
                <a:gd name="connsiteX18" fmla="*/ 14065 w 38470"/>
                <a:gd name="connsiteY18" fmla="*/ 32080 h 101124"/>
                <a:gd name="connsiteX19" fmla="*/ 14065 w 38470"/>
                <a:gd name="connsiteY19" fmla="*/ 33699 h 101124"/>
                <a:gd name="connsiteX20" fmla="*/ 13494 w 38470"/>
                <a:gd name="connsiteY20" fmla="*/ 35412 h 101124"/>
                <a:gd name="connsiteX21" fmla="*/ 12351 w 38470"/>
                <a:gd name="connsiteY21" fmla="*/ 37031 h 101124"/>
                <a:gd name="connsiteX22" fmla="*/ 10067 w 38470"/>
                <a:gd name="connsiteY22" fmla="*/ 39125 h 101124"/>
                <a:gd name="connsiteX23" fmla="*/ 7592 w 38470"/>
                <a:gd name="connsiteY23" fmla="*/ 41029 h 101124"/>
                <a:gd name="connsiteX24" fmla="*/ 5402 w 38470"/>
                <a:gd name="connsiteY24" fmla="*/ 42456 h 101124"/>
                <a:gd name="connsiteX25" fmla="*/ 2927 w 38470"/>
                <a:gd name="connsiteY25" fmla="*/ 44170 h 101124"/>
                <a:gd name="connsiteX26" fmla="*/ 547 w 38470"/>
                <a:gd name="connsiteY26" fmla="*/ 46645 h 101124"/>
                <a:gd name="connsiteX27" fmla="*/ 71 w 38470"/>
                <a:gd name="connsiteY27" fmla="*/ 47597 h 101124"/>
                <a:gd name="connsiteX28" fmla="*/ 71 w 38470"/>
                <a:gd name="connsiteY28" fmla="*/ 48549 h 101124"/>
                <a:gd name="connsiteX29" fmla="*/ 71 w 38470"/>
                <a:gd name="connsiteY29" fmla="*/ 50453 h 101124"/>
                <a:gd name="connsiteX30" fmla="*/ 71 w 38470"/>
                <a:gd name="connsiteY30" fmla="*/ 51976 h 101124"/>
                <a:gd name="connsiteX31" fmla="*/ 833 w 38470"/>
                <a:gd name="connsiteY31" fmla="*/ 53975 h 101124"/>
                <a:gd name="connsiteX32" fmla="*/ 6164 w 38470"/>
                <a:gd name="connsiteY32" fmla="*/ 56926 h 101124"/>
                <a:gd name="connsiteX33" fmla="*/ 8068 w 38470"/>
                <a:gd name="connsiteY33" fmla="*/ 56926 h 101124"/>
                <a:gd name="connsiteX34" fmla="*/ 9591 w 38470"/>
                <a:gd name="connsiteY34" fmla="*/ 56355 h 101124"/>
                <a:gd name="connsiteX35" fmla="*/ 11114 w 38470"/>
                <a:gd name="connsiteY35" fmla="*/ 55308 h 101124"/>
                <a:gd name="connsiteX36" fmla="*/ 15588 w 38470"/>
                <a:gd name="connsiteY36" fmla="*/ 51786 h 101124"/>
                <a:gd name="connsiteX37" fmla="*/ 15588 w 38470"/>
                <a:gd name="connsiteY37" fmla="*/ 51786 h 101124"/>
                <a:gd name="connsiteX38" fmla="*/ 18444 w 38470"/>
                <a:gd name="connsiteY38" fmla="*/ 50167 h 101124"/>
                <a:gd name="connsiteX39" fmla="*/ 19967 w 38470"/>
                <a:gd name="connsiteY39" fmla="*/ 50167 h 101124"/>
                <a:gd name="connsiteX40" fmla="*/ 21300 w 38470"/>
                <a:gd name="connsiteY40" fmla="*/ 50167 h 101124"/>
                <a:gd name="connsiteX41" fmla="*/ 23013 w 38470"/>
                <a:gd name="connsiteY41" fmla="*/ 50739 h 101124"/>
                <a:gd name="connsiteX42" fmla="*/ 25679 w 38470"/>
                <a:gd name="connsiteY42" fmla="*/ 52547 h 101124"/>
                <a:gd name="connsiteX43" fmla="*/ 26630 w 38470"/>
                <a:gd name="connsiteY43" fmla="*/ 53499 h 101124"/>
                <a:gd name="connsiteX44" fmla="*/ 27677 w 38470"/>
                <a:gd name="connsiteY44" fmla="*/ 54832 h 101124"/>
                <a:gd name="connsiteX45" fmla="*/ 28344 w 38470"/>
                <a:gd name="connsiteY45" fmla="*/ 56069 h 101124"/>
                <a:gd name="connsiteX46" fmla="*/ 28915 w 38470"/>
                <a:gd name="connsiteY46" fmla="*/ 57497 h 101124"/>
                <a:gd name="connsiteX47" fmla="*/ 28915 w 38470"/>
                <a:gd name="connsiteY47" fmla="*/ 59592 h 101124"/>
                <a:gd name="connsiteX48" fmla="*/ 28915 w 38470"/>
                <a:gd name="connsiteY48" fmla="*/ 61686 h 101124"/>
                <a:gd name="connsiteX49" fmla="*/ 28915 w 38470"/>
                <a:gd name="connsiteY49" fmla="*/ 63685 h 101124"/>
                <a:gd name="connsiteX50" fmla="*/ 28344 w 38470"/>
                <a:gd name="connsiteY50" fmla="*/ 65398 h 101124"/>
                <a:gd name="connsiteX51" fmla="*/ 26821 w 38470"/>
                <a:gd name="connsiteY51" fmla="*/ 67778 h 101124"/>
                <a:gd name="connsiteX52" fmla="*/ 25964 w 38470"/>
                <a:gd name="connsiteY52" fmla="*/ 68730 h 101124"/>
                <a:gd name="connsiteX53" fmla="*/ 24536 w 38470"/>
                <a:gd name="connsiteY53" fmla="*/ 71015 h 101124"/>
                <a:gd name="connsiteX54" fmla="*/ 23965 w 38470"/>
                <a:gd name="connsiteY54" fmla="*/ 72252 h 101124"/>
                <a:gd name="connsiteX55" fmla="*/ 23965 w 38470"/>
                <a:gd name="connsiteY55" fmla="*/ 74156 h 101124"/>
                <a:gd name="connsiteX56" fmla="*/ 24822 w 38470"/>
                <a:gd name="connsiteY56" fmla="*/ 79963 h 101124"/>
                <a:gd name="connsiteX57" fmla="*/ 28439 w 38470"/>
                <a:gd name="connsiteY57" fmla="*/ 84913 h 101124"/>
                <a:gd name="connsiteX58" fmla="*/ 30343 w 38470"/>
                <a:gd name="connsiteY58" fmla="*/ 87007 h 101124"/>
                <a:gd name="connsiteX59" fmla="*/ 31961 w 38470"/>
                <a:gd name="connsiteY59" fmla="*/ 89102 h 101124"/>
                <a:gd name="connsiteX60" fmla="*/ 33008 w 38470"/>
                <a:gd name="connsiteY60" fmla="*/ 90910 h 101124"/>
                <a:gd name="connsiteX61" fmla="*/ 33865 w 38470"/>
                <a:gd name="connsiteY61" fmla="*/ 92719 h 101124"/>
                <a:gd name="connsiteX62" fmla="*/ 34627 w 38470"/>
                <a:gd name="connsiteY62" fmla="*/ 96051 h 101124"/>
                <a:gd name="connsiteX63" fmla="*/ 34627 w 38470"/>
                <a:gd name="connsiteY63" fmla="*/ 98621 h 101124"/>
                <a:gd name="connsiteX64" fmla="*/ 35769 w 38470"/>
                <a:gd name="connsiteY64" fmla="*/ 101001 h 101124"/>
                <a:gd name="connsiteX65" fmla="*/ 38111 w 38470"/>
                <a:gd name="connsiteY65" fmla="*/ 99973 h 101124"/>
                <a:gd name="connsiteX66" fmla="*/ 38149 w 38470"/>
                <a:gd name="connsiteY66" fmla="*/ 99858 h 101124"/>
                <a:gd name="connsiteX67" fmla="*/ 38149 w 38470"/>
                <a:gd name="connsiteY67" fmla="*/ 94052 h 101124"/>
                <a:gd name="connsiteX68" fmla="*/ 36150 w 38470"/>
                <a:gd name="connsiteY68" fmla="*/ 88435 h 101124"/>
                <a:gd name="connsiteX69" fmla="*/ 32532 w 38470"/>
                <a:gd name="connsiteY69" fmla="*/ 83485 h 101124"/>
                <a:gd name="connsiteX70" fmla="*/ 30628 w 38470"/>
                <a:gd name="connsiteY70" fmla="*/ 81391 h 101124"/>
                <a:gd name="connsiteX71" fmla="*/ 28915 w 38470"/>
                <a:gd name="connsiteY71" fmla="*/ 79297 h 101124"/>
                <a:gd name="connsiteX72" fmla="*/ 27773 w 38470"/>
                <a:gd name="connsiteY72" fmla="*/ 77107 h 101124"/>
                <a:gd name="connsiteX73" fmla="*/ 27773 w 38470"/>
                <a:gd name="connsiteY73" fmla="*/ 75774 h 101124"/>
                <a:gd name="connsiteX74" fmla="*/ 27773 w 38470"/>
                <a:gd name="connsiteY74" fmla="*/ 74251 h 101124"/>
                <a:gd name="connsiteX75" fmla="*/ 27773 w 38470"/>
                <a:gd name="connsiteY75" fmla="*/ 73109 h 101124"/>
                <a:gd name="connsiteX76" fmla="*/ 27773 w 38470"/>
                <a:gd name="connsiteY76" fmla="*/ 71871 h 101124"/>
                <a:gd name="connsiteX77" fmla="*/ 27773 w 38470"/>
                <a:gd name="connsiteY77" fmla="*/ 71871 h 101124"/>
                <a:gd name="connsiteX78" fmla="*/ 29962 w 38470"/>
                <a:gd name="connsiteY78" fmla="*/ 68920 h 101124"/>
                <a:gd name="connsiteX79" fmla="*/ 31771 w 38470"/>
                <a:gd name="connsiteY79" fmla="*/ 66065 h 101124"/>
                <a:gd name="connsiteX80" fmla="*/ 32723 w 38470"/>
                <a:gd name="connsiteY80" fmla="*/ 62352 h 101124"/>
                <a:gd name="connsiteX81" fmla="*/ 32723 w 38470"/>
                <a:gd name="connsiteY81" fmla="*/ 59592 h 101124"/>
                <a:gd name="connsiteX82" fmla="*/ 32723 w 38470"/>
                <a:gd name="connsiteY82" fmla="*/ 56926 h 101124"/>
                <a:gd name="connsiteX83" fmla="*/ 31866 w 38470"/>
                <a:gd name="connsiteY83" fmla="*/ 54165 h 101124"/>
                <a:gd name="connsiteX84" fmla="*/ 29486 w 38470"/>
                <a:gd name="connsiteY84" fmla="*/ 50548 h 101124"/>
                <a:gd name="connsiteX85" fmla="*/ 27106 w 38470"/>
                <a:gd name="connsiteY85" fmla="*/ 48263 h 101124"/>
                <a:gd name="connsiteX86" fmla="*/ 23870 w 38470"/>
                <a:gd name="connsiteY86" fmla="*/ 46264 h 101124"/>
                <a:gd name="connsiteX87" fmla="*/ 19301 w 38470"/>
                <a:gd name="connsiteY87" fmla="*/ 45598 h 101124"/>
                <a:gd name="connsiteX88" fmla="*/ 18349 w 38470"/>
                <a:gd name="connsiteY88" fmla="*/ 45598 h 101124"/>
                <a:gd name="connsiteX89" fmla="*/ 16445 w 38470"/>
                <a:gd name="connsiteY89" fmla="*/ 46264 h 101124"/>
                <a:gd name="connsiteX90" fmla="*/ 14636 w 38470"/>
                <a:gd name="connsiteY90" fmla="*/ 47216 h 101124"/>
                <a:gd name="connsiteX91" fmla="*/ 8163 w 38470"/>
                <a:gd name="connsiteY91" fmla="*/ 52166 h 101124"/>
                <a:gd name="connsiteX92" fmla="*/ 6830 w 38470"/>
                <a:gd name="connsiteY92" fmla="*/ 52928 h 101124"/>
                <a:gd name="connsiteX93" fmla="*/ 6069 w 38470"/>
                <a:gd name="connsiteY93" fmla="*/ 52928 h 101124"/>
                <a:gd name="connsiteX94" fmla="*/ 5402 w 38470"/>
                <a:gd name="connsiteY94" fmla="*/ 52928 h 101124"/>
                <a:gd name="connsiteX95" fmla="*/ 4641 w 38470"/>
                <a:gd name="connsiteY95" fmla="*/ 52928 h 101124"/>
                <a:gd name="connsiteX96" fmla="*/ 3689 w 38470"/>
                <a:gd name="connsiteY96" fmla="*/ 52357 h 101124"/>
                <a:gd name="connsiteX97" fmla="*/ 3689 w 38470"/>
                <a:gd name="connsiteY97" fmla="*/ 51881 h 101124"/>
                <a:gd name="connsiteX98" fmla="*/ 3689 w 38470"/>
                <a:gd name="connsiteY98" fmla="*/ 50834 h 101124"/>
                <a:gd name="connsiteX99" fmla="*/ 4260 w 38470"/>
                <a:gd name="connsiteY99" fmla="*/ 49215 h 101124"/>
                <a:gd name="connsiteX100" fmla="*/ 4831 w 38470"/>
                <a:gd name="connsiteY100" fmla="*/ 48359 h 101124"/>
                <a:gd name="connsiteX101" fmla="*/ 7211 w 38470"/>
                <a:gd name="connsiteY101" fmla="*/ 46359 h 101124"/>
                <a:gd name="connsiteX102" fmla="*/ 12066 w 38470"/>
                <a:gd name="connsiteY102" fmla="*/ 43123 h 101124"/>
                <a:gd name="connsiteX103" fmla="*/ 14255 w 38470"/>
                <a:gd name="connsiteY103" fmla="*/ 41219 h 101124"/>
                <a:gd name="connsiteX104" fmla="*/ 16445 w 38470"/>
                <a:gd name="connsiteY104" fmla="*/ 38934 h 101124"/>
                <a:gd name="connsiteX105" fmla="*/ 17682 w 38470"/>
                <a:gd name="connsiteY105" fmla="*/ 36935 h 101124"/>
                <a:gd name="connsiteX106" fmla="*/ 18349 w 38470"/>
                <a:gd name="connsiteY106" fmla="*/ 35031 h 101124"/>
                <a:gd name="connsiteX107" fmla="*/ 18824 w 38470"/>
                <a:gd name="connsiteY107" fmla="*/ 31795 h 101124"/>
                <a:gd name="connsiteX108" fmla="*/ 18824 w 38470"/>
                <a:gd name="connsiteY108" fmla="*/ 28558 h 101124"/>
                <a:gd name="connsiteX109" fmla="*/ 17872 w 38470"/>
                <a:gd name="connsiteY109" fmla="*/ 25417 h 101124"/>
                <a:gd name="connsiteX110" fmla="*/ 11780 w 38470"/>
                <a:gd name="connsiteY110" fmla="*/ 18277 h 101124"/>
                <a:gd name="connsiteX111" fmla="*/ 9115 w 38470"/>
                <a:gd name="connsiteY111" fmla="*/ 15612 h 101124"/>
                <a:gd name="connsiteX112" fmla="*/ 7877 w 38470"/>
                <a:gd name="connsiteY112" fmla="*/ 14279 h 101124"/>
                <a:gd name="connsiteX113" fmla="*/ 6925 w 38470"/>
                <a:gd name="connsiteY113" fmla="*/ 12947 h 101124"/>
                <a:gd name="connsiteX114" fmla="*/ 5593 w 38470"/>
                <a:gd name="connsiteY114" fmla="*/ 10186 h 101124"/>
                <a:gd name="connsiteX115" fmla="*/ 4926 w 38470"/>
                <a:gd name="connsiteY115" fmla="*/ 6759 h 101124"/>
                <a:gd name="connsiteX116" fmla="*/ 4926 w 38470"/>
                <a:gd name="connsiteY116" fmla="*/ 4569 h 101124"/>
                <a:gd name="connsiteX117" fmla="*/ 4926 w 38470"/>
                <a:gd name="connsiteY117" fmla="*/ 1999 h 101124"/>
                <a:gd name="connsiteX118" fmla="*/ 4450 w 38470"/>
                <a:gd name="connsiteY118" fmla="*/ 666 h 101124"/>
                <a:gd name="connsiteX119" fmla="*/ 3213 w 38470"/>
                <a:gd name="connsiteY119" fmla="*/ 0 h 101124"/>
                <a:gd name="connsiteX120" fmla="*/ 3213 w 38470"/>
                <a:gd name="connsiteY120" fmla="*/ 0 h 101124"/>
                <a:gd name="connsiteX121" fmla="*/ 1975 w 38470"/>
                <a:gd name="connsiteY121" fmla="*/ 476 h 101124"/>
                <a:gd name="connsiteX122" fmla="*/ 14636 w 38470"/>
                <a:gd name="connsiteY122" fmla="*/ 30652 h 101124"/>
                <a:gd name="connsiteX123" fmla="*/ 14636 w 38470"/>
                <a:gd name="connsiteY123" fmla="*/ 30652 h 101124"/>
                <a:gd name="connsiteX124" fmla="*/ 8258 w 38470"/>
                <a:gd name="connsiteY124" fmla="*/ 40933 h 101124"/>
                <a:gd name="connsiteX125" fmla="*/ 8258 w 38470"/>
                <a:gd name="connsiteY125" fmla="*/ 40933 h 101124"/>
                <a:gd name="connsiteX126" fmla="*/ 15302 w 38470"/>
                <a:gd name="connsiteY126" fmla="*/ 51405 h 101124"/>
                <a:gd name="connsiteX127" fmla="*/ 15302 w 38470"/>
                <a:gd name="connsiteY127" fmla="*/ 51405 h 101124"/>
                <a:gd name="connsiteX128" fmla="*/ 4355 w 38470"/>
                <a:gd name="connsiteY128" fmla="*/ 52833 h 101124"/>
                <a:gd name="connsiteX129" fmla="*/ 4355 w 38470"/>
                <a:gd name="connsiteY129" fmla="*/ 52833 h 101124"/>
                <a:gd name="connsiteX130" fmla="*/ 9876 w 38470"/>
                <a:gd name="connsiteY130" fmla="*/ 21895 h 101124"/>
                <a:gd name="connsiteX131" fmla="*/ 9876 w 38470"/>
                <a:gd name="connsiteY131" fmla="*/ 21895 h 10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470" h="101124">
                  <a:moveTo>
                    <a:pt x="1594" y="476"/>
                  </a:moveTo>
                  <a:cubicBezTo>
                    <a:pt x="1223" y="828"/>
                    <a:pt x="985" y="1304"/>
                    <a:pt x="928" y="1809"/>
                  </a:cubicBezTo>
                  <a:lnTo>
                    <a:pt x="928" y="3998"/>
                  </a:lnTo>
                  <a:cubicBezTo>
                    <a:pt x="881" y="4922"/>
                    <a:pt x="881" y="5835"/>
                    <a:pt x="928" y="6759"/>
                  </a:cubicBezTo>
                  <a:lnTo>
                    <a:pt x="928" y="9234"/>
                  </a:lnTo>
                  <a:cubicBezTo>
                    <a:pt x="1128" y="10138"/>
                    <a:pt x="1375" y="11023"/>
                    <a:pt x="1690" y="11899"/>
                  </a:cubicBezTo>
                  <a:cubicBezTo>
                    <a:pt x="2175" y="13146"/>
                    <a:pt x="2813" y="14336"/>
                    <a:pt x="3593" y="15421"/>
                  </a:cubicBezTo>
                  <a:lnTo>
                    <a:pt x="4641" y="16849"/>
                  </a:lnTo>
                  <a:cubicBezTo>
                    <a:pt x="5383" y="17754"/>
                    <a:pt x="6183" y="18611"/>
                    <a:pt x="7021" y="19420"/>
                  </a:cubicBezTo>
                  <a:cubicBezTo>
                    <a:pt x="7925" y="20352"/>
                    <a:pt x="8877" y="21247"/>
                    <a:pt x="9876" y="22085"/>
                  </a:cubicBezTo>
                  <a:lnTo>
                    <a:pt x="9876" y="22085"/>
                  </a:lnTo>
                  <a:lnTo>
                    <a:pt x="9876" y="22085"/>
                  </a:lnTo>
                  <a:lnTo>
                    <a:pt x="9876" y="22085"/>
                  </a:lnTo>
                  <a:lnTo>
                    <a:pt x="11399" y="23513"/>
                  </a:lnTo>
                  <a:cubicBezTo>
                    <a:pt x="11990" y="24103"/>
                    <a:pt x="12532" y="24741"/>
                    <a:pt x="13018" y="25417"/>
                  </a:cubicBezTo>
                  <a:cubicBezTo>
                    <a:pt x="13408" y="26093"/>
                    <a:pt x="13751" y="26797"/>
                    <a:pt x="14065" y="27511"/>
                  </a:cubicBezTo>
                  <a:cubicBezTo>
                    <a:pt x="14094" y="28016"/>
                    <a:pt x="14094" y="28530"/>
                    <a:pt x="14065" y="29034"/>
                  </a:cubicBezTo>
                  <a:cubicBezTo>
                    <a:pt x="14065" y="29034"/>
                    <a:pt x="14065" y="29891"/>
                    <a:pt x="14065" y="30272"/>
                  </a:cubicBezTo>
                  <a:lnTo>
                    <a:pt x="14065" y="32080"/>
                  </a:lnTo>
                  <a:cubicBezTo>
                    <a:pt x="14065" y="32651"/>
                    <a:pt x="14065" y="33128"/>
                    <a:pt x="14065" y="33699"/>
                  </a:cubicBezTo>
                  <a:lnTo>
                    <a:pt x="13494" y="35412"/>
                  </a:lnTo>
                  <a:lnTo>
                    <a:pt x="12351" y="37031"/>
                  </a:lnTo>
                  <a:cubicBezTo>
                    <a:pt x="11637" y="37773"/>
                    <a:pt x="10876" y="38477"/>
                    <a:pt x="10067" y="39125"/>
                  </a:cubicBezTo>
                  <a:lnTo>
                    <a:pt x="7592" y="41029"/>
                  </a:lnTo>
                  <a:lnTo>
                    <a:pt x="5402" y="42456"/>
                  </a:lnTo>
                  <a:lnTo>
                    <a:pt x="2927" y="44170"/>
                  </a:lnTo>
                  <a:cubicBezTo>
                    <a:pt x="2042" y="44903"/>
                    <a:pt x="1242" y="45731"/>
                    <a:pt x="547" y="46645"/>
                  </a:cubicBezTo>
                  <a:cubicBezTo>
                    <a:pt x="348" y="46940"/>
                    <a:pt x="195" y="47264"/>
                    <a:pt x="71" y="47597"/>
                  </a:cubicBezTo>
                  <a:cubicBezTo>
                    <a:pt x="14" y="47911"/>
                    <a:pt x="14" y="48235"/>
                    <a:pt x="71" y="48549"/>
                  </a:cubicBezTo>
                  <a:cubicBezTo>
                    <a:pt x="-24" y="49177"/>
                    <a:pt x="-24" y="49825"/>
                    <a:pt x="71" y="50453"/>
                  </a:cubicBezTo>
                  <a:cubicBezTo>
                    <a:pt x="-24" y="50957"/>
                    <a:pt x="-24" y="51472"/>
                    <a:pt x="71" y="51976"/>
                  </a:cubicBezTo>
                  <a:cubicBezTo>
                    <a:pt x="128" y="52700"/>
                    <a:pt x="386" y="53394"/>
                    <a:pt x="833" y="53975"/>
                  </a:cubicBezTo>
                  <a:cubicBezTo>
                    <a:pt x="2061" y="55727"/>
                    <a:pt x="4031" y="56812"/>
                    <a:pt x="6164" y="56926"/>
                  </a:cubicBezTo>
                  <a:cubicBezTo>
                    <a:pt x="6792" y="57021"/>
                    <a:pt x="7439" y="57021"/>
                    <a:pt x="8068" y="56926"/>
                  </a:cubicBezTo>
                  <a:cubicBezTo>
                    <a:pt x="8610" y="56840"/>
                    <a:pt x="9124" y="56641"/>
                    <a:pt x="9591" y="56355"/>
                  </a:cubicBezTo>
                  <a:cubicBezTo>
                    <a:pt x="10133" y="56060"/>
                    <a:pt x="10648" y="55707"/>
                    <a:pt x="11114" y="55308"/>
                  </a:cubicBezTo>
                  <a:cubicBezTo>
                    <a:pt x="12732" y="54165"/>
                    <a:pt x="14160" y="52928"/>
                    <a:pt x="15588" y="51786"/>
                  </a:cubicBezTo>
                  <a:lnTo>
                    <a:pt x="15588" y="51786"/>
                  </a:lnTo>
                  <a:cubicBezTo>
                    <a:pt x="16473" y="51138"/>
                    <a:pt x="17435" y="50596"/>
                    <a:pt x="18444" y="50167"/>
                  </a:cubicBezTo>
                  <a:lnTo>
                    <a:pt x="19967" y="50167"/>
                  </a:lnTo>
                  <a:lnTo>
                    <a:pt x="21300" y="50167"/>
                  </a:lnTo>
                  <a:lnTo>
                    <a:pt x="23013" y="50739"/>
                  </a:lnTo>
                  <a:cubicBezTo>
                    <a:pt x="23955" y="51252"/>
                    <a:pt x="24850" y="51862"/>
                    <a:pt x="25679" y="52547"/>
                  </a:cubicBezTo>
                  <a:lnTo>
                    <a:pt x="26630" y="53499"/>
                  </a:lnTo>
                  <a:lnTo>
                    <a:pt x="27677" y="54832"/>
                  </a:lnTo>
                  <a:lnTo>
                    <a:pt x="28344" y="56069"/>
                  </a:lnTo>
                  <a:cubicBezTo>
                    <a:pt x="28611" y="56507"/>
                    <a:pt x="28810" y="56993"/>
                    <a:pt x="28915" y="57497"/>
                  </a:cubicBezTo>
                  <a:cubicBezTo>
                    <a:pt x="29010" y="58192"/>
                    <a:pt x="29010" y="58897"/>
                    <a:pt x="28915" y="59592"/>
                  </a:cubicBezTo>
                  <a:lnTo>
                    <a:pt x="28915" y="61686"/>
                  </a:lnTo>
                  <a:cubicBezTo>
                    <a:pt x="28963" y="62352"/>
                    <a:pt x="28963" y="63018"/>
                    <a:pt x="28915" y="63685"/>
                  </a:cubicBezTo>
                  <a:cubicBezTo>
                    <a:pt x="28763" y="64266"/>
                    <a:pt x="28572" y="64846"/>
                    <a:pt x="28344" y="65398"/>
                  </a:cubicBezTo>
                  <a:cubicBezTo>
                    <a:pt x="27896" y="66226"/>
                    <a:pt x="27382" y="67017"/>
                    <a:pt x="26821" y="67778"/>
                  </a:cubicBezTo>
                  <a:lnTo>
                    <a:pt x="25964" y="68730"/>
                  </a:lnTo>
                  <a:cubicBezTo>
                    <a:pt x="25402" y="69435"/>
                    <a:pt x="24917" y="70196"/>
                    <a:pt x="24536" y="71015"/>
                  </a:cubicBezTo>
                  <a:lnTo>
                    <a:pt x="23965" y="72252"/>
                  </a:lnTo>
                  <a:cubicBezTo>
                    <a:pt x="23918" y="72890"/>
                    <a:pt x="23918" y="73518"/>
                    <a:pt x="23965" y="74156"/>
                  </a:cubicBezTo>
                  <a:cubicBezTo>
                    <a:pt x="23632" y="76136"/>
                    <a:pt x="23927" y="78164"/>
                    <a:pt x="24822" y="79963"/>
                  </a:cubicBezTo>
                  <a:cubicBezTo>
                    <a:pt x="25745" y="81800"/>
                    <a:pt x="26963" y="83476"/>
                    <a:pt x="28439" y="84913"/>
                  </a:cubicBezTo>
                  <a:lnTo>
                    <a:pt x="30343" y="87007"/>
                  </a:lnTo>
                  <a:lnTo>
                    <a:pt x="31961" y="89102"/>
                  </a:lnTo>
                  <a:cubicBezTo>
                    <a:pt x="32361" y="89673"/>
                    <a:pt x="32713" y="90272"/>
                    <a:pt x="33008" y="90910"/>
                  </a:cubicBezTo>
                  <a:cubicBezTo>
                    <a:pt x="33389" y="91462"/>
                    <a:pt x="33675" y="92072"/>
                    <a:pt x="33865" y="92719"/>
                  </a:cubicBezTo>
                  <a:cubicBezTo>
                    <a:pt x="34265" y="93795"/>
                    <a:pt x="34522" y="94908"/>
                    <a:pt x="34627" y="96051"/>
                  </a:cubicBezTo>
                  <a:cubicBezTo>
                    <a:pt x="34722" y="96907"/>
                    <a:pt x="34722" y="97764"/>
                    <a:pt x="34627" y="98621"/>
                  </a:cubicBezTo>
                  <a:cubicBezTo>
                    <a:pt x="34303" y="99592"/>
                    <a:pt x="34808" y="100639"/>
                    <a:pt x="35769" y="101001"/>
                  </a:cubicBezTo>
                  <a:cubicBezTo>
                    <a:pt x="36702" y="101363"/>
                    <a:pt x="37749" y="100906"/>
                    <a:pt x="38111" y="99973"/>
                  </a:cubicBezTo>
                  <a:cubicBezTo>
                    <a:pt x="38120" y="99935"/>
                    <a:pt x="38139" y="99896"/>
                    <a:pt x="38149" y="99858"/>
                  </a:cubicBezTo>
                  <a:cubicBezTo>
                    <a:pt x="38577" y="97945"/>
                    <a:pt x="38577" y="95965"/>
                    <a:pt x="38149" y="94052"/>
                  </a:cubicBezTo>
                  <a:cubicBezTo>
                    <a:pt x="37778" y="92091"/>
                    <a:pt x="37111" y="90187"/>
                    <a:pt x="36150" y="88435"/>
                  </a:cubicBezTo>
                  <a:cubicBezTo>
                    <a:pt x="35141" y="86645"/>
                    <a:pt x="33922" y="84989"/>
                    <a:pt x="32532" y="83485"/>
                  </a:cubicBezTo>
                  <a:cubicBezTo>
                    <a:pt x="31847" y="82838"/>
                    <a:pt x="31209" y="82133"/>
                    <a:pt x="30628" y="81391"/>
                  </a:cubicBezTo>
                  <a:cubicBezTo>
                    <a:pt x="30010" y="80734"/>
                    <a:pt x="29429" y="80039"/>
                    <a:pt x="28915" y="79297"/>
                  </a:cubicBezTo>
                  <a:cubicBezTo>
                    <a:pt x="28458" y="78611"/>
                    <a:pt x="28077" y="77878"/>
                    <a:pt x="27773" y="77107"/>
                  </a:cubicBezTo>
                  <a:lnTo>
                    <a:pt x="27773" y="75774"/>
                  </a:lnTo>
                  <a:cubicBezTo>
                    <a:pt x="27725" y="75270"/>
                    <a:pt x="27725" y="74756"/>
                    <a:pt x="27773" y="74251"/>
                  </a:cubicBezTo>
                  <a:cubicBezTo>
                    <a:pt x="27735" y="73871"/>
                    <a:pt x="27735" y="73490"/>
                    <a:pt x="27773" y="73109"/>
                  </a:cubicBezTo>
                  <a:cubicBezTo>
                    <a:pt x="27716" y="72700"/>
                    <a:pt x="27716" y="72281"/>
                    <a:pt x="27773" y="71871"/>
                  </a:cubicBezTo>
                  <a:lnTo>
                    <a:pt x="27773" y="71871"/>
                  </a:lnTo>
                  <a:cubicBezTo>
                    <a:pt x="28420" y="70824"/>
                    <a:pt x="29153" y="69844"/>
                    <a:pt x="29962" y="68920"/>
                  </a:cubicBezTo>
                  <a:cubicBezTo>
                    <a:pt x="30676" y="68045"/>
                    <a:pt x="31286" y="67083"/>
                    <a:pt x="31771" y="66065"/>
                  </a:cubicBezTo>
                  <a:cubicBezTo>
                    <a:pt x="32276" y="64884"/>
                    <a:pt x="32599" y="63628"/>
                    <a:pt x="32723" y="62352"/>
                  </a:cubicBezTo>
                  <a:cubicBezTo>
                    <a:pt x="32771" y="61429"/>
                    <a:pt x="32771" y="60515"/>
                    <a:pt x="32723" y="59592"/>
                  </a:cubicBezTo>
                  <a:cubicBezTo>
                    <a:pt x="32723" y="58735"/>
                    <a:pt x="32723" y="57878"/>
                    <a:pt x="32723" y="56926"/>
                  </a:cubicBezTo>
                  <a:cubicBezTo>
                    <a:pt x="32523" y="55984"/>
                    <a:pt x="32237" y="55060"/>
                    <a:pt x="31866" y="54165"/>
                  </a:cubicBezTo>
                  <a:cubicBezTo>
                    <a:pt x="31276" y="52833"/>
                    <a:pt x="30476" y="51614"/>
                    <a:pt x="29486" y="50548"/>
                  </a:cubicBezTo>
                  <a:cubicBezTo>
                    <a:pt x="28791" y="49691"/>
                    <a:pt x="27992" y="48920"/>
                    <a:pt x="27106" y="48263"/>
                  </a:cubicBezTo>
                  <a:cubicBezTo>
                    <a:pt x="26126" y="47454"/>
                    <a:pt x="25031" y="46778"/>
                    <a:pt x="23870" y="46264"/>
                  </a:cubicBezTo>
                  <a:cubicBezTo>
                    <a:pt x="22423" y="45674"/>
                    <a:pt x="20852" y="45446"/>
                    <a:pt x="19301" y="45598"/>
                  </a:cubicBezTo>
                  <a:lnTo>
                    <a:pt x="18349" y="45598"/>
                  </a:lnTo>
                  <a:cubicBezTo>
                    <a:pt x="17682" y="45722"/>
                    <a:pt x="17045" y="45941"/>
                    <a:pt x="16445" y="46264"/>
                  </a:cubicBezTo>
                  <a:cubicBezTo>
                    <a:pt x="15797" y="46483"/>
                    <a:pt x="15188" y="46807"/>
                    <a:pt x="14636" y="47216"/>
                  </a:cubicBezTo>
                  <a:cubicBezTo>
                    <a:pt x="12351" y="48644"/>
                    <a:pt x="10352" y="50548"/>
                    <a:pt x="8163" y="52166"/>
                  </a:cubicBezTo>
                  <a:lnTo>
                    <a:pt x="6830" y="52928"/>
                  </a:lnTo>
                  <a:lnTo>
                    <a:pt x="6069" y="52928"/>
                  </a:lnTo>
                  <a:lnTo>
                    <a:pt x="5402" y="52928"/>
                  </a:lnTo>
                  <a:lnTo>
                    <a:pt x="4641" y="52928"/>
                  </a:lnTo>
                  <a:lnTo>
                    <a:pt x="3689" y="52357"/>
                  </a:lnTo>
                  <a:lnTo>
                    <a:pt x="3689" y="51881"/>
                  </a:lnTo>
                  <a:lnTo>
                    <a:pt x="3689" y="50834"/>
                  </a:lnTo>
                  <a:lnTo>
                    <a:pt x="4260" y="49215"/>
                  </a:lnTo>
                  <a:lnTo>
                    <a:pt x="4831" y="48359"/>
                  </a:lnTo>
                  <a:cubicBezTo>
                    <a:pt x="5583" y="47645"/>
                    <a:pt x="6373" y="46978"/>
                    <a:pt x="7211" y="46359"/>
                  </a:cubicBezTo>
                  <a:lnTo>
                    <a:pt x="12066" y="43123"/>
                  </a:lnTo>
                  <a:lnTo>
                    <a:pt x="14255" y="41219"/>
                  </a:lnTo>
                  <a:cubicBezTo>
                    <a:pt x="15083" y="40553"/>
                    <a:pt x="15817" y="39782"/>
                    <a:pt x="16445" y="38934"/>
                  </a:cubicBezTo>
                  <a:cubicBezTo>
                    <a:pt x="16968" y="38344"/>
                    <a:pt x="17387" y="37668"/>
                    <a:pt x="17682" y="36935"/>
                  </a:cubicBezTo>
                  <a:cubicBezTo>
                    <a:pt x="17958" y="36326"/>
                    <a:pt x="18187" y="35688"/>
                    <a:pt x="18349" y="35031"/>
                  </a:cubicBezTo>
                  <a:cubicBezTo>
                    <a:pt x="18596" y="33965"/>
                    <a:pt x="18758" y="32890"/>
                    <a:pt x="18824" y="31795"/>
                  </a:cubicBezTo>
                  <a:cubicBezTo>
                    <a:pt x="18824" y="30748"/>
                    <a:pt x="18824" y="29605"/>
                    <a:pt x="18824" y="28558"/>
                  </a:cubicBezTo>
                  <a:cubicBezTo>
                    <a:pt x="18596" y="27482"/>
                    <a:pt x="18273" y="26435"/>
                    <a:pt x="17872" y="25417"/>
                  </a:cubicBezTo>
                  <a:cubicBezTo>
                    <a:pt x="16378" y="22628"/>
                    <a:pt x="14303" y="20191"/>
                    <a:pt x="11780" y="18277"/>
                  </a:cubicBezTo>
                  <a:lnTo>
                    <a:pt x="9115" y="15612"/>
                  </a:lnTo>
                  <a:lnTo>
                    <a:pt x="7877" y="14279"/>
                  </a:lnTo>
                  <a:lnTo>
                    <a:pt x="6925" y="12947"/>
                  </a:lnTo>
                  <a:cubicBezTo>
                    <a:pt x="6383" y="12071"/>
                    <a:pt x="5935" y="11147"/>
                    <a:pt x="5593" y="10186"/>
                  </a:cubicBezTo>
                  <a:cubicBezTo>
                    <a:pt x="5221" y="9072"/>
                    <a:pt x="5002" y="7920"/>
                    <a:pt x="4926" y="6759"/>
                  </a:cubicBezTo>
                  <a:cubicBezTo>
                    <a:pt x="4879" y="6026"/>
                    <a:pt x="4879" y="5302"/>
                    <a:pt x="4926" y="4569"/>
                  </a:cubicBezTo>
                  <a:cubicBezTo>
                    <a:pt x="4879" y="3713"/>
                    <a:pt x="4879" y="2856"/>
                    <a:pt x="4926" y="1999"/>
                  </a:cubicBezTo>
                  <a:cubicBezTo>
                    <a:pt x="4955" y="1514"/>
                    <a:pt x="4783" y="1028"/>
                    <a:pt x="4450" y="666"/>
                  </a:cubicBezTo>
                  <a:cubicBezTo>
                    <a:pt x="4136" y="305"/>
                    <a:pt x="3689" y="67"/>
                    <a:pt x="3213" y="0"/>
                  </a:cubicBezTo>
                  <a:lnTo>
                    <a:pt x="3213" y="0"/>
                  </a:lnTo>
                  <a:cubicBezTo>
                    <a:pt x="2756" y="0"/>
                    <a:pt x="2308" y="162"/>
                    <a:pt x="1975" y="476"/>
                  </a:cubicBezTo>
                  <a:close/>
                  <a:moveTo>
                    <a:pt x="14636" y="30652"/>
                  </a:moveTo>
                  <a:lnTo>
                    <a:pt x="14636" y="30652"/>
                  </a:lnTo>
                  <a:close/>
                  <a:moveTo>
                    <a:pt x="8258" y="40933"/>
                  </a:moveTo>
                  <a:lnTo>
                    <a:pt x="8258" y="40933"/>
                  </a:lnTo>
                  <a:close/>
                  <a:moveTo>
                    <a:pt x="15302" y="51405"/>
                  </a:moveTo>
                  <a:lnTo>
                    <a:pt x="15302" y="51405"/>
                  </a:lnTo>
                  <a:close/>
                  <a:moveTo>
                    <a:pt x="4355" y="52833"/>
                  </a:moveTo>
                  <a:lnTo>
                    <a:pt x="4355" y="52833"/>
                  </a:lnTo>
                  <a:close/>
                  <a:moveTo>
                    <a:pt x="9876" y="21895"/>
                  </a:moveTo>
                  <a:lnTo>
                    <a:pt x="9876" y="21895"/>
                  </a:lnTo>
                  <a:close/>
                </a:path>
              </a:pathLst>
            </a:custGeom>
            <a:solidFill>
              <a:srgbClr val="EA975C"/>
            </a:solidFill>
            <a:ln w="9508" cap="flat">
              <a:noFill/>
              <a:prstDash val="solid"/>
              <a:miter/>
            </a:ln>
          </p:spPr>
          <p:txBody>
            <a:bodyPr rtlCol="0" anchor="ctr"/>
            <a:lstStyle/>
            <a:p>
              <a:endParaRPr lang="en-US"/>
            </a:p>
          </p:txBody>
        </p:sp>
        <p:sp>
          <p:nvSpPr>
            <p:cNvPr id="75" name="Graphic 2">
              <a:extLst>
                <a:ext uri="{FF2B5EF4-FFF2-40B4-BE49-F238E27FC236}">
                  <a16:creationId xmlns:a16="http://schemas.microsoft.com/office/drawing/2014/main" id="{8850E485-66D3-AC44-B849-28E3943DC842}"/>
                </a:ext>
              </a:extLst>
            </p:cNvPr>
            <p:cNvSpPr/>
            <p:nvPr/>
          </p:nvSpPr>
          <p:spPr>
            <a:xfrm>
              <a:off x="8303072" y="3951234"/>
              <a:ext cx="30145" cy="22608"/>
            </a:xfrm>
            <a:custGeom>
              <a:avLst/>
              <a:gdLst>
                <a:gd name="connsiteX0" fmla="*/ 22656 w 30145"/>
                <a:gd name="connsiteY0" fmla="*/ 0 h 22608"/>
                <a:gd name="connsiteX1" fmla="*/ 20943 w 30145"/>
                <a:gd name="connsiteY1" fmla="*/ 666 h 22608"/>
                <a:gd name="connsiteX2" fmla="*/ 16374 w 30145"/>
                <a:gd name="connsiteY2" fmla="*/ 4094 h 22608"/>
                <a:gd name="connsiteX3" fmla="*/ 14470 w 30145"/>
                <a:gd name="connsiteY3" fmla="*/ 5902 h 22608"/>
                <a:gd name="connsiteX4" fmla="*/ 12185 w 30145"/>
                <a:gd name="connsiteY4" fmla="*/ 7901 h 22608"/>
                <a:gd name="connsiteX5" fmla="*/ 12185 w 30145"/>
                <a:gd name="connsiteY5" fmla="*/ 7901 h 22608"/>
                <a:gd name="connsiteX6" fmla="*/ 9615 w 30145"/>
                <a:gd name="connsiteY6" fmla="*/ 9329 h 22608"/>
                <a:gd name="connsiteX7" fmla="*/ 7425 w 30145"/>
                <a:gd name="connsiteY7" fmla="*/ 9329 h 22608"/>
                <a:gd name="connsiteX8" fmla="*/ 5902 w 30145"/>
                <a:gd name="connsiteY8" fmla="*/ 9329 h 22608"/>
                <a:gd name="connsiteX9" fmla="*/ 4379 w 30145"/>
                <a:gd name="connsiteY9" fmla="*/ 9329 h 22608"/>
                <a:gd name="connsiteX10" fmla="*/ 2285 w 30145"/>
                <a:gd name="connsiteY10" fmla="*/ 10281 h 22608"/>
                <a:gd name="connsiteX11" fmla="*/ 571 w 30145"/>
                <a:gd name="connsiteY11" fmla="*/ 11899 h 22608"/>
                <a:gd name="connsiteX12" fmla="*/ 0 w 30145"/>
                <a:gd name="connsiteY12" fmla="*/ 13422 h 22608"/>
                <a:gd name="connsiteX13" fmla="*/ 0 w 30145"/>
                <a:gd name="connsiteY13" fmla="*/ 14374 h 22608"/>
                <a:gd name="connsiteX14" fmla="*/ 0 w 30145"/>
                <a:gd name="connsiteY14" fmla="*/ 15707 h 22608"/>
                <a:gd name="connsiteX15" fmla="*/ 0 w 30145"/>
                <a:gd name="connsiteY15" fmla="*/ 17706 h 22608"/>
                <a:gd name="connsiteX16" fmla="*/ 1048 w 30145"/>
                <a:gd name="connsiteY16" fmla="*/ 21228 h 22608"/>
                <a:gd name="connsiteX17" fmla="*/ 1904 w 30145"/>
                <a:gd name="connsiteY17" fmla="*/ 22466 h 22608"/>
                <a:gd name="connsiteX18" fmla="*/ 3237 w 30145"/>
                <a:gd name="connsiteY18" fmla="*/ 22466 h 22608"/>
                <a:gd name="connsiteX19" fmla="*/ 4474 w 30145"/>
                <a:gd name="connsiteY19" fmla="*/ 21609 h 22608"/>
                <a:gd name="connsiteX20" fmla="*/ 4474 w 30145"/>
                <a:gd name="connsiteY20" fmla="*/ 20181 h 22608"/>
                <a:gd name="connsiteX21" fmla="*/ 3617 w 30145"/>
                <a:gd name="connsiteY21" fmla="*/ 17325 h 22608"/>
                <a:gd name="connsiteX22" fmla="*/ 3046 w 30145"/>
                <a:gd name="connsiteY22" fmla="*/ 14660 h 22608"/>
                <a:gd name="connsiteX23" fmla="*/ 3046 w 30145"/>
                <a:gd name="connsiteY23" fmla="*/ 15612 h 22608"/>
                <a:gd name="connsiteX24" fmla="*/ 3046 w 30145"/>
                <a:gd name="connsiteY24" fmla="*/ 15612 h 22608"/>
                <a:gd name="connsiteX25" fmla="*/ 3046 w 30145"/>
                <a:gd name="connsiteY25" fmla="*/ 15612 h 22608"/>
                <a:gd name="connsiteX26" fmla="*/ 4094 w 30145"/>
                <a:gd name="connsiteY26" fmla="*/ 15136 h 22608"/>
                <a:gd name="connsiteX27" fmla="*/ 5902 w 30145"/>
                <a:gd name="connsiteY27" fmla="*/ 14660 h 22608"/>
                <a:gd name="connsiteX28" fmla="*/ 8282 w 30145"/>
                <a:gd name="connsiteY28" fmla="*/ 14660 h 22608"/>
                <a:gd name="connsiteX29" fmla="*/ 14756 w 30145"/>
                <a:gd name="connsiteY29" fmla="*/ 11328 h 22608"/>
                <a:gd name="connsiteX30" fmla="*/ 17707 w 30145"/>
                <a:gd name="connsiteY30" fmla="*/ 8472 h 22608"/>
                <a:gd name="connsiteX31" fmla="*/ 20753 w 30145"/>
                <a:gd name="connsiteY31" fmla="*/ 5807 h 22608"/>
                <a:gd name="connsiteX32" fmla="*/ 22847 w 30145"/>
                <a:gd name="connsiteY32" fmla="*/ 4665 h 22608"/>
                <a:gd name="connsiteX33" fmla="*/ 24084 w 30145"/>
                <a:gd name="connsiteY33" fmla="*/ 4665 h 22608"/>
                <a:gd name="connsiteX34" fmla="*/ 24084 w 30145"/>
                <a:gd name="connsiteY34" fmla="*/ 4665 h 22608"/>
                <a:gd name="connsiteX35" fmla="*/ 25322 w 30145"/>
                <a:gd name="connsiteY35" fmla="*/ 6093 h 22608"/>
                <a:gd name="connsiteX36" fmla="*/ 26749 w 30145"/>
                <a:gd name="connsiteY36" fmla="*/ 9234 h 22608"/>
                <a:gd name="connsiteX37" fmla="*/ 26749 w 30145"/>
                <a:gd name="connsiteY37" fmla="*/ 9710 h 22608"/>
                <a:gd name="connsiteX38" fmla="*/ 27511 w 30145"/>
                <a:gd name="connsiteY38" fmla="*/ 10852 h 22608"/>
                <a:gd name="connsiteX39" fmla="*/ 28939 w 30145"/>
                <a:gd name="connsiteY39" fmla="*/ 10852 h 22608"/>
                <a:gd name="connsiteX40" fmla="*/ 28939 w 30145"/>
                <a:gd name="connsiteY40" fmla="*/ 10852 h 22608"/>
                <a:gd name="connsiteX41" fmla="*/ 29510 w 30145"/>
                <a:gd name="connsiteY41" fmla="*/ 10281 h 22608"/>
                <a:gd name="connsiteX42" fmla="*/ 30082 w 30145"/>
                <a:gd name="connsiteY42" fmla="*/ 9805 h 22608"/>
                <a:gd name="connsiteX43" fmla="*/ 30082 w 30145"/>
                <a:gd name="connsiteY43" fmla="*/ 8758 h 22608"/>
                <a:gd name="connsiteX44" fmla="*/ 29035 w 30145"/>
                <a:gd name="connsiteY44" fmla="*/ 5902 h 22608"/>
                <a:gd name="connsiteX45" fmla="*/ 27511 w 30145"/>
                <a:gd name="connsiteY45" fmla="*/ 3237 h 22608"/>
                <a:gd name="connsiteX46" fmla="*/ 24275 w 30145"/>
                <a:gd name="connsiteY46" fmla="*/ 476 h 22608"/>
                <a:gd name="connsiteX47" fmla="*/ 23418 w 30145"/>
                <a:gd name="connsiteY47" fmla="*/ 476 h 22608"/>
                <a:gd name="connsiteX48" fmla="*/ 22561 w 30145"/>
                <a:gd name="connsiteY48" fmla="*/ 476 h 22608"/>
                <a:gd name="connsiteX49" fmla="*/ 21133 w 30145"/>
                <a:gd name="connsiteY49" fmla="*/ 476 h 2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145" h="22608">
                  <a:moveTo>
                    <a:pt x="22656" y="0"/>
                  </a:moveTo>
                  <a:cubicBezTo>
                    <a:pt x="22057" y="143"/>
                    <a:pt x="21476" y="362"/>
                    <a:pt x="20943" y="666"/>
                  </a:cubicBezTo>
                  <a:cubicBezTo>
                    <a:pt x="19286" y="1618"/>
                    <a:pt x="17744" y="2761"/>
                    <a:pt x="16374" y="4094"/>
                  </a:cubicBezTo>
                  <a:lnTo>
                    <a:pt x="14470" y="5902"/>
                  </a:lnTo>
                  <a:cubicBezTo>
                    <a:pt x="13775" y="6645"/>
                    <a:pt x="13013" y="7311"/>
                    <a:pt x="12185" y="7901"/>
                  </a:cubicBezTo>
                  <a:lnTo>
                    <a:pt x="12185" y="7901"/>
                  </a:lnTo>
                  <a:lnTo>
                    <a:pt x="9615" y="9329"/>
                  </a:lnTo>
                  <a:lnTo>
                    <a:pt x="7425" y="9329"/>
                  </a:lnTo>
                  <a:lnTo>
                    <a:pt x="5902" y="9329"/>
                  </a:lnTo>
                  <a:lnTo>
                    <a:pt x="4379" y="9329"/>
                  </a:lnTo>
                  <a:lnTo>
                    <a:pt x="2285" y="10281"/>
                  </a:lnTo>
                  <a:cubicBezTo>
                    <a:pt x="1600" y="10690"/>
                    <a:pt x="1019" y="11242"/>
                    <a:pt x="571" y="11899"/>
                  </a:cubicBezTo>
                  <a:cubicBezTo>
                    <a:pt x="267" y="12356"/>
                    <a:pt x="76" y="12880"/>
                    <a:pt x="0" y="13422"/>
                  </a:cubicBezTo>
                  <a:cubicBezTo>
                    <a:pt x="0" y="13422"/>
                    <a:pt x="0" y="13994"/>
                    <a:pt x="0" y="14374"/>
                  </a:cubicBezTo>
                  <a:cubicBezTo>
                    <a:pt x="0" y="14755"/>
                    <a:pt x="0" y="15231"/>
                    <a:pt x="0" y="15707"/>
                  </a:cubicBezTo>
                  <a:cubicBezTo>
                    <a:pt x="0" y="16183"/>
                    <a:pt x="0" y="17040"/>
                    <a:pt x="0" y="17706"/>
                  </a:cubicBezTo>
                  <a:cubicBezTo>
                    <a:pt x="0" y="18373"/>
                    <a:pt x="762" y="20086"/>
                    <a:pt x="1048" y="21228"/>
                  </a:cubicBezTo>
                  <a:cubicBezTo>
                    <a:pt x="1209" y="21714"/>
                    <a:pt x="1504" y="22142"/>
                    <a:pt x="1904" y="22466"/>
                  </a:cubicBezTo>
                  <a:cubicBezTo>
                    <a:pt x="2332" y="22656"/>
                    <a:pt x="2818" y="22656"/>
                    <a:pt x="3237" y="22466"/>
                  </a:cubicBezTo>
                  <a:cubicBezTo>
                    <a:pt x="3723" y="22295"/>
                    <a:pt x="4151" y="21999"/>
                    <a:pt x="4474" y="21609"/>
                  </a:cubicBezTo>
                  <a:cubicBezTo>
                    <a:pt x="4674" y="21152"/>
                    <a:pt x="4674" y="20638"/>
                    <a:pt x="4474" y="20181"/>
                  </a:cubicBezTo>
                  <a:lnTo>
                    <a:pt x="3617" y="17325"/>
                  </a:lnTo>
                  <a:cubicBezTo>
                    <a:pt x="3380" y="16450"/>
                    <a:pt x="3189" y="15555"/>
                    <a:pt x="3046" y="14660"/>
                  </a:cubicBezTo>
                  <a:lnTo>
                    <a:pt x="3046" y="15612"/>
                  </a:lnTo>
                  <a:lnTo>
                    <a:pt x="3046" y="15612"/>
                  </a:lnTo>
                  <a:lnTo>
                    <a:pt x="3046" y="15612"/>
                  </a:lnTo>
                  <a:lnTo>
                    <a:pt x="4094" y="15136"/>
                  </a:lnTo>
                  <a:lnTo>
                    <a:pt x="5902" y="14660"/>
                  </a:lnTo>
                  <a:lnTo>
                    <a:pt x="8282" y="14660"/>
                  </a:lnTo>
                  <a:cubicBezTo>
                    <a:pt x="10662" y="14041"/>
                    <a:pt x="12871" y="12899"/>
                    <a:pt x="14756" y="11328"/>
                  </a:cubicBezTo>
                  <a:cubicBezTo>
                    <a:pt x="15803" y="10471"/>
                    <a:pt x="16659" y="9424"/>
                    <a:pt x="17707" y="8472"/>
                  </a:cubicBezTo>
                  <a:cubicBezTo>
                    <a:pt x="18649" y="7511"/>
                    <a:pt x="19667" y="6616"/>
                    <a:pt x="20753" y="5807"/>
                  </a:cubicBezTo>
                  <a:cubicBezTo>
                    <a:pt x="21409" y="5350"/>
                    <a:pt x="22114" y="4969"/>
                    <a:pt x="22847" y="4665"/>
                  </a:cubicBezTo>
                  <a:lnTo>
                    <a:pt x="24084" y="4665"/>
                  </a:lnTo>
                  <a:lnTo>
                    <a:pt x="24084" y="4665"/>
                  </a:lnTo>
                  <a:cubicBezTo>
                    <a:pt x="24551" y="5093"/>
                    <a:pt x="24960" y="5579"/>
                    <a:pt x="25322" y="6093"/>
                  </a:cubicBezTo>
                  <a:cubicBezTo>
                    <a:pt x="25912" y="7083"/>
                    <a:pt x="26388" y="8139"/>
                    <a:pt x="26749" y="9234"/>
                  </a:cubicBezTo>
                  <a:lnTo>
                    <a:pt x="26749" y="9710"/>
                  </a:lnTo>
                  <a:cubicBezTo>
                    <a:pt x="26807" y="10186"/>
                    <a:pt x="27092" y="10614"/>
                    <a:pt x="27511" y="10852"/>
                  </a:cubicBezTo>
                  <a:cubicBezTo>
                    <a:pt x="27968" y="11052"/>
                    <a:pt x="28482" y="11052"/>
                    <a:pt x="28939" y="10852"/>
                  </a:cubicBezTo>
                  <a:lnTo>
                    <a:pt x="28939" y="10852"/>
                  </a:lnTo>
                  <a:lnTo>
                    <a:pt x="29510" y="10281"/>
                  </a:lnTo>
                  <a:lnTo>
                    <a:pt x="30082" y="9805"/>
                  </a:lnTo>
                  <a:cubicBezTo>
                    <a:pt x="30167" y="9462"/>
                    <a:pt x="30167" y="9101"/>
                    <a:pt x="30082" y="8758"/>
                  </a:cubicBezTo>
                  <a:lnTo>
                    <a:pt x="29035" y="5902"/>
                  </a:lnTo>
                  <a:cubicBezTo>
                    <a:pt x="28625" y="4960"/>
                    <a:pt x="28111" y="4074"/>
                    <a:pt x="27511" y="3237"/>
                  </a:cubicBezTo>
                  <a:cubicBezTo>
                    <a:pt x="26721" y="2028"/>
                    <a:pt x="25598" y="1066"/>
                    <a:pt x="24275" y="476"/>
                  </a:cubicBezTo>
                  <a:lnTo>
                    <a:pt x="23418" y="476"/>
                  </a:lnTo>
                  <a:lnTo>
                    <a:pt x="22561" y="476"/>
                  </a:lnTo>
                  <a:cubicBezTo>
                    <a:pt x="22085" y="390"/>
                    <a:pt x="21609" y="390"/>
                    <a:pt x="21133" y="476"/>
                  </a:cubicBezTo>
                  <a:close/>
                </a:path>
              </a:pathLst>
            </a:custGeom>
            <a:solidFill>
              <a:srgbClr val="EA975C"/>
            </a:solidFill>
            <a:ln w="9508" cap="flat">
              <a:noFill/>
              <a:prstDash val="solid"/>
              <a:miter/>
            </a:ln>
          </p:spPr>
          <p:txBody>
            <a:bodyPr rtlCol="0" anchor="ctr"/>
            <a:lstStyle/>
            <a:p>
              <a:endParaRPr lang="en-US"/>
            </a:p>
          </p:txBody>
        </p:sp>
        <p:sp>
          <p:nvSpPr>
            <p:cNvPr id="76" name="Graphic 2">
              <a:extLst>
                <a:ext uri="{FF2B5EF4-FFF2-40B4-BE49-F238E27FC236}">
                  <a16:creationId xmlns:a16="http://schemas.microsoft.com/office/drawing/2014/main" id="{8CAAF08B-FCBC-2A46-8CEC-8CA80487A77B}"/>
                </a:ext>
              </a:extLst>
            </p:cNvPr>
            <p:cNvSpPr/>
            <p:nvPr/>
          </p:nvSpPr>
          <p:spPr>
            <a:xfrm>
              <a:off x="8270956" y="3860133"/>
              <a:ext cx="69274" cy="93915"/>
            </a:xfrm>
            <a:custGeom>
              <a:avLst/>
              <a:gdLst>
                <a:gd name="connsiteX0" fmla="*/ 6890 w 69274"/>
                <a:gd name="connsiteY0" fmla="*/ 0 h 93915"/>
                <a:gd name="connsiteX1" fmla="*/ 6128 w 69274"/>
                <a:gd name="connsiteY1" fmla="*/ 2570 h 93915"/>
                <a:gd name="connsiteX2" fmla="*/ 6128 w 69274"/>
                <a:gd name="connsiteY2" fmla="*/ 2570 h 93915"/>
                <a:gd name="connsiteX3" fmla="*/ 6128 w 69274"/>
                <a:gd name="connsiteY3" fmla="*/ 3237 h 93915"/>
                <a:gd name="connsiteX4" fmla="*/ 6128 w 69274"/>
                <a:gd name="connsiteY4" fmla="*/ 5807 h 93915"/>
                <a:gd name="connsiteX5" fmla="*/ 5081 w 69274"/>
                <a:gd name="connsiteY5" fmla="*/ 8948 h 93915"/>
                <a:gd name="connsiteX6" fmla="*/ 4034 w 69274"/>
                <a:gd name="connsiteY6" fmla="*/ 11709 h 93915"/>
                <a:gd name="connsiteX7" fmla="*/ 2796 w 69274"/>
                <a:gd name="connsiteY7" fmla="*/ 14374 h 93915"/>
                <a:gd name="connsiteX8" fmla="*/ 1654 w 69274"/>
                <a:gd name="connsiteY8" fmla="*/ 16849 h 93915"/>
                <a:gd name="connsiteX9" fmla="*/ 702 w 69274"/>
                <a:gd name="connsiteY9" fmla="*/ 19610 h 93915"/>
                <a:gd name="connsiteX10" fmla="*/ 131 w 69274"/>
                <a:gd name="connsiteY10" fmla="*/ 22847 h 93915"/>
                <a:gd name="connsiteX11" fmla="*/ 1939 w 69274"/>
                <a:gd name="connsiteY11" fmla="*/ 29320 h 93915"/>
                <a:gd name="connsiteX12" fmla="*/ 5272 w 69274"/>
                <a:gd name="connsiteY12" fmla="*/ 30747 h 93915"/>
                <a:gd name="connsiteX13" fmla="*/ 6319 w 69274"/>
                <a:gd name="connsiteY13" fmla="*/ 30747 h 93915"/>
                <a:gd name="connsiteX14" fmla="*/ 7270 w 69274"/>
                <a:gd name="connsiteY14" fmla="*/ 30747 h 93915"/>
                <a:gd name="connsiteX15" fmla="*/ 8508 w 69274"/>
                <a:gd name="connsiteY15" fmla="*/ 29986 h 93915"/>
                <a:gd name="connsiteX16" fmla="*/ 9079 w 69274"/>
                <a:gd name="connsiteY16" fmla="*/ 29510 h 93915"/>
                <a:gd name="connsiteX17" fmla="*/ 9079 w 69274"/>
                <a:gd name="connsiteY17" fmla="*/ 29510 h 93915"/>
                <a:gd name="connsiteX18" fmla="*/ 10317 w 69274"/>
                <a:gd name="connsiteY18" fmla="*/ 32080 h 93915"/>
                <a:gd name="connsiteX19" fmla="*/ 11554 w 69274"/>
                <a:gd name="connsiteY19" fmla="*/ 33984 h 93915"/>
                <a:gd name="connsiteX20" fmla="*/ 12601 w 69274"/>
                <a:gd name="connsiteY20" fmla="*/ 34841 h 93915"/>
                <a:gd name="connsiteX21" fmla="*/ 14315 w 69274"/>
                <a:gd name="connsiteY21" fmla="*/ 35317 h 93915"/>
                <a:gd name="connsiteX22" fmla="*/ 15743 w 69274"/>
                <a:gd name="connsiteY22" fmla="*/ 35317 h 93915"/>
                <a:gd name="connsiteX23" fmla="*/ 16409 w 69274"/>
                <a:gd name="connsiteY23" fmla="*/ 35317 h 93915"/>
                <a:gd name="connsiteX24" fmla="*/ 17171 w 69274"/>
                <a:gd name="connsiteY24" fmla="*/ 34746 h 93915"/>
                <a:gd name="connsiteX25" fmla="*/ 18789 w 69274"/>
                <a:gd name="connsiteY25" fmla="*/ 32747 h 93915"/>
                <a:gd name="connsiteX26" fmla="*/ 20027 w 69274"/>
                <a:gd name="connsiteY26" fmla="*/ 30367 h 93915"/>
                <a:gd name="connsiteX27" fmla="*/ 20027 w 69274"/>
                <a:gd name="connsiteY27" fmla="*/ 30367 h 93915"/>
                <a:gd name="connsiteX28" fmla="*/ 20027 w 69274"/>
                <a:gd name="connsiteY28" fmla="*/ 30367 h 93915"/>
                <a:gd name="connsiteX29" fmla="*/ 20027 w 69274"/>
                <a:gd name="connsiteY29" fmla="*/ 31319 h 93915"/>
                <a:gd name="connsiteX30" fmla="*/ 20027 w 69274"/>
                <a:gd name="connsiteY30" fmla="*/ 32556 h 93915"/>
                <a:gd name="connsiteX31" fmla="*/ 19455 w 69274"/>
                <a:gd name="connsiteY31" fmla="*/ 34365 h 93915"/>
                <a:gd name="connsiteX32" fmla="*/ 17837 w 69274"/>
                <a:gd name="connsiteY32" fmla="*/ 37126 h 93915"/>
                <a:gd name="connsiteX33" fmla="*/ 15647 w 69274"/>
                <a:gd name="connsiteY33" fmla="*/ 39791 h 93915"/>
                <a:gd name="connsiteX34" fmla="*/ 11839 w 69274"/>
                <a:gd name="connsiteY34" fmla="*/ 43694 h 93915"/>
                <a:gd name="connsiteX35" fmla="*/ 9841 w 69274"/>
                <a:gd name="connsiteY35" fmla="*/ 45693 h 93915"/>
                <a:gd name="connsiteX36" fmla="*/ 8984 w 69274"/>
                <a:gd name="connsiteY36" fmla="*/ 46740 h 93915"/>
                <a:gd name="connsiteX37" fmla="*/ 8032 w 69274"/>
                <a:gd name="connsiteY37" fmla="*/ 48454 h 93915"/>
                <a:gd name="connsiteX38" fmla="*/ 7461 w 69274"/>
                <a:gd name="connsiteY38" fmla="*/ 50357 h 93915"/>
                <a:gd name="connsiteX39" fmla="*/ 7461 w 69274"/>
                <a:gd name="connsiteY39" fmla="*/ 52833 h 93915"/>
                <a:gd name="connsiteX40" fmla="*/ 8223 w 69274"/>
                <a:gd name="connsiteY40" fmla="*/ 55689 h 93915"/>
                <a:gd name="connsiteX41" fmla="*/ 8794 w 69274"/>
                <a:gd name="connsiteY41" fmla="*/ 57021 h 93915"/>
                <a:gd name="connsiteX42" fmla="*/ 9460 w 69274"/>
                <a:gd name="connsiteY42" fmla="*/ 58259 h 93915"/>
                <a:gd name="connsiteX43" fmla="*/ 10317 w 69274"/>
                <a:gd name="connsiteY43" fmla="*/ 59496 h 93915"/>
                <a:gd name="connsiteX44" fmla="*/ 11268 w 69274"/>
                <a:gd name="connsiteY44" fmla="*/ 60353 h 93915"/>
                <a:gd name="connsiteX45" fmla="*/ 12411 w 69274"/>
                <a:gd name="connsiteY45" fmla="*/ 61019 h 93915"/>
                <a:gd name="connsiteX46" fmla="*/ 15743 w 69274"/>
                <a:gd name="connsiteY46" fmla="*/ 61876 h 93915"/>
                <a:gd name="connsiteX47" fmla="*/ 17456 w 69274"/>
                <a:gd name="connsiteY47" fmla="*/ 61876 h 93915"/>
                <a:gd name="connsiteX48" fmla="*/ 19360 w 69274"/>
                <a:gd name="connsiteY48" fmla="*/ 60924 h 93915"/>
                <a:gd name="connsiteX49" fmla="*/ 21454 w 69274"/>
                <a:gd name="connsiteY49" fmla="*/ 58830 h 93915"/>
                <a:gd name="connsiteX50" fmla="*/ 23739 w 69274"/>
                <a:gd name="connsiteY50" fmla="*/ 52357 h 93915"/>
                <a:gd name="connsiteX51" fmla="*/ 24215 w 69274"/>
                <a:gd name="connsiteY51" fmla="*/ 51595 h 93915"/>
                <a:gd name="connsiteX52" fmla="*/ 24215 w 69274"/>
                <a:gd name="connsiteY52" fmla="*/ 51119 h 93915"/>
                <a:gd name="connsiteX53" fmla="*/ 25167 w 69274"/>
                <a:gd name="connsiteY53" fmla="*/ 51119 h 93915"/>
                <a:gd name="connsiteX54" fmla="*/ 26119 w 69274"/>
                <a:gd name="connsiteY54" fmla="*/ 51119 h 93915"/>
                <a:gd name="connsiteX55" fmla="*/ 28784 w 69274"/>
                <a:gd name="connsiteY55" fmla="*/ 51119 h 93915"/>
                <a:gd name="connsiteX56" fmla="*/ 30307 w 69274"/>
                <a:gd name="connsiteY56" fmla="*/ 51690 h 93915"/>
                <a:gd name="connsiteX57" fmla="*/ 31735 w 69274"/>
                <a:gd name="connsiteY57" fmla="*/ 52642 h 93915"/>
                <a:gd name="connsiteX58" fmla="*/ 32592 w 69274"/>
                <a:gd name="connsiteY58" fmla="*/ 53689 h 93915"/>
                <a:gd name="connsiteX59" fmla="*/ 32592 w 69274"/>
                <a:gd name="connsiteY59" fmla="*/ 54546 h 93915"/>
                <a:gd name="connsiteX60" fmla="*/ 32592 w 69274"/>
                <a:gd name="connsiteY60" fmla="*/ 55689 h 93915"/>
                <a:gd name="connsiteX61" fmla="*/ 32592 w 69274"/>
                <a:gd name="connsiteY61" fmla="*/ 57402 h 93915"/>
                <a:gd name="connsiteX62" fmla="*/ 31640 w 69274"/>
                <a:gd name="connsiteY62" fmla="*/ 60067 h 93915"/>
                <a:gd name="connsiteX63" fmla="*/ 27927 w 69274"/>
                <a:gd name="connsiteY63" fmla="*/ 64922 h 93915"/>
                <a:gd name="connsiteX64" fmla="*/ 26214 w 69274"/>
                <a:gd name="connsiteY64" fmla="*/ 68254 h 93915"/>
                <a:gd name="connsiteX65" fmla="*/ 26214 w 69274"/>
                <a:gd name="connsiteY65" fmla="*/ 69968 h 93915"/>
                <a:gd name="connsiteX66" fmla="*/ 26214 w 69274"/>
                <a:gd name="connsiteY66" fmla="*/ 72348 h 93915"/>
                <a:gd name="connsiteX67" fmla="*/ 26214 w 69274"/>
                <a:gd name="connsiteY67" fmla="*/ 73870 h 93915"/>
                <a:gd name="connsiteX68" fmla="*/ 27356 w 69274"/>
                <a:gd name="connsiteY68" fmla="*/ 76060 h 93915"/>
                <a:gd name="connsiteX69" fmla="*/ 30117 w 69274"/>
                <a:gd name="connsiteY69" fmla="*/ 78821 h 93915"/>
                <a:gd name="connsiteX70" fmla="*/ 35448 w 69274"/>
                <a:gd name="connsiteY70" fmla="*/ 81867 h 93915"/>
                <a:gd name="connsiteX71" fmla="*/ 39255 w 69274"/>
                <a:gd name="connsiteY71" fmla="*/ 83009 h 93915"/>
                <a:gd name="connsiteX72" fmla="*/ 43063 w 69274"/>
                <a:gd name="connsiteY72" fmla="*/ 83485 h 93915"/>
                <a:gd name="connsiteX73" fmla="*/ 50203 w 69274"/>
                <a:gd name="connsiteY73" fmla="*/ 83961 h 93915"/>
                <a:gd name="connsiteX74" fmla="*/ 53059 w 69274"/>
                <a:gd name="connsiteY74" fmla="*/ 84818 h 93915"/>
                <a:gd name="connsiteX75" fmla="*/ 56010 w 69274"/>
                <a:gd name="connsiteY75" fmla="*/ 86055 h 93915"/>
                <a:gd name="connsiteX76" fmla="*/ 59151 w 69274"/>
                <a:gd name="connsiteY76" fmla="*/ 87864 h 93915"/>
                <a:gd name="connsiteX77" fmla="*/ 62197 w 69274"/>
                <a:gd name="connsiteY77" fmla="*/ 90053 h 93915"/>
                <a:gd name="connsiteX78" fmla="*/ 64958 w 69274"/>
                <a:gd name="connsiteY78" fmla="*/ 92338 h 93915"/>
                <a:gd name="connsiteX79" fmla="*/ 66576 w 69274"/>
                <a:gd name="connsiteY79" fmla="*/ 93576 h 93915"/>
                <a:gd name="connsiteX80" fmla="*/ 69099 w 69274"/>
                <a:gd name="connsiteY80" fmla="*/ 93166 h 93915"/>
                <a:gd name="connsiteX81" fmla="*/ 69146 w 69274"/>
                <a:gd name="connsiteY81" fmla="*/ 93100 h 93915"/>
                <a:gd name="connsiteX82" fmla="*/ 69146 w 69274"/>
                <a:gd name="connsiteY82" fmla="*/ 91672 h 93915"/>
                <a:gd name="connsiteX83" fmla="*/ 68385 w 69274"/>
                <a:gd name="connsiteY83" fmla="*/ 90434 h 93915"/>
                <a:gd name="connsiteX84" fmla="*/ 67338 w 69274"/>
                <a:gd name="connsiteY84" fmla="*/ 89673 h 93915"/>
                <a:gd name="connsiteX85" fmla="*/ 65339 w 69274"/>
                <a:gd name="connsiteY85" fmla="*/ 88054 h 93915"/>
                <a:gd name="connsiteX86" fmla="*/ 60769 w 69274"/>
                <a:gd name="connsiteY86" fmla="*/ 84627 h 93915"/>
                <a:gd name="connsiteX87" fmla="*/ 55438 w 69274"/>
                <a:gd name="connsiteY87" fmla="*/ 81867 h 93915"/>
                <a:gd name="connsiteX88" fmla="*/ 49632 w 69274"/>
                <a:gd name="connsiteY88" fmla="*/ 80153 h 93915"/>
                <a:gd name="connsiteX89" fmla="*/ 47061 w 69274"/>
                <a:gd name="connsiteY89" fmla="*/ 80153 h 93915"/>
                <a:gd name="connsiteX90" fmla="*/ 44492 w 69274"/>
                <a:gd name="connsiteY90" fmla="*/ 80153 h 93915"/>
                <a:gd name="connsiteX91" fmla="*/ 39446 w 69274"/>
                <a:gd name="connsiteY91" fmla="*/ 79582 h 93915"/>
                <a:gd name="connsiteX92" fmla="*/ 37161 w 69274"/>
                <a:gd name="connsiteY92" fmla="*/ 78916 h 93915"/>
                <a:gd name="connsiteX93" fmla="*/ 34782 w 69274"/>
                <a:gd name="connsiteY93" fmla="*/ 77964 h 93915"/>
                <a:gd name="connsiteX94" fmla="*/ 33068 w 69274"/>
                <a:gd name="connsiteY94" fmla="*/ 76917 h 93915"/>
                <a:gd name="connsiteX95" fmla="*/ 31450 w 69274"/>
                <a:gd name="connsiteY95" fmla="*/ 75679 h 93915"/>
                <a:gd name="connsiteX96" fmla="*/ 30022 w 69274"/>
                <a:gd name="connsiteY96" fmla="*/ 74061 h 93915"/>
                <a:gd name="connsiteX97" fmla="*/ 29260 w 69274"/>
                <a:gd name="connsiteY97" fmla="*/ 72728 h 93915"/>
                <a:gd name="connsiteX98" fmla="*/ 29260 w 69274"/>
                <a:gd name="connsiteY98" fmla="*/ 71015 h 93915"/>
                <a:gd name="connsiteX99" fmla="*/ 29260 w 69274"/>
                <a:gd name="connsiteY99" fmla="*/ 70063 h 93915"/>
                <a:gd name="connsiteX100" fmla="*/ 29260 w 69274"/>
                <a:gd name="connsiteY100" fmla="*/ 68730 h 93915"/>
                <a:gd name="connsiteX101" fmla="*/ 32402 w 69274"/>
                <a:gd name="connsiteY101" fmla="*/ 64637 h 93915"/>
                <a:gd name="connsiteX102" fmla="*/ 33449 w 69274"/>
                <a:gd name="connsiteY102" fmla="*/ 63209 h 93915"/>
                <a:gd name="connsiteX103" fmla="*/ 34782 w 69274"/>
                <a:gd name="connsiteY103" fmla="*/ 60543 h 93915"/>
                <a:gd name="connsiteX104" fmla="*/ 34782 w 69274"/>
                <a:gd name="connsiteY104" fmla="*/ 58925 h 93915"/>
                <a:gd name="connsiteX105" fmla="*/ 34782 w 69274"/>
                <a:gd name="connsiteY105" fmla="*/ 56831 h 93915"/>
                <a:gd name="connsiteX106" fmla="*/ 34782 w 69274"/>
                <a:gd name="connsiteY106" fmla="*/ 54641 h 93915"/>
                <a:gd name="connsiteX107" fmla="*/ 33068 w 69274"/>
                <a:gd name="connsiteY107" fmla="*/ 51024 h 93915"/>
                <a:gd name="connsiteX108" fmla="*/ 29355 w 69274"/>
                <a:gd name="connsiteY108" fmla="*/ 48358 h 93915"/>
                <a:gd name="connsiteX109" fmla="*/ 27356 w 69274"/>
                <a:gd name="connsiteY109" fmla="*/ 47787 h 93915"/>
                <a:gd name="connsiteX110" fmla="*/ 25167 w 69274"/>
                <a:gd name="connsiteY110" fmla="*/ 47787 h 93915"/>
                <a:gd name="connsiteX111" fmla="*/ 23263 w 69274"/>
                <a:gd name="connsiteY111" fmla="*/ 48263 h 93915"/>
                <a:gd name="connsiteX112" fmla="*/ 21264 w 69274"/>
                <a:gd name="connsiteY112" fmla="*/ 49406 h 93915"/>
                <a:gd name="connsiteX113" fmla="*/ 19931 w 69274"/>
                <a:gd name="connsiteY113" fmla="*/ 50834 h 93915"/>
                <a:gd name="connsiteX114" fmla="*/ 19074 w 69274"/>
                <a:gd name="connsiteY114" fmla="*/ 52452 h 93915"/>
                <a:gd name="connsiteX115" fmla="*/ 19074 w 69274"/>
                <a:gd name="connsiteY115" fmla="*/ 53880 h 93915"/>
                <a:gd name="connsiteX116" fmla="*/ 18123 w 69274"/>
                <a:gd name="connsiteY116" fmla="*/ 57116 h 93915"/>
                <a:gd name="connsiteX117" fmla="*/ 18123 w 69274"/>
                <a:gd name="connsiteY117" fmla="*/ 57116 h 93915"/>
                <a:gd name="connsiteX118" fmla="*/ 17456 w 69274"/>
                <a:gd name="connsiteY118" fmla="*/ 58068 h 93915"/>
                <a:gd name="connsiteX119" fmla="*/ 16504 w 69274"/>
                <a:gd name="connsiteY119" fmla="*/ 58925 h 93915"/>
                <a:gd name="connsiteX120" fmla="*/ 15838 w 69274"/>
                <a:gd name="connsiteY120" fmla="*/ 58925 h 93915"/>
                <a:gd name="connsiteX121" fmla="*/ 15076 w 69274"/>
                <a:gd name="connsiteY121" fmla="*/ 58925 h 93915"/>
                <a:gd name="connsiteX122" fmla="*/ 14505 w 69274"/>
                <a:gd name="connsiteY122" fmla="*/ 58925 h 93915"/>
                <a:gd name="connsiteX123" fmla="*/ 13743 w 69274"/>
                <a:gd name="connsiteY123" fmla="*/ 58925 h 93915"/>
                <a:gd name="connsiteX124" fmla="*/ 12696 w 69274"/>
                <a:gd name="connsiteY124" fmla="*/ 58163 h 93915"/>
                <a:gd name="connsiteX125" fmla="*/ 12125 w 69274"/>
                <a:gd name="connsiteY125" fmla="*/ 57497 h 93915"/>
                <a:gd name="connsiteX126" fmla="*/ 10888 w 69274"/>
                <a:gd name="connsiteY126" fmla="*/ 54927 h 93915"/>
                <a:gd name="connsiteX127" fmla="*/ 10888 w 69274"/>
                <a:gd name="connsiteY127" fmla="*/ 53118 h 93915"/>
                <a:gd name="connsiteX128" fmla="*/ 10888 w 69274"/>
                <a:gd name="connsiteY128" fmla="*/ 51881 h 93915"/>
                <a:gd name="connsiteX129" fmla="*/ 10888 w 69274"/>
                <a:gd name="connsiteY129" fmla="*/ 50738 h 93915"/>
                <a:gd name="connsiteX130" fmla="*/ 11649 w 69274"/>
                <a:gd name="connsiteY130" fmla="*/ 49596 h 93915"/>
                <a:gd name="connsiteX131" fmla="*/ 13458 w 69274"/>
                <a:gd name="connsiteY131" fmla="*/ 47787 h 93915"/>
                <a:gd name="connsiteX132" fmla="*/ 15552 w 69274"/>
                <a:gd name="connsiteY132" fmla="*/ 45693 h 93915"/>
                <a:gd name="connsiteX133" fmla="*/ 19455 w 69274"/>
                <a:gd name="connsiteY133" fmla="*/ 41219 h 93915"/>
                <a:gd name="connsiteX134" fmla="*/ 22882 w 69274"/>
                <a:gd name="connsiteY134" fmla="*/ 34650 h 93915"/>
                <a:gd name="connsiteX135" fmla="*/ 22882 w 69274"/>
                <a:gd name="connsiteY135" fmla="*/ 32651 h 93915"/>
                <a:gd name="connsiteX136" fmla="*/ 22882 w 69274"/>
                <a:gd name="connsiteY136" fmla="*/ 30557 h 93915"/>
                <a:gd name="connsiteX137" fmla="*/ 21931 w 69274"/>
                <a:gd name="connsiteY137" fmla="*/ 28748 h 93915"/>
                <a:gd name="connsiteX138" fmla="*/ 21264 w 69274"/>
                <a:gd name="connsiteY138" fmla="*/ 27987 h 93915"/>
                <a:gd name="connsiteX139" fmla="*/ 20217 w 69274"/>
                <a:gd name="connsiteY139" fmla="*/ 27416 h 93915"/>
                <a:gd name="connsiteX140" fmla="*/ 19360 w 69274"/>
                <a:gd name="connsiteY140" fmla="*/ 27416 h 93915"/>
                <a:gd name="connsiteX141" fmla="*/ 18027 w 69274"/>
                <a:gd name="connsiteY141" fmla="*/ 27416 h 93915"/>
                <a:gd name="connsiteX142" fmla="*/ 16504 w 69274"/>
                <a:gd name="connsiteY142" fmla="*/ 28463 h 93915"/>
                <a:gd name="connsiteX143" fmla="*/ 15267 w 69274"/>
                <a:gd name="connsiteY143" fmla="*/ 30462 h 93915"/>
                <a:gd name="connsiteX144" fmla="*/ 14029 w 69274"/>
                <a:gd name="connsiteY144" fmla="*/ 32461 h 93915"/>
                <a:gd name="connsiteX145" fmla="*/ 14029 w 69274"/>
                <a:gd name="connsiteY145" fmla="*/ 32461 h 93915"/>
                <a:gd name="connsiteX146" fmla="*/ 14029 w 69274"/>
                <a:gd name="connsiteY146" fmla="*/ 32461 h 93915"/>
                <a:gd name="connsiteX147" fmla="*/ 14029 w 69274"/>
                <a:gd name="connsiteY147" fmla="*/ 32461 h 93915"/>
                <a:gd name="connsiteX148" fmla="*/ 14029 w 69274"/>
                <a:gd name="connsiteY148" fmla="*/ 32461 h 93915"/>
                <a:gd name="connsiteX149" fmla="*/ 13268 w 69274"/>
                <a:gd name="connsiteY149" fmla="*/ 30938 h 93915"/>
                <a:gd name="connsiteX150" fmla="*/ 13268 w 69274"/>
                <a:gd name="connsiteY150" fmla="*/ 30176 h 93915"/>
                <a:gd name="connsiteX151" fmla="*/ 12221 w 69274"/>
                <a:gd name="connsiteY151" fmla="*/ 28368 h 93915"/>
                <a:gd name="connsiteX152" fmla="*/ 11459 w 69274"/>
                <a:gd name="connsiteY152" fmla="*/ 27606 h 93915"/>
                <a:gd name="connsiteX153" fmla="*/ 10412 w 69274"/>
                <a:gd name="connsiteY153" fmla="*/ 27130 h 93915"/>
                <a:gd name="connsiteX154" fmla="*/ 8317 w 69274"/>
                <a:gd name="connsiteY154" fmla="*/ 27130 h 93915"/>
                <a:gd name="connsiteX155" fmla="*/ 6128 w 69274"/>
                <a:gd name="connsiteY155" fmla="*/ 28463 h 93915"/>
                <a:gd name="connsiteX156" fmla="*/ 5462 w 69274"/>
                <a:gd name="connsiteY156" fmla="*/ 28463 h 93915"/>
                <a:gd name="connsiteX157" fmla="*/ 5462 w 69274"/>
                <a:gd name="connsiteY157" fmla="*/ 28463 h 93915"/>
                <a:gd name="connsiteX158" fmla="*/ 5462 w 69274"/>
                <a:gd name="connsiteY158" fmla="*/ 28463 h 93915"/>
                <a:gd name="connsiteX159" fmla="*/ 5462 w 69274"/>
                <a:gd name="connsiteY159" fmla="*/ 28463 h 93915"/>
                <a:gd name="connsiteX160" fmla="*/ 5462 w 69274"/>
                <a:gd name="connsiteY160" fmla="*/ 28463 h 93915"/>
                <a:gd name="connsiteX161" fmla="*/ 5462 w 69274"/>
                <a:gd name="connsiteY161" fmla="*/ 27416 h 93915"/>
                <a:gd name="connsiteX162" fmla="*/ 5462 w 69274"/>
                <a:gd name="connsiteY162" fmla="*/ 24179 h 93915"/>
                <a:gd name="connsiteX163" fmla="*/ 5937 w 69274"/>
                <a:gd name="connsiteY163" fmla="*/ 22180 h 93915"/>
                <a:gd name="connsiteX164" fmla="*/ 6794 w 69274"/>
                <a:gd name="connsiteY164" fmla="*/ 20086 h 93915"/>
                <a:gd name="connsiteX165" fmla="*/ 8603 w 69274"/>
                <a:gd name="connsiteY165" fmla="*/ 15993 h 93915"/>
                <a:gd name="connsiteX166" fmla="*/ 10317 w 69274"/>
                <a:gd name="connsiteY166" fmla="*/ 11804 h 93915"/>
                <a:gd name="connsiteX167" fmla="*/ 11268 w 69274"/>
                <a:gd name="connsiteY167" fmla="*/ 7806 h 93915"/>
                <a:gd name="connsiteX168" fmla="*/ 11268 w 69274"/>
                <a:gd name="connsiteY168" fmla="*/ 6188 h 93915"/>
                <a:gd name="connsiteX169" fmla="*/ 11268 w 69274"/>
                <a:gd name="connsiteY169" fmla="*/ 4569 h 93915"/>
                <a:gd name="connsiteX170" fmla="*/ 10697 w 69274"/>
                <a:gd name="connsiteY170" fmla="*/ 3141 h 93915"/>
                <a:gd name="connsiteX171" fmla="*/ 9079 w 69274"/>
                <a:gd name="connsiteY171" fmla="*/ 2094 h 93915"/>
                <a:gd name="connsiteX172" fmla="*/ 8223 w 69274"/>
                <a:gd name="connsiteY172" fmla="*/ 2094 h 93915"/>
                <a:gd name="connsiteX173" fmla="*/ 21169 w 69274"/>
                <a:gd name="connsiteY173" fmla="*/ 29415 h 93915"/>
                <a:gd name="connsiteX174" fmla="*/ 21169 w 69274"/>
                <a:gd name="connsiteY174" fmla="*/ 29415 h 93915"/>
                <a:gd name="connsiteX175" fmla="*/ 20217 w 69274"/>
                <a:gd name="connsiteY175" fmla="*/ 29415 h 93915"/>
                <a:gd name="connsiteX176" fmla="*/ 20217 w 69274"/>
                <a:gd name="connsiteY176" fmla="*/ 29415 h 93915"/>
                <a:gd name="connsiteX177" fmla="*/ 19360 w 69274"/>
                <a:gd name="connsiteY177" fmla="*/ 55593 h 93915"/>
                <a:gd name="connsiteX178" fmla="*/ 19360 w 69274"/>
                <a:gd name="connsiteY178" fmla="*/ 55593 h 9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69274" h="93915">
                  <a:moveTo>
                    <a:pt x="6890" y="0"/>
                  </a:moveTo>
                  <a:cubicBezTo>
                    <a:pt x="6014" y="533"/>
                    <a:pt x="5681" y="1647"/>
                    <a:pt x="6128" y="2570"/>
                  </a:cubicBezTo>
                  <a:lnTo>
                    <a:pt x="6128" y="2570"/>
                  </a:lnTo>
                  <a:cubicBezTo>
                    <a:pt x="6090" y="2789"/>
                    <a:pt x="6090" y="3018"/>
                    <a:pt x="6128" y="3237"/>
                  </a:cubicBezTo>
                  <a:cubicBezTo>
                    <a:pt x="6223" y="4093"/>
                    <a:pt x="6223" y="4950"/>
                    <a:pt x="6128" y="5807"/>
                  </a:cubicBezTo>
                  <a:cubicBezTo>
                    <a:pt x="5833" y="6873"/>
                    <a:pt x="5490" y="7920"/>
                    <a:pt x="5081" y="8948"/>
                  </a:cubicBezTo>
                  <a:lnTo>
                    <a:pt x="4034" y="11709"/>
                  </a:lnTo>
                  <a:lnTo>
                    <a:pt x="2796" y="14374"/>
                  </a:lnTo>
                  <a:lnTo>
                    <a:pt x="1654" y="16849"/>
                  </a:lnTo>
                  <a:cubicBezTo>
                    <a:pt x="1283" y="17754"/>
                    <a:pt x="959" y="18668"/>
                    <a:pt x="702" y="19610"/>
                  </a:cubicBezTo>
                  <a:cubicBezTo>
                    <a:pt x="702" y="20657"/>
                    <a:pt x="702" y="21799"/>
                    <a:pt x="131" y="22847"/>
                  </a:cubicBezTo>
                  <a:cubicBezTo>
                    <a:pt x="-307" y="25169"/>
                    <a:pt x="369" y="27559"/>
                    <a:pt x="1939" y="29320"/>
                  </a:cubicBezTo>
                  <a:cubicBezTo>
                    <a:pt x="2796" y="30243"/>
                    <a:pt x="4005" y="30767"/>
                    <a:pt x="5272" y="30747"/>
                  </a:cubicBezTo>
                  <a:lnTo>
                    <a:pt x="6319" y="30747"/>
                  </a:lnTo>
                  <a:lnTo>
                    <a:pt x="7270" y="30747"/>
                  </a:lnTo>
                  <a:lnTo>
                    <a:pt x="8508" y="29986"/>
                  </a:lnTo>
                  <a:lnTo>
                    <a:pt x="9079" y="29510"/>
                  </a:lnTo>
                  <a:lnTo>
                    <a:pt x="9079" y="29510"/>
                  </a:lnTo>
                  <a:cubicBezTo>
                    <a:pt x="9079" y="30367"/>
                    <a:pt x="9936" y="31224"/>
                    <a:pt x="10317" y="32080"/>
                  </a:cubicBezTo>
                  <a:cubicBezTo>
                    <a:pt x="10602" y="32785"/>
                    <a:pt x="11021" y="33432"/>
                    <a:pt x="11554" y="33984"/>
                  </a:cubicBezTo>
                  <a:lnTo>
                    <a:pt x="12601" y="34841"/>
                  </a:lnTo>
                  <a:cubicBezTo>
                    <a:pt x="13125" y="35127"/>
                    <a:pt x="13715" y="35288"/>
                    <a:pt x="14315" y="35317"/>
                  </a:cubicBezTo>
                  <a:cubicBezTo>
                    <a:pt x="14781" y="35460"/>
                    <a:pt x="15276" y="35460"/>
                    <a:pt x="15743" y="35317"/>
                  </a:cubicBezTo>
                  <a:lnTo>
                    <a:pt x="16409" y="35317"/>
                  </a:lnTo>
                  <a:lnTo>
                    <a:pt x="17171" y="34746"/>
                  </a:lnTo>
                  <a:cubicBezTo>
                    <a:pt x="17837" y="34193"/>
                    <a:pt x="18379" y="33508"/>
                    <a:pt x="18789" y="32747"/>
                  </a:cubicBezTo>
                  <a:cubicBezTo>
                    <a:pt x="18789" y="31985"/>
                    <a:pt x="19551" y="31128"/>
                    <a:pt x="20027" y="30367"/>
                  </a:cubicBezTo>
                  <a:lnTo>
                    <a:pt x="20027" y="30367"/>
                  </a:lnTo>
                  <a:lnTo>
                    <a:pt x="20027" y="30367"/>
                  </a:lnTo>
                  <a:cubicBezTo>
                    <a:pt x="20027" y="30367"/>
                    <a:pt x="20027" y="31033"/>
                    <a:pt x="20027" y="31319"/>
                  </a:cubicBezTo>
                  <a:cubicBezTo>
                    <a:pt x="20027" y="31604"/>
                    <a:pt x="20027" y="32176"/>
                    <a:pt x="20027" y="32556"/>
                  </a:cubicBezTo>
                  <a:lnTo>
                    <a:pt x="19455" y="34365"/>
                  </a:lnTo>
                  <a:cubicBezTo>
                    <a:pt x="18970" y="35317"/>
                    <a:pt x="18437" y="36240"/>
                    <a:pt x="17837" y="37126"/>
                  </a:cubicBezTo>
                  <a:cubicBezTo>
                    <a:pt x="17161" y="38058"/>
                    <a:pt x="16428" y="38944"/>
                    <a:pt x="15647" y="39791"/>
                  </a:cubicBezTo>
                  <a:cubicBezTo>
                    <a:pt x="14448" y="41162"/>
                    <a:pt x="13182" y="42466"/>
                    <a:pt x="11839" y="43694"/>
                  </a:cubicBezTo>
                  <a:lnTo>
                    <a:pt x="9841" y="45693"/>
                  </a:lnTo>
                  <a:lnTo>
                    <a:pt x="8984" y="46740"/>
                  </a:lnTo>
                  <a:cubicBezTo>
                    <a:pt x="8632" y="47292"/>
                    <a:pt x="8308" y="47863"/>
                    <a:pt x="8032" y="48454"/>
                  </a:cubicBezTo>
                  <a:cubicBezTo>
                    <a:pt x="7785" y="49072"/>
                    <a:pt x="7594" y="49710"/>
                    <a:pt x="7461" y="50357"/>
                  </a:cubicBezTo>
                  <a:cubicBezTo>
                    <a:pt x="7366" y="51176"/>
                    <a:pt x="7366" y="52014"/>
                    <a:pt x="7461" y="52833"/>
                  </a:cubicBezTo>
                  <a:cubicBezTo>
                    <a:pt x="7565" y="53823"/>
                    <a:pt x="7822" y="54784"/>
                    <a:pt x="8223" y="55689"/>
                  </a:cubicBezTo>
                  <a:lnTo>
                    <a:pt x="8794" y="57021"/>
                  </a:lnTo>
                  <a:cubicBezTo>
                    <a:pt x="8955" y="57459"/>
                    <a:pt x="9184" y="57878"/>
                    <a:pt x="9460" y="58259"/>
                  </a:cubicBezTo>
                  <a:lnTo>
                    <a:pt x="10317" y="59496"/>
                  </a:lnTo>
                  <a:lnTo>
                    <a:pt x="11268" y="60353"/>
                  </a:lnTo>
                  <a:lnTo>
                    <a:pt x="12411" y="61019"/>
                  </a:lnTo>
                  <a:cubicBezTo>
                    <a:pt x="13401" y="61647"/>
                    <a:pt x="14572" y="61943"/>
                    <a:pt x="15743" y="61876"/>
                  </a:cubicBezTo>
                  <a:lnTo>
                    <a:pt x="17456" y="61876"/>
                  </a:lnTo>
                  <a:cubicBezTo>
                    <a:pt x="18123" y="61638"/>
                    <a:pt x="18770" y="61314"/>
                    <a:pt x="19360" y="60924"/>
                  </a:cubicBezTo>
                  <a:cubicBezTo>
                    <a:pt x="20150" y="60324"/>
                    <a:pt x="20855" y="59620"/>
                    <a:pt x="21454" y="58830"/>
                  </a:cubicBezTo>
                  <a:cubicBezTo>
                    <a:pt x="22359" y="56726"/>
                    <a:pt x="23121" y="54565"/>
                    <a:pt x="23739" y="52357"/>
                  </a:cubicBezTo>
                  <a:cubicBezTo>
                    <a:pt x="23862" y="52080"/>
                    <a:pt x="24025" y="51824"/>
                    <a:pt x="24215" y="51595"/>
                  </a:cubicBezTo>
                  <a:lnTo>
                    <a:pt x="24215" y="51119"/>
                  </a:lnTo>
                  <a:lnTo>
                    <a:pt x="25167" y="51119"/>
                  </a:lnTo>
                  <a:lnTo>
                    <a:pt x="26119" y="51119"/>
                  </a:lnTo>
                  <a:lnTo>
                    <a:pt x="28784" y="51119"/>
                  </a:lnTo>
                  <a:cubicBezTo>
                    <a:pt x="29308" y="51252"/>
                    <a:pt x="29822" y="51443"/>
                    <a:pt x="30307" y="51690"/>
                  </a:cubicBezTo>
                  <a:lnTo>
                    <a:pt x="31735" y="52642"/>
                  </a:lnTo>
                  <a:cubicBezTo>
                    <a:pt x="32068" y="52947"/>
                    <a:pt x="32363" y="53299"/>
                    <a:pt x="32592" y="53689"/>
                  </a:cubicBezTo>
                  <a:lnTo>
                    <a:pt x="32592" y="54546"/>
                  </a:lnTo>
                  <a:cubicBezTo>
                    <a:pt x="32640" y="54927"/>
                    <a:pt x="32640" y="55308"/>
                    <a:pt x="32592" y="55689"/>
                  </a:cubicBezTo>
                  <a:cubicBezTo>
                    <a:pt x="32640" y="56260"/>
                    <a:pt x="32640" y="56831"/>
                    <a:pt x="32592" y="57402"/>
                  </a:cubicBezTo>
                  <a:cubicBezTo>
                    <a:pt x="32421" y="58335"/>
                    <a:pt x="32097" y="59239"/>
                    <a:pt x="31640" y="60067"/>
                  </a:cubicBezTo>
                  <a:cubicBezTo>
                    <a:pt x="30545" y="61790"/>
                    <a:pt x="29298" y="63409"/>
                    <a:pt x="27927" y="64922"/>
                  </a:cubicBezTo>
                  <a:cubicBezTo>
                    <a:pt x="27175" y="65931"/>
                    <a:pt x="26595" y="67055"/>
                    <a:pt x="26214" y="68254"/>
                  </a:cubicBezTo>
                  <a:cubicBezTo>
                    <a:pt x="26128" y="68825"/>
                    <a:pt x="26128" y="69396"/>
                    <a:pt x="26214" y="69968"/>
                  </a:cubicBezTo>
                  <a:cubicBezTo>
                    <a:pt x="26071" y="70758"/>
                    <a:pt x="26071" y="71557"/>
                    <a:pt x="26214" y="72348"/>
                  </a:cubicBezTo>
                  <a:cubicBezTo>
                    <a:pt x="26176" y="72852"/>
                    <a:pt x="26176" y="73366"/>
                    <a:pt x="26214" y="73870"/>
                  </a:cubicBezTo>
                  <a:cubicBezTo>
                    <a:pt x="26481" y="74651"/>
                    <a:pt x="26861" y="75393"/>
                    <a:pt x="27356" y="76060"/>
                  </a:cubicBezTo>
                  <a:cubicBezTo>
                    <a:pt x="28099" y="77136"/>
                    <a:pt x="29041" y="78078"/>
                    <a:pt x="30117" y="78821"/>
                  </a:cubicBezTo>
                  <a:cubicBezTo>
                    <a:pt x="31707" y="80125"/>
                    <a:pt x="33515" y="81153"/>
                    <a:pt x="35448" y="81867"/>
                  </a:cubicBezTo>
                  <a:cubicBezTo>
                    <a:pt x="36666" y="82390"/>
                    <a:pt x="37952" y="82771"/>
                    <a:pt x="39255" y="83009"/>
                  </a:cubicBezTo>
                  <a:lnTo>
                    <a:pt x="43063" y="83485"/>
                  </a:lnTo>
                  <a:cubicBezTo>
                    <a:pt x="45443" y="83485"/>
                    <a:pt x="47823" y="83485"/>
                    <a:pt x="50203" y="83961"/>
                  </a:cubicBezTo>
                  <a:lnTo>
                    <a:pt x="53059" y="84818"/>
                  </a:lnTo>
                  <a:lnTo>
                    <a:pt x="56010" y="86055"/>
                  </a:lnTo>
                  <a:lnTo>
                    <a:pt x="59151" y="87864"/>
                  </a:lnTo>
                  <a:lnTo>
                    <a:pt x="62197" y="90053"/>
                  </a:lnTo>
                  <a:lnTo>
                    <a:pt x="64958" y="92338"/>
                  </a:lnTo>
                  <a:lnTo>
                    <a:pt x="66576" y="93576"/>
                  </a:lnTo>
                  <a:cubicBezTo>
                    <a:pt x="67385" y="94156"/>
                    <a:pt x="68518" y="93975"/>
                    <a:pt x="69099" y="93166"/>
                  </a:cubicBezTo>
                  <a:cubicBezTo>
                    <a:pt x="69118" y="93147"/>
                    <a:pt x="69127" y="93119"/>
                    <a:pt x="69146" y="93100"/>
                  </a:cubicBezTo>
                  <a:cubicBezTo>
                    <a:pt x="69318" y="92643"/>
                    <a:pt x="69318" y="92129"/>
                    <a:pt x="69146" y="91672"/>
                  </a:cubicBezTo>
                  <a:cubicBezTo>
                    <a:pt x="69051" y="91186"/>
                    <a:pt x="68775" y="90739"/>
                    <a:pt x="68385" y="90434"/>
                  </a:cubicBezTo>
                  <a:lnTo>
                    <a:pt x="67338" y="89673"/>
                  </a:lnTo>
                  <a:lnTo>
                    <a:pt x="65339" y="88054"/>
                  </a:lnTo>
                  <a:cubicBezTo>
                    <a:pt x="63902" y="86807"/>
                    <a:pt x="62369" y="85665"/>
                    <a:pt x="60769" y="84627"/>
                  </a:cubicBezTo>
                  <a:cubicBezTo>
                    <a:pt x="59075" y="83561"/>
                    <a:pt x="57295" y="82638"/>
                    <a:pt x="55438" y="81867"/>
                  </a:cubicBezTo>
                  <a:cubicBezTo>
                    <a:pt x="53592" y="81019"/>
                    <a:pt x="51640" y="80448"/>
                    <a:pt x="49632" y="80153"/>
                  </a:cubicBezTo>
                  <a:cubicBezTo>
                    <a:pt x="48775" y="80058"/>
                    <a:pt x="47918" y="80058"/>
                    <a:pt x="47061" y="80153"/>
                  </a:cubicBezTo>
                  <a:lnTo>
                    <a:pt x="44492" y="80153"/>
                  </a:lnTo>
                  <a:cubicBezTo>
                    <a:pt x="42797" y="80058"/>
                    <a:pt x="41112" y="79868"/>
                    <a:pt x="39446" y="79582"/>
                  </a:cubicBezTo>
                  <a:lnTo>
                    <a:pt x="37161" y="78916"/>
                  </a:lnTo>
                  <a:lnTo>
                    <a:pt x="34782" y="77964"/>
                  </a:lnTo>
                  <a:lnTo>
                    <a:pt x="33068" y="76917"/>
                  </a:lnTo>
                  <a:lnTo>
                    <a:pt x="31450" y="75679"/>
                  </a:lnTo>
                  <a:cubicBezTo>
                    <a:pt x="30897" y="75213"/>
                    <a:pt x="30422" y="74661"/>
                    <a:pt x="30022" y="74061"/>
                  </a:cubicBezTo>
                  <a:cubicBezTo>
                    <a:pt x="29717" y="73652"/>
                    <a:pt x="29460" y="73204"/>
                    <a:pt x="29260" y="72728"/>
                  </a:cubicBezTo>
                  <a:cubicBezTo>
                    <a:pt x="29260" y="72157"/>
                    <a:pt x="29260" y="71586"/>
                    <a:pt x="29260" y="71015"/>
                  </a:cubicBezTo>
                  <a:cubicBezTo>
                    <a:pt x="29260" y="70444"/>
                    <a:pt x="29260" y="70348"/>
                    <a:pt x="29260" y="70063"/>
                  </a:cubicBezTo>
                  <a:cubicBezTo>
                    <a:pt x="29203" y="69615"/>
                    <a:pt x="29203" y="69168"/>
                    <a:pt x="29260" y="68730"/>
                  </a:cubicBezTo>
                  <a:cubicBezTo>
                    <a:pt x="30203" y="67283"/>
                    <a:pt x="31250" y="65922"/>
                    <a:pt x="32402" y="64637"/>
                  </a:cubicBezTo>
                  <a:lnTo>
                    <a:pt x="33449" y="63209"/>
                  </a:lnTo>
                  <a:cubicBezTo>
                    <a:pt x="33991" y="62371"/>
                    <a:pt x="34429" y="61476"/>
                    <a:pt x="34782" y="60543"/>
                  </a:cubicBezTo>
                  <a:cubicBezTo>
                    <a:pt x="34829" y="60001"/>
                    <a:pt x="34829" y="59467"/>
                    <a:pt x="34782" y="58925"/>
                  </a:cubicBezTo>
                  <a:cubicBezTo>
                    <a:pt x="34829" y="58230"/>
                    <a:pt x="34829" y="57526"/>
                    <a:pt x="34782" y="56831"/>
                  </a:cubicBezTo>
                  <a:cubicBezTo>
                    <a:pt x="34829" y="56098"/>
                    <a:pt x="34829" y="55374"/>
                    <a:pt x="34782" y="54641"/>
                  </a:cubicBezTo>
                  <a:cubicBezTo>
                    <a:pt x="34543" y="53299"/>
                    <a:pt x="33954" y="52052"/>
                    <a:pt x="33068" y="51024"/>
                  </a:cubicBezTo>
                  <a:cubicBezTo>
                    <a:pt x="32050" y="49872"/>
                    <a:pt x="30774" y="48958"/>
                    <a:pt x="29355" y="48358"/>
                  </a:cubicBezTo>
                  <a:cubicBezTo>
                    <a:pt x="28717" y="48073"/>
                    <a:pt x="28051" y="47873"/>
                    <a:pt x="27356" y="47787"/>
                  </a:cubicBezTo>
                  <a:cubicBezTo>
                    <a:pt x="26633" y="47692"/>
                    <a:pt x="25890" y="47692"/>
                    <a:pt x="25167" y="47787"/>
                  </a:cubicBezTo>
                  <a:lnTo>
                    <a:pt x="23263" y="48263"/>
                  </a:lnTo>
                  <a:cubicBezTo>
                    <a:pt x="22539" y="48530"/>
                    <a:pt x="21864" y="48911"/>
                    <a:pt x="21264" y="49406"/>
                  </a:cubicBezTo>
                  <a:cubicBezTo>
                    <a:pt x="20750" y="49805"/>
                    <a:pt x="20303" y="50291"/>
                    <a:pt x="19931" y="50834"/>
                  </a:cubicBezTo>
                  <a:cubicBezTo>
                    <a:pt x="19588" y="51338"/>
                    <a:pt x="19303" y="51881"/>
                    <a:pt x="19074" y="52452"/>
                  </a:cubicBezTo>
                  <a:cubicBezTo>
                    <a:pt x="19074" y="52928"/>
                    <a:pt x="19074" y="53404"/>
                    <a:pt x="19074" y="53880"/>
                  </a:cubicBezTo>
                  <a:cubicBezTo>
                    <a:pt x="19074" y="54356"/>
                    <a:pt x="18503" y="55974"/>
                    <a:pt x="18123" y="57116"/>
                  </a:cubicBezTo>
                  <a:lnTo>
                    <a:pt x="18123" y="57116"/>
                  </a:lnTo>
                  <a:cubicBezTo>
                    <a:pt x="17932" y="57459"/>
                    <a:pt x="17713" y="57773"/>
                    <a:pt x="17456" y="58068"/>
                  </a:cubicBezTo>
                  <a:lnTo>
                    <a:pt x="16504" y="58925"/>
                  </a:lnTo>
                  <a:lnTo>
                    <a:pt x="15838" y="58925"/>
                  </a:lnTo>
                  <a:lnTo>
                    <a:pt x="15076" y="58925"/>
                  </a:lnTo>
                  <a:lnTo>
                    <a:pt x="14505" y="58925"/>
                  </a:lnTo>
                  <a:lnTo>
                    <a:pt x="13743" y="58925"/>
                  </a:lnTo>
                  <a:lnTo>
                    <a:pt x="12696" y="58163"/>
                  </a:lnTo>
                  <a:lnTo>
                    <a:pt x="12125" y="57497"/>
                  </a:lnTo>
                  <a:cubicBezTo>
                    <a:pt x="11659" y="56669"/>
                    <a:pt x="11240" y="55812"/>
                    <a:pt x="10888" y="54927"/>
                  </a:cubicBezTo>
                  <a:cubicBezTo>
                    <a:pt x="10831" y="54327"/>
                    <a:pt x="10831" y="53718"/>
                    <a:pt x="10888" y="53118"/>
                  </a:cubicBezTo>
                  <a:cubicBezTo>
                    <a:pt x="10840" y="52709"/>
                    <a:pt x="10840" y="52290"/>
                    <a:pt x="10888" y="51881"/>
                  </a:cubicBezTo>
                  <a:cubicBezTo>
                    <a:pt x="10850" y="51500"/>
                    <a:pt x="10850" y="51119"/>
                    <a:pt x="10888" y="50738"/>
                  </a:cubicBezTo>
                  <a:cubicBezTo>
                    <a:pt x="11107" y="50339"/>
                    <a:pt x="11364" y="49958"/>
                    <a:pt x="11649" y="49596"/>
                  </a:cubicBezTo>
                  <a:lnTo>
                    <a:pt x="13458" y="47787"/>
                  </a:lnTo>
                  <a:cubicBezTo>
                    <a:pt x="14201" y="47140"/>
                    <a:pt x="14905" y="46436"/>
                    <a:pt x="15552" y="45693"/>
                  </a:cubicBezTo>
                  <a:cubicBezTo>
                    <a:pt x="16885" y="44265"/>
                    <a:pt x="18218" y="42837"/>
                    <a:pt x="19455" y="41219"/>
                  </a:cubicBezTo>
                  <a:cubicBezTo>
                    <a:pt x="21111" y="39334"/>
                    <a:pt x="22283" y="37088"/>
                    <a:pt x="22882" y="34650"/>
                  </a:cubicBezTo>
                  <a:cubicBezTo>
                    <a:pt x="22978" y="33984"/>
                    <a:pt x="22978" y="33318"/>
                    <a:pt x="22882" y="32651"/>
                  </a:cubicBezTo>
                  <a:cubicBezTo>
                    <a:pt x="22930" y="31957"/>
                    <a:pt x="22930" y="31252"/>
                    <a:pt x="22882" y="30557"/>
                  </a:cubicBezTo>
                  <a:cubicBezTo>
                    <a:pt x="22720" y="29881"/>
                    <a:pt x="22387" y="29263"/>
                    <a:pt x="21931" y="28748"/>
                  </a:cubicBezTo>
                  <a:lnTo>
                    <a:pt x="21264" y="27987"/>
                  </a:lnTo>
                  <a:cubicBezTo>
                    <a:pt x="20950" y="27740"/>
                    <a:pt x="20598" y="27549"/>
                    <a:pt x="20217" y="27416"/>
                  </a:cubicBezTo>
                  <a:lnTo>
                    <a:pt x="19360" y="27416"/>
                  </a:lnTo>
                  <a:cubicBezTo>
                    <a:pt x="18922" y="27321"/>
                    <a:pt x="18465" y="27321"/>
                    <a:pt x="18027" y="27416"/>
                  </a:cubicBezTo>
                  <a:cubicBezTo>
                    <a:pt x="17447" y="27644"/>
                    <a:pt x="16923" y="27996"/>
                    <a:pt x="16504" y="28463"/>
                  </a:cubicBezTo>
                  <a:cubicBezTo>
                    <a:pt x="15952" y="29034"/>
                    <a:pt x="15524" y="29710"/>
                    <a:pt x="15267" y="30462"/>
                  </a:cubicBezTo>
                  <a:cubicBezTo>
                    <a:pt x="14886" y="31148"/>
                    <a:pt x="14477" y="31814"/>
                    <a:pt x="14029" y="32461"/>
                  </a:cubicBezTo>
                  <a:lnTo>
                    <a:pt x="14029" y="32461"/>
                  </a:lnTo>
                  <a:lnTo>
                    <a:pt x="14029" y="32461"/>
                  </a:lnTo>
                  <a:lnTo>
                    <a:pt x="14029" y="32461"/>
                  </a:lnTo>
                  <a:lnTo>
                    <a:pt x="14029" y="32461"/>
                  </a:lnTo>
                  <a:cubicBezTo>
                    <a:pt x="13734" y="31975"/>
                    <a:pt x="13487" y="31462"/>
                    <a:pt x="13268" y="30938"/>
                  </a:cubicBezTo>
                  <a:cubicBezTo>
                    <a:pt x="13306" y="30681"/>
                    <a:pt x="13306" y="30433"/>
                    <a:pt x="13268" y="30176"/>
                  </a:cubicBezTo>
                  <a:cubicBezTo>
                    <a:pt x="13011" y="29519"/>
                    <a:pt x="12659" y="28910"/>
                    <a:pt x="12221" y="28368"/>
                  </a:cubicBezTo>
                  <a:cubicBezTo>
                    <a:pt x="12021" y="28073"/>
                    <a:pt x="11754" y="27806"/>
                    <a:pt x="11459" y="27606"/>
                  </a:cubicBezTo>
                  <a:lnTo>
                    <a:pt x="10412" y="27130"/>
                  </a:lnTo>
                  <a:cubicBezTo>
                    <a:pt x="9726" y="26940"/>
                    <a:pt x="9003" y="26940"/>
                    <a:pt x="8317" y="27130"/>
                  </a:cubicBezTo>
                  <a:cubicBezTo>
                    <a:pt x="7489" y="27387"/>
                    <a:pt x="6738" y="27844"/>
                    <a:pt x="6128" y="28463"/>
                  </a:cubicBezTo>
                  <a:lnTo>
                    <a:pt x="5462" y="28463"/>
                  </a:lnTo>
                  <a:lnTo>
                    <a:pt x="5462" y="28463"/>
                  </a:lnTo>
                  <a:lnTo>
                    <a:pt x="5462" y="28463"/>
                  </a:lnTo>
                  <a:lnTo>
                    <a:pt x="5462" y="28463"/>
                  </a:lnTo>
                  <a:lnTo>
                    <a:pt x="5462" y="28463"/>
                  </a:lnTo>
                  <a:cubicBezTo>
                    <a:pt x="5462" y="28463"/>
                    <a:pt x="5462" y="27796"/>
                    <a:pt x="5462" y="27416"/>
                  </a:cubicBezTo>
                  <a:cubicBezTo>
                    <a:pt x="5366" y="26340"/>
                    <a:pt x="5366" y="25255"/>
                    <a:pt x="5462" y="24179"/>
                  </a:cubicBezTo>
                  <a:cubicBezTo>
                    <a:pt x="5576" y="23503"/>
                    <a:pt x="5738" y="22837"/>
                    <a:pt x="5937" y="22180"/>
                  </a:cubicBezTo>
                  <a:cubicBezTo>
                    <a:pt x="6128" y="21447"/>
                    <a:pt x="6414" y="20743"/>
                    <a:pt x="6794" y="20086"/>
                  </a:cubicBezTo>
                  <a:cubicBezTo>
                    <a:pt x="7366" y="18753"/>
                    <a:pt x="8032" y="17420"/>
                    <a:pt x="8603" y="15993"/>
                  </a:cubicBezTo>
                  <a:cubicBezTo>
                    <a:pt x="9174" y="14565"/>
                    <a:pt x="9745" y="13232"/>
                    <a:pt x="10317" y="11804"/>
                  </a:cubicBezTo>
                  <a:cubicBezTo>
                    <a:pt x="10821" y="10528"/>
                    <a:pt x="11145" y="9177"/>
                    <a:pt x="11268" y="7806"/>
                  </a:cubicBezTo>
                  <a:cubicBezTo>
                    <a:pt x="11268" y="7330"/>
                    <a:pt x="11268" y="6759"/>
                    <a:pt x="11268" y="6188"/>
                  </a:cubicBezTo>
                  <a:cubicBezTo>
                    <a:pt x="11316" y="5645"/>
                    <a:pt x="11316" y="5112"/>
                    <a:pt x="11268" y="4569"/>
                  </a:cubicBezTo>
                  <a:cubicBezTo>
                    <a:pt x="11164" y="4065"/>
                    <a:pt x="10964" y="3579"/>
                    <a:pt x="10697" y="3141"/>
                  </a:cubicBezTo>
                  <a:cubicBezTo>
                    <a:pt x="10421" y="2494"/>
                    <a:pt x="9784" y="2075"/>
                    <a:pt x="9079" y="2094"/>
                  </a:cubicBezTo>
                  <a:lnTo>
                    <a:pt x="8223" y="2094"/>
                  </a:lnTo>
                  <a:close/>
                  <a:moveTo>
                    <a:pt x="21169" y="29415"/>
                  </a:moveTo>
                  <a:lnTo>
                    <a:pt x="21169" y="29415"/>
                  </a:lnTo>
                  <a:close/>
                  <a:moveTo>
                    <a:pt x="20217" y="29415"/>
                  </a:moveTo>
                  <a:lnTo>
                    <a:pt x="20217" y="29415"/>
                  </a:lnTo>
                  <a:close/>
                  <a:moveTo>
                    <a:pt x="19360" y="55593"/>
                  </a:moveTo>
                  <a:lnTo>
                    <a:pt x="19360" y="55593"/>
                  </a:lnTo>
                  <a:close/>
                </a:path>
              </a:pathLst>
            </a:custGeom>
            <a:solidFill>
              <a:srgbClr val="EA975C"/>
            </a:solidFill>
            <a:ln w="9508" cap="flat">
              <a:noFill/>
              <a:prstDash val="solid"/>
              <a:miter/>
            </a:ln>
          </p:spPr>
          <p:txBody>
            <a:bodyPr rtlCol="0" anchor="ctr"/>
            <a:lstStyle/>
            <a:p>
              <a:endParaRPr lang="en-US"/>
            </a:p>
          </p:txBody>
        </p:sp>
        <p:sp>
          <p:nvSpPr>
            <p:cNvPr id="77" name="Graphic 2">
              <a:extLst>
                <a:ext uri="{FF2B5EF4-FFF2-40B4-BE49-F238E27FC236}">
                  <a16:creationId xmlns:a16="http://schemas.microsoft.com/office/drawing/2014/main" id="{9E29D91A-69A6-5E49-9371-1843D1D1A5FA}"/>
                </a:ext>
              </a:extLst>
            </p:cNvPr>
            <p:cNvSpPr/>
            <p:nvPr/>
          </p:nvSpPr>
          <p:spPr>
            <a:xfrm>
              <a:off x="8312044" y="3877268"/>
              <a:ext cx="35819" cy="64472"/>
            </a:xfrm>
            <a:custGeom>
              <a:avLst/>
              <a:gdLst>
                <a:gd name="connsiteX0" fmla="*/ 23870 w 35819"/>
                <a:gd name="connsiteY0" fmla="*/ 0 h 64472"/>
                <a:gd name="connsiteX1" fmla="*/ 23299 w 35819"/>
                <a:gd name="connsiteY1" fmla="*/ 0 h 64472"/>
                <a:gd name="connsiteX2" fmla="*/ 22728 w 35819"/>
                <a:gd name="connsiteY2" fmla="*/ 0 h 64472"/>
                <a:gd name="connsiteX3" fmla="*/ 22728 w 35819"/>
                <a:gd name="connsiteY3" fmla="*/ 0 h 64472"/>
                <a:gd name="connsiteX4" fmla="*/ 21871 w 35819"/>
                <a:gd name="connsiteY4" fmla="*/ 0 h 64472"/>
                <a:gd name="connsiteX5" fmla="*/ 18349 w 35819"/>
                <a:gd name="connsiteY5" fmla="*/ 857 h 64472"/>
                <a:gd name="connsiteX6" fmla="*/ 16445 w 35819"/>
                <a:gd name="connsiteY6" fmla="*/ 857 h 64472"/>
                <a:gd name="connsiteX7" fmla="*/ 14446 w 35819"/>
                <a:gd name="connsiteY7" fmla="*/ 1713 h 64472"/>
                <a:gd name="connsiteX8" fmla="*/ 12447 w 35819"/>
                <a:gd name="connsiteY8" fmla="*/ 3713 h 64472"/>
                <a:gd name="connsiteX9" fmla="*/ 11781 w 35819"/>
                <a:gd name="connsiteY9" fmla="*/ 6283 h 64472"/>
                <a:gd name="connsiteX10" fmla="*/ 12637 w 35819"/>
                <a:gd name="connsiteY10" fmla="*/ 9424 h 64472"/>
                <a:gd name="connsiteX11" fmla="*/ 16445 w 35819"/>
                <a:gd name="connsiteY11" fmla="*/ 12470 h 64472"/>
                <a:gd name="connsiteX12" fmla="*/ 18634 w 35819"/>
                <a:gd name="connsiteY12" fmla="*/ 13327 h 64472"/>
                <a:gd name="connsiteX13" fmla="*/ 20443 w 35819"/>
                <a:gd name="connsiteY13" fmla="*/ 14089 h 64472"/>
                <a:gd name="connsiteX14" fmla="*/ 24156 w 35819"/>
                <a:gd name="connsiteY14" fmla="*/ 16469 h 64472"/>
                <a:gd name="connsiteX15" fmla="*/ 25203 w 35819"/>
                <a:gd name="connsiteY15" fmla="*/ 17611 h 64472"/>
                <a:gd name="connsiteX16" fmla="*/ 25203 w 35819"/>
                <a:gd name="connsiteY16" fmla="*/ 18563 h 64472"/>
                <a:gd name="connsiteX17" fmla="*/ 25203 w 35819"/>
                <a:gd name="connsiteY17" fmla="*/ 20086 h 64472"/>
                <a:gd name="connsiteX18" fmla="*/ 25203 w 35819"/>
                <a:gd name="connsiteY18" fmla="*/ 21514 h 64472"/>
                <a:gd name="connsiteX19" fmla="*/ 25203 w 35819"/>
                <a:gd name="connsiteY19" fmla="*/ 22561 h 64472"/>
                <a:gd name="connsiteX20" fmla="*/ 25203 w 35819"/>
                <a:gd name="connsiteY20" fmla="*/ 22561 h 64472"/>
                <a:gd name="connsiteX21" fmla="*/ 24632 w 35819"/>
                <a:gd name="connsiteY21" fmla="*/ 22561 h 64472"/>
                <a:gd name="connsiteX22" fmla="*/ 23870 w 35819"/>
                <a:gd name="connsiteY22" fmla="*/ 22561 h 64472"/>
                <a:gd name="connsiteX23" fmla="*/ 21490 w 35819"/>
                <a:gd name="connsiteY23" fmla="*/ 20752 h 64472"/>
                <a:gd name="connsiteX24" fmla="*/ 17302 w 35819"/>
                <a:gd name="connsiteY24" fmla="*/ 18277 h 64472"/>
                <a:gd name="connsiteX25" fmla="*/ 14065 w 35819"/>
                <a:gd name="connsiteY25" fmla="*/ 17611 h 64472"/>
                <a:gd name="connsiteX26" fmla="*/ 11209 w 35819"/>
                <a:gd name="connsiteY26" fmla="*/ 17611 h 64472"/>
                <a:gd name="connsiteX27" fmla="*/ 8353 w 35819"/>
                <a:gd name="connsiteY27" fmla="*/ 17611 h 64472"/>
                <a:gd name="connsiteX28" fmla="*/ 5117 w 35819"/>
                <a:gd name="connsiteY28" fmla="*/ 17611 h 64472"/>
                <a:gd name="connsiteX29" fmla="*/ 2071 w 35819"/>
                <a:gd name="connsiteY29" fmla="*/ 19039 h 64472"/>
                <a:gd name="connsiteX30" fmla="*/ 833 w 35819"/>
                <a:gd name="connsiteY30" fmla="*/ 20467 h 64472"/>
                <a:gd name="connsiteX31" fmla="*/ 71 w 35819"/>
                <a:gd name="connsiteY31" fmla="*/ 22656 h 64472"/>
                <a:gd name="connsiteX32" fmla="*/ 71 w 35819"/>
                <a:gd name="connsiteY32" fmla="*/ 24179 h 64472"/>
                <a:gd name="connsiteX33" fmla="*/ 738 w 35819"/>
                <a:gd name="connsiteY33" fmla="*/ 25702 h 64472"/>
                <a:gd name="connsiteX34" fmla="*/ 3594 w 35819"/>
                <a:gd name="connsiteY34" fmla="*/ 28653 h 64472"/>
                <a:gd name="connsiteX35" fmla="*/ 9306 w 35819"/>
                <a:gd name="connsiteY35" fmla="*/ 30367 h 64472"/>
                <a:gd name="connsiteX36" fmla="*/ 12257 w 35819"/>
                <a:gd name="connsiteY36" fmla="*/ 30367 h 64472"/>
                <a:gd name="connsiteX37" fmla="*/ 17492 w 35819"/>
                <a:gd name="connsiteY37" fmla="*/ 31033 h 64472"/>
                <a:gd name="connsiteX38" fmla="*/ 20063 w 35819"/>
                <a:gd name="connsiteY38" fmla="*/ 31795 h 64472"/>
                <a:gd name="connsiteX39" fmla="*/ 21205 w 35819"/>
                <a:gd name="connsiteY39" fmla="*/ 32556 h 64472"/>
                <a:gd name="connsiteX40" fmla="*/ 22252 w 35819"/>
                <a:gd name="connsiteY40" fmla="*/ 33794 h 64472"/>
                <a:gd name="connsiteX41" fmla="*/ 23299 w 35819"/>
                <a:gd name="connsiteY41" fmla="*/ 35031 h 64472"/>
                <a:gd name="connsiteX42" fmla="*/ 25298 w 35819"/>
                <a:gd name="connsiteY42" fmla="*/ 38839 h 64472"/>
                <a:gd name="connsiteX43" fmla="*/ 26821 w 35819"/>
                <a:gd name="connsiteY43" fmla="*/ 42742 h 64472"/>
                <a:gd name="connsiteX44" fmla="*/ 28630 w 35819"/>
                <a:gd name="connsiteY44" fmla="*/ 49120 h 64472"/>
                <a:gd name="connsiteX45" fmla="*/ 30438 w 35819"/>
                <a:gd name="connsiteY45" fmla="*/ 54927 h 64472"/>
                <a:gd name="connsiteX46" fmla="*/ 32152 w 35819"/>
                <a:gd name="connsiteY46" fmla="*/ 62923 h 64472"/>
                <a:gd name="connsiteX47" fmla="*/ 34342 w 35819"/>
                <a:gd name="connsiteY47" fmla="*/ 64446 h 64472"/>
                <a:gd name="connsiteX48" fmla="*/ 35769 w 35819"/>
                <a:gd name="connsiteY48" fmla="*/ 62162 h 64472"/>
                <a:gd name="connsiteX49" fmla="*/ 35769 w 35819"/>
                <a:gd name="connsiteY49" fmla="*/ 62162 h 64472"/>
                <a:gd name="connsiteX50" fmla="*/ 34913 w 35819"/>
                <a:gd name="connsiteY50" fmla="*/ 57402 h 64472"/>
                <a:gd name="connsiteX51" fmla="*/ 34342 w 35819"/>
                <a:gd name="connsiteY51" fmla="*/ 55213 h 64472"/>
                <a:gd name="connsiteX52" fmla="*/ 33580 w 35819"/>
                <a:gd name="connsiteY52" fmla="*/ 52833 h 64472"/>
                <a:gd name="connsiteX53" fmla="*/ 32057 w 35819"/>
                <a:gd name="connsiteY53" fmla="*/ 47692 h 64472"/>
                <a:gd name="connsiteX54" fmla="*/ 30248 w 35819"/>
                <a:gd name="connsiteY54" fmla="*/ 41505 h 64472"/>
                <a:gd name="connsiteX55" fmla="*/ 28154 w 35819"/>
                <a:gd name="connsiteY55" fmla="*/ 36174 h 64472"/>
                <a:gd name="connsiteX56" fmla="*/ 24822 w 35819"/>
                <a:gd name="connsiteY56" fmla="*/ 31033 h 64472"/>
                <a:gd name="connsiteX57" fmla="*/ 23108 w 35819"/>
                <a:gd name="connsiteY57" fmla="*/ 29415 h 64472"/>
                <a:gd name="connsiteX58" fmla="*/ 20063 w 35819"/>
                <a:gd name="connsiteY58" fmla="*/ 27797 h 64472"/>
                <a:gd name="connsiteX59" fmla="*/ 15874 w 35819"/>
                <a:gd name="connsiteY59" fmla="*/ 26940 h 64472"/>
                <a:gd name="connsiteX60" fmla="*/ 12161 w 35819"/>
                <a:gd name="connsiteY60" fmla="*/ 26940 h 64472"/>
                <a:gd name="connsiteX61" fmla="*/ 7877 w 35819"/>
                <a:gd name="connsiteY61" fmla="*/ 26940 h 64472"/>
                <a:gd name="connsiteX62" fmla="*/ 6355 w 35819"/>
                <a:gd name="connsiteY62" fmla="*/ 26369 h 64472"/>
                <a:gd name="connsiteX63" fmla="*/ 4831 w 35819"/>
                <a:gd name="connsiteY63" fmla="*/ 25417 h 64472"/>
                <a:gd name="connsiteX64" fmla="*/ 4069 w 35819"/>
                <a:gd name="connsiteY64" fmla="*/ 24465 h 64472"/>
                <a:gd name="connsiteX65" fmla="*/ 4069 w 35819"/>
                <a:gd name="connsiteY65" fmla="*/ 23799 h 64472"/>
                <a:gd name="connsiteX66" fmla="*/ 4069 w 35819"/>
                <a:gd name="connsiteY66" fmla="*/ 23037 h 64472"/>
                <a:gd name="connsiteX67" fmla="*/ 4069 w 35819"/>
                <a:gd name="connsiteY67" fmla="*/ 23037 h 64472"/>
                <a:gd name="connsiteX68" fmla="*/ 4069 w 35819"/>
                <a:gd name="connsiteY68" fmla="*/ 23037 h 64472"/>
                <a:gd name="connsiteX69" fmla="*/ 4926 w 35819"/>
                <a:gd name="connsiteY69" fmla="*/ 23037 h 64472"/>
                <a:gd name="connsiteX70" fmla="*/ 7116 w 35819"/>
                <a:gd name="connsiteY70" fmla="*/ 22561 h 64472"/>
                <a:gd name="connsiteX71" fmla="*/ 10924 w 35819"/>
                <a:gd name="connsiteY71" fmla="*/ 22561 h 64472"/>
                <a:gd name="connsiteX72" fmla="*/ 14636 w 35819"/>
                <a:gd name="connsiteY72" fmla="*/ 22561 h 64472"/>
                <a:gd name="connsiteX73" fmla="*/ 16826 w 35819"/>
                <a:gd name="connsiteY73" fmla="*/ 23227 h 64472"/>
                <a:gd name="connsiteX74" fmla="*/ 19491 w 35819"/>
                <a:gd name="connsiteY74" fmla="*/ 25131 h 64472"/>
                <a:gd name="connsiteX75" fmla="*/ 20538 w 35819"/>
                <a:gd name="connsiteY75" fmla="*/ 25988 h 64472"/>
                <a:gd name="connsiteX76" fmla="*/ 23108 w 35819"/>
                <a:gd name="connsiteY76" fmla="*/ 27321 h 64472"/>
                <a:gd name="connsiteX77" fmla="*/ 26631 w 35819"/>
                <a:gd name="connsiteY77" fmla="*/ 27321 h 64472"/>
                <a:gd name="connsiteX78" fmla="*/ 27297 w 35819"/>
                <a:gd name="connsiteY78" fmla="*/ 26845 h 64472"/>
                <a:gd name="connsiteX79" fmla="*/ 27963 w 35819"/>
                <a:gd name="connsiteY79" fmla="*/ 26083 h 64472"/>
                <a:gd name="connsiteX80" fmla="*/ 27963 w 35819"/>
                <a:gd name="connsiteY80" fmla="*/ 25417 h 64472"/>
                <a:gd name="connsiteX81" fmla="*/ 28440 w 35819"/>
                <a:gd name="connsiteY81" fmla="*/ 24275 h 64472"/>
                <a:gd name="connsiteX82" fmla="*/ 28440 w 35819"/>
                <a:gd name="connsiteY82" fmla="*/ 21228 h 64472"/>
                <a:gd name="connsiteX83" fmla="*/ 28440 w 35819"/>
                <a:gd name="connsiteY83" fmla="*/ 18658 h 64472"/>
                <a:gd name="connsiteX84" fmla="*/ 27583 w 35819"/>
                <a:gd name="connsiteY84" fmla="*/ 16849 h 64472"/>
                <a:gd name="connsiteX85" fmla="*/ 26536 w 35819"/>
                <a:gd name="connsiteY85" fmla="*/ 15421 h 64472"/>
                <a:gd name="connsiteX86" fmla="*/ 24536 w 35819"/>
                <a:gd name="connsiteY86" fmla="*/ 13613 h 64472"/>
                <a:gd name="connsiteX87" fmla="*/ 22061 w 35819"/>
                <a:gd name="connsiteY87" fmla="*/ 12185 h 64472"/>
                <a:gd name="connsiteX88" fmla="*/ 19206 w 35819"/>
                <a:gd name="connsiteY88" fmla="*/ 10852 h 64472"/>
                <a:gd name="connsiteX89" fmla="*/ 16635 w 35819"/>
                <a:gd name="connsiteY89" fmla="*/ 9900 h 64472"/>
                <a:gd name="connsiteX90" fmla="*/ 15493 w 35819"/>
                <a:gd name="connsiteY90" fmla="*/ 9139 h 64472"/>
                <a:gd name="connsiteX91" fmla="*/ 15493 w 35819"/>
                <a:gd name="connsiteY91" fmla="*/ 9139 h 64472"/>
                <a:gd name="connsiteX92" fmla="*/ 15493 w 35819"/>
                <a:gd name="connsiteY92" fmla="*/ 8472 h 64472"/>
                <a:gd name="connsiteX93" fmla="*/ 15493 w 35819"/>
                <a:gd name="connsiteY93" fmla="*/ 7806 h 64472"/>
                <a:gd name="connsiteX94" fmla="*/ 15493 w 35819"/>
                <a:gd name="connsiteY94" fmla="*/ 7806 h 64472"/>
                <a:gd name="connsiteX95" fmla="*/ 15493 w 35819"/>
                <a:gd name="connsiteY95" fmla="*/ 7330 h 64472"/>
                <a:gd name="connsiteX96" fmla="*/ 15493 w 35819"/>
                <a:gd name="connsiteY96" fmla="*/ 7330 h 64472"/>
                <a:gd name="connsiteX97" fmla="*/ 15493 w 35819"/>
                <a:gd name="connsiteY97" fmla="*/ 7330 h 64472"/>
                <a:gd name="connsiteX98" fmla="*/ 16730 w 35819"/>
                <a:gd name="connsiteY98" fmla="*/ 6759 h 64472"/>
                <a:gd name="connsiteX99" fmla="*/ 20919 w 35819"/>
                <a:gd name="connsiteY99" fmla="*/ 5807 h 64472"/>
                <a:gd name="connsiteX100" fmla="*/ 23204 w 35819"/>
                <a:gd name="connsiteY100" fmla="*/ 5141 h 64472"/>
                <a:gd name="connsiteX101" fmla="*/ 23965 w 35819"/>
                <a:gd name="connsiteY101" fmla="*/ 5141 h 64472"/>
                <a:gd name="connsiteX102" fmla="*/ 24727 w 35819"/>
                <a:gd name="connsiteY102" fmla="*/ 5141 h 64472"/>
                <a:gd name="connsiteX103" fmla="*/ 25298 w 35819"/>
                <a:gd name="connsiteY103" fmla="*/ 3808 h 64472"/>
                <a:gd name="connsiteX104" fmla="*/ 24822 w 35819"/>
                <a:gd name="connsiteY104" fmla="*/ 2475 h 64472"/>
                <a:gd name="connsiteX105" fmla="*/ 23585 w 35819"/>
                <a:gd name="connsiteY105" fmla="*/ 1809 h 64472"/>
                <a:gd name="connsiteX106" fmla="*/ 23870 w 35819"/>
                <a:gd name="connsiteY106" fmla="*/ 3713 h 64472"/>
                <a:gd name="connsiteX107" fmla="*/ 23870 w 35819"/>
                <a:gd name="connsiteY107" fmla="*/ 3713 h 64472"/>
                <a:gd name="connsiteX108" fmla="*/ 3689 w 35819"/>
                <a:gd name="connsiteY108" fmla="*/ 23513 h 64472"/>
                <a:gd name="connsiteX109" fmla="*/ 3689 w 35819"/>
                <a:gd name="connsiteY109" fmla="*/ 23513 h 64472"/>
                <a:gd name="connsiteX110" fmla="*/ 33104 w 35819"/>
                <a:gd name="connsiteY110" fmla="*/ 54356 h 64472"/>
                <a:gd name="connsiteX111" fmla="*/ 33104 w 35819"/>
                <a:gd name="connsiteY111" fmla="*/ 54356 h 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5819" h="64472">
                  <a:moveTo>
                    <a:pt x="23870" y="0"/>
                  </a:moveTo>
                  <a:lnTo>
                    <a:pt x="23299" y="0"/>
                  </a:lnTo>
                  <a:lnTo>
                    <a:pt x="22728" y="0"/>
                  </a:lnTo>
                  <a:lnTo>
                    <a:pt x="22728" y="0"/>
                  </a:lnTo>
                  <a:lnTo>
                    <a:pt x="21871" y="0"/>
                  </a:lnTo>
                  <a:cubicBezTo>
                    <a:pt x="20719" y="371"/>
                    <a:pt x="19538" y="657"/>
                    <a:pt x="18349" y="857"/>
                  </a:cubicBezTo>
                  <a:lnTo>
                    <a:pt x="16445" y="857"/>
                  </a:lnTo>
                  <a:lnTo>
                    <a:pt x="14446" y="1713"/>
                  </a:lnTo>
                  <a:cubicBezTo>
                    <a:pt x="13599" y="2180"/>
                    <a:pt x="12913" y="2865"/>
                    <a:pt x="12447" y="3713"/>
                  </a:cubicBezTo>
                  <a:cubicBezTo>
                    <a:pt x="12038" y="4512"/>
                    <a:pt x="11809" y="5388"/>
                    <a:pt x="11781" y="6283"/>
                  </a:cubicBezTo>
                  <a:cubicBezTo>
                    <a:pt x="11838" y="7377"/>
                    <a:pt x="12133" y="8453"/>
                    <a:pt x="12637" y="9424"/>
                  </a:cubicBezTo>
                  <a:cubicBezTo>
                    <a:pt x="13542" y="10833"/>
                    <a:pt x="14874" y="11899"/>
                    <a:pt x="16445" y="12470"/>
                  </a:cubicBezTo>
                  <a:lnTo>
                    <a:pt x="18634" y="13327"/>
                  </a:lnTo>
                  <a:lnTo>
                    <a:pt x="20443" y="14089"/>
                  </a:lnTo>
                  <a:cubicBezTo>
                    <a:pt x="21766" y="14736"/>
                    <a:pt x="23014" y="15536"/>
                    <a:pt x="24156" y="16469"/>
                  </a:cubicBezTo>
                  <a:lnTo>
                    <a:pt x="25203" y="17611"/>
                  </a:lnTo>
                  <a:cubicBezTo>
                    <a:pt x="25222" y="17925"/>
                    <a:pt x="25222" y="18249"/>
                    <a:pt x="25203" y="18563"/>
                  </a:cubicBezTo>
                  <a:lnTo>
                    <a:pt x="25203" y="20086"/>
                  </a:lnTo>
                  <a:cubicBezTo>
                    <a:pt x="25250" y="20562"/>
                    <a:pt x="25250" y="21038"/>
                    <a:pt x="25203" y="21514"/>
                  </a:cubicBezTo>
                  <a:lnTo>
                    <a:pt x="25203" y="22561"/>
                  </a:lnTo>
                  <a:lnTo>
                    <a:pt x="25203" y="22561"/>
                  </a:lnTo>
                  <a:lnTo>
                    <a:pt x="24632" y="22561"/>
                  </a:lnTo>
                  <a:lnTo>
                    <a:pt x="23870" y="22561"/>
                  </a:lnTo>
                  <a:cubicBezTo>
                    <a:pt x="23014" y="22047"/>
                    <a:pt x="22213" y="21438"/>
                    <a:pt x="21490" y="20752"/>
                  </a:cubicBezTo>
                  <a:cubicBezTo>
                    <a:pt x="20272" y="19658"/>
                    <a:pt x="18844" y="18820"/>
                    <a:pt x="17302" y="18277"/>
                  </a:cubicBezTo>
                  <a:lnTo>
                    <a:pt x="14065" y="17611"/>
                  </a:lnTo>
                  <a:lnTo>
                    <a:pt x="11209" y="17611"/>
                  </a:lnTo>
                  <a:cubicBezTo>
                    <a:pt x="10257" y="17516"/>
                    <a:pt x="9306" y="17516"/>
                    <a:pt x="8353" y="17611"/>
                  </a:cubicBezTo>
                  <a:lnTo>
                    <a:pt x="5117" y="17611"/>
                  </a:lnTo>
                  <a:cubicBezTo>
                    <a:pt x="4022" y="17887"/>
                    <a:pt x="2985" y="18372"/>
                    <a:pt x="2071" y="19039"/>
                  </a:cubicBezTo>
                  <a:cubicBezTo>
                    <a:pt x="1557" y="19420"/>
                    <a:pt x="1138" y="19905"/>
                    <a:pt x="833" y="20467"/>
                  </a:cubicBezTo>
                  <a:cubicBezTo>
                    <a:pt x="395" y="21123"/>
                    <a:pt x="138" y="21876"/>
                    <a:pt x="71" y="22656"/>
                  </a:cubicBezTo>
                  <a:cubicBezTo>
                    <a:pt x="-24" y="23161"/>
                    <a:pt x="-24" y="23675"/>
                    <a:pt x="71" y="24179"/>
                  </a:cubicBezTo>
                  <a:cubicBezTo>
                    <a:pt x="234" y="24712"/>
                    <a:pt x="462" y="25226"/>
                    <a:pt x="738" y="25702"/>
                  </a:cubicBezTo>
                  <a:cubicBezTo>
                    <a:pt x="1433" y="26902"/>
                    <a:pt x="2414" y="27921"/>
                    <a:pt x="3594" y="28653"/>
                  </a:cubicBezTo>
                  <a:cubicBezTo>
                    <a:pt x="5288" y="29777"/>
                    <a:pt x="7278" y="30376"/>
                    <a:pt x="9306" y="30367"/>
                  </a:cubicBezTo>
                  <a:lnTo>
                    <a:pt x="12257" y="30367"/>
                  </a:lnTo>
                  <a:cubicBezTo>
                    <a:pt x="14018" y="30453"/>
                    <a:pt x="15769" y="30672"/>
                    <a:pt x="17492" y="31033"/>
                  </a:cubicBezTo>
                  <a:cubicBezTo>
                    <a:pt x="18368" y="31195"/>
                    <a:pt x="19234" y="31452"/>
                    <a:pt x="20063" y="31795"/>
                  </a:cubicBezTo>
                  <a:lnTo>
                    <a:pt x="21205" y="32556"/>
                  </a:lnTo>
                  <a:cubicBezTo>
                    <a:pt x="21605" y="32928"/>
                    <a:pt x="21957" y="33337"/>
                    <a:pt x="22252" y="33794"/>
                  </a:cubicBezTo>
                  <a:lnTo>
                    <a:pt x="23299" y="35031"/>
                  </a:lnTo>
                  <a:cubicBezTo>
                    <a:pt x="24061" y="36250"/>
                    <a:pt x="24727" y="37526"/>
                    <a:pt x="25298" y="38839"/>
                  </a:cubicBezTo>
                  <a:cubicBezTo>
                    <a:pt x="25869" y="40172"/>
                    <a:pt x="26345" y="41505"/>
                    <a:pt x="26821" y="42742"/>
                  </a:cubicBezTo>
                  <a:cubicBezTo>
                    <a:pt x="27297" y="43980"/>
                    <a:pt x="27963" y="47026"/>
                    <a:pt x="28630" y="49120"/>
                  </a:cubicBezTo>
                  <a:cubicBezTo>
                    <a:pt x="29296" y="51214"/>
                    <a:pt x="29772" y="53023"/>
                    <a:pt x="30438" y="54927"/>
                  </a:cubicBezTo>
                  <a:cubicBezTo>
                    <a:pt x="31248" y="57535"/>
                    <a:pt x="31819" y="60210"/>
                    <a:pt x="32152" y="62923"/>
                  </a:cubicBezTo>
                  <a:cubicBezTo>
                    <a:pt x="32342" y="63942"/>
                    <a:pt x="33323" y="64618"/>
                    <a:pt x="34342" y="64446"/>
                  </a:cubicBezTo>
                  <a:cubicBezTo>
                    <a:pt x="35369" y="64208"/>
                    <a:pt x="36007" y="63190"/>
                    <a:pt x="35769" y="62162"/>
                  </a:cubicBezTo>
                  <a:cubicBezTo>
                    <a:pt x="35769" y="62162"/>
                    <a:pt x="35769" y="62162"/>
                    <a:pt x="35769" y="62162"/>
                  </a:cubicBezTo>
                  <a:cubicBezTo>
                    <a:pt x="35569" y="60562"/>
                    <a:pt x="35284" y="58973"/>
                    <a:pt x="34913" y="57402"/>
                  </a:cubicBezTo>
                  <a:lnTo>
                    <a:pt x="34342" y="55213"/>
                  </a:lnTo>
                  <a:cubicBezTo>
                    <a:pt x="34342" y="54451"/>
                    <a:pt x="34342" y="53690"/>
                    <a:pt x="33580" y="52833"/>
                  </a:cubicBezTo>
                  <a:cubicBezTo>
                    <a:pt x="32818" y="51976"/>
                    <a:pt x="32533" y="49406"/>
                    <a:pt x="32057" y="47692"/>
                  </a:cubicBezTo>
                  <a:cubicBezTo>
                    <a:pt x="31581" y="45979"/>
                    <a:pt x="31010" y="43599"/>
                    <a:pt x="30248" y="41505"/>
                  </a:cubicBezTo>
                  <a:cubicBezTo>
                    <a:pt x="29687" y="39677"/>
                    <a:pt x="28992" y="37897"/>
                    <a:pt x="28154" y="36174"/>
                  </a:cubicBezTo>
                  <a:cubicBezTo>
                    <a:pt x="27278" y="34318"/>
                    <a:pt x="26164" y="32585"/>
                    <a:pt x="24822" y="31033"/>
                  </a:cubicBezTo>
                  <a:cubicBezTo>
                    <a:pt x="24346" y="30405"/>
                    <a:pt x="23765" y="29853"/>
                    <a:pt x="23108" y="29415"/>
                  </a:cubicBezTo>
                  <a:cubicBezTo>
                    <a:pt x="22204" y="28692"/>
                    <a:pt x="21166" y="28149"/>
                    <a:pt x="20063" y="27797"/>
                  </a:cubicBezTo>
                  <a:cubicBezTo>
                    <a:pt x="18701" y="27368"/>
                    <a:pt x="17292" y="27083"/>
                    <a:pt x="15874" y="26940"/>
                  </a:cubicBezTo>
                  <a:lnTo>
                    <a:pt x="12161" y="26940"/>
                  </a:lnTo>
                  <a:cubicBezTo>
                    <a:pt x="10733" y="26940"/>
                    <a:pt x="9306" y="26940"/>
                    <a:pt x="7877" y="26940"/>
                  </a:cubicBezTo>
                  <a:cubicBezTo>
                    <a:pt x="7335" y="26854"/>
                    <a:pt x="6821" y="26654"/>
                    <a:pt x="6355" y="26369"/>
                  </a:cubicBezTo>
                  <a:lnTo>
                    <a:pt x="4831" y="25417"/>
                  </a:lnTo>
                  <a:lnTo>
                    <a:pt x="4069" y="24465"/>
                  </a:lnTo>
                  <a:cubicBezTo>
                    <a:pt x="4041" y="24246"/>
                    <a:pt x="4041" y="24018"/>
                    <a:pt x="4069" y="23799"/>
                  </a:cubicBezTo>
                  <a:lnTo>
                    <a:pt x="4069" y="23037"/>
                  </a:lnTo>
                  <a:lnTo>
                    <a:pt x="4069" y="23037"/>
                  </a:lnTo>
                  <a:lnTo>
                    <a:pt x="4069" y="23037"/>
                  </a:lnTo>
                  <a:lnTo>
                    <a:pt x="4926" y="23037"/>
                  </a:lnTo>
                  <a:cubicBezTo>
                    <a:pt x="5631" y="22790"/>
                    <a:pt x="6373" y="22637"/>
                    <a:pt x="7116" y="22561"/>
                  </a:cubicBezTo>
                  <a:cubicBezTo>
                    <a:pt x="8382" y="22418"/>
                    <a:pt x="9658" y="22418"/>
                    <a:pt x="10924" y="22561"/>
                  </a:cubicBezTo>
                  <a:lnTo>
                    <a:pt x="14636" y="22561"/>
                  </a:lnTo>
                  <a:lnTo>
                    <a:pt x="16826" y="23227"/>
                  </a:lnTo>
                  <a:cubicBezTo>
                    <a:pt x="17749" y="23808"/>
                    <a:pt x="18644" y="24446"/>
                    <a:pt x="19491" y="25131"/>
                  </a:cubicBezTo>
                  <a:lnTo>
                    <a:pt x="20538" y="25988"/>
                  </a:lnTo>
                  <a:cubicBezTo>
                    <a:pt x="21290" y="26616"/>
                    <a:pt x="22166" y="27073"/>
                    <a:pt x="23108" y="27321"/>
                  </a:cubicBezTo>
                  <a:cubicBezTo>
                    <a:pt x="24222" y="27835"/>
                    <a:pt x="25517" y="27835"/>
                    <a:pt x="26631" y="27321"/>
                  </a:cubicBezTo>
                  <a:lnTo>
                    <a:pt x="27297" y="26845"/>
                  </a:lnTo>
                  <a:lnTo>
                    <a:pt x="27963" y="26083"/>
                  </a:lnTo>
                  <a:lnTo>
                    <a:pt x="27963" y="25417"/>
                  </a:lnTo>
                  <a:lnTo>
                    <a:pt x="28440" y="24275"/>
                  </a:lnTo>
                  <a:cubicBezTo>
                    <a:pt x="28582" y="23265"/>
                    <a:pt x="28582" y="22237"/>
                    <a:pt x="28440" y="21228"/>
                  </a:cubicBezTo>
                  <a:cubicBezTo>
                    <a:pt x="28487" y="20372"/>
                    <a:pt x="28487" y="19515"/>
                    <a:pt x="28440" y="18658"/>
                  </a:cubicBezTo>
                  <a:cubicBezTo>
                    <a:pt x="28249" y="18011"/>
                    <a:pt x="27963" y="17401"/>
                    <a:pt x="27583" y="16849"/>
                  </a:cubicBezTo>
                  <a:lnTo>
                    <a:pt x="26536" y="15421"/>
                  </a:lnTo>
                  <a:cubicBezTo>
                    <a:pt x="25917" y="14774"/>
                    <a:pt x="25250" y="14165"/>
                    <a:pt x="24536" y="13613"/>
                  </a:cubicBezTo>
                  <a:lnTo>
                    <a:pt x="22061" y="12185"/>
                  </a:lnTo>
                  <a:cubicBezTo>
                    <a:pt x="21147" y="11661"/>
                    <a:pt x="20196" y="11224"/>
                    <a:pt x="19206" y="10852"/>
                  </a:cubicBezTo>
                  <a:lnTo>
                    <a:pt x="16635" y="9900"/>
                  </a:lnTo>
                  <a:lnTo>
                    <a:pt x="15493" y="9139"/>
                  </a:lnTo>
                  <a:lnTo>
                    <a:pt x="15493" y="9139"/>
                  </a:lnTo>
                  <a:cubicBezTo>
                    <a:pt x="15464" y="8920"/>
                    <a:pt x="15464" y="8691"/>
                    <a:pt x="15493" y="8472"/>
                  </a:cubicBezTo>
                  <a:cubicBezTo>
                    <a:pt x="15493" y="8472"/>
                    <a:pt x="15493" y="7996"/>
                    <a:pt x="15493" y="7806"/>
                  </a:cubicBezTo>
                  <a:lnTo>
                    <a:pt x="15493" y="7806"/>
                  </a:lnTo>
                  <a:lnTo>
                    <a:pt x="15493" y="7330"/>
                  </a:lnTo>
                  <a:lnTo>
                    <a:pt x="15493" y="7330"/>
                  </a:lnTo>
                  <a:lnTo>
                    <a:pt x="15493" y="7330"/>
                  </a:lnTo>
                  <a:cubicBezTo>
                    <a:pt x="15855" y="7044"/>
                    <a:pt x="16283" y="6854"/>
                    <a:pt x="16730" y="6759"/>
                  </a:cubicBezTo>
                  <a:cubicBezTo>
                    <a:pt x="18063" y="6283"/>
                    <a:pt x="19491" y="6188"/>
                    <a:pt x="20919" y="5807"/>
                  </a:cubicBezTo>
                  <a:cubicBezTo>
                    <a:pt x="21700" y="5674"/>
                    <a:pt x="22471" y="5445"/>
                    <a:pt x="23204" y="5141"/>
                  </a:cubicBezTo>
                  <a:lnTo>
                    <a:pt x="23965" y="5141"/>
                  </a:lnTo>
                  <a:lnTo>
                    <a:pt x="24727" y="5141"/>
                  </a:lnTo>
                  <a:cubicBezTo>
                    <a:pt x="25088" y="4788"/>
                    <a:pt x="25288" y="4312"/>
                    <a:pt x="25298" y="3808"/>
                  </a:cubicBezTo>
                  <a:cubicBezTo>
                    <a:pt x="25364" y="3313"/>
                    <a:pt x="25194" y="2818"/>
                    <a:pt x="24822" y="2475"/>
                  </a:cubicBezTo>
                  <a:cubicBezTo>
                    <a:pt x="24536" y="2075"/>
                    <a:pt x="24080" y="1828"/>
                    <a:pt x="23585" y="1809"/>
                  </a:cubicBezTo>
                  <a:close/>
                  <a:moveTo>
                    <a:pt x="23870" y="3713"/>
                  </a:moveTo>
                  <a:lnTo>
                    <a:pt x="23870" y="3713"/>
                  </a:lnTo>
                  <a:close/>
                  <a:moveTo>
                    <a:pt x="3689" y="23513"/>
                  </a:moveTo>
                  <a:lnTo>
                    <a:pt x="3689" y="23513"/>
                  </a:lnTo>
                  <a:close/>
                  <a:moveTo>
                    <a:pt x="33104" y="54356"/>
                  </a:moveTo>
                  <a:lnTo>
                    <a:pt x="33104" y="54356"/>
                  </a:lnTo>
                  <a:close/>
                </a:path>
              </a:pathLst>
            </a:custGeom>
            <a:solidFill>
              <a:srgbClr val="EA975C"/>
            </a:solidFill>
            <a:ln w="9508" cap="flat">
              <a:noFill/>
              <a:prstDash val="solid"/>
              <a:miter/>
            </a:ln>
          </p:spPr>
          <p:txBody>
            <a:bodyPr rtlCol="0" anchor="ctr"/>
            <a:lstStyle/>
            <a:p>
              <a:endParaRPr lang="en-US"/>
            </a:p>
          </p:txBody>
        </p:sp>
      </p:grpSp>
      <p:grpSp>
        <p:nvGrpSpPr>
          <p:cNvPr id="78" name="Group 77">
            <a:extLst>
              <a:ext uri="{FF2B5EF4-FFF2-40B4-BE49-F238E27FC236}">
                <a16:creationId xmlns:a16="http://schemas.microsoft.com/office/drawing/2014/main" id="{E5FF5388-47B0-1C4C-A3F9-63FB768BDAFB}"/>
              </a:ext>
            </a:extLst>
          </p:cNvPr>
          <p:cNvGrpSpPr/>
          <p:nvPr/>
        </p:nvGrpSpPr>
        <p:grpSpPr>
          <a:xfrm>
            <a:off x="3516420" y="1432568"/>
            <a:ext cx="1185830" cy="1329846"/>
            <a:chOff x="4532314" y="3548026"/>
            <a:chExt cx="654687" cy="734197"/>
          </a:xfrm>
        </p:grpSpPr>
        <p:sp>
          <p:nvSpPr>
            <p:cNvPr id="79" name="Graphic 2">
              <a:extLst>
                <a:ext uri="{FF2B5EF4-FFF2-40B4-BE49-F238E27FC236}">
                  <a16:creationId xmlns:a16="http://schemas.microsoft.com/office/drawing/2014/main" id="{7DAE520B-4C83-5941-ADAF-7514384233E4}"/>
                </a:ext>
              </a:extLst>
            </p:cNvPr>
            <p:cNvSpPr/>
            <p:nvPr/>
          </p:nvSpPr>
          <p:spPr>
            <a:xfrm>
              <a:off x="4532314" y="3548026"/>
              <a:ext cx="654687" cy="734197"/>
            </a:xfrm>
            <a:custGeom>
              <a:avLst/>
              <a:gdLst>
                <a:gd name="connsiteX0" fmla="*/ 631451 w 654687"/>
                <a:gd name="connsiteY0" fmla="*/ 191401 h 734197"/>
                <a:gd name="connsiteX1" fmla="*/ 574810 w 654687"/>
                <a:gd name="connsiteY1" fmla="*/ 89353 h 734197"/>
                <a:gd name="connsiteX2" fmla="*/ 481996 w 654687"/>
                <a:gd name="connsiteY2" fmla="*/ 27001 h 734197"/>
                <a:gd name="connsiteX3" fmla="*/ 117689 w 654687"/>
                <a:gd name="connsiteY3" fmla="*/ 75169 h 734197"/>
                <a:gd name="connsiteX4" fmla="*/ 32680 w 654687"/>
                <a:gd name="connsiteY4" fmla="*/ 192829 h 734197"/>
                <a:gd name="connsiteX5" fmla="*/ 124 w 654687"/>
                <a:gd name="connsiteY5" fmla="*/ 377029 h 734197"/>
                <a:gd name="connsiteX6" fmla="*/ 83038 w 654687"/>
                <a:gd name="connsiteY6" fmla="*/ 644239 h 734197"/>
                <a:gd name="connsiteX7" fmla="*/ 314740 w 654687"/>
                <a:gd name="connsiteY7" fmla="*/ 734197 h 734197"/>
                <a:gd name="connsiteX8" fmla="*/ 559198 w 654687"/>
                <a:gd name="connsiteY8" fmla="*/ 635767 h 734197"/>
                <a:gd name="connsiteX9" fmla="*/ 654583 w 654687"/>
                <a:gd name="connsiteY9" fmla="*/ 347329 h 734197"/>
                <a:gd name="connsiteX10" fmla="*/ 631451 w 654687"/>
                <a:gd name="connsiteY10" fmla="*/ 191401 h 734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687" h="734197">
                  <a:moveTo>
                    <a:pt x="631451" y="191401"/>
                  </a:moveTo>
                  <a:cubicBezTo>
                    <a:pt x="619723" y="153876"/>
                    <a:pt x="600446" y="119149"/>
                    <a:pt x="574810" y="89353"/>
                  </a:cubicBezTo>
                  <a:cubicBezTo>
                    <a:pt x="548175" y="62785"/>
                    <a:pt x="516666" y="41613"/>
                    <a:pt x="481996" y="27001"/>
                  </a:cubicBezTo>
                  <a:cubicBezTo>
                    <a:pt x="360510" y="-21862"/>
                    <a:pt x="222307" y="-3585"/>
                    <a:pt x="117689" y="75169"/>
                  </a:cubicBezTo>
                  <a:cubicBezTo>
                    <a:pt x="82781" y="101633"/>
                    <a:pt x="54451" y="140853"/>
                    <a:pt x="32680" y="192829"/>
                  </a:cubicBezTo>
                  <a:cubicBezTo>
                    <a:pt x="9748" y="251469"/>
                    <a:pt x="-1313" y="314078"/>
                    <a:pt x="124" y="377029"/>
                  </a:cubicBezTo>
                  <a:cubicBezTo>
                    <a:pt x="124" y="495137"/>
                    <a:pt x="27759" y="584200"/>
                    <a:pt x="83038" y="644239"/>
                  </a:cubicBezTo>
                  <a:cubicBezTo>
                    <a:pt x="138317" y="704278"/>
                    <a:pt x="215548" y="734264"/>
                    <a:pt x="314740" y="734197"/>
                  </a:cubicBezTo>
                  <a:cubicBezTo>
                    <a:pt x="413932" y="734197"/>
                    <a:pt x="495419" y="701384"/>
                    <a:pt x="559198" y="635767"/>
                  </a:cubicBezTo>
                  <a:cubicBezTo>
                    <a:pt x="622978" y="570150"/>
                    <a:pt x="654773" y="474004"/>
                    <a:pt x="654583" y="347329"/>
                  </a:cubicBezTo>
                  <a:cubicBezTo>
                    <a:pt x="655697" y="294420"/>
                    <a:pt x="647872" y="241711"/>
                    <a:pt x="631451" y="191401"/>
                  </a:cubicBezTo>
                  <a:close/>
                </a:path>
              </a:pathLst>
            </a:custGeom>
            <a:solidFill>
              <a:srgbClr val="EB995D"/>
            </a:solidFill>
            <a:ln w="9508" cap="flat">
              <a:noFill/>
              <a:prstDash val="solid"/>
              <a:miter/>
            </a:ln>
          </p:spPr>
          <p:txBody>
            <a:bodyPr rtlCol="0" anchor="ctr"/>
            <a:lstStyle/>
            <a:p>
              <a:endParaRPr lang="en-US"/>
            </a:p>
          </p:txBody>
        </p:sp>
        <p:sp>
          <p:nvSpPr>
            <p:cNvPr id="80" name="Graphic 2">
              <a:extLst>
                <a:ext uri="{FF2B5EF4-FFF2-40B4-BE49-F238E27FC236}">
                  <a16:creationId xmlns:a16="http://schemas.microsoft.com/office/drawing/2014/main" id="{2991405F-B4D7-C445-823D-A603EBA0528A}"/>
                </a:ext>
              </a:extLst>
            </p:cNvPr>
            <p:cNvSpPr/>
            <p:nvPr/>
          </p:nvSpPr>
          <p:spPr>
            <a:xfrm>
              <a:off x="4752467" y="3712433"/>
              <a:ext cx="210554" cy="381179"/>
            </a:xfrm>
            <a:custGeom>
              <a:avLst/>
              <a:gdLst>
                <a:gd name="connsiteX0" fmla="*/ 101726 w 210554"/>
                <a:gd name="connsiteY0" fmla="*/ 287731 h 381179"/>
                <a:gd name="connsiteX1" fmla="*/ 76119 w 210554"/>
                <a:gd name="connsiteY1" fmla="*/ 287731 h 381179"/>
                <a:gd name="connsiteX2" fmla="*/ 66029 w 210554"/>
                <a:gd name="connsiteY2" fmla="*/ 282057 h 381179"/>
                <a:gd name="connsiteX3" fmla="*/ 66029 w 210554"/>
                <a:gd name="connsiteY3" fmla="*/ 277640 h 381179"/>
                <a:gd name="connsiteX4" fmla="*/ 66029 w 210554"/>
                <a:gd name="connsiteY4" fmla="*/ 186825 h 381179"/>
                <a:gd name="connsiteX5" fmla="*/ 67837 w 210554"/>
                <a:gd name="connsiteY5" fmla="*/ 178543 h 381179"/>
                <a:gd name="connsiteX6" fmla="*/ 75643 w 210554"/>
                <a:gd name="connsiteY6" fmla="*/ 174545 h 381179"/>
                <a:gd name="connsiteX7" fmla="*/ 152465 w 210554"/>
                <a:gd name="connsiteY7" fmla="*/ 97723 h 381179"/>
                <a:gd name="connsiteX8" fmla="*/ 101250 w 210554"/>
                <a:gd name="connsiteY8" fmla="*/ 41654 h 381179"/>
                <a:gd name="connsiteX9" fmla="*/ 49465 w 210554"/>
                <a:gd name="connsiteY9" fmla="*/ 87538 h 381179"/>
                <a:gd name="connsiteX10" fmla="*/ 46228 w 210554"/>
                <a:gd name="connsiteY10" fmla="*/ 95629 h 381179"/>
                <a:gd name="connsiteX11" fmla="*/ 38232 w 210554"/>
                <a:gd name="connsiteY11" fmla="*/ 97723 h 381179"/>
                <a:gd name="connsiteX12" fmla="*/ 9674 w 210554"/>
                <a:gd name="connsiteY12" fmla="*/ 97723 h 381179"/>
                <a:gd name="connsiteX13" fmla="*/ 154 w 210554"/>
                <a:gd name="connsiteY13" fmla="*/ 89727 h 381179"/>
                <a:gd name="connsiteX14" fmla="*/ 30045 w 210554"/>
                <a:gd name="connsiteY14" fmla="*/ 23091 h 381179"/>
                <a:gd name="connsiteX15" fmla="*/ 107152 w 210554"/>
                <a:gd name="connsiteY15" fmla="*/ 150 h 381179"/>
                <a:gd name="connsiteX16" fmla="*/ 182451 w 210554"/>
                <a:gd name="connsiteY16" fmla="*/ 23948 h 381179"/>
                <a:gd name="connsiteX17" fmla="*/ 210438 w 210554"/>
                <a:gd name="connsiteY17" fmla="*/ 94106 h 381179"/>
                <a:gd name="connsiteX18" fmla="*/ 183498 w 210554"/>
                <a:gd name="connsiteY18" fmla="*/ 168833 h 381179"/>
                <a:gd name="connsiteX19" fmla="*/ 111722 w 210554"/>
                <a:gd name="connsiteY19" fmla="*/ 208910 h 381179"/>
                <a:gd name="connsiteX20" fmla="*/ 111722 w 210554"/>
                <a:gd name="connsiteY20" fmla="*/ 277259 h 381179"/>
                <a:gd name="connsiteX21" fmla="*/ 105810 w 210554"/>
                <a:gd name="connsiteY21" fmla="*/ 287369 h 381179"/>
                <a:gd name="connsiteX22" fmla="*/ 101536 w 210554"/>
                <a:gd name="connsiteY22" fmla="*/ 287350 h 381179"/>
                <a:gd name="connsiteX23" fmla="*/ 124192 w 210554"/>
                <a:gd name="connsiteY23" fmla="*/ 347512 h 381179"/>
                <a:gd name="connsiteX24" fmla="*/ 114673 w 210554"/>
                <a:gd name="connsiteY24" fmla="*/ 371597 h 381179"/>
                <a:gd name="connsiteX25" fmla="*/ 88494 w 210554"/>
                <a:gd name="connsiteY25" fmla="*/ 381116 h 381179"/>
                <a:gd name="connsiteX26" fmla="*/ 61840 w 210554"/>
                <a:gd name="connsiteY26" fmla="*/ 371597 h 381179"/>
                <a:gd name="connsiteX27" fmla="*/ 52321 w 210554"/>
                <a:gd name="connsiteY27" fmla="*/ 348179 h 381179"/>
                <a:gd name="connsiteX28" fmla="*/ 62411 w 210554"/>
                <a:gd name="connsiteY28" fmla="*/ 324380 h 381179"/>
                <a:gd name="connsiteX29" fmla="*/ 114482 w 210554"/>
                <a:gd name="connsiteY29" fmla="*/ 323904 h 381179"/>
                <a:gd name="connsiteX30" fmla="*/ 124192 w 210554"/>
                <a:gd name="connsiteY30" fmla="*/ 347512 h 38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0554" h="381179">
                  <a:moveTo>
                    <a:pt x="101726" y="287731"/>
                  </a:moveTo>
                  <a:lnTo>
                    <a:pt x="76119" y="287731"/>
                  </a:lnTo>
                  <a:cubicBezTo>
                    <a:pt x="71769" y="288949"/>
                    <a:pt x="67247" y="286407"/>
                    <a:pt x="66029" y="282057"/>
                  </a:cubicBezTo>
                  <a:cubicBezTo>
                    <a:pt x="65629" y="280610"/>
                    <a:pt x="65629" y="279087"/>
                    <a:pt x="66029" y="277640"/>
                  </a:cubicBezTo>
                  <a:lnTo>
                    <a:pt x="66029" y="186825"/>
                  </a:lnTo>
                  <a:cubicBezTo>
                    <a:pt x="65762" y="183940"/>
                    <a:pt x="66390" y="181047"/>
                    <a:pt x="67837" y="178543"/>
                  </a:cubicBezTo>
                  <a:cubicBezTo>
                    <a:pt x="70008" y="176496"/>
                    <a:pt x="72721" y="175116"/>
                    <a:pt x="75643" y="174545"/>
                  </a:cubicBezTo>
                  <a:cubicBezTo>
                    <a:pt x="126858" y="163245"/>
                    <a:pt x="152465" y="137638"/>
                    <a:pt x="152465" y="97723"/>
                  </a:cubicBezTo>
                  <a:cubicBezTo>
                    <a:pt x="152465" y="60284"/>
                    <a:pt x="135396" y="41588"/>
                    <a:pt x="101250" y="41654"/>
                  </a:cubicBezTo>
                  <a:cubicBezTo>
                    <a:pt x="70217" y="41654"/>
                    <a:pt x="52958" y="56952"/>
                    <a:pt x="49465" y="87538"/>
                  </a:cubicBezTo>
                  <a:cubicBezTo>
                    <a:pt x="49160" y="90479"/>
                    <a:pt x="48037" y="93287"/>
                    <a:pt x="46228" y="95629"/>
                  </a:cubicBezTo>
                  <a:cubicBezTo>
                    <a:pt x="43896" y="97257"/>
                    <a:pt x="41059" y="97999"/>
                    <a:pt x="38232" y="97723"/>
                  </a:cubicBezTo>
                  <a:lnTo>
                    <a:pt x="9674" y="97723"/>
                  </a:lnTo>
                  <a:cubicBezTo>
                    <a:pt x="3296" y="97723"/>
                    <a:pt x="154" y="95058"/>
                    <a:pt x="154" y="89727"/>
                  </a:cubicBezTo>
                  <a:cubicBezTo>
                    <a:pt x="-1464" y="63949"/>
                    <a:pt x="9721" y="39027"/>
                    <a:pt x="30045" y="23091"/>
                  </a:cubicBezTo>
                  <a:cubicBezTo>
                    <a:pt x="52473" y="7070"/>
                    <a:pt x="79613" y="-1002"/>
                    <a:pt x="107152" y="150"/>
                  </a:cubicBezTo>
                  <a:cubicBezTo>
                    <a:pt x="134302" y="-1250"/>
                    <a:pt x="161042" y="7203"/>
                    <a:pt x="182451" y="23948"/>
                  </a:cubicBezTo>
                  <a:cubicBezTo>
                    <a:pt x="201109" y="39750"/>
                    <a:pt x="210438" y="63140"/>
                    <a:pt x="210438" y="94106"/>
                  </a:cubicBezTo>
                  <a:cubicBezTo>
                    <a:pt x="211742" y="121608"/>
                    <a:pt x="202051" y="148490"/>
                    <a:pt x="183498" y="168833"/>
                  </a:cubicBezTo>
                  <a:cubicBezTo>
                    <a:pt x="163850" y="188710"/>
                    <a:pt x="138957" y="202608"/>
                    <a:pt x="111722" y="208910"/>
                  </a:cubicBezTo>
                  <a:lnTo>
                    <a:pt x="111722" y="277259"/>
                  </a:lnTo>
                  <a:cubicBezTo>
                    <a:pt x="112883" y="281686"/>
                    <a:pt x="110237" y="286208"/>
                    <a:pt x="105810" y="287369"/>
                  </a:cubicBezTo>
                  <a:cubicBezTo>
                    <a:pt x="104411" y="287740"/>
                    <a:pt x="102935" y="287731"/>
                    <a:pt x="101536" y="287350"/>
                  </a:cubicBezTo>
                  <a:close/>
                  <a:moveTo>
                    <a:pt x="124192" y="347512"/>
                  </a:moveTo>
                  <a:cubicBezTo>
                    <a:pt x="124373" y="356489"/>
                    <a:pt x="120946" y="365171"/>
                    <a:pt x="114673" y="371597"/>
                  </a:cubicBezTo>
                  <a:cubicBezTo>
                    <a:pt x="107638" y="378251"/>
                    <a:pt x="98157" y="381697"/>
                    <a:pt x="88494" y="381116"/>
                  </a:cubicBezTo>
                  <a:cubicBezTo>
                    <a:pt x="78699" y="381611"/>
                    <a:pt x="69113" y="378184"/>
                    <a:pt x="61840" y="371597"/>
                  </a:cubicBezTo>
                  <a:cubicBezTo>
                    <a:pt x="55424" y="365542"/>
                    <a:pt x="51949" y="356994"/>
                    <a:pt x="52321" y="348179"/>
                  </a:cubicBezTo>
                  <a:cubicBezTo>
                    <a:pt x="52140" y="339173"/>
                    <a:pt x="55805" y="330511"/>
                    <a:pt x="62411" y="324380"/>
                  </a:cubicBezTo>
                  <a:cubicBezTo>
                    <a:pt x="77404" y="311739"/>
                    <a:pt x="99261" y="311539"/>
                    <a:pt x="114482" y="323904"/>
                  </a:cubicBezTo>
                  <a:cubicBezTo>
                    <a:pt x="121041" y="329959"/>
                    <a:pt x="124592" y="338593"/>
                    <a:pt x="124192" y="347512"/>
                  </a:cubicBezTo>
                  <a:close/>
                </a:path>
              </a:pathLst>
            </a:custGeom>
            <a:solidFill>
              <a:srgbClr val="FFFFFF"/>
            </a:solidFill>
            <a:ln w="9508" cap="flat">
              <a:noFill/>
              <a:prstDash val="solid"/>
              <a:miter/>
            </a:ln>
          </p:spPr>
          <p:txBody>
            <a:bodyPr rtlCol="0" anchor="ctr"/>
            <a:lstStyle/>
            <a:p>
              <a:endParaRPr lang="en-US"/>
            </a:p>
          </p:txBody>
        </p:sp>
        <p:sp>
          <p:nvSpPr>
            <p:cNvPr id="81" name="Graphic 2">
              <a:extLst>
                <a:ext uri="{FF2B5EF4-FFF2-40B4-BE49-F238E27FC236}">
                  <a16:creationId xmlns:a16="http://schemas.microsoft.com/office/drawing/2014/main" id="{4069E7CF-99EB-1541-AE46-9A32D457BA3F}"/>
                </a:ext>
              </a:extLst>
            </p:cNvPr>
            <p:cNvSpPr/>
            <p:nvPr/>
          </p:nvSpPr>
          <p:spPr>
            <a:xfrm>
              <a:off x="4644224" y="3843778"/>
              <a:ext cx="108984" cy="196682"/>
            </a:xfrm>
            <a:custGeom>
              <a:avLst/>
              <a:gdLst>
                <a:gd name="connsiteX0" fmla="*/ 52519 w 108984"/>
                <a:gd name="connsiteY0" fmla="*/ 148294 h 196682"/>
                <a:gd name="connsiteX1" fmla="*/ 39287 w 108984"/>
                <a:gd name="connsiteY1" fmla="*/ 148294 h 196682"/>
                <a:gd name="connsiteX2" fmla="*/ 35099 w 108984"/>
                <a:gd name="connsiteY2" fmla="*/ 147152 h 196682"/>
                <a:gd name="connsiteX3" fmla="*/ 34052 w 108984"/>
                <a:gd name="connsiteY3" fmla="*/ 143059 h 196682"/>
                <a:gd name="connsiteX4" fmla="*/ 34052 w 108984"/>
                <a:gd name="connsiteY4" fmla="*/ 96128 h 196682"/>
                <a:gd name="connsiteX5" fmla="*/ 35003 w 108984"/>
                <a:gd name="connsiteY5" fmla="*/ 91844 h 196682"/>
                <a:gd name="connsiteX6" fmla="*/ 39001 w 108984"/>
                <a:gd name="connsiteY6" fmla="*/ 89750 h 196682"/>
                <a:gd name="connsiteX7" fmla="*/ 78793 w 108984"/>
                <a:gd name="connsiteY7" fmla="*/ 49959 h 196682"/>
                <a:gd name="connsiteX8" fmla="*/ 52233 w 108984"/>
                <a:gd name="connsiteY8" fmla="*/ 21401 h 196682"/>
                <a:gd name="connsiteX9" fmla="*/ 25646 w 108984"/>
                <a:gd name="connsiteY9" fmla="*/ 42467 h 196682"/>
                <a:gd name="connsiteX10" fmla="*/ 25484 w 108984"/>
                <a:gd name="connsiteY10" fmla="*/ 45104 h 196682"/>
                <a:gd name="connsiteX11" fmla="*/ 23771 w 108984"/>
                <a:gd name="connsiteY11" fmla="*/ 49292 h 196682"/>
                <a:gd name="connsiteX12" fmla="*/ 19677 w 108984"/>
                <a:gd name="connsiteY12" fmla="*/ 50339 h 196682"/>
                <a:gd name="connsiteX13" fmla="*/ 5017 w 108984"/>
                <a:gd name="connsiteY13" fmla="*/ 50339 h 196682"/>
                <a:gd name="connsiteX14" fmla="*/ 67 w 108984"/>
                <a:gd name="connsiteY14" fmla="*/ 46246 h 196682"/>
                <a:gd name="connsiteX15" fmla="*/ 15489 w 108984"/>
                <a:gd name="connsiteY15" fmla="*/ 11976 h 196682"/>
                <a:gd name="connsiteX16" fmla="*/ 55375 w 108984"/>
                <a:gd name="connsiteY16" fmla="*/ 77 h 196682"/>
                <a:gd name="connsiteX17" fmla="*/ 94309 w 108984"/>
                <a:gd name="connsiteY17" fmla="*/ 12452 h 196682"/>
                <a:gd name="connsiteX18" fmla="*/ 108874 w 108984"/>
                <a:gd name="connsiteY18" fmla="*/ 48721 h 196682"/>
                <a:gd name="connsiteX19" fmla="*/ 94880 w 108984"/>
                <a:gd name="connsiteY19" fmla="*/ 87370 h 196682"/>
                <a:gd name="connsiteX20" fmla="*/ 57755 w 108984"/>
                <a:gd name="connsiteY20" fmla="*/ 108122 h 196682"/>
                <a:gd name="connsiteX21" fmla="*/ 57755 w 108984"/>
                <a:gd name="connsiteY21" fmla="*/ 143439 h 196682"/>
                <a:gd name="connsiteX22" fmla="*/ 54709 w 108984"/>
                <a:gd name="connsiteY22" fmla="*/ 148675 h 196682"/>
                <a:gd name="connsiteX23" fmla="*/ 52519 w 108984"/>
                <a:gd name="connsiteY23" fmla="*/ 148675 h 196682"/>
                <a:gd name="connsiteX24" fmla="*/ 64133 w 108984"/>
                <a:gd name="connsiteY24" fmla="*/ 179232 h 196682"/>
                <a:gd name="connsiteX25" fmla="*/ 59278 w 108984"/>
                <a:gd name="connsiteY25" fmla="*/ 191608 h 196682"/>
                <a:gd name="connsiteX26" fmla="*/ 45760 w 108984"/>
                <a:gd name="connsiteY26" fmla="*/ 196653 h 196682"/>
                <a:gd name="connsiteX27" fmla="*/ 31957 w 108984"/>
                <a:gd name="connsiteY27" fmla="*/ 191798 h 196682"/>
                <a:gd name="connsiteX28" fmla="*/ 26817 w 108984"/>
                <a:gd name="connsiteY28" fmla="*/ 179613 h 196682"/>
                <a:gd name="connsiteX29" fmla="*/ 32052 w 108984"/>
                <a:gd name="connsiteY29" fmla="*/ 167333 h 196682"/>
                <a:gd name="connsiteX30" fmla="*/ 45570 w 108984"/>
                <a:gd name="connsiteY30" fmla="*/ 162383 h 196682"/>
                <a:gd name="connsiteX31" fmla="*/ 58992 w 108984"/>
                <a:gd name="connsiteY31" fmla="*/ 167047 h 196682"/>
                <a:gd name="connsiteX32" fmla="*/ 64133 w 108984"/>
                <a:gd name="connsiteY32" fmla="*/ 179232 h 19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984" h="196682">
                  <a:moveTo>
                    <a:pt x="52519" y="148294"/>
                  </a:moveTo>
                  <a:lnTo>
                    <a:pt x="39287" y="148294"/>
                  </a:lnTo>
                  <a:cubicBezTo>
                    <a:pt x="37793" y="148465"/>
                    <a:pt x="36298" y="148056"/>
                    <a:pt x="35099" y="147152"/>
                  </a:cubicBezTo>
                  <a:cubicBezTo>
                    <a:pt x="34270" y="145952"/>
                    <a:pt x="33899" y="144506"/>
                    <a:pt x="34052" y="143059"/>
                  </a:cubicBezTo>
                  <a:lnTo>
                    <a:pt x="34052" y="96128"/>
                  </a:lnTo>
                  <a:cubicBezTo>
                    <a:pt x="33899" y="94633"/>
                    <a:pt x="34232" y="93129"/>
                    <a:pt x="35003" y="91844"/>
                  </a:cubicBezTo>
                  <a:cubicBezTo>
                    <a:pt x="36098" y="90759"/>
                    <a:pt x="37488" y="90035"/>
                    <a:pt x="39001" y="89750"/>
                  </a:cubicBezTo>
                  <a:cubicBezTo>
                    <a:pt x="65465" y="83848"/>
                    <a:pt x="78793" y="70711"/>
                    <a:pt x="78793" y="49959"/>
                  </a:cubicBezTo>
                  <a:cubicBezTo>
                    <a:pt x="78793" y="29207"/>
                    <a:pt x="69940" y="21401"/>
                    <a:pt x="52233" y="21401"/>
                  </a:cubicBezTo>
                  <a:cubicBezTo>
                    <a:pt x="39068" y="19877"/>
                    <a:pt x="27169" y="29311"/>
                    <a:pt x="25646" y="42467"/>
                  </a:cubicBezTo>
                  <a:cubicBezTo>
                    <a:pt x="25541" y="43343"/>
                    <a:pt x="25484" y="44228"/>
                    <a:pt x="25484" y="45104"/>
                  </a:cubicBezTo>
                  <a:cubicBezTo>
                    <a:pt x="25332" y="46637"/>
                    <a:pt x="24741" y="48093"/>
                    <a:pt x="23771" y="49292"/>
                  </a:cubicBezTo>
                  <a:cubicBezTo>
                    <a:pt x="22590" y="50159"/>
                    <a:pt x="21124" y="50540"/>
                    <a:pt x="19677" y="50339"/>
                  </a:cubicBezTo>
                  <a:lnTo>
                    <a:pt x="5017" y="50339"/>
                  </a:lnTo>
                  <a:cubicBezTo>
                    <a:pt x="1685" y="50339"/>
                    <a:pt x="67" y="49007"/>
                    <a:pt x="67" y="46246"/>
                  </a:cubicBezTo>
                  <a:cubicBezTo>
                    <a:pt x="-694" y="32985"/>
                    <a:pt x="5055" y="20191"/>
                    <a:pt x="15489" y="11976"/>
                  </a:cubicBezTo>
                  <a:cubicBezTo>
                    <a:pt x="27083" y="3666"/>
                    <a:pt x="41124" y="-523"/>
                    <a:pt x="55375" y="77"/>
                  </a:cubicBezTo>
                  <a:cubicBezTo>
                    <a:pt x="69425" y="-646"/>
                    <a:pt x="83257" y="3752"/>
                    <a:pt x="94309" y="12452"/>
                  </a:cubicBezTo>
                  <a:cubicBezTo>
                    <a:pt x="104466" y="21667"/>
                    <a:pt x="109835" y="35042"/>
                    <a:pt x="108874" y="48721"/>
                  </a:cubicBezTo>
                  <a:cubicBezTo>
                    <a:pt x="109540" y="62953"/>
                    <a:pt x="104504" y="76860"/>
                    <a:pt x="94880" y="87370"/>
                  </a:cubicBezTo>
                  <a:cubicBezTo>
                    <a:pt x="84714" y="97651"/>
                    <a:pt x="71843" y="104848"/>
                    <a:pt x="57755" y="108122"/>
                  </a:cubicBezTo>
                  <a:lnTo>
                    <a:pt x="57755" y="143439"/>
                  </a:lnTo>
                  <a:cubicBezTo>
                    <a:pt x="58354" y="145724"/>
                    <a:pt x="56993" y="148075"/>
                    <a:pt x="54709" y="148675"/>
                  </a:cubicBezTo>
                  <a:cubicBezTo>
                    <a:pt x="53995" y="148865"/>
                    <a:pt x="53233" y="148865"/>
                    <a:pt x="52519" y="148675"/>
                  </a:cubicBezTo>
                  <a:close/>
                  <a:moveTo>
                    <a:pt x="64133" y="179232"/>
                  </a:moveTo>
                  <a:cubicBezTo>
                    <a:pt x="64275" y="183849"/>
                    <a:pt x="62524" y="188323"/>
                    <a:pt x="59278" y="191608"/>
                  </a:cubicBezTo>
                  <a:cubicBezTo>
                    <a:pt x="55670" y="195101"/>
                    <a:pt x="50777" y="196929"/>
                    <a:pt x="45760" y="196653"/>
                  </a:cubicBezTo>
                  <a:cubicBezTo>
                    <a:pt x="40696" y="196938"/>
                    <a:pt x="35727" y="195187"/>
                    <a:pt x="31957" y="191798"/>
                  </a:cubicBezTo>
                  <a:cubicBezTo>
                    <a:pt x="28578" y="188657"/>
                    <a:pt x="26702" y="184220"/>
                    <a:pt x="26817" y="179613"/>
                  </a:cubicBezTo>
                  <a:cubicBezTo>
                    <a:pt x="26760" y="174967"/>
                    <a:pt x="28663" y="170512"/>
                    <a:pt x="32052" y="167333"/>
                  </a:cubicBezTo>
                  <a:cubicBezTo>
                    <a:pt x="35736" y="163973"/>
                    <a:pt x="40591" y="162202"/>
                    <a:pt x="45570" y="162383"/>
                  </a:cubicBezTo>
                  <a:cubicBezTo>
                    <a:pt x="50482" y="162145"/>
                    <a:pt x="55289" y="163820"/>
                    <a:pt x="58992" y="167047"/>
                  </a:cubicBezTo>
                  <a:cubicBezTo>
                    <a:pt x="62400" y="170160"/>
                    <a:pt x="64285" y="174615"/>
                    <a:pt x="64133" y="179232"/>
                  </a:cubicBezTo>
                  <a:close/>
                </a:path>
              </a:pathLst>
            </a:custGeom>
            <a:solidFill>
              <a:srgbClr val="FFFFFF"/>
            </a:solidFill>
            <a:ln w="9508" cap="flat">
              <a:noFill/>
              <a:prstDash val="solid"/>
              <a:miter/>
            </a:ln>
          </p:spPr>
          <p:txBody>
            <a:bodyPr rtlCol="0" anchor="ctr"/>
            <a:lstStyle/>
            <a:p>
              <a:endParaRPr lang="en-US"/>
            </a:p>
          </p:txBody>
        </p:sp>
        <p:sp>
          <p:nvSpPr>
            <p:cNvPr id="82" name="Graphic 2">
              <a:extLst>
                <a:ext uri="{FF2B5EF4-FFF2-40B4-BE49-F238E27FC236}">
                  <a16:creationId xmlns:a16="http://schemas.microsoft.com/office/drawing/2014/main" id="{D46992CE-9ADC-3645-AEC8-7892A82AF7D0}"/>
                </a:ext>
              </a:extLst>
            </p:cNvPr>
            <p:cNvSpPr/>
            <p:nvPr/>
          </p:nvSpPr>
          <p:spPr>
            <a:xfrm>
              <a:off x="4983495" y="3857672"/>
              <a:ext cx="108895" cy="196591"/>
            </a:xfrm>
            <a:custGeom>
              <a:avLst/>
              <a:gdLst>
                <a:gd name="connsiteX0" fmla="*/ 52519 w 108895"/>
                <a:gd name="connsiteY0" fmla="*/ 148203 h 196591"/>
                <a:gd name="connsiteX1" fmla="*/ 39192 w 108895"/>
                <a:gd name="connsiteY1" fmla="*/ 148203 h 196591"/>
                <a:gd name="connsiteX2" fmla="*/ 35099 w 108895"/>
                <a:gd name="connsiteY2" fmla="*/ 147061 h 196591"/>
                <a:gd name="connsiteX3" fmla="*/ 33956 w 108895"/>
                <a:gd name="connsiteY3" fmla="*/ 142967 h 196591"/>
                <a:gd name="connsiteX4" fmla="*/ 33956 w 108895"/>
                <a:gd name="connsiteY4" fmla="*/ 96037 h 196591"/>
                <a:gd name="connsiteX5" fmla="*/ 35003 w 108895"/>
                <a:gd name="connsiteY5" fmla="*/ 91753 h 196591"/>
                <a:gd name="connsiteX6" fmla="*/ 39001 w 108895"/>
                <a:gd name="connsiteY6" fmla="*/ 89659 h 196591"/>
                <a:gd name="connsiteX7" fmla="*/ 78697 w 108895"/>
                <a:gd name="connsiteY7" fmla="*/ 49868 h 196591"/>
                <a:gd name="connsiteX8" fmla="*/ 52233 w 108895"/>
                <a:gd name="connsiteY8" fmla="*/ 21309 h 196591"/>
                <a:gd name="connsiteX9" fmla="*/ 25532 w 108895"/>
                <a:gd name="connsiteY9" fmla="*/ 42671 h 196591"/>
                <a:gd name="connsiteX10" fmla="*/ 25389 w 108895"/>
                <a:gd name="connsiteY10" fmla="*/ 45013 h 196591"/>
                <a:gd name="connsiteX11" fmla="*/ 23771 w 108895"/>
                <a:gd name="connsiteY11" fmla="*/ 49201 h 196591"/>
                <a:gd name="connsiteX12" fmla="*/ 19677 w 108895"/>
                <a:gd name="connsiteY12" fmla="*/ 50248 h 196591"/>
                <a:gd name="connsiteX13" fmla="*/ 5017 w 108895"/>
                <a:gd name="connsiteY13" fmla="*/ 50248 h 196591"/>
                <a:gd name="connsiteX14" fmla="*/ 67 w 108895"/>
                <a:gd name="connsiteY14" fmla="*/ 46155 h 196591"/>
                <a:gd name="connsiteX15" fmla="*/ 15489 w 108895"/>
                <a:gd name="connsiteY15" fmla="*/ 11885 h 196591"/>
                <a:gd name="connsiteX16" fmla="*/ 55375 w 108895"/>
                <a:gd name="connsiteY16" fmla="*/ 81 h 196591"/>
                <a:gd name="connsiteX17" fmla="*/ 94309 w 108895"/>
                <a:gd name="connsiteY17" fmla="*/ 12361 h 196591"/>
                <a:gd name="connsiteX18" fmla="*/ 108779 w 108895"/>
                <a:gd name="connsiteY18" fmla="*/ 48630 h 196591"/>
                <a:gd name="connsiteX19" fmla="*/ 94880 w 108895"/>
                <a:gd name="connsiteY19" fmla="*/ 87279 h 196591"/>
                <a:gd name="connsiteX20" fmla="*/ 57755 w 108895"/>
                <a:gd name="connsiteY20" fmla="*/ 108031 h 196591"/>
                <a:gd name="connsiteX21" fmla="*/ 57755 w 108895"/>
                <a:gd name="connsiteY21" fmla="*/ 143348 h 196591"/>
                <a:gd name="connsiteX22" fmla="*/ 56612 w 108895"/>
                <a:gd name="connsiteY22" fmla="*/ 147441 h 196591"/>
                <a:gd name="connsiteX23" fmla="*/ 52519 w 108895"/>
                <a:gd name="connsiteY23" fmla="*/ 148203 h 196591"/>
                <a:gd name="connsiteX24" fmla="*/ 64133 w 108895"/>
                <a:gd name="connsiteY24" fmla="*/ 179141 h 196591"/>
                <a:gd name="connsiteX25" fmla="*/ 59278 w 108895"/>
                <a:gd name="connsiteY25" fmla="*/ 191516 h 196591"/>
                <a:gd name="connsiteX26" fmla="*/ 45760 w 108895"/>
                <a:gd name="connsiteY26" fmla="*/ 196562 h 196591"/>
                <a:gd name="connsiteX27" fmla="*/ 31957 w 108895"/>
                <a:gd name="connsiteY27" fmla="*/ 191707 h 196591"/>
                <a:gd name="connsiteX28" fmla="*/ 31586 w 108895"/>
                <a:gd name="connsiteY28" fmla="*/ 167613 h 196591"/>
                <a:gd name="connsiteX29" fmla="*/ 31957 w 108895"/>
                <a:gd name="connsiteY29" fmla="*/ 167242 h 196591"/>
                <a:gd name="connsiteX30" fmla="*/ 45475 w 108895"/>
                <a:gd name="connsiteY30" fmla="*/ 162292 h 196591"/>
                <a:gd name="connsiteX31" fmla="*/ 58897 w 108895"/>
                <a:gd name="connsiteY31" fmla="*/ 166956 h 196591"/>
                <a:gd name="connsiteX32" fmla="*/ 64133 w 108895"/>
                <a:gd name="connsiteY32" fmla="*/ 179141 h 1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8895" h="196591">
                  <a:moveTo>
                    <a:pt x="52519" y="148203"/>
                  </a:moveTo>
                  <a:lnTo>
                    <a:pt x="39192" y="148203"/>
                  </a:lnTo>
                  <a:cubicBezTo>
                    <a:pt x="37735" y="148365"/>
                    <a:pt x="36269" y="147956"/>
                    <a:pt x="35099" y="147061"/>
                  </a:cubicBezTo>
                  <a:cubicBezTo>
                    <a:pt x="34185" y="145899"/>
                    <a:pt x="33775" y="144434"/>
                    <a:pt x="33956" y="142967"/>
                  </a:cubicBezTo>
                  <a:lnTo>
                    <a:pt x="33956" y="96037"/>
                  </a:lnTo>
                  <a:cubicBezTo>
                    <a:pt x="33842" y="94533"/>
                    <a:pt x="34204" y="93029"/>
                    <a:pt x="35003" y="91753"/>
                  </a:cubicBezTo>
                  <a:cubicBezTo>
                    <a:pt x="36070" y="90630"/>
                    <a:pt x="37469" y="89897"/>
                    <a:pt x="39001" y="89659"/>
                  </a:cubicBezTo>
                  <a:cubicBezTo>
                    <a:pt x="65465" y="83757"/>
                    <a:pt x="78697" y="70496"/>
                    <a:pt x="78697" y="49868"/>
                  </a:cubicBezTo>
                  <a:cubicBezTo>
                    <a:pt x="78697" y="30829"/>
                    <a:pt x="69844" y="21309"/>
                    <a:pt x="52233" y="21309"/>
                  </a:cubicBezTo>
                  <a:cubicBezTo>
                    <a:pt x="38963" y="19834"/>
                    <a:pt x="27007" y="29401"/>
                    <a:pt x="25532" y="42671"/>
                  </a:cubicBezTo>
                  <a:cubicBezTo>
                    <a:pt x="25446" y="43452"/>
                    <a:pt x="25398" y="44232"/>
                    <a:pt x="25389" y="45013"/>
                  </a:cubicBezTo>
                  <a:cubicBezTo>
                    <a:pt x="25303" y="46545"/>
                    <a:pt x="24741" y="48012"/>
                    <a:pt x="23771" y="49201"/>
                  </a:cubicBezTo>
                  <a:cubicBezTo>
                    <a:pt x="22590" y="50058"/>
                    <a:pt x="21124" y="50439"/>
                    <a:pt x="19677" y="50248"/>
                  </a:cubicBezTo>
                  <a:lnTo>
                    <a:pt x="5017" y="50248"/>
                  </a:lnTo>
                  <a:cubicBezTo>
                    <a:pt x="1685" y="50248"/>
                    <a:pt x="67" y="48916"/>
                    <a:pt x="67" y="46155"/>
                  </a:cubicBezTo>
                  <a:cubicBezTo>
                    <a:pt x="-694" y="32895"/>
                    <a:pt x="5055" y="20101"/>
                    <a:pt x="15489" y="11885"/>
                  </a:cubicBezTo>
                  <a:cubicBezTo>
                    <a:pt x="27093" y="3594"/>
                    <a:pt x="41134" y="-557"/>
                    <a:pt x="55375" y="81"/>
                  </a:cubicBezTo>
                  <a:cubicBezTo>
                    <a:pt x="69406" y="-661"/>
                    <a:pt x="83238" y="3699"/>
                    <a:pt x="94309" y="12361"/>
                  </a:cubicBezTo>
                  <a:cubicBezTo>
                    <a:pt x="104428" y="21595"/>
                    <a:pt x="109769" y="34960"/>
                    <a:pt x="108779" y="48630"/>
                  </a:cubicBezTo>
                  <a:cubicBezTo>
                    <a:pt x="109474" y="62852"/>
                    <a:pt x="104466" y="76760"/>
                    <a:pt x="94880" y="87279"/>
                  </a:cubicBezTo>
                  <a:cubicBezTo>
                    <a:pt x="84695" y="97541"/>
                    <a:pt x="71834" y="104728"/>
                    <a:pt x="57755" y="108031"/>
                  </a:cubicBezTo>
                  <a:lnTo>
                    <a:pt x="57755" y="143348"/>
                  </a:lnTo>
                  <a:cubicBezTo>
                    <a:pt x="57936" y="144814"/>
                    <a:pt x="57526" y="146280"/>
                    <a:pt x="56612" y="147441"/>
                  </a:cubicBezTo>
                  <a:cubicBezTo>
                    <a:pt x="55394" y="148203"/>
                    <a:pt x="53928" y="148470"/>
                    <a:pt x="52519" y="148203"/>
                  </a:cubicBezTo>
                  <a:close/>
                  <a:moveTo>
                    <a:pt x="64133" y="179141"/>
                  </a:moveTo>
                  <a:cubicBezTo>
                    <a:pt x="64275" y="183758"/>
                    <a:pt x="62524" y="188232"/>
                    <a:pt x="59278" y="191516"/>
                  </a:cubicBezTo>
                  <a:cubicBezTo>
                    <a:pt x="55670" y="195010"/>
                    <a:pt x="50777" y="196838"/>
                    <a:pt x="45760" y="196562"/>
                  </a:cubicBezTo>
                  <a:cubicBezTo>
                    <a:pt x="40696" y="196847"/>
                    <a:pt x="35727" y="195096"/>
                    <a:pt x="31957" y="191707"/>
                  </a:cubicBezTo>
                  <a:cubicBezTo>
                    <a:pt x="25198" y="185157"/>
                    <a:pt x="25037" y="174372"/>
                    <a:pt x="31586" y="167613"/>
                  </a:cubicBezTo>
                  <a:cubicBezTo>
                    <a:pt x="31710" y="167490"/>
                    <a:pt x="31833" y="167366"/>
                    <a:pt x="31957" y="167242"/>
                  </a:cubicBezTo>
                  <a:cubicBezTo>
                    <a:pt x="35641" y="163882"/>
                    <a:pt x="40496" y="162111"/>
                    <a:pt x="45475" y="162292"/>
                  </a:cubicBezTo>
                  <a:cubicBezTo>
                    <a:pt x="50387" y="162054"/>
                    <a:pt x="55194" y="163729"/>
                    <a:pt x="58897" y="166956"/>
                  </a:cubicBezTo>
                  <a:cubicBezTo>
                    <a:pt x="62343" y="170050"/>
                    <a:pt x="64256" y="174505"/>
                    <a:pt x="64133" y="179141"/>
                  </a:cubicBezTo>
                  <a:close/>
                </a:path>
              </a:pathLst>
            </a:custGeom>
            <a:solidFill>
              <a:srgbClr val="FFFFFF"/>
            </a:solidFill>
            <a:ln w="9508" cap="flat">
              <a:noFill/>
              <a:prstDash val="solid"/>
              <a:miter/>
            </a:ln>
          </p:spPr>
          <p:txBody>
            <a:bodyPr rtlCol="0" anchor="ctr"/>
            <a:lstStyle/>
            <a:p>
              <a:endParaRPr lang="en-US"/>
            </a:p>
          </p:txBody>
        </p:sp>
      </p:grpSp>
      <p:grpSp>
        <p:nvGrpSpPr>
          <p:cNvPr id="83" name="Group 82">
            <a:extLst>
              <a:ext uri="{FF2B5EF4-FFF2-40B4-BE49-F238E27FC236}">
                <a16:creationId xmlns:a16="http://schemas.microsoft.com/office/drawing/2014/main" id="{1E378A17-CB46-F340-8390-849403B80049}"/>
              </a:ext>
            </a:extLst>
          </p:cNvPr>
          <p:cNvGrpSpPr/>
          <p:nvPr/>
        </p:nvGrpSpPr>
        <p:grpSpPr>
          <a:xfrm>
            <a:off x="6452630" y="3484952"/>
            <a:ext cx="1186319" cy="1330000"/>
            <a:chOff x="6153371" y="4681130"/>
            <a:chExt cx="654957" cy="734282"/>
          </a:xfrm>
        </p:grpSpPr>
        <p:sp>
          <p:nvSpPr>
            <p:cNvPr id="84" name="Graphic 2">
              <a:extLst>
                <a:ext uri="{FF2B5EF4-FFF2-40B4-BE49-F238E27FC236}">
                  <a16:creationId xmlns:a16="http://schemas.microsoft.com/office/drawing/2014/main" id="{3970877D-8E82-144B-B204-13B6F72333C8}"/>
                </a:ext>
              </a:extLst>
            </p:cNvPr>
            <p:cNvSpPr/>
            <p:nvPr/>
          </p:nvSpPr>
          <p:spPr>
            <a:xfrm>
              <a:off x="6153371" y="4681130"/>
              <a:ext cx="654957" cy="734282"/>
            </a:xfrm>
            <a:custGeom>
              <a:avLst/>
              <a:gdLst>
                <a:gd name="connsiteX0" fmla="*/ 631452 w 654957"/>
                <a:gd name="connsiteY0" fmla="*/ 191486 h 734282"/>
                <a:gd name="connsiteX1" fmla="*/ 574812 w 654957"/>
                <a:gd name="connsiteY1" fmla="*/ 89438 h 734282"/>
                <a:gd name="connsiteX2" fmla="*/ 481902 w 654957"/>
                <a:gd name="connsiteY2" fmla="*/ 27086 h 734282"/>
                <a:gd name="connsiteX3" fmla="*/ 335970 w 654957"/>
                <a:gd name="connsiteY3" fmla="*/ 146 h 734282"/>
                <a:gd name="connsiteX4" fmla="*/ 117690 w 654957"/>
                <a:gd name="connsiteY4" fmla="*/ 75350 h 734282"/>
                <a:gd name="connsiteX5" fmla="*/ 32682 w 654957"/>
                <a:gd name="connsiteY5" fmla="*/ 192914 h 734282"/>
                <a:gd name="connsiteX6" fmla="*/ 126 w 654957"/>
                <a:gd name="connsiteY6" fmla="*/ 377210 h 734282"/>
                <a:gd name="connsiteX7" fmla="*/ 82944 w 654957"/>
                <a:gd name="connsiteY7" fmla="*/ 644324 h 734282"/>
                <a:gd name="connsiteX8" fmla="*/ 314742 w 654957"/>
                <a:gd name="connsiteY8" fmla="*/ 734282 h 734282"/>
                <a:gd name="connsiteX9" fmla="*/ 559200 w 654957"/>
                <a:gd name="connsiteY9" fmla="*/ 635852 h 734282"/>
                <a:gd name="connsiteX10" fmla="*/ 654870 w 654957"/>
                <a:gd name="connsiteY10" fmla="*/ 347414 h 734282"/>
                <a:gd name="connsiteX11" fmla="*/ 631452 w 654957"/>
                <a:gd name="connsiteY11" fmla="*/ 191486 h 7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957" h="734282">
                  <a:moveTo>
                    <a:pt x="631452" y="191486"/>
                  </a:moveTo>
                  <a:cubicBezTo>
                    <a:pt x="619724" y="153961"/>
                    <a:pt x="600448" y="119234"/>
                    <a:pt x="574812" y="89438"/>
                  </a:cubicBezTo>
                  <a:cubicBezTo>
                    <a:pt x="548157" y="62850"/>
                    <a:pt x="516610" y="41679"/>
                    <a:pt x="481902" y="27086"/>
                  </a:cubicBezTo>
                  <a:cubicBezTo>
                    <a:pt x="435705" y="7895"/>
                    <a:pt x="385975" y="-1291"/>
                    <a:pt x="335970" y="146"/>
                  </a:cubicBezTo>
                  <a:cubicBezTo>
                    <a:pt x="256892" y="394"/>
                    <a:pt x="180138" y="26839"/>
                    <a:pt x="117690" y="75350"/>
                  </a:cubicBezTo>
                  <a:cubicBezTo>
                    <a:pt x="82782" y="101813"/>
                    <a:pt x="54453" y="141005"/>
                    <a:pt x="32682" y="192914"/>
                  </a:cubicBezTo>
                  <a:cubicBezTo>
                    <a:pt x="9740" y="251582"/>
                    <a:pt x="-1321" y="314229"/>
                    <a:pt x="126" y="377210"/>
                  </a:cubicBezTo>
                  <a:cubicBezTo>
                    <a:pt x="126" y="495250"/>
                    <a:pt x="27732" y="584285"/>
                    <a:pt x="82944" y="644324"/>
                  </a:cubicBezTo>
                  <a:cubicBezTo>
                    <a:pt x="138157" y="704363"/>
                    <a:pt x="215426" y="734349"/>
                    <a:pt x="314742" y="734282"/>
                  </a:cubicBezTo>
                  <a:cubicBezTo>
                    <a:pt x="413934" y="734282"/>
                    <a:pt x="495420" y="701469"/>
                    <a:pt x="559200" y="635852"/>
                  </a:cubicBezTo>
                  <a:cubicBezTo>
                    <a:pt x="622980" y="570235"/>
                    <a:pt x="654870" y="474089"/>
                    <a:pt x="654870" y="347414"/>
                  </a:cubicBezTo>
                  <a:cubicBezTo>
                    <a:pt x="655889" y="294496"/>
                    <a:pt x="647968" y="241777"/>
                    <a:pt x="631452" y="191486"/>
                  </a:cubicBezTo>
                  <a:close/>
                </a:path>
              </a:pathLst>
            </a:custGeom>
            <a:solidFill>
              <a:srgbClr val="9AA6B9"/>
            </a:solidFill>
            <a:ln w="9508" cap="flat">
              <a:noFill/>
              <a:prstDash val="solid"/>
              <a:miter/>
            </a:ln>
          </p:spPr>
          <p:txBody>
            <a:bodyPr rtlCol="0" anchor="ctr"/>
            <a:lstStyle/>
            <a:p>
              <a:endParaRPr lang="en-US"/>
            </a:p>
          </p:txBody>
        </p:sp>
        <p:sp>
          <p:nvSpPr>
            <p:cNvPr id="85" name="Graphic 2">
              <a:extLst>
                <a:ext uri="{FF2B5EF4-FFF2-40B4-BE49-F238E27FC236}">
                  <a16:creationId xmlns:a16="http://schemas.microsoft.com/office/drawing/2014/main" id="{A256BDAF-1E0F-E343-AB78-12DA0E627AD3}"/>
                </a:ext>
              </a:extLst>
            </p:cNvPr>
            <p:cNvSpPr/>
            <p:nvPr/>
          </p:nvSpPr>
          <p:spPr>
            <a:xfrm>
              <a:off x="6306569"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483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483"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86" name="Graphic 2">
              <a:extLst>
                <a:ext uri="{FF2B5EF4-FFF2-40B4-BE49-F238E27FC236}">
                  <a16:creationId xmlns:a16="http://schemas.microsoft.com/office/drawing/2014/main" id="{61A6ABD4-B307-BB46-8758-EE5AF7ED6ECD}"/>
                </a:ext>
              </a:extLst>
            </p:cNvPr>
            <p:cNvSpPr/>
            <p:nvPr/>
          </p:nvSpPr>
          <p:spPr>
            <a:xfrm>
              <a:off x="6583107" y="4840546"/>
              <a:ext cx="31230" cy="95499"/>
            </a:xfrm>
            <a:custGeom>
              <a:avLst/>
              <a:gdLst>
                <a:gd name="connsiteX0" fmla="*/ 30843 w 31230"/>
                <a:gd name="connsiteY0" fmla="*/ 22837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596 h 95499"/>
                <a:gd name="connsiteX12" fmla="*/ 14089 w 31230"/>
                <a:gd name="connsiteY12" fmla="*/ 29596 h 95499"/>
                <a:gd name="connsiteX13" fmla="*/ 12565 w 31230"/>
                <a:gd name="connsiteY13" fmla="*/ 28168 h 95499"/>
                <a:gd name="connsiteX14" fmla="*/ 12565 w 31230"/>
                <a:gd name="connsiteY14" fmla="*/ 22837 h 95499"/>
                <a:gd name="connsiteX15" fmla="*/ 14089 w 31230"/>
                <a:gd name="connsiteY15" fmla="*/ 21409 h 95499"/>
                <a:gd name="connsiteX16" fmla="*/ 29320 w 31230"/>
                <a:gd name="connsiteY16" fmla="*/ 21409 h 95499"/>
                <a:gd name="connsiteX17" fmla="*/ 30824 w 31230"/>
                <a:gd name="connsiteY17" fmla="*/ 22304 h 95499"/>
                <a:gd name="connsiteX18" fmla="*/ 30843 w 31230"/>
                <a:gd name="connsiteY18" fmla="*/ 22837 h 95499"/>
                <a:gd name="connsiteX19" fmla="*/ 18658 w 31230"/>
                <a:gd name="connsiteY19" fmla="*/ 12366 h 95499"/>
                <a:gd name="connsiteX20" fmla="*/ 16754 w 31230"/>
                <a:gd name="connsiteY20" fmla="*/ 7225 h 95499"/>
                <a:gd name="connsiteX21" fmla="*/ 18753 w 31230"/>
                <a:gd name="connsiteY21" fmla="*/ 2085 h 95499"/>
                <a:gd name="connsiteX22" fmla="*/ 29224 w 31230"/>
                <a:gd name="connsiteY22" fmla="*/ 2085 h 95499"/>
                <a:gd name="connsiteX23" fmla="*/ 31224 w 31230"/>
                <a:gd name="connsiteY23" fmla="*/ 7225 h 95499"/>
                <a:gd name="connsiteX24" fmla="*/ 29129 w 31230"/>
                <a:gd name="connsiteY24" fmla="*/ 12366 h 95499"/>
                <a:gd name="connsiteX25" fmla="*/ 18658 w 31230"/>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30" h="95499">
                  <a:moveTo>
                    <a:pt x="30843" y="22837"/>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238"/>
                    <a:pt x="19515" y="74432"/>
                  </a:cubicBezTo>
                  <a:lnTo>
                    <a:pt x="19515" y="29596"/>
                  </a:lnTo>
                  <a:lnTo>
                    <a:pt x="14089" y="29596"/>
                  </a:lnTo>
                  <a:cubicBezTo>
                    <a:pt x="13042" y="29596"/>
                    <a:pt x="12565" y="29120"/>
                    <a:pt x="12565" y="28168"/>
                  </a:cubicBezTo>
                  <a:lnTo>
                    <a:pt x="12565" y="22837"/>
                  </a:lnTo>
                  <a:cubicBezTo>
                    <a:pt x="12565" y="21885"/>
                    <a:pt x="13042" y="21409"/>
                    <a:pt x="14089" y="21409"/>
                  </a:cubicBezTo>
                  <a:lnTo>
                    <a:pt x="29320" y="21409"/>
                  </a:lnTo>
                  <a:cubicBezTo>
                    <a:pt x="29986" y="21238"/>
                    <a:pt x="30652" y="21637"/>
                    <a:pt x="30824" y="22304"/>
                  </a:cubicBezTo>
                  <a:cubicBezTo>
                    <a:pt x="30871" y="22475"/>
                    <a:pt x="30881" y="22656"/>
                    <a:pt x="30843" y="22837"/>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FFFFFF"/>
            </a:solidFill>
            <a:ln w="9508" cap="flat">
              <a:noFill/>
              <a:prstDash val="solid"/>
              <a:miter/>
            </a:ln>
          </p:spPr>
          <p:txBody>
            <a:bodyPr rtlCol="0" anchor="ctr"/>
            <a:lstStyle/>
            <a:p>
              <a:endParaRPr lang="en-US"/>
            </a:p>
          </p:txBody>
        </p:sp>
        <p:sp>
          <p:nvSpPr>
            <p:cNvPr id="87" name="Graphic 2">
              <a:extLst>
                <a:ext uri="{FF2B5EF4-FFF2-40B4-BE49-F238E27FC236}">
                  <a16:creationId xmlns:a16="http://schemas.microsoft.com/office/drawing/2014/main" id="{AD68039E-2704-8148-820F-70F230D19391}"/>
                </a:ext>
              </a:extLst>
            </p:cNvPr>
            <p:cNvSpPr/>
            <p:nvPr/>
          </p:nvSpPr>
          <p:spPr>
            <a:xfrm>
              <a:off x="6625783" y="4860396"/>
              <a:ext cx="42964" cy="52751"/>
            </a:xfrm>
            <a:custGeom>
              <a:avLst/>
              <a:gdLst>
                <a:gd name="connsiteX0" fmla="*/ 23294 w 42964"/>
                <a:gd name="connsiteY0" fmla="*/ 52678 h 52751"/>
                <a:gd name="connsiteX1" fmla="*/ 5683 w 42964"/>
                <a:gd name="connsiteY1" fmla="*/ 45634 h 52751"/>
                <a:gd name="connsiteX2" fmla="*/ 67 w 42964"/>
                <a:gd name="connsiteY2" fmla="*/ 26595 h 52751"/>
                <a:gd name="connsiteX3" fmla="*/ 6064 w 42964"/>
                <a:gd name="connsiteY3" fmla="*/ 7556 h 52751"/>
                <a:gd name="connsiteX4" fmla="*/ 23199 w 42964"/>
                <a:gd name="connsiteY4" fmla="*/ 36 h 52751"/>
                <a:gd name="connsiteX5" fmla="*/ 32718 w 42964"/>
                <a:gd name="connsiteY5" fmla="*/ 2130 h 52751"/>
                <a:gd name="connsiteX6" fmla="*/ 38811 w 42964"/>
                <a:gd name="connsiteY6" fmla="*/ 7652 h 52751"/>
                <a:gd name="connsiteX7" fmla="*/ 42904 w 42964"/>
                <a:gd name="connsiteY7" fmla="*/ 23549 h 52751"/>
                <a:gd name="connsiteX8" fmla="*/ 42428 w 42964"/>
                <a:gd name="connsiteY8" fmla="*/ 28213 h 52751"/>
                <a:gd name="connsiteX9" fmla="*/ 40905 w 42964"/>
                <a:gd name="connsiteY9" fmla="*/ 28213 h 52751"/>
                <a:gd name="connsiteX10" fmla="*/ 11299 w 42964"/>
                <a:gd name="connsiteY10" fmla="*/ 28213 h 52751"/>
                <a:gd name="connsiteX11" fmla="*/ 14917 w 42964"/>
                <a:gd name="connsiteY11" fmla="*/ 39446 h 52751"/>
                <a:gd name="connsiteX12" fmla="*/ 25483 w 42964"/>
                <a:gd name="connsiteY12" fmla="*/ 43444 h 52751"/>
                <a:gd name="connsiteX13" fmla="*/ 36907 w 42964"/>
                <a:gd name="connsiteY13" fmla="*/ 40779 h 52751"/>
                <a:gd name="connsiteX14" fmla="*/ 38906 w 42964"/>
                <a:gd name="connsiteY14" fmla="*/ 41636 h 52751"/>
                <a:gd name="connsiteX15" fmla="*/ 40810 w 42964"/>
                <a:gd name="connsiteY15" fmla="*/ 46205 h 52751"/>
                <a:gd name="connsiteX16" fmla="*/ 39953 w 42964"/>
                <a:gd name="connsiteY16" fmla="*/ 48299 h 52751"/>
                <a:gd name="connsiteX17" fmla="*/ 23294 w 42964"/>
                <a:gd name="connsiteY17" fmla="*/ 52678 h 52751"/>
                <a:gd name="connsiteX18" fmla="*/ 11299 w 42964"/>
                <a:gd name="connsiteY18" fmla="*/ 21455 h 52751"/>
                <a:gd name="connsiteX19" fmla="*/ 32242 w 42964"/>
                <a:gd name="connsiteY19" fmla="*/ 21455 h 52751"/>
                <a:gd name="connsiteX20" fmla="*/ 22723 w 42964"/>
                <a:gd name="connsiteY20" fmla="*/ 8889 h 52751"/>
                <a:gd name="connsiteX21" fmla="*/ 14250 w 42964"/>
                <a:gd name="connsiteY21" fmla="*/ 12697 h 52751"/>
                <a:gd name="connsiteX22" fmla="*/ 11299 w 42964"/>
                <a:gd name="connsiteY22" fmla="*/ 21455 h 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4" h="52751">
                  <a:moveTo>
                    <a:pt x="23294" y="52678"/>
                  </a:moveTo>
                  <a:cubicBezTo>
                    <a:pt x="16640" y="53231"/>
                    <a:pt x="10119" y="50622"/>
                    <a:pt x="5683" y="45634"/>
                  </a:cubicBezTo>
                  <a:cubicBezTo>
                    <a:pt x="1599" y="40160"/>
                    <a:pt x="-400" y="33411"/>
                    <a:pt x="67" y="26595"/>
                  </a:cubicBezTo>
                  <a:cubicBezTo>
                    <a:pt x="-171" y="19751"/>
                    <a:pt x="1942" y="13030"/>
                    <a:pt x="6064" y="7556"/>
                  </a:cubicBezTo>
                  <a:cubicBezTo>
                    <a:pt x="10233" y="2444"/>
                    <a:pt x="16611" y="-354"/>
                    <a:pt x="23199" y="36"/>
                  </a:cubicBezTo>
                  <a:cubicBezTo>
                    <a:pt x="26492" y="-69"/>
                    <a:pt x="29767" y="645"/>
                    <a:pt x="32718" y="2130"/>
                  </a:cubicBezTo>
                  <a:cubicBezTo>
                    <a:pt x="35222" y="3368"/>
                    <a:pt x="37335" y="5281"/>
                    <a:pt x="38811" y="7652"/>
                  </a:cubicBezTo>
                  <a:cubicBezTo>
                    <a:pt x="41562" y="12497"/>
                    <a:pt x="42980" y="17980"/>
                    <a:pt x="42904" y="23549"/>
                  </a:cubicBezTo>
                  <a:cubicBezTo>
                    <a:pt x="43066" y="25120"/>
                    <a:pt x="42904" y="26709"/>
                    <a:pt x="42428" y="28213"/>
                  </a:cubicBezTo>
                  <a:cubicBezTo>
                    <a:pt x="41933" y="28375"/>
                    <a:pt x="41400" y="28375"/>
                    <a:pt x="40905" y="28213"/>
                  </a:cubicBezTo>
                  <a:lnTo>
                    <a:pt x="11299" y="28213"/>
                  </a:lnTo>
                  <a:cubicBezTo>
                    <a:pt x="11366" y="32231"/>
                    <a:pt x="12632" y="36143"/>
                    <a:pt x="14917" y="39446"/>
                  </a:cubicBezTo>
                  <a:cubicBezTo>
                    <a:pt x="17592" y="42407"/>
                    <a:pt x="21523" y="43892"/>
                    <a:pt x="25483" y="43444"/>
                  </a:cubicBezTo>
                  <a:cubicBezTo>
                    <a:pt x="29443" y="43406"/>
                    <a:pt x="33337" y="42492"/>
                    <a:pt x="36907" y="40779"/>
                  </a:cubicBezTo>
                  <a:cubicBezTo>
                    <a:pt x="37859" y="40274"/>
                    <a:pt x="38525" y="40560"/>
                    <a:pt x="38906" y="41636"/>
                  </a:cubicBezTo>
                  <a:lnTo>
                    <a:pt x="40810" y="46205"/>
                  </a:lnTo>
                  <a:cubicBezTo>
                    <a:pt x="40810" y="47062"/>
                    <a:pt x="40810" y="47728"/>
                    <a:pt x="39953" y="48299"/>
                  </a:cubicBezTo>
                  <a:cubicBezTo>
                    <a:pt x="34850" y="51127"/>
                    <a:pt x="29129" y="52631"/>
                    <a:pt x="23294" y="52678"/>
                  </a:cubicBezTo>
                  <a:close/>
                  <a:moveTo>
                    <a:pt x="11299" y="21455"/>
                  </a:moveTo>
                  <a:lnTo>
                    <a:pt x="32242" y="21455"/>
                  </a:lnTo>
                  <a:cubicBezTo>
                    <a:pt x="32242" y="13078"/>
                    <a:pt x="29101" y="8889"/>
                    <a:pt x="22723" y="8889"/>
                  </a:cubicBezTo>
                  <a:cubicBezTo>
                    <a:pt x="19429" y="8603"/>
                    <a:pt x="16221" y="10041"/>
                    <a:pt x="14250" y="12697"/>
                  </a:cubicBezTo>
                  <a:cubicBezTo>
                    <a:pt x="12461" y="15277"/>
                    <a:pt x="11433" y="18313"/>
                    <a:pt x="11299" y="21455"/>
                  </a:cubicBezTo>
                  <a:close/>
                </a:path>
              </a:pathLst>
            </a:custGeom>
            <a:solidFill>
              <a:srgbClr val="FFFFFF"/>
            </a:solidFill>
            <a:ln w="9508" cap="flat">
              <a:noFill/>
              <a:prstDash val="solid"/>
              <a:miter/>
            </a:ln>
          </p:spPr>
          <p:txBody>
            <a:bodyPr rtlCol="0" anchor="ctr"/>
            <a:lstStyle/>
            <a:p>
              <a:endParaRPr lang="en-US"/>
            </a:p>
          </p:txBody>
        </p:sp>
        <p:sp>
          <p:nvSpPr>
            <p:cNvPr id="88" name="Graphic 2">
              <a:extLst>
                <a:ext uri="{FF2B5EF4-FFF2-40B4-BE49-F238E27FC236}">
                  <a16:creationId xmlns:a16="http://schemas.microsoft.com/office/drawing/2014/main" id="{0D0A640D-BA94-E642-8AD5-C51C59EEA940}"/>
                </a:ext>
              </a:extLst>
            </p:cNvPr>
            <p:cNvSpPr/>
            <p:nvPr/>
          </p:nvSpPr>
          <p:spPr>
            <a:xfrm>
              <a:off x="6355490" y="4918295"/>
              <a:ext cx="62660" cy="91347"/>
            </a:xfrm>
            <a:custGeom>
              <a:avLst/>
              <a:gdLst>
                <a:gd name="connsiteX0" fmla="*/ 55601 w 62660"/>
                <a:gd name="connsiteY0" fmla="*/ 80263 h 91347"/>
                <a:gd name="connsiteX1" fmla="*/ 60837 w 62660"/>
                <a:gd name="connsiteY1" fmla="*/ 80263 h 91347"/>
                <a:gd name="connsiteX2" fmla="*/ 62646 w 62660"/>
                <a:gd name="connsiteY2" fmla="*/ 81662 h 91347"/>
                <a:gd name="connsiteX3" fmla="*/ 62646 w 62660"/>
                <a:gd name="connsiteY3" fmla="*/ 82072 h 91347"/>
                <a:gd name="connsiteX4" fmla="*/ 62646 w 62660"/>
                <a:gd name="connsiteY4" fmla="*/ 87974 h 91347"/>
                <a:gd name="connsiteX5" fmla="*/ 61246 w 62660"/>
                <a:gd name="connsiteY5" fmla="*/ 89782 h 91347"/>
                <a:gd name="connsiteX6" fmla="*/ 60837 w 62660"/>
                <a:gd name="connsiteY6" fmla="*/ 89782 h 91347"/>
                <a:gd name="connsiteX7" fmla="*/ 47129 w 62660"/>
                <a:gd name="connsiteY7" fmla="*/ 89782 h 91347"/>
                <a:gd name="connsiteX8" fmla="*/ 45320 w 62660"/>
                <a:gd name="connsiteY8" fmla="*/ 87974 h 91347"/>
                <a:gd name="connsiteX9" fmla="*/ 44369 w 62660"/>
                <a:gd name="connsiteY9" fmla="*/ 80929 h 91347"/>
                <a:gd name="connsiteX10" fmla="*/ 24758 w 62660"/>
                <a:gd name="connsiteY10" fmla="*/ 91305 h 91347"/>
                <a:gd name="connsiteX11" fmla="*/ 6481 w 62660"/>
                <a:gd name="connsiteY11" fmla="*/ 83880 h 91347"/>
                <a:gd name="connsiteX12" fmla="*/ 103 w 62660"/>
                <a:gd name="connsiteY12" fmla="*/ 60843 h 91347"/>
                <a:gd name="connsiteX13" fmla="*/ 7528 w 62660"/>
                <a:gd name="connsiteY13" fmla="*/ 36949 h 91347"/>
                <a:gd name="connsiteX14" fmla="*/ 26567 w 62660"/>
                <a:gd name="connsiteY14" fmla="*/ 28763 h 91347"/>
                <a:gd name="connsiteX15" fmla="*/ 36086 w 62660"/>
                <a:gd name="connsiteY15" fmla="*/ 30762 h 91347"/>
                <a:gd name="connsiteX16" fmla="*/ 42084 w 62660"/>
                <a:gd name="connsiteY16" fmla="*/ 35522 h 91347"/>
                <a:gd name="connsiteX17" fmla="*/ 42084 w 62660"/>
                <a:gd name="connsiteY17" fmla="*/ 10010 h 91347"/>
                <a:gd name="connsiteX18" fmla="*/ 35706 w 62660"/>
                <a:gd name="connsiteY18" fmla="*/ 10010 h 91347"/>
                <a:gd name="connsiteX19" fmla="*/ 33897 w 62660"/>
                <a:gd name="connsiteY19" fmla="*/ 8610 h 91347"/>
                <a:gd name="connsiteX20" fmla="*/ 33897 w 62660"/>
                <a:gd name="connsiteY20" fmla="*/ 8201 h 91347"/>
                <a:gd name="connsiteX21" fmla="*/ 33897 w 62660"/>
                <a:gd name="connsiteY21" fmla="*/ 1823 h 91347"/>
                <a:gd name="connsiteX22" fmla="*/ 35297 w 62660"/>
                <a:gd name="connsiteY22" fmla="*/ 14 h 91347"/>
                <a:gd name="connsiteX23" fmla="*/ 35706 w 62660"/>
                <a:gd name="connsiteY23" fmla="*/ 14 h 91347"/>
                <a:gd name="connsiteX24" fmla="*/ 53793 w 62660"/>
                <a:gd name="connsiteY24" fmla="*/ 14 h 91347"/>
                <a:gd name="connsiteX25" fmla="*/ 55601 w 62660"/>
                <a:gd name="connsiteY25" fmla="*/ 1413 h 91347"/>
                <a:gd name="connsiteX26" fmla="*/ 55601 w 62660"/>
                <a:gd name="connsiteY26" fmla="*/ 1823 h 91347"/>
                <a:gd name="connsiteX27" fmla="*/ 42084 w 62660"/>
                <a:gd name="connsiteY27" fmla="*/ 67126 h 91347"/>
                <a:gd name="connsiteX28" fmla="*/ 42084 w 62660"/>
                <a:gd name="connsiteY28" fmla="*/ 45898 h 91347"/>
                <a:gd name="connsiteX29" fmla="*/ 36658 w 62660"/>
                <a:gd name="connsiteY29" fmla="*/ 41424 h 91347"/>
                <a:gd name="connsiteX30" fmla="*/ 28757 w 62660"/>
                <a:gd name="connsiteY30" fmla="*/ 39425 h 91347"/>
                <a:gd name="connsiteX31" fmla="*/ 13716 w 62660"/>
                <a:gd name="connsiteY31" fmla="*/ 59701 h 91347"/>
                <a:gd name="connsiteX32" fmla="*/ 20475 w 62660"/>
                <a:gd name="connsiteY32" fmla="*/ 78740 h 91347"/>
                <a:gd name="connsiteX33" fmla="*/ 28471 w 62660"/>
                <a:gd name="connsiteY33" fmla="*/ 80358 h 91347"/>
                <a:gd name="connsiteX34" fmla="*/ 37990 w 62660"/>
                <a:gd name="connsiteY34" fmla="*/ 76645 h 91347"/>
                <a:gd name="connsiteX35" fmla="*/ 42084 w 62660"/>
                <a:gd name="connsiteY35"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129" y="89782"/>
                  </a:lnTo>
                  <a:cubicBezTo>
                    <a:pt x="46082" y="89782"/>
                    <a:pt x="45511" y="89211"/>
                    <a:pt x="45320" y="87974"/>
                  </a:cubicBezTo>
                  <a:lnTo>
                    <a:pt x="44369"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47" y="31828"/>
                    <a:pt x="40513" y="33465"/>
                    <a:pt x="42084" y="3552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9"/>
                    <a:pt x="35297" y="14"/>
                  </a:cubicBezTo>
                  <a:cubicBezTo>
                    <a:pt x="35430" y="-5"/>
                    <a:pt x="35573" y="-5"/>
                    <a:pt x="35706" y="14"/>
                  </a:cubicBezTo>
                  <a:lnTo>
                    <a:pt x="53793" y="14"/>
                  </a:lnTo>
                  <a:cubicBezTo>
                    <a:pt x="54678" y="-100"/>
                    <a:pt x="55487" y="528"/>
                    <a:pt x="55601" y="1413"/>
                  </a:cubicBezTo>
                  <a:cubicBezTo>
                    <a:pt x="55620" y="1547"/>
                    <a:pt x="55620" y="1690"/>
                    <a:pt x="55601" y="1823"/>
                  </a:cubicBezTo>
                  <a:close/>
                  <a:moveTo>
                    <a:pt x="42084" y="67126"/>
                  </a:moveTo>
                  <a:lnTo>
                    <a:pt x="42084" y="45898"/>
                  </a:lnTo>
                  <a:cubicBezTo>
                    <a:pt x="40665" y="43994"/>
                    <a:pt x="38799" y="42452"/>
                    <a:pt x="36658" y="41424"/>
                  </a:cubicBezTo>
                  <a:cubicBezTo>
                    <a:pt x="34211" y="40148"/>
                    <a:pt x="31508" y="39463"/>
                    <a:pt x="28757" y="39425"/>
                  </a:cubicBezTo>
                  <a:cubicBezTo>
                    <a:pt x="19237" y="39425"/>
                    <a:pt x="13716" y="46183"/>
                    <a:pt x="13716" y="59701"/>
                  </a:cubicBezTo>
                  <a:cubicBezTo>
                    <a:pt x="13716" y="70077"/>
                    <a:pt x="16001" y="76550"/>
                    <a:pt x="20475" y="78740"/>
                  </a:cubicBezTo>
                  <a:cubicBezTo>
                    <a:pt x="22969" y="79920"/>
                    <a:pt x="25710" y="80482"/>
                    <a:pt x="28471" y="80358"/>
                  </a:cubicBezTo>
                  <a:cubicBezTo>
                    <a:pt x="32003" y="80367"/>
                    <a:pt x="35401" y="79035"/>
                    <a:pt x="37990" y="76645"/>
                  </a:cubicBezTo>
                  <a:cubicBezTo>
                    <a:pt x="40675" y="74218"/>
                    <a:pt x="42169" y="70743"/>
                    <a:pt x="42084" y="67126"/>
                  </a:cubicBezTo>
                  <a:close/>
                </a:path>
              </a:pathLst>
            </a:custGeom>
            <a:solidFill>
              <a:srgbClr val="FFFFFF"/>
            </a:solidFill>
            <a:ln w="9508" cap="flat">
              <a:noFill/>
              <a:prstDash val="solid"/>
              <a:miter/>
            </a:ln>
          </p:spPr>
          <p:txBody>
            <a:bodyPr rtlCol="0" anchor="ctr"/>
            <a:lstStyle/>
            <a:p>
              <a:endParaRPr lang="en-US"/>
            </a:p>
          </p:txBody>
        </p:sp>
        <p:sp>
          <p:nvSpPr>
            <p:cNvPr id="89" name="Graphic 2">
              <a:extLst>
                <a:ext uri="{FF2B5EF4-FFF2-40B4-BE49-F238E27FC236}">
                  <a16:creationId xmlns:a16="http://schemas.microsoft.com/office/drawing/2014/main" id="{15881458-7866-634E-A288-557011A0AB8C}"/>
                </a:ext>
              </a:extLst>
            </p:cNvPr>
            <p:cNvSpPr/>
            <p:nvPr/>
          </p:nvSpPr>
          <p:spPr>
            <a:xfrm>
              <a:off x="6425882" y="4947310"/>
              <a:ext cx="55762" cy="62626"/>
            </a:xfrm>
            <a:custGeom>
              <a:avLst/>
              <a:gdLst>
                <a:gd name="connsiteX0" fmla="*/ 35377 w 55762"/>
                <a:gd name="connsiteY0" fmla="*/ 24975 h 62626"/>
                <a:gd name="connsiteX1" fmla="*/ 35377 w 55762"/>
                <a:gd name="connsiteY1" fmla="*/ 20786 h 62626"/>
                <a:gd name="connsiteX2" fmla="*/ 30617 w 55762"/>
                <a:gd name="connsiteY2" fmla="*/ 10029 h 62626"/>
                <a:gd name="connsiteX3" fmla="*/ 23954 w 55762"/>
                <a:gd name="connsiteY3" fmla="*/ 9077 h 62626"/>
                <a:gd name="connsiteX4" fmla="*/ 14434 w 55762"/>
                <a:gd name="connsiteY4" fmla="*/ 16788 h 62626"/>
                <a:gd name="connsiteX5" fmla="*/ 12625 w 55762"/>
                <a:gd name="connsiteY5" fmla="*/ 18597 h 62626"/>
                <a:gd name="connsiteX6" fmla="*/ 4915 w 55762"/>
                <a:gd name="connsiteY6" fmla="*/ 18597 h 62626"/>
                <a:gd name="connsiteX7" fmla="*/ 3201 w 55762"/>
                <a:gd name="connsiteY7" fmla="*/ 16788 h 62626"/>
                <a:gd name="connsiteX8" fmla="*/ 10341 w 55762"/>
                <a:gd name="connsiteY8" fmla="*/ 3842 h 62626"/>
                <a:gd name="connsiteX9" fmla="*/ 27095 w 55762"/>
                <a:gd name="connsiteY9" fmla="*/ 34 h 62626"/>
                <a:gd name="connsiteX10" fmla="*/ 48704 w 55762"/>
                <a:gd name="connsiteY10" fmla="*/ 19834 h 62626"/>
                <a:gd name="connsiteX11" fmla="*/ 48704 w 55762"/>
                <a:gd name="connsiteY11" fmla="*/ 51534 h 62626"/>
                <a:gd name="connsiteX12" fmla="*/ 53940 w 55762"/>
                <a:gd name="connsiteY12" fmla="*/ 51534 h 62626"/>
                <a:gd name="connsiteX13" fmla="*/ 55748 w 55762"/>
                <a:gd name="connsiteY13" fmla="*/ 52933 h 62626"/>
                <a:gd name="connsiteX14" fmla="*/ 55748 w 55762"/>
                <a:gd name="connsiteY14" fmla="*/ 53343 h 62626"/>
                <a:gd name="connsiteX15" fmla="*/ 55748 w 55762"/>
                <a:gd name="connsiteY15" fmla="*/ 59245 h 62626"/>
                <a:gd name="connsiteX16" fmla="*/ 54349 w 55762"/>
                <a:gd name="connsiteY16" fmla="*/ 61053 h 62626"/>
                <a:gd name="connsiteX17" fmla="*/ 53940 w 55762"/>
                <a:gd name="connsiteY17" fmla="*/ 61053 h 62626"/>
                <a:gd name="connsiteX18" fmla="*/ 39661 w 55762"/>
                <a:gd name="connsiteY18" fmla="*/ 61053 h 62626"/>
                <a:gd name="connsiteX19" fmla="*/ 37852 w 55762"/>
                <a:gd name="connsiteY19" fmla="*/ 59245 h 62626"/>
                <a:gd name="connsiteX20" fmla="*/ 36995 w 55762"/>
                <a:gd name="connsiteY20" fmla="*/ 53723 h 62626"/>
                <a:gd name="connsiteX21" fmla="*/ 17956 w 55762"/>
                <a:gd name="connsiteY21" fmla="*/ 62576 h 62626"/>
                <a:gd name="connsiteX22" fmla="*/ 5105 w 55762"/>
                <a:gd name="connsiteY22" fmla="*/ 58483 h 62626"/>
                <a:gd name="connsiteX23" fmla="*/ 60 w 55762"/>
                <a:gd name="connsiteY23" fmla="*/ 45537 h 62626"/>
                <a:gd name="connsiteX24" fmla="*/ 9579 w 55762"/>
                <a:gd name="connsiteY24" fmla="*/ 29449 h 62626"/>
                <a:gd name="connsiteX25" fmla="*/ 28618 w 55762"/>
                <a:gd name="connsiteY25" fmla="*/ 25355 h 62626"/>
                <a:gd name="connsiteX26" fmla="*/ 35377 w 55762"/>
                <a:gd name="connsiteY26" fmla="*/ 42586 h 62626"/>
                <a:gd name="connsiteX27" fmla="*/ 35377 w 55762"/>
                <a:gd name="connsiteY27" fmla="*/ 33066 h 62626"/>
                <a:gd name="connsiteX28" fmla="*/ 21098 w 55762"/>
                <a:gd name="connsiteY28" fmla="*/ 34113 h 62626"/>
                <a:gd name="connsiteX29" fmla="*/ 16433 w 55762"/>
                <a:gd name="connsiteY29" fmla="*/ 36303 h 62626"/>
                <a:gd name="connsiteX30" fmla="*/ 12530 w 55762"/>
                <a:gd name="connsiteY30" fmla="*/ 43728 h 62626"/>
                <a:gd name="connsiteX31" fmla="*/ 22050 w 55762"/>
                <a:gd name="connsiteY31" fmla="*/ 52105 h 62626"/>
                <a:gd name="connsiteX32" fmla="*/ 31569 w 55762"/>
                <a:gd name="connsiteY32" fmla="*/ 49154 h 62626"/>
                <a:gd name="connsiteX33" fmla="*/ 35662 w 55762"/>
                <a:gd name="connsiteY33" fmla="*/ 42586 h 6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2" h="62626">
                  <a:moveTo>
                    <a:pt x="35377" y="24975"/>
                  </a:moveTo>
                  <a:lnTo>
                    <a:pt x="35377" y="20786"/>
                  </a:lnTo>
                  <a:cubicBezTo>
                    <a:pt x="35377" y="15074"/>
                    <a:pt x="33759" y="11267"/>
                    <a:pt x="30617" y="10029"/>
                  </a:cubicBezTo>
                  <a:cubicBezTo>
                    <a:pt x="28475" y="9287"/>
                    <a:pt x="26219" y="8963"/>
                    <a:pt x="23954" y="9077"/>
                  </a:cubicBezTo>
                  <a:cubicBezTo>
                    <a:pt x="19327" y="8992"/>
                    <a:pt x="15310" y="12247"/>
                    <a:pt x="14434" y="16788"/>
                  </a:cubicBezTo>
                  <a:cubicBezTo>
                    <a:pt x="14434" y="18026"/>
                    <a:pt x="13577" y="18597"/>
                    <a:pt x="12625" y="18597"/>
                  </a:cubicBezTo>
                  <a:lnTo>
                    <a:pt x="4915" y="18597"/>
                  </a:lnTo>
                  <a:cubicBezTo>
                    <a:pt x="3582" y="18597"/>
                    <a:pt x="3011" y="18026"/>
                    <a:pt x="3201" y="16788"/>
                  </a:cubicBezTo>
                  <a:cubicBezTo>
                    <a:pt x="3153" y="11524"/>
                    <a:pt x="5857" y="6612"/>
                    <a:pt x="10341" y="3842"/>
                  </a:cubicBezTo>
                  <a:cubicBezTo>
                    <a:pt x="15481" y="1081"/>
                    <a:pt x="21269" y="-233"/>
                    <a:pt x="27095" y="34"/>
                  </a:cubicBezTo>
                  <a:cubicBezTo>
                    <a:pt x="41564" y="34"/>
                    <a:pt x="48704" y="6602"/>
                    <a:pt x="48704" y="19834"/>
                  </a:cubicBezTo>
                  <a:lnTo>
                    <a:pt x="48704" y="51534"/>
                  </a:lnTo>
                  <a:lnTo>
                    <a:pt x="53940" y="51534"/>
                  </a:lnTo>
                  <a:cubicBezTo>
                    <a:pt x="54825" y="51420"/>
                    <a:pt x="55634" y="52048"/>
                    <a:pt x="55748" y="52933"/>
                  </a:cubicBezTo>
                  <a:cubicBezTo>
                    <a:pt x="55767" y="53067"/>
                    <a:pt x="55767" y="53209"/>
                    <a:pt x="55748" y="53343"/>
                  </a:cubicBezTo>
                  <a:lnTo>
                    <a:pt x="55748" y="59245"/>
                  </a:lnTo>
                  <a:cubicBezTo>
                    <a:pt x="55862" y="60130"/>
                    <a:pt x="55234" y="60939"/>
                    <a:pt x="54349" y="61053"/>
                  </a:cubicBezTo>
                  <a:cubicBezTo>
                    <a:pt x="54216" y="61072"/>
                    <a:pt x="54073" y="61072"/>
                    <a:pt x="53940" y="61053"/>
                  </a:cubicBezTo>
                  <a:lnTo>
                    <a:pt x="39661" y="61053"/>
                  </a:lnTo>
                  <a:cubicBezTo>
                    <a:pt x="38613" y="61053"/>
                    <a:pt x="38042" y="60482"/>
                    <a:pt x="37852" y="59245"/>
                  </a:cubicBezTo>
                  <a:lnTo>
                    <a:pt x="36995" y="53723"/>
                  </a:lnTo>
                  <a:cubicBezTo>
                    <a:pt x="32578" y="59740"/>
                    <a:pt x="25400" y="63081"/>
                    <a:pt x="17956" y="62576"/>
                  </a:cubicBezTo>
                  <a:cubicBezTo>
                    <a:pt x="13330" y="62729"/>
                    <a:pt x="8789" y="61282"/>
                    <a:pt x="5105" y="58483"/>
                  </a:cubicBezTo>
                  <a:cubicBezTo>
                    <a:pt x="1507" y="55189"/>
                    <a:pt x="-359" y="50401"/>
                    <a:pt x="60" y="45537"/>
                  </a:cubicBezTo>
                  <a:cubicBezTo>
                    <a:pt x="-531" y="38692"/>
                    <a:pt x="3296" y="32228"/>
                    <a:pt x="9579" y="29449"/>
                  </a:cubicBezTo>
                  <a:cubicBezTo>
                    <a:pt x="15595" y="26859"/>
                    <a:pt x="22068" y="25470"/>
                    <a:pt x="28618" y="25355"/>
                  </a:cubicBezTo>
                  <a:close/>
                  <a:moveTo>
                    <a:pt x="35377" y="42586"/>
                  </a:moveTo>
                  <a:lnTo>
                    <a:pt x="35377" y="33066"/>
                  </a:lnTo>
                  <a:cubicBezTo>
                    <a:pt x="30588" y="32761"/>
                    <a:pt x="25791" y="33114"/>
                    <a:pt x="21098" y="34113"/>
                  </a:cubicBezTo>
                  <a:cubicBezTo>
                    <a:pt x="19489" y="34732"/>
                    <a:pt x="17937" y="35465"/>
                    <a:pt x="16433" y="36303"/>
                  </a:cubicBezTo>
                  <a:cubicBezTo>
                    <a:pt x="13768" y="37778"/>
                    <a:pt x="12225" y="40691"/>
                    <a:pt x="12530" y="43728"/>
                  </a:cubicBezTo>
                  <a:cubicBezTo>
                    <a:pt x="12530" y="49344"/>
                    <a:pt x="15767" y="52105"/>
                    <a:pt x="22050" y="52105"/>
                  </a:cubicBezTo>
                  <a:cubicBezTo>
                    <a:pt x="25467" y="52229"/>
                    <a:pt x="28827" y="51191"/>
                    <a:pt x="31569" y="49154"/>
                  </a:cubicBezTo>
                  <a:cubicBezTo>
                    <a:pt x="33882" y="47717"/>
                    <a:pt x="35396" y="45289"/>
                    <a:pt x="35662" y="42586"/>
                  </a:cubicBezTo>
                  <a:close/>
                </a:path>
              </a:pathLst>
            </a:custGeom>
            <a:solidFill>
              <a:srgbClr val="FFFFFF"/>
            </a:solidFill>
            <a:ln w="9508" cap="flat">
              <a:noFill/>
              <a:prstDash val="solid"/>
              <a:miter/>
            </a:ln>
          </p:spPr>
          <p:txBody>
            <a:bodyPr rtlCol="0" anchor="ctr"/>
            <a:lstStyle/>
            <a:p>
              <a:endParaRPr lang="en-US"/>
            </a:p>
          </p:txBody>
        </p:sp>
        <p:sp>
          <p:nvSpPr>
            <p:cNvPr id="90" name="Graphic 2">
              <a:extLst>
                <a:ext uri="{FF2B5EF4-FFF2-40B4-BE49-F238E27FC236}">
                  <a16:creationId xmlns:a16="http://schemas.microsoft.com/office/drawing/2014/main" id="{D25A1658-0C9B-4A48-A0F4-BE020B5B7DFE}"/>
                </a:ext>
              </a:extLst>
            </p:cNvPr>
            <p:cNvSpPr/>
            <p:nvPr/>
          </p:nvSpPr>
          <p:spPr>
            <a:xfrm>
              <a:off x="6484186" y="4930290"/>
              <a:ext cx="41092" cy="79463"/>
            </a:xfrm>
            <a:custGeom>
              <a:avLst/>
              <a:gdLst>
                <a:gd name="connsiteX0" fmla="*/ 22385 w 41092"/>
                <a:gd name="connsiteY0" fmla="*/ 28001 h 79463"/>
                <a:gd name="connsiteX1" fmla="*/ 22385 w 41092"/>
                <a:gd name="connsiteY1" fmla="*/ 58368 h 79463"/>
                <a:gd name="connsiteX2" fmla="*/ 23813 w 41092"/>
                <a:gd name="connsiteY2" fmla="*/ 66650 h 79463"/>
                <a:gd name="connsiteX3" fmla="*/ 29239 w 41092"/>
                <a:gd name="connsiteY3" fmla="*/ 69125 h 79463"/>
                <a:gd name="connsiteX4" fmla="*/ 36949 w 41092"/>
                <a:gd name="connsiteY4" fmla="*/ 67412 h 79463"/>
                <a:gd name="connsiteX5" fmla="*/ 38853 w 41092"/>
                <a:gd name="connsiteY5" fmla="*/ 68459 h 79463"/>
                <a:gd name="connsiteX6" fmla="*/ 41043 w 41092"/>
                <a:gd name="connsiteY6" fmla="*/ 73980 h 79463"/>
                <a:gd name="connsiteX7" fmla="*/ 41043 w 41092"/>
                <a:gd name="connsiteY7" fmla="*/ 75027 h 79463"/>
                <a:gd name="connsiteX8" fmla="*/ 39900 w 41092"/>
                <a:gd name="connsiteY8" fmla="*/ 76360 h 79463"/>
                <a:gd name="connsiteX9" fmla="*/ 26097 w 41092"/>
                <a:gd name="connsiteY9" fmla="*/ 79311 h 79463"/>
                <a:gd name="connsiteX10" fmla="*/ 12009 w 41092"/>
                <a:gd name="connsiteY10" fmla="*/ 73695 h 79463"/>
                <a:gd name="connsiteX11" fmla="*/ 9248 w 41092"/>
                <a:gd name="connsiteY11" fmla="*/ 66745 h 79463"/>
                <a:gd name="connsiteX12" fmla="*/ 8772 w 41092"/>
                <a:gd name="connsiteY12" fmla="*/ 57226 h 79463"/>
                <a:gd name="connsiteX13" fmla="*/ 8772 w 41092"/>
                <a:gd name="connsiteY13" fmla="*/ 28192 h 79463"/>
                <a:gd name="connsiteX14" fmla="*/ 1823 w 41092"/>
                <a:gd name="connsiteY14" fmla="*/ 28192 h 79463"/>
                <a:gd name="connsiteX15" fmla="*/ 14 w 41092"/>
                <a:gd name="connsiteY15" fmla="*/ 26792 h 79463"/>
                <a:gd name="connsiteX16" fmla="*/ 14 w 41092"/>
                <a:gd name="connsiteY16" fmla="*/ 26383 h 79463"/>
                <a:gd name="connsiteX17" fmla="*/ 14 w 41092"/>
                <a:gd name="connsiteY17" fmla="*/ 20100 h 79463"/>
                <a:gd name="connsiteX18" fmla="*/ 1414 w 41092"/>
                <a:gd name="connsiteY18" fmla="*/ 18292 h 79463"/>
                <a:gd name="connsiteX19" fmla="*/ 1823 w 41092"/>
                <a:gd name="connsiteY19" fmla="*/ 18292 h 79463"/>
                <a:gd name="connsiteX20" fmla="*/ 8772 w 41092"/>
                <a:gd name="connsiteY20" fmla="*/ 18292 h 79463"/>
                <a:gd name="connsiteX21" fmla="*/ 8772 w 41092"/>
                <a:gd name="connsiteY21" fmla="*/ 1823 h 79463"/>
                <a:gd name="connsiteX22" fmla="*/ 10171 w 41092"/>
                <a:gd name="connsiteY22" fmla="*/ 14 h 79463"/>
                <a:gd name="connsiteX23" fmla="*/ 10581 w 41092"/>
                <a:gd name="connsiteY23" fmla="*/ 14 h 79463"/>
                <a:gd name="connsiteX24" fmla="*/ 20100 w 41092"/>
                <a:gd name="connsiteY24" fmla="*/ 14 h 79463"/>
                <a:gd name="connsiteX25" fmla="*/ 21909 w 41092"/>
                <a:gd name="connsiteY25" fmla="*/ 1414 h 79463"/>
                <a:gd name="connsiteX26" fmla="*/ 21909 w 41092"/>
                <a:gd name="connsiteY26" fmla="*/ 1823 h 79463"/>
                <a:gd name="connsiteX27" fmla="*/ 21909 w 41092"/>
                <a:gd name="connsiteY27" fmla="*/ 18101 h 79463"/>
                <a:gd name="connsiteX28" fmla="*/ 34093 w 41092"/>
                <a:gd name="connsiteY28" fmla="*/ 18101 h 79463"/>
                <a:gd name="connsiteX29" fmla="*/ 35902 w 41092"/>
                <a:gd name="connsiteY29" fmla="*/ 19500 h 79463"/>
                <a:gd name="connsiteX30" fmla="*/ 35902 w 41092"/>
                <a:gd name="connsiteY30" fmla="*/ 19910 h 79463"/>
                <a:gd name="connsiteX31" fmla="*/ 35902 w 41092"/>
                <a:gd name="connsiteY31" fmla="*/ 26573 h 79463"/>
                <a:gd name="connsiteX32" fmla="*/ 34503 w 41092"/>
                <a:gd name="connsiteY32" fmla="*/ 28382 h 79463"/>
                <a:gd name="connsiteX33" fmla="*/ 34093 w 41092"/>
                <a:gd name="connsiteY33" fmla="*/ 28382 h 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79463">
                  <a:moveTo>
                    <a:pt x="22385" y="28001"/>
                  </a:moveTo>
                  <a:lnTo>
                    <a:pt x="22385" y="58368"/>
                  </a:lnTo>
                  <a:cubicBezTo>
                    <a:pt x="22194" y="61205"/>
                    <a:pt x="22689" y="64042"/>
                    <a:pt x="23813" y="66650"/>
                  </a:cubicBezTo>
                  <a:cubicBezTo>
                    <a:pt x="25031" y="68411"/>
                    <a:pt x="27116" y="69363"/>
                    <a:pt x="29239" y="69125"/>
                  </a:cubicBezTo>
                  <a:cubicBezTo>
                    <a:pt x="31904" y="69125"/>
                    <a:pt x="34532" y="68544"/>
                    <a:pt x="36949" y="67412"/>
                  </a:cubicBezTo>
                  <a:cubicBezTo>
                    <a:pt x="37806" y="67412"/>
                    <a:pt x="38473" y="67412"/>
                    <a:pt x="38853" y="68459"/>
                  </a:cubicBezTo>
                  <a:lnTo>
                    <a:pt x="41043" y="73980"/>
                  </a:lnTo>
                  <a:cubicBezTo>
                    <a:pt x="41109" y="74323"/>
                    <a:pt x="41109" y="74684"/>
                    <a:pt x="41043" y="75027"/>
                  </a:cubicBezTo>
                  <a:cubicBezTo>
                    <a:pt x="41043" y="75027"/>
                    <a:pt x="41043" y="75884"/>
                    <a:pt x="39900" y="76360"/>
                  </a:cubicBezTo>
                  <a:cubicBezTo>
                    <a:pt x="35598" y="78435"/>
                    <a:pt x="30867" y="79444"/>
                    <a:pt x="26097" y="79311"/>
                  </a:cubicBezTo>
                  <a:cubicBezTo>
                    <a:pt x="20738" y="80072"/>
                    <a:pt x="15369" y="77940"/>
                    <a:pt x="12009" y="73695"/>
                  </a:cubicBezTo>
                  <a:cubicBezTo>
                    <a:pt x="10504" y="71657"/>
                    <a:pt x="9553" y="69258"/>
                    <a:pt x="9248" y="66745"/>
                  </a:cubicBezTo>
                  <a:cubicBezTo>
                    <a:pt x="8896" y="63585"/>
                    <a:pt x="8743" y="60405"/>
                    <a:pt x="8772" y="57226"/>
                  </a:cubicBezTo>
                  <a:lnTo>
                    <a:pt x="8772" y="28192"/>
                  </a:lnTo>
                  <a:lnTo>
                    <a:pt x="1823" y="28192"/>
                  </a:lnTo>
                  <a:cubicBezTo>
                    <a:pt x="938" y="28306"/>
                    <a:pt x="128" y="27678"/>
                    <a:pt x="14" y="26792"/>
                  </a:cubicBezTo>
                  <a:cubicBezTo>
                    <a:pt x="-5" y="26659"/>
                    <a:pt x="-5" y="26516"/>
                    <a:pt x="14" y="26383"/>
                  </a:cubicBezTo>
                  <a:lnTo>
                    <a:pt x="14" y="20100"/>
                  </a:lnTo>
                  <a:cubicBezTo>
                    <a:pt x="-100" y="19215"/>
                    <a:pt x="528" y="18406"/>
                    <a:pt x="1414" y="18292"/>
                  </a:cubicBezTo>
                  <a:cubicBezTo>
                    <a:pt x="1547" y="18272"/>
                    <a:pt x="1690" y="18272"/>
                    <a:pt x="1823" y="18292"/>
                  </a:cubicBezTo>
                  <a:lnTo>
                    <a:pt x="8772" y="18292"/>
                  </a:lnTo>
                  <a:lnTo>
                    <a:pt x="8772" y="1823"/>
                  </a:lnTo>
                  <a:cubicBezTo>
                    <a:pt x="8658" y="938"/>
                    <a:pt x="9286" y="128"/>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573"/>
                  </a:lnTo>
                  <a:cubicBezTo>
                    <a:pt x="36017" y="27459"/>
                    <a:pt x="35388" y="28268"/>
                    <a:pt x="34503" y="28382"/>
                  </a:cubicBezTo>
                  <a:cubicBezTo>
                    <a:pt x="34370" y="28401"/>
                    <a:pt x="34227" y="28401"/>
                    <a:pt x="34093" y="28382"/>
                  </a:cubicBezTo>
                  <a:close/>
                </a:path>
              </a:pathLst>
            </a:custGeom>
            <a:solidFill>
              <a:srgbClr val="FFFFFF"/>
            </a:solidFill>
            <a:ln w="9508" cap="flat">
              <a:noFill/>
              <a:prstDash val="solid"/>
              <a:miter/>
            </a:ln>
          </p:spPr>
          <p:txBody>
            <a:bodyPr rtlCol="0" anchor="ctr"/>
            <a:lstStyle/>
            <a:p>
              <a:endParaRPr lang="en-US"/>
            </a:p>
          </p:txBody>
        </p:sp>
        <p:sp>
          <p:nvSpPr>
            <p:cNvPr id="91" name="Graphic 2">
              <a:extLst>
                <a:ext uri="{FF2B5EF4-FFF2-40B4-BE49-F238E27FC236}">
                  <a16:creationId xmlns:a16="http://schemas.microsoft.com/office/drawing/2014/main" id="{A6C96A53-582F-6D47-857C-F15410BC83D2}"/>
                </a:ext>
              </a:extLst>
            </p:cNvPr>
            <p:cNvSpPr/>
            <p:nvPr/>
          </p:nvSpPr>
          <p:spPr>
            <a:xfrm>
              <a:off x="6533164" y="4993795"/>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8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8"/>
                  </a:cubicBezTo>
                  <a:cubicBezTo>
                    <a:pt x="17197" y="3764"/>
                    <a:pt x="18139" y="5934"/>
                    <a:pt x="18054" y="8190"/>
                  </a:cubicBezTo>
                  <a:cubicBezTo>
                    <a:pt x="18110" y="10428"/>
                    <a:pt x="17254" y="12598"/>
                    <a:pt x="15674" y="14188"/>
                  </a:cubicBezTo>
                  <a:close/>
                </a:path>
              </a:pathLst>
            </a:custGeom>
            <a:solidFill>
              <a:srgbClr val="FFFFFF"/>
            </a:solidFill>
            <a:ln w="9508" cap="flat">
              <a:noFill/>
              <a:prstDash val="solid"/>
              <a:miter/>
            </a:ln>
          </p:spPr>
          <p:txBody>
            <a:bodyPr rtlCol="0" anchor="ctr"/>
            <a:lstStyle/>
            <a:p>
              <a:endParaRPr lang="en-US"/>
            </a:p>
          </p:txBody>
        </p:sp>
        <p:sp>
          <p:nvSpPr>
            <p:cNvPr id="92" name="Graphic 2">
              <a:extLst>
                <a:ext uri="{FF2B5EF4-FFF2-40B4-BE49-F238E27FC236}">
                  <a16:creationId xmlns:a16="http://schemas.microsoft.com/office/drawing/2014/main" id="{15A115A8-D77B-5B4C-8274-20E5D1762D96}"/>
                </a:ext>
              </a:extLst>
            </p:cNvPr>
            <p:cNvSpPr/>
            <p:nvPr/>
          </p:nvSpPr>
          <p:spPr>
            <a:xfrm>
              <a:off x="6566827" y="4993790"/>
              <a:ext cx="18093" cy="16680"/>
            </a:xfrm>
            <a:custGeom>
              <a:avLst/>
              <a:gdLst>
                <a:gd name="connsiteX0" fmla="*/ 15709 w 18093"/>
                <a:gd name="connsiteY0" fmla="*/ 14192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2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2"/>
                  </a:moveTo>
                  <a:cubicBezTo>
                    <a:pt x="13929" y="15906"/>
                    <a:pt x="11511" y="16801"/>
                    <a:pt x="9045" y="16668"/>
                  </a:cubicBezTo>
                  <a:cubicBezTo>
                    <a:pt x="6599" y="16763"/>
                    <a:pt x="4219" y="15906"/>
                    <a:pt x="2382" y="14288"/>
                  </a:cubicBezTo>
                  <a:cubicBezTo>
                    <a:pt x="830" y="12717"/>
                    <a:pt x="-27" y="10594"/>
                    <a:pt x="2" y="8386"/>
                  </a:cubicBezTo>
                  <a:cubicBezTo>
                    <a:pt x="-46" y="6110"/>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2"/>
                  </a:cubicBezTo>
                  <a:close/>
                </a:path>
              </a:pathLst>
            </a:custGeom>
            <a:solidFill>
              <a:srgbClr val="FFFFFF"/>
            </a:solidFill>
            <a:ln w="9508" cap="flat">
              <a:noFill/>
              <a:prstDash val="solid"/>
              <a:miter/>
            </a:ln>
          </p:spPr>
          <p:txBody>
            <a:bodyPr rtlCol="0" anchor="ctr"/>
            <a:lstStyle/>
            <a:p>
              <a:endParaRPr lang="en-US"/>
            </a:p>
          </p:txBody>
        </p:sp>
        <p:sp>
          <p:nvSpPr>
            <p:cNvPr id="93" name="Graphic 2">
              <a:extLst>
                <a:ext uri="{FF2B5EF4-FFF2-40B4-BE49-F238E27FC236}">
                  <a16:creationId xmlns:a16="http://schemas.microsoft.com/office/drawing/2014/main" id="{C6EBC784-D9C2-2A42-B7F5-740037B947D7}"/>
                </a:ext>
              </a:extLst>
            </p:cNvPr>
            <p:cNvSpPr/>
            <p:nvPr/>
          </p:nvSpPr>
          <p:spPr>
            <a:xfrm>
              <a:off x="6600524" y="4993795"/>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8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8"/>
                  </a:cubicBezTo>
                  <a:cubicBezTo>
                    <a:pt x="17234" y="3764"/>
                    <a:pt x="18176" y="5934"/>
                    <a:pt x="18090" y="8190"/>
                  </a:cubicBezTo>
                  <a:cubicBezTo>
                    <a:pt x="18128" y="10446"/>
                    <a:pt x="17234" y="12617"/>
                    <a:pt x="15616" y="14188"/>
                  </a:cubicBezTo>
                  <a:close/>
                </a:path>
              </a:pathLst>
            </a:custGeom>
            <a:solidFill>
              <a:srgbClr val="FFFFFF"/>
            </a:solidFill>
            <a:ln w="9508" cap="flat">
              <a:noFill/>
              <a:prstDash val="solid"/>
              <a:miter/>
            </a:ln>
          </p:spPr>
          <p:txBody>
            <a:bodyPr rtlCol="0" anchor="ctr"/>
            <a:lstStyle/>
            <a:p>
              <a:endParaRPr lang="en-US"/>
            </a:p>
          </p:txBody>
        </p:sp>
        <p:sp>
          <p:nvSpPr>
            <p:cNvPr id="94" name="Graphic 2">
              <a:extLst>
                <a:ext uri="{FF2B5EF4-FFF2-40B4-BE49-F238E27FC236}">
                  <a16:creationId xmlns:a16="http://schemas.microsoft.com/office/drawing/2014/main" id="{76956D75-4E31-2643-8E5C-A6662A606414}"/>
                </a:ext>
              </a:extLst>
            </p:cNvPr>
            <p:cNvSpPr/>
            <p:nvPr/>
          </p:nvSpPr>
          <p:spPr>
            <a:xfrm>
              <a:off x="6286183" y="4802539"/>
              <a:ext cx="134061" cy="92171"/>
            </a:xfrm>
            <a:custGeom>
              <a:avLst/>
              <a:gdLst>
                <a:gd name="connsiteX0" fmla="*/ 28668 w 134061"/>
                <a:gd name="connsiteY0" fmla="*/ 90353 h 92171"/>
                <a:gd name="connsiteX1" fmla="*/ 9058 w 134061"/>
                <a:gd name="connsiteY1" fmla="*/ 11533 h 92171"/>
                <a:gd name="connsiteX2" fmla="*/ 2013 w 134061"/>
                <a:gd name="connsiteY2" fmla="*/ 11533 h 92171"/>
                <a:gd name="connsiteX3" fmla="*/ 14 w 134061"/>
                <a:gd name="connsiteY3" fmla="*/ 9934 h 92171"/>
                <a:gd name="connsiteX4" fmla="*/ 14 w 134061"/>
                <a:gd name="connsiteY4" fmla="*/ 9534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1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353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353"/>
                  </a:moveTo>
                  <a:lnTo>
                    <a:pt x="9058" y="11533"/>
                  </a:lnTo>
                  <a:lnTo>
                    <a:pt x="2013" y="11533"/>
                  </a:lnTo>
                  <a:cubicBezTo>
                    <a:pt x="1023" y="11647"/>
                    <a:pt x="129" y="10933"/>
                    <a:pt x="14" y="9934"/>
                  </a:cubicBezTo>
                  <a:cubicBezTo>
                    <a:pt x="-5" y="9800"/>
                    <a:pt x="-5" y="9667"/>
                    <a:pt x="14" y="9534"/>
                  </a:cubicBezTo>
                  <a:lnTo>
                    <a:pt x="14" y="2013"/>
                  </a:lnTo>
                  <a:cubicBezTo>
                    <a:pt x="-100" y="1023"/>
                    <a:pt x="614" y="129"/>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3"/>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3"/>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1"/>
                  </a:lnTo>
                  <a:lnTo>
                    <a:pt x="48754" y="90258"/>
                  </a:lnTo>
                  <a:cubicBezTo>
                    <a:pt x="48478" y="91439"/>
                    <a:pt x="47392" y="92238"/>
                    <a:pt x="46183" y="92162"/>
                  </a:cubicBezTo>
                  <a:lnTo>
                    <a:pt x="31238" y="92162"/>
                  </a:lnTo>
                  <a:cubicBezTo>
                    <a:pt x="30057" y="92248"/>
                    <a:pt x="28982" y="91496"/>
                    <a:pt x="28668" y="90353"/>
                  </a:cubicBezTo>
                  <a:close/>
                </a:path>
              </a:pathLst>
            </a:custGeom>
            <a:solidFill>
              <a:srgbClr val="FFFFFF"/>
            </a:solidFill>
            <a:ln w="9508" cap="flat">
              <a:noFill/>
              <a:prstDash val="solid"/>
              <a:miter/>
            </a:ln>
          </p:spPr>
          <p:txBody>
            <a:bodyPr rtlCol="0" anchor="ctr"/>
            <a:lstStyle/>
            <a:p>
              <a:endParaRPr lang="en-US"/>
            </a:p>
          </p:txBody>
        </p:sp>
        <p:sp>
          <p:nvSpPr>
            <p:cNvPr id="95" name="Graphic 2">
              <a:extLst>
                <a:ext uri="{FF2B5EF4-FFF2-40B4-BE49-F238E27FC236}">
                  <a16:creationId xmlns:a16="http://schemas.microsoft.com/office/drawing/2014/main" id="{9A6E4244-4CBC-DC49-B8E3-069AA42A4022}"/>
                </a:ext>
              </a:extLst>
            </p:cNvPr>
            <p:cNvSpPr/>
            <p:nvPr/>
          </p:nvSpPr>
          <p:spPr>
            <a:xfrm>
              <a:off x="6422991" y="4799036"/>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1 h 95950"/>
                <a:gd name="connsiteX11" fmla="*/ 3237 w 36364"/>
                <a:gd name="connsiteY11" fmla="*/ 39881 h 95950"/>
                <a:gd name="connsiteX12" fmla="*/ 1238 w 36364"/>
                <a:gd name="connsiteY12" fmla="*/ 38282 h 95950"/>
                <a:gd name="connsiteX13" fmla="*/ 1238 w 36364"/>
                <a:gd name="connsiteY13" fmla="*/ 37882 h 95950"/>
                <a:gd name="connsiteX14" fmla="*/ 1238 w 36364"/>
                <a:gd name="connsiteY14" fmla="*/ 30838 h 95950"/>
                <a:gd name="connsiteX15" fmla="*/ 3237 w 36364"/>
                <a:gd name="connsiteY15" fmla="*/ 28744 h 95950"/>
                <a:gd name="connsiteX16" fmla="*/ 23703 w 36364"/>
                <a:gd name="connsiteY16" fmla="*/ 28744 h 95950"/>
                <a:gd name="connsiteX17" fmla="*/ 25797 w 36364"/>
                <a:gd name="connsiteY17" fmla="*/ 30210 h 95950"/>
                <a:gd name="connsiteX18" fmla="*/ 25797 w 36364"/>
                <a:gd name="connsiteY18" fmla="*/ 30838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654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1"/>
                  </a:lnTo>
                  <a:lnTo>
                    <a:pt x="3237" y="39881"/>
                  </a:lnTo>
                  <a:cubicBezTo>
                    <a:pt x="2247" y="39996"/>
                    <a:pt x="1352" y="39282"/>
                    <a:pt x="1238" y="38282"/>
                  </a:cubicBezTo>
                  <a:cubicBezTo>
                    <a:pt x="1218" y="38149"/>
                    <a:pt x="1218" y="38016"/>
                    <a:pt x="1238" y="37882"/>
                  </a:cubicBezTo>
                  <a:lnTo>
                    <a:pt x="1238" y="30838"/>
                  </a:lnTo>
                  <a:cubicBezTo>
                    <a:pt x="1238" y="29410"/>
                    <a:pt x="1904" y="28744"/>
                    <a:pt x="3237" y="28744"/>
                  </a:cubicBezTo>
                  <a:lnTo>
                    <a:pt x="23703" y="28744"/>
                  </a:lnTo>
                  <a:cubicBezTo>
                    <a:pt x="24684" y="28572"/>
                    <a:pt x="25626" y="29229"/>
                    <a:pt x="25797" y="30210"/>
                  </a:cubicBezTo>
                  <a:cubicBezTo>
                    <a:pt x="25836" y="30419"/>
                    <a:pt x="25836" y="30629"/>
                    <a:pt x="25797" y="30838"/>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46" y="19510"/>
                    <a:pt x="11195" y="18510"/>
                    <a:pt x="9329" y="16654"/>
                  </a:cubicBezTo>
                  <a:close/>
                </a:path>
              </a:pathLst>
            </a:custGeom>
            <a:solidFill>
              <a:srgbClr val="FFFFFF"/>
            </a:solidFill>
            <a:ln w="9508" cap="flat">
              <a:noFill/>
              <a:prstDash val="solid"/>
              <a:miter/>
            </a:ln>
          </p:spPr>
          <p:txBody>
            <a:bodyPr rtlCol="0" anchor="ctr"/>
            <a:lstStyle/>
            <a:p>
              <a:endParaRPr lang="en-US"/>
            </a:p>
          </p:txBody>
        </p:sp>
        <p:sp>
          <p:nvSpPr>
            <p:cNvPr id="96" name="Graphic 2">
              <a:extLst>
                <a:ext uri="{FF2B5EF4-FFF2-40B4-BE49-F238E27FC236}">
                  <a16:creationId xmlns:a16="http://schemas.microsoft.com/office/drawing/2014/main" id="{97EAFC5C-BAD3-0D45-8407-D26F3243D2B8}"/>
                </a:ext>
              </a:extLst>
            </p:cNvPr>
            <p:cNvSpPr/>
            <p:nvPr/>
          </p:nvSpPr>
          <p:spPr>
            <a:xfrm>
              <a:off x="6468276" y="4826236"/>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8 h 70434"/>
                <a:gd name="connsiteX14" fmla="*/ 36011 w 48229"/>
                <a:gd name="connsiteY14" fmla="*/ 31054 h 70434"/>
                <a:gd name="connsiteX15" fmla="*/ 44673 w 48229"/>
                <a:gd name="connsiteY15" fmla="*/ 37337 h 70434"/>
                <a:gd name="connsiteX16" fmla="*/ 48195 w 48229"/>
                <a:gd name="connsiteY16" fmla="*/ 48474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30" y="2734"/>
                    <a:pt x="44740" y="379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8"/>
                  </a:cubicBezTo>
                  <a:cubicBezTo>
                    <a:pt x="29252" y="28769"/>
                    <a:pt x="32679" y="29817"/>
                    <a:pt x="36011" y="31054"/>
                  </a:cubicBezTo>
                  <a:cubicBezTo>
                    <a:pt x="39437" y="32272"/>
                    <a:pt x="42446" y="34462"/>
                    <a:pt x="44673" y="37337"/>
                  </a:cubicBezTo>
                  <a:cubicBezTo>
                    <a:pt x="47120" y="40526"/>
                    <a:pt x="48367" y="44467"/>
                    <a:pt x="48195" y="48474"/>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9"/>
                    <a:pt x="33174" y="46628"/>
                    <a:pt x="30965" y="45048"/>
                  </a:cubicBezTo>
                  <a:cubicBezTo>
                    <a:pt x="28395" y="43258"/>
                    <a:pt x="25520" y="41944"/>
                    <a:pt x="22493" y="41145"/>
                  </a:cubicBezTo>
                  <a:cubicBezTo>
                    <a:pt x="19161" y="40288"/>
                    <a:pt x="15925" y="39241"/>
                    <a:pt x="12498" y="38098"/>
                  </a:cubicBezTo>
                  <a:cubicBezTo>
                    <a:pt x="9185" y="36946"/>
                    <a:pt x="6253" y="34909"/>
                    <a:pt x="4025" y="32196"/>
                  </a:cubicBezTo>
                  <a:cubicBezTo>
                    <a:pt x="1627" y="28960"/>
                    <a:pt x="417" y="24990"/>
                    <a:pt x="598" y="20964"/>
                  </a:cubicBezTo>
                  <a:cubicBezTo>
                    <a:pt x="389" y="15280"/>
                    <a:pt x="2721" y="9797"/>
                    <a:pt x="6976" y="6018"/>
                  </a:cubicBezTo>
                  <a:close/>
                </a:path>
              </a:pathLst>
            </a:custGeom>
            <a:solidFill>
              <a:srgbClr val="FFFFFF"/>
            </a:solidFill>
            <a:ln w="9508" cap="flat">
              <a:noFill/>
              <a:prstDash val="solid"/>
              <a:miter/>
            </a:ln>
          </p:spPr>
          <p:txBody>
            <a:bodyPr rtlCol="0" anchor="ctr"/>
            <a:lstStyle/>
            <a:p>
              <a:endParaRPr lang="en-US"/>
            </a:p>
          </p:txBody>
        </p:sp>
        <p:sp>
          <p:nvSpPr>
            <p:cNvPr id="97" name="Graphic 2">
              <a:extLst>
                <a:ext uri="{FF2B5EF4-FFF2-40B4-BE49-F238E27FC236}">
                  <a16:creationId xmlns:a16="http://schemas.microsoft.com/office/drawing/2014/main" id="{ED9FE6F1-7C73-684A-B151-600E304E2F6E}"/>
                </a:ext>
              </a:extLst>
            </p:cNvPr>
            <p:cNvSpPr/>
            <p:nvPr/>
          </p:nvSpPr>
          <p:spPr>
            <a:xfrm>
              <a:off x="6521027" y="4807694"/>
              <a:ext cx="46233" cy="89371"/>
            </a:xfrm>
            <a:custGeom>
              <a:avLst/>
              <a:gdLst>
                <a:gd name="connsiteX0" fmla="*/ 25146 w 46233"/>
                <a:gd name="connsiteY0" fmla="*/ 31224 h 89371"/>
                <a:gd name="connsiteX1" fmla="*/ 25146 w 46233"/>
                <a:gd name="connsiteY1" fmla="*/ 65399 h 89371"/>
                <a:gd name="connsiteX2" fmla="*/ 26764 w 46233"/>
                <a:gd name="connsiteY2" fmla="*/ 74918 h 89371"/>
                <a:gd name="connsiteX3" fmla="*/ 32856 w 46233"/>
                <a:gd name="connsiteY3" fmla="*/ 77774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510 h 89371"/>
                <a:gd name="connsiteX29" fmla="*/ 39177 w 46233"/>
                <a:gd name="connsiteY29" fmla="*/ 31519 h 89371"/>
                <a:gd name="connsiteX30" fmla="*/ 38663 w 46233"/>
                <a:gd name="connsiteY30" fmla="*/ 31509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9"/>
                  </a:lnTo>
                  <a:cubicBezTo>
                    <a:pt x="24898" y="68654"/>
                    <a:pt x="25450" y="71929"/>
                    <a:pt x="26764" y="74918"/>
                  </a:cubicBezTo>
                  <a:cubicBezTo>
                    <a:pt x="28106" y="76936"/>
                    <a:pt x="30448" y="78031"/>
                    <a:pt x="32856" y="77774"/>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29" y="88207"/>
                    <a:pt x="34655" y="89311"/>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4"/>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510"/>
                  </a:lnTo>
                  <a:cubicBezTo>
                    <a:pt x="40871" y="30500"/>
                    <a:pt x="40167" y="31405"/>
                    <a:pt x="39177" y="31519"/>
                  </a:cubicBezTo>
                  <a:cubicBezTo>
                    <a:pt x="39006" y="31538"/>
                    <a:pt x="38834" y="31538"/>
                    <a:pt x="38663" y="31509"/>
                  </a:cubicBezTo>
                  <a:close/>
                </a:path>
              </a:pathLst>
            </a:custGeom>
            <a:solidFill>
              <a:srgbClr val="FFFFFF"/>
            </a:solidFill>
            <a:ln w="9508" cap="flat">
              <a:noFill/>
              <a:prstDash val="solid"/>
              <a:miter/>
            </a:ln>
          </p:spPr>
          <p:txBody>
            <a:bodyPr rtlCol="0" anchor="ctr"/>
            <a:lstStyle/>
            <a:p>
              <a:endParaRPr lang="en-US"/>
            </a:p>
          </p:txBody>
        </p:sp>
      </p:grpSp>
      <p:grpSp>
        <p:nvGrpSpPr>
          <p:cNvPr id="98" name="Group 97">
            <a:extLst>
              <a:ext uri="{FF2B5EF4-FFF2-40B4-BE49-F238E27FC236}">
                <a16:creationId xmlns:a16="http://schemas.microsoft.com/office/drawing/2014/main" id="{93599BC8-F9E4-7841-9B2F-1477D8CE801D}"/>
              </a:ext>
            </a:extLst>
          </p:cNvPr>
          <p:cNvGrpSpPr/>
          <p:nvPr/>
        </p:nvGrpSpPr>
        <p:grpSpPr>
          <a:xfrm>
            <a:off x="4925985" y="3485394"/>
            <a:ext cx="1185488" cy="1329558"/>
            <a:chOff x="5310523" y="4681374"/>
            <a:chExt cx="654498" cy="734038"/>
          </a:xfrm>
        </p:grpSpPr>
        <p:sp>
          <p:nvSpPr>
            <p:cNvPr id="99" name="Graphic 2">
              <a:extLst>
                <a:ext uri="{FF2B5EF4-FFF2-40B4-BE49-F238E27FC236}">
                  <a16:creationId xmlns:a16="http://schemas.microsoft.com/office/drawing/2014/main" id="{D7E6B348-C6E6-834E-976B-21FFA99D6DBB}"/>
                </a:ext>
              </a:extLst>
            </p:cNvPr>
            <p:cNvSpPr/>
            <p:nvPr/>
          </p:nvSpPr>
          <p:spPr>
            <a:xfrm>
              <a:off x="5310523" y="4681374"/>
              <a:ext cx="654498" cy="734038"/>
            </a:xfrm>
            <a:custGeom>
              <a:avLst/>
              <a:gdLst>
                <a:gd name="connsiteX0" fmla="*/ 631262 w 654498"/>
                <a:gd name="connsiteY0" fmla="*/ 191242 h 734038"/>
                <a:gd name="connsiteX1" fmla="*/ 481808 w 654498"/>
                <a:gd name="connsiteY1" fmla="*/ 26842 h 734038"/>
                <a:gd name="connsiteX2" fmla="*/ 117501 w 654498"/>
                <a:gd name="connsiteY2" fmla="*/ 75582 h 734038"/>
                <a:gd name="connsiteX3" fmla="*/ 32492 w 654498"/>
                <a:gd name="connsiteY3" fmla="*/ 193146 h 734038"/>
                <a:gd name="connsiteX4" fmla="*/ 126 w 654498"/>
                <a:gd name="connsiteY4" fmla="*/ 376966 h 734038"/>
                <a:gd name="connsiteX5" fmla="*/ 83040 w 654498"/>
                <a:gd name="connsiteY5" fmla="*/ 644080 h 734038"/>
                <a:gd name="connsiteX6" fmla="*/ 314267 w 654498"/>
                <a:gd name="connsiteY6" fmla="*/ 734039 h 734038"/>
                <a:gd name="connsiteX7" fmla="*/ 558725 w 654498"/>
                <a:gd name="connsiteY7" fmla="*/ 635608 h 734038"/>
                <a:gd name="connsiteX8" fmla="*/ 654395 w 654498"/>
                <a:gd name="connsiteY8" fmla="*/ 347170 h 734038"/>
                <a:gd name="connsiteX9" fmla="*/ 631262 w 654498"/>
                <a:gd name="connsiteY9" fmla="*/ 191242 h 73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498" h="734038">
                  <a:moveTo>
                    <a:pt x="631262" y="191242"/>
                  </a:moveTo>
                  <a:cubicBezTo>
                    <a:pt x="610720" y="115630"/>
                    <a:pt x="555126" y="54477"/>
                    <a:pt x="481808" y="26842"/>
                  </a:cubicBezTo>
                  <a:cubicBezTo>
                    <a:pt x="360226" y="-21916"/>
                    <a:pt x="221995" y="-3420"/>
                    <a:pt x="117501" y="75582"/>
                  </a:cubicBezTo>
                  <a:cubicBezTo>
                    <a:pt x="82536" y="102046"/>
                    <a:pt x="54196" y="141237"/>
                    <a:pt x="32492" y="193146"/>
                  </a:cubicBezTo>
                  <a:cubicBezTo>
                    <a:pt x="9674" y="251681"/>
                    <a:pt x="-1321" y="314157"/>
                    <a:pt x="126" y="376966"/>
                  </a:cubicBezTo>
                  <a:cubicBezTo>
                    <a:pt x="126" y="495006"/>
                    <a:pt x="27761" y="584041"/>
                    <a:pt x="83040" y="644080"/>
                  </a:cubicBezTo>
                  <a:cubicBezTo>
                    <a:pt x="138319" y="704119"/>
                    <a:pt x="215389" y="734105"/>
                    <a:pt x="314267" y="734039"/>
                  </a:cubicBezTo>
                  <a:cubicBezTo>
                    <a:pt x="413459" y="734039"/>
                    <a:pt x="494945" y="701225"/>
                    <a:pt x="558725" y="635608"/>
                  </a:cubicBezTo>
                  <a:cubicBezTo>
                    <a:pt x="622505" y="569991"/>
                    <a:pt x="654395" y="473845"/>
                    <a:pt x="654395" y="347170"/>
                  </a:cubicBezTo>
                  <a:cubicBezTo>
                    <a:pt x="655508" y="294261"/>
                    <a:pt x="647683" y="241552"/>
                    <a:pt x="631262" y="191242"/>
                  </a:cubicBezTo>
                  <a:close/>
                </a:path>
              </a:pathLst>
            </a:custGeom>
            <a:solidFill>
              <a:srgbClr val="EB995D"/>
            </a:solidFill>
            <a:ln w="9508" cap="flat">
              <a:noFill/>
              <a:prstDash val="solid"/>
              <a:miter/>
            </a:ln>
          </p:spPr>
          <p:txBody>
            <a:bodyPr rtlCol="0" anchor="ctr"/>
            <a:lstStyle/>
            <a:p>
              <a:endParaRPr lang="en-US"/>
            </a:p>
          </p:txBody>
        </p:sp>
        <p:sp>
          <p:nvSpPr>
            <p:cNvPr id="100" name="Graphic 2">
              <a:extLst>
                <a:ext uri="{FF2B5EF4-FFF2-40B4-BE49-F238E27FC236}">
                  <a16:creationId xmlns:a16="http://schemas.microsoft.com/office/drawing/2014/main" id="{82540D32-9BDF-C942-BE46-B1C01936CC5C}"/>
                </a:ext>
              </a:extLst>
            </p:cNvPr>
            <p:cNvSpPr/>
            <p:nvPr/>
          </p:nvSpPr>
          <p:spPr>
            <a:xfrm>
              <a:off x="5463531"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578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578"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101" name="Graphic 2">
              <a:extLst>
                <a:ext uri="{FF2B5EF4-FFF2-40B4-BE49-F238E27FC236}">
                  <a16:creationId xmlns:a16="http://schemas.microsoft.com/office/drawing/2014/main" id="{7A879531-3A88-A247-B3CD-F69231F7BC72}"/>
                </a:ext>
              </a:extLst>
            </p:cNvPr>
            <p:cNvSpPr/>
            <p:nvPr/>
          </p:nvSpPr>
          <p:spPr>
            <a:xfrm>
              <a:off x="5740069" y="4840546"/>
              <a:ext cx="31223" cy="95499"/>
            </a:xfrm>
            <a:custGeom>
              <a:avLst/>
              <a:gdLst>
                <a:gd name="connsiteX0" fmla="*/ 30938 w 31223"/>
                <a:gd name="connsiteY0" fmla="*/ 22932 h 95499"/>
                <a:gd name="connsiteX1" fmla="*/ 30938 w 31223"/>
                <a:gd name="connsiteY1" fmla="*/ 75479 h 95499"/>
                <a:gd name="connsiteX2" fmla="*/ 13042 w 31223"/>
                <a:gd name="connsiteY2" fmla="*/ 95470 h 95499"/>
                <a:gd name="connsiteX3" fmla="*/ 952 w 31223"/>
                <a:gd name="connsiteY3" fmla="*/ 93376 h 95499"/>
                <a:gd name="connsiteX4" fmla="*/ 0 w 31223"/>
                <a:gd name="connsiteY4" fmla="*/ 92329 h 95499"/>
                <a:gd name="connsiteX5" fmla="*/ 0 w 31223"/>
                <a:gd name="connsiteY5" fmla="*/ 91377 h 95499"/>
                <a:gd name="connsiteX6" fmla="*/ 2094 w 31223"/>
                <a:gd name="connsiteY6" fmla="*/ 85855 h 95499"/>
                <a:gd name="connsiteX7" fmla="*/ 3998 w 31223"/>
                <a:gd name="connsiteY7" fmla="*/ 84999 h 95499"/>
                <a:gd name="connsiteX8" fmla="*/ 11043 w 31223"/>
                <a:gd name="connsiteY8" fmla="*/ 86236 h 95499"/>
                <a:gd name="connsiteX9" fmla="*/ 19515 w 31223"/>
                <a:gd name="connsiteY9" fmla="*/ 74432 h 95499"/>
                <a:gd name="connsiteX10" fmla="*/ 19515 w 31223"/>
                <a:gd name="connsiteY10" fmla="*/ 29596 h 95499"/>
                <a:gd name="connsiteX11" fmla="*/ 14089 w 31223"/>
                <a:gd name="connsiteY11" fmla="*/ 29596 h 95499"/>
                <a:gd name="connsiteX12" fmla="*/ 12566 w 31223"/>
                <a:gd name="connsiteY12" fmla="*/ 28168 h 95499"/>
                <a:gd name="connsiteX13" fmla="*/ 12566 w 31223"/>
                <a:gd name="connsiteY13" fmla="*/ 22932 h 95499"/>
                <a:gd name="connsiteX14" fmla="*/ 13679 w 31223"/>
                <a:gd name="connsiteY14" fmla="*/ 21409 h 95499"/>
                <a:gd name="connsiteX15" fmla="*/ 14089 w 31223"/>
                <a:gd name="connsiteY15" fmla="*/ 21409 h 95499"/>
                <a:gd name="connsiteX16" fmla="*/ 29320 w 31223"/>
                <a:gd name="connsiteY16" fmla="*/ 21409 h 95499"/>
                <a:gd name="connsiteX17" fmla="*/ 30919 w 31223"/>
                <a:gd name="connsiteY17" fmla="*/ 22399 h 95499"/>
                <a:gd name="connsiteX18" fmla="*/ 30938 w 31223"/>
                <a:gd name="connsiteY18" fmla="*/ 22932 h 95499"/>
                <a:gd name="connsiteX19" fmla="*/ 18658 w 31223"/>
                <a:gd name="connsiteY19" fmla="*/ 12366 h 95499"/>
                <a:gd name="connsiteX20" fmla="*/ 16754 w 31223"/>
                <a:gd name="connsiteY20" fmla="*/ 7225 h 95499"/>
                <a:gd name="connsiteX21" fmla="*/ 18753 w 31223"/>
                <a:gd name="connsiteY21" fmla="*/ 2085 h 95499"/>
                <a:gd name="connsiteX22" fmla="*/ 29224 w 31223"/>
                <a:gd name="connsiteY22" fmla="*/ 2085 h 95499"/>
                <a:gd name="connsiteX23" fmla="*/ 29224 w 31223"/>
                <a:gd name="connsiteY23" fmla="*/ 12366 h 95499"/>
                <a:gd name="connsiteX24" fmla="*/ 23894 w 31223"/>
                <a:gd name="connsiteY24" fmla="*/ 14365 h 95499"/>
                <a:gd name="connsiteX25" fmla="*/ 18658 w 31223"/>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23" h="95499">
                  <a:moveTo>
                    <a:pt x="30938" y="22932"/>
                  </a:moveTo>
                  <a:lnTo>
                    <a:pt x="30938" y="75479"/>
                  </a:lnTo>
                  <a:cubicBezTo>
                    <a:pt x="30938" y="88806"/>
                    <a:pt x="24941" y="95470"/>
                    <a:pt x="13042" y="95470"/>
                  </a:cubicBezTo>
                  <a:cubicBezTo>
                    <a:pt x="8910" y="95660"/>
                    <a:pt x="4779" y="94937"/>
                    <a:pt x="952" y="93376"/>
                  </a:cubicBezTo>
                  <a:cubicBezTo>
                    <a:pt x="381" y="93376"/>
                    <a:pt x="0" y="92709"/>
                    <a:pt x="0" y="92329"/>
                  </a:cubicBezTo>
                  <a:cubicBezTo>
                    <a:pt x="0" y="91948"/>
                    <a:pt x="0" y="91662"/>
                    <a:pt x="0" y="91377"/>
                  </a:cubicBezTo>
                  <a:lnTo>
                    <a:pt x="2094" y="85855"/>
                  </a:lnTo>
                  <a:cubicBezTo>
                    <a:pt x="2094" y="84904"/>
                    <a:pt x="3046" y="84713"/>
                    <a:pt x="3998" y="84999"/>
                  </a:cubicBezTo>
                  <a:cubicBezTo>
                    <a:pt x="6245" y="85855"/>
                    <a:pt x="8634" y="86274"/>
                    <a:pt x="11043" y="86236"/>
                  </a:cubicBezTo>
                  <a:cubicBezTo>
                    <a:pt x="16659" y="86236"/>
                    <a:pt x="19515" y="82333"/>
                    <a:pt x="19515" y="74432"/>
                  </a:cubicBezTo>
                  <a:lnTo>
                    <a:pt x="19515" y="29596"/>
                  </a:lnTo>
                  <a:lnTo>
                    <a:pt x="14089" y="29596"/>
                  </a:lnTo>
                  <a:cubicBezTo>
                    <a:pt x="13042" y="29596"/>
                    <a:pt x="12566" y="29120"/>
                    <a:pt x="12566" y="28168"/>
                  </a:cubicBezTo>
                  <a:lnTo>
                    <a:pt x="12566" y="22932"/>
                  </a:lnTo>
                  <a:cubicBezTo>
                    <a:pt x="12451" y="22209"/>
                    <a:pt x="12946" y="21523"/>
                    <a:pt x="13679" y="21409"/>
                  </a:cubicBezTo>
                  <a:cubicBezTo>
                    <a:pt x="13813" y="21390"/>
                    <a:pt x="13955" y="21390"/>
                    <a:pt x="14089" y="21409"/>
                  </a:cubicBezTo>
                  <a:lnTo>
                    <a:pt x="29320" y="21409"/>
                  </a:lnTo>
                  <a:cubicBezTo>
                    <a:pt x="30034" y="21238"/>
                    <a:pt x="30757" y="21685"/>
                    <a:pt x="30919" y="22399"/>
                  </a:cubicBezTo>
                  <a:cubicBezTo>
                    <a:pt x="30967" y="22580"/>
                    <a:pt x="30967" y="22761"/>
                    <a:pt x="30938" y="22932"/>
                  </a:cubicBezTo>
                  <a:close/>
                  <a:moveTo>
                    <a:pt x="18658" y="12366"/>
                  </a:moveTo>
                  <a:cubicBezTo>
                    <a:pt x="17382" y="10966"/>
                    <a:pt x="16697" y="9120"/>
                    <a:pt x="16754" y="7225"/>
                  </a:cubicBezTo>
                  <a:cubicBezTo>
                    <a:pt x="16688" y="5312"/>
                    <a:pt x="17411" y="3446"/>
                    <a:pt x="18753" y="2085"/>
                  </a:cubicBezTo>
                  <a:cubicBezTo>
                    <a:pt x="21695" y="-695"/>
                    <a:pt x="26293" y="-695"/>
                    <a:pt x="29224" y="2085"/>
                  </a:cubicBezTo>
                  <a:cubicBezTo>
                    <a:pt x="31890" y="4998"/>
                    <a:pt x="31890" y="9453"/>
                    <a:pt x="29224" y="12366"/>
                  </a:cubicBezTo>
                  <a:cubicBezTo>
                    <a:pt x="27787" y="13717"/>
                    <a:pt x="25864" y="14431"/>
                    <a:pt x="23894" y="14365"/>
                  </a:cubicBezTo>
                  <a:cubicBezTo>
                    <a:pt x="21952" y="14451"/>
                    <a:pt x="20048" y="13727"/>
                    <a:pt x="18658" y="12366"/>
                  </a:cubicBezTo>
                  <a:close/>
                </a:path>
              </a:pathLst>
            </a:custGeom>
            <a:solidFill>
              <a:srgbClr val="FFFFFF"/>
            </a:solidFill>
            <a:ln w="9508" cap="flat">
              <a:noFill/>
              <a:prstDash val="solid"/>
              <a:miter/>
            </a:ln>
          </p:spPr>
          <p:txBody>
            <a:bodyPr rtlCol="0" anchor="ctr"/>
            <a:lstStyle/>
            <a:p>
              <a:endParaRPr lang="en-US"/>
            </a:p>
          </p:txBody>
        </p:sp>
        <p:sp>
          <p:nvSpPr>
            <p:cNvPr id="102" name="Graphic 2">
              <a:extLst>
                <a:ext uri="{FF2B5EF4-FFF2-40B4-BE49-F238E27FC236}">
                  <a16:creationId xmlns:a16="http://schemas.microsoft.com/office/drawing/2014/main" id="{0989875B-8B08-7F44-9A92-33C8E611B3D8}"/>
                </a:ext>
              </a:extLst>
            </p:cNvPr>
            <p:cNvSpPr/>
            <p:nvPr/>
          </p:nvSpPr>
          <p:spPr>
            <a:xfrm>
              <a:off x="5782451" y="4860396"/>
              <a:ext cx="42995" cy="52746"/>
            </a:xfrm>
            <a:custGeom>
              <a:avLst/>
              <a:gdLst>
                <a:gd name="connsiteX0" fmla="*/ 23207 w 42995"/>
                <a:gd name="connsiteY0" fmla="*/ 52678 h 52746"/>
                <a:gd name="connsiteX1" fmla="*/ 5596 w 42995"/>
                <a:gd name="connsiteY1" fmla="*/ 45634 h 52746"/>
                <a:gd name="connsiteX2" fmla="*/ 75 w 42995"/>
                <a:gd name="connsiteY2" fmla="*/ 26595 h 52746"/>
                <a:gd name="connsiteX3" fmla="*/ 5977 w 42995"/>
                <a:gd name="connsiteY3" fmla="*/ 7556 h 52746"/>
                <a:gd name="connsiteX4" fmla="*/ 23112 w 42995"/>
                <a:gd name="connsiteY4" fmla="*/ 36 h 52746"/>
                <a:gd name="connsiteX5" fmla="*/ 32632 w 42995"/>
                <a:gd name="connsiteY5" fmla="*/ 2130 h 52746"/>
                <a:gd name="connsiteX6" fmla="*/ 38724 w 42995"/>
                <a:gd name="connsiteY6" fmla="*/ 7747 h 52746"/>
                <a:gd name="connsiteX7" fmla="*/ 42817 w 42995"/>
                <a:gd name="connsiteY7" fmla="*/ 23549 h 52746"/>
                <a:gd name="connsiteX8" fmla="*/ 42817 w 42995"/>
                <a:gd name="connsiteY8" fmla="*/ 28213 h 52746"/>
                <a:gd name="connsiteX9" fmla="*/ 41294 w 42995"/>
                <a:gd name="connsiteY9" fmla="*/ 28213 h 52746"/>
                <a:gd name="connsiteX10" fmla="*/ 11594 w 42995"/>
                <a:gd name="connsiteY10" fmla="*/ 28213 h 52746"/>
                <a:gd name="connsiteX11" fmla="*/ 15211 w 42995"/>
                <a:gd name="connsiteY11" fmla="*/ 39446 h 52746"/>
                <a:gd name="connsiteX12" fmla="*/ 25873 w 42995"/>
                <a:gd name="connsiteY12" fmla="*/ 43444 h 52746"/>
                <a:gd name="connsiteX13" fmla="*/ 37201 w 42995"/>
                <a:gd name="connsiteY13" fmla="*/ 40779 h 52746"/>
                <a:gd name="connsiteX14" fmla="*/ 39295 w 42995"/>
                <a:gd name="connsiteY14" fmla="*/ 41636 h 52746"/>
                <a:gd name="connsiteX15" fmla="*/ 41199 w 42995"/>
                <a:gd name="connsiteY15" fmla="*/ 46205 h 52746"/>
                <a:gd name="connsiteX16" fmla="*/ 40247 w 42995"/>
                <a:gd name="connsiteY16" fmla="*/ 48299 h 52746"/>
                <a:gd name="connsiteX17" fmla="*/ 23207 w 42995"/>
                <a:gd name="connsiteY17" fmla="*/ 52678 h 52746"/>
                <a:gd name="connsiteX18" fmla="*/ 11213 w 42995"/>
                <a:gd name="connsiteY18" fmla="*/ 21455 h 52746"/>
                <a:gd name="connsiteX19" fmla="*/ 32727 w 42995"/>
                <a:gd name="connsiteY19" fmla="*/ 21455 h 52746"/>
                <a:gd name="connsiteX20" fmla="*/ 23207 w 42995"/>
                <a:gd name="connsiteY20" fmla="*/ 8889 h 52746"/>
                <a:gd name="connsiteX21" fmla="*/ 14735 w 42995"/>
                <a:gd name="connsiteY21" fmla="*/ 12697 h 52746"/>
                <a:gd name="connsiteX22" fmla="*/ 11594 w 42995"/>
                <a:gd name="connsiteY22" fmla="*/ 21455 h 5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95" h="52746">
                  <a:moveTo>
                    <a:pt x="23207" y="52678"/>
                  </a:moveTo>
                  <a:cubicBezTo>
                    <a:pt x="16563" y="53211"/>
                    <a:pt x="10042" y="50603"/>
                    <a:pt x="5596" y="45634"/>
                  </a:cubicBezTo>
                  <a:cubicBezTo>
                    <a:pt x="1541" y="40151"/>
                    <a:pt x="-420" y="33402"/>
                    <a:pt x="75" y="26595"/>
                  </a:cubicBezTo>
                  <a:cubicBezTo>
                    <a:pt x="-201" y="19760"/>
                    <a:pt x="1884" y="13039"/>
                    <a:pt x="5977" y="7556"/>
                  </a:cubicBezTo>
                  <a:cubicBezTo>
                    <a:pt x="10147" y="2444"/>
                    <a:pt x="16525" y="-354"/>
                    <a:pt x="23112" y="36"/>
                  </a:cubicBezTo>
                  <a:cubicBezTo>
                    <a:pt x="26406" y="-69"/>
                    <a:pt x="29680" y="645"/>
                    <a:pt x="32632" y="2130"/>
                  </a:cubicBezTo>
                  <a:cubicBezTo>
                    <a:pt x="35183" y="3349"/>
                    <a:pt x="37306" y="5300"/>
                    <a:pt x="38724" y="7747"/>
                  </a:cubicBezTo>
                  <a:cubicBezTo>
                    <a:pt x="41532" y="12535"/>
                    <a:pt x="42941" y="17999"/>
                    <a:pt x="42817" y="23549"/>
                  </a:cubicBezTo>
                  <a:cubicBezTo>
                    <a:pt x="43055" y="25091"/>
                    <a:pt x="43055" y="26671"/>
                    <a:pt x="42817" y="28213"/>
                  </a:cubicBezTo>
                  <a:cubicBezTo>
                    <a:pt x="42322" y="28347"/>
                    <a:pt x="41789" y="28347"/>
                    <a:pt x="41294" y="28213"/>
                  </a:cubicBezTo>
                  <a:lnTo>
                    <a:pt x="11594" y="28213"/>
                  </a:lnTo>
                  <a:cubicBezTo>
                    <a:pt x="11660" y="32231"/>
                    <a:pt x="12926" y="36143"/>
                    <a:pt x="15211" y="39446"/>
                  </a:cubicBezTo>
                  <a:cubicBezTo>
                    <a:pt x="17934" y="42388"/>
                    <a:pt x="21884" y="43873"/>
                    <a:pt x="25873" y="43444"/>
                  </a:cubicBezTo>
                  <a:cubicBezTo>
                    <a:pt x="29795" y="43388"/>
                    <a:pt x="33660" y="42483"/>
                    <a:pt x="37201" y="40779"/>
                  </a:cubicBezTo>
                  <a:cubicBezTo>
                    <a:pt x="38153" y="40303"/>
                    <a:pt x="38819" y="40779"/>
                    <a:pt x="39295" y="41636"/>
                  </a:cubicBezTo>
                  <a:lnTo>
                    <a:pt x="41199" y="46205"/>
                  </a:lnTo>
                  <a:cubicBezTo>
                    <a:pt x="41199" y="47062"/>
                    <a:pt x="41199" y="47728"/>
                    <a:pt x="40247" y="48299"/>
                  </a:cubicBezTo>
                  <a:cubicBezTo>
                    <a:pt x="35030" y="51184"/>
                    <a:pt x="29166" y="52688"/>
                    <a:pt x="23207" y="52678"/>
                  </a:cubicBezTo>
                  <a:close/>
                  <a:moveTo>
                    <a:pt x="11213" y="21455"/>
                  </a:moveTo>
                  <a:lnTo>
                    <a:pt x="32727" y="21455"/>
                  </a:lnTo>
                  <a:cubicBezTo>
                    <a:pt x="32727" y="13078"/>
                    <a:pt x="29490" y="8889"/>
                    <a:pt x="23207" y="8889"/>
                  </a:cubicBezTo>
                  <a:cubicBezTo>
                    <a:pt x="19914" y="8603"/>
                    <a:pt x="16706" y="10041"/>
                    <a:pt x="14735" y="12697"/>
                  </a:cubicBezTo>
                  <a:cubicBezTo>
                    <a:pt x="12926" y="15286"/>
                    <a:pt x="11841" y="18304"/>
                    <a:pt x="11594" y="21455"/>
                  </a:cubicBezTo>
                  <a:close/>
                </a:path>
              </a:pathLst>
            </a:custGeom>
            <a:solidFill>
              <a:srgbClr val="FFFFFF"/>
            </a:solidFill>
            <a:ln w="9508" cap="flat">
              <a:noFill/>
              <a:prstDash val="solid"/>
              <a:miter/>
            </a:ln>
          </p:spPr>
          <p:txBody>
            <a:bodyPr rtlCol="0" anchor="ctr"/>
            <a:lstStyle/>
            <a:p>
              <a:endParaRPr lang="en-US"/>
            </a:p>
          </p:txBody>
        </p:sp>
        <p:sp>
          <p:nvSpPr>
            <p:cNvPr id="103" name="Graphic 2">
              <a:extLst>
                <a:ext uri="{FF2B5EF4-FFF2-40B4-BE49-F238E27FC236}">
                  <a16:creationId xmlns:a16="http://schemas.microsoft.com/office/drawing/2014/main" id="{D4AAD0B4-67C8-F949-88D2-5F1E0E484C33}"/>
                </a:ext>
              </a:extLst>
            </p:cNvPr>
            <p:cNvSpPr/>
            <p:nvPr/>
          </p:nvSpPr>
          <p:spPr>
            <a:xfrm>
              <a:off x="5512072" y="4918295"/>
              <a:ext cx="62659" cy="91347"/>
            </a:xfrm>
            <a:custGeom>
              <a:avLst/>
              <a:gdLst>
                <a:gd name="connsiteX0" fmla="*/ 55601 w 62659"/>
                <a:gd name="connsiteY0" fmla="*/ 80263 h 91347"/>
                <a:gd name="connsiteX1" fmla="*/ 60837 w 62659"/>
                <a:gd name="connsiteY1" fmla="*/ 80263 h 91347"/>
                <a:gd name="connsiteX2" fmla="*/ 62646 w 62659"/>
                <a:gd name="connsiteY2" fmla="*/ 81662 h 91347"/>
                <a:gd name="connsiteX3" fmla="*/ 62646 w 62659"/>
                <a:gd name="connsiteY3" fmla="*/ 82072 h 91347"/>
                <a:gd name="connsiteX4" fmla="*/ 62646 w 62659"/>
                <a:gd name="connsiteY4" fmla="*/ 87974 h 91347"/>
                <a:gd name="connsiteX5" fmla="*/ 61246 w 62659"/>
                <a:gd name="connsiteY5" fmla="*/ 89782 h 91347"/>
                <a:gd name="connsiteX6" fmla="*/ 60837 w 62659"/>
                <a:gd name="connsiteY6" fmla="*/ 89782 h 91347"/>
                <a:gd name="connsiteX7" fmla="*/ 47224 w 62659"/>
                <a:gd name="connsiteY7" fmla="*/ 89782 h 91347"/>
                <a:gd name="connsiteX8" fmla="*/ 45415 w 62659"/>
                <a:gd name="connsiteY8" fmla="*/ 88173 h 91347"/>
                <a:gd name="connsiteX9" fmla="*/ 45415 w 62659"/>
                <a:gd name="connsiteY9" fmla="*/ 87974 h 91347"/>
                <a:gd name="connsiteX10" fmla="*/ 44368 w 62659"/>
                <a:gd name="connsiteY10" fmla="*/ 80929 h 91347"/>
                <a:gd name="connsiteX11" fmla="*/ 24758 w 62659"/>
                <a:gd name="connsiteY11" fmla="*/ 91305 h 91347"/>
                <a:gd name="connsiteX12" fmla="*/ 6481 w 62659"/>
                <a:gd name="connsiteY12" fmla="*/ 83880 h 91347"/>
                <a:gd name="connsiteX13" fmla="*/ 103 w 62659"/>
                <a:gd name="connsiteY13" fmla="*/ 60843 h 91347"/>
                <a:gd name="connsiteX14" fmla="*/ 7528 w 62659"/>
                <a:gd name="connsiteY14" fmla="*/ 36949 h 91347"/>
                <a:gd name="connsiteX15" fmla="*/ 26567 w 62659"/>
                <a:gd name="connsiteY15" fmla="*/ 28763 h 91347"/>
                <a:gd name="connsiteX16" fmla="*/ 36086 w 62659"/>
                <a:gd name="connsiteY16" fmla="*/ 30762 h 91347"/>
                <a:gd name="connsiteX17" fmla="*/ 42084 w 62659"/>
                <a:gd name="connsiteY17" fmla="*/ 35522 h 91347"/>
                <a:gd name="connsiteX18" fmla="*/ 42084 w 62659"/>
                <a:gd name="connsiteY18" fmla="*/ 10010 h 91347"/>
                <a:gd name="connsiteX19" fmla="*/ 36562 w 62659"/>
                <a:gd name="connsiteY19" fmla="*/ 10010 h 91347"/>
                <a:gd name="connsiteX20" fmla="*/ 34754 w 62659"/>
                <a:gd name="connsiteY20" fmla="*/ 8610 h 91347"/>
                <a:gd name="connsiteX21" fmla="*/ 34754 w 62659"/>
                <a:gd name="connsiteY21" fmla="*/ 8201 h 91347"/>
                <a:gd name="connsiteX22" fmla="*/ 34754 w 62659"/>
                <a:gd name="connsiteY22" fmla="*/ 1823 h 91347"/>
                <a:gd name="connsiteX23" fmla="*/ 36153 w 62659"/>
                <a:gd name="connsiteY23" fmla="*/ 14 h 91347"/>
                <a:gd name="connsiteX24" fmla="*/ 36562 w 62659"/>
                <a:gd name="connsiteY24" fmla="*/ 14 h 91347"/>
                <a:gd name="connsiteX25" fmla="*/ 54649 w 62659"/>
                <a:gd name="connsiteY25" fmla="*/ 14 h 91347"/>
                <a:gd name="connsiteX26" fmla="*/ 56458 w 62659"/>
                <a:gd name="connsiteY26" fmla="*/ 1413 h 91347"/>
                <a:gd name="connsiteX27" fmla="*/ 56458 w 62659"/>
                <a:gd name="connsiteY27" fmla="*/ 1823 h 91347"/>
                <a:gd name="connsiteX28" fmla="*/ 42464 w 62659"/>
                <a:gd name="connsiteY28" fmla="*/ 67126 h 91347"/>
                <a:gd name="connsiteX29" fmla="*/ 42464 w 62659"/>
                <a:gd name="connsiteY29" fmla="*/ 45898 h 91347"/>
                <a:gd name="connsiteX30" fmla="*/ 37038 w 62659"/>
                <a:gd name="connsiteY30" fmla="*/ 41424 h 91347"/>
                <a:gd name="connsiteX31" fmla="*/ 29137 w 62659"/>
                <a:gd name="connsiteY31" fmla="*/ 39425 h 91347"/>
                <a:gd name="connsiteX32" fmla="*/ 14192 w 62659"/>
                <a:gd name="connsiteY32" fmla="*/ 59701 h 91347"/>
                <a:gd name="connsiteX33" fmla="*/ 20951 w 62659"/>
                <a:gd name="connsiteY33" fmla="*/ 78740 h 91347"/>
                <a:gd name="connsiteX34" fmla="*/ 28852 w 62659"/>
                <a:gd name="connsiteY34" fmla="*/ 80358 h 91347"/>
                <a:gd name="connsiteX35" fmla="*/ 38371 w 62659"/>
                <a:gd name="connsiteY35" fmla="*/ 76645 h 91347"/>
                <a:gd name="connsiteX36" fmla="*/ 42464 w 62659"/>
                <a:gd name="connsiteY36"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659"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224" y="89782"/>
                  </a:lnTo>
                  <a:cubicBezTo>
                    <a:pt x="46282" y="89839"/>
                    <a:pt x="45473" y="89116"/>
                    <a:pt x="45415" y="88173"/>
                  </a:cubicBezTo>
                  <a:cubicBezTo>
                    <a:pt x="45415" y="88107"/>
                    <a:pt x="45415" y="88040"/>
                    <a:pt x="45415" y="87974"/>
                  </a:cubicBezTo>
                  <a:lnTo>
                    <a:pt x="44368"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66" y="31800"/>
                    <a:pt x="40532" y="33437"/>
                    <a:pt x="42084" y="35522"/>
                  </a:cubicBezTo>
                  <a:lnTo>
                    <a:pt x="42084" y="10010"/>
                  </a:lnTo>
                  <a:lnTo>
                    <a:pt x="36562" y="10010"/>
                  </a:lnTo>
                  <a:cubicBezTo>
                    <a:pt x="35677" y="10124"/>
                    <a:pt x="34868" y="9496"/>
                    <a:pt x="34754" y="8610"/>
                  </a:cubicBezTo>
                  <a:cubicBezTo>
                    <a:pt x="34735" y="8477"/>
                    <a:pt x="34735" y="8334"/>
                    <a:pt x="34754" y="8201"/>
                  </a:cubicBezTo>
                  <a:lnTo>
                    <a:pt x="34754" y="1823"/>
                  </a:lnTo>
                  <a:cubicBezTo>
                    <a:pt x="34640" y="938"/>
                    <a:pt x="35268" y="129"/>
                    <a:pt x="36153" y="14"/>
                  </a:cubicBezTo>
                  <a:cubicBezTo>
                    <a:pt x="36286" y="-5"/>
                    <a:pt x="36429" y="-5"/>
                    <a:pt x="36562" y="14"/>
                  </a:cubicBezTo>
                  <a:lnTo>
                    <a:pt x="54649" y="14"/>
                  </a:lnTo>
                  <a:cubicBezTo>
                    <a:pt x="55535" y="-100"/>
                    <a:pt x="56344" y="528"/>
                    <a:pt x="56458" y="1413"/>
                  </a:cubicBezTo>
                  <a:cubicBezTo>
                    <a:pt x="56477" y="1547"/>
                    <a:pt x="56477" y="1690"/>
                    <a:pt x="56458" y="1823"/>
                  </a:cubicBezTo>
                  <a:close/>
                  <a:moveTo>
                    <a:pt x="42464" y="67126"/>
                  </a:moveTo>
                  <a:lnTo>
                    <a:pt x="42464" y="45898"/>
                  </a:lnTo>
                  <a:cubicBezTo>
                    <a:pt x="41046" y="43994"/>
                    <a:pt x="39180" y="42452"/>
                    <a:pt x="37038" y="41424"/>
                  </a:cubicBezTo>
                  <a:cubicBezTo>
                    <a:pt x="34602" y="40139"/>
                    <a:pt x="31888" y="39453"/>
                    <a:pt x="29137" y="39425"/>
                  </a:cubicBezTo>
                  <a:cubicBezTo>
                    <a:pt x="19142" y="39425"/>
                    <a:pt x="14192" y="46183"/>
                    <a:pt x="14192" y="59701"/>
                  </a:cubicBezTo>
                  <a:cubicBezTo>
                    <a:pt x="14192" y="70077"/>
                    <a:pt x="16381" y="76550"/>
                    <a:pt x="20951" y="78740"/>
                  </a:cubicBezTo>
                  <a:cubicBezTo>
                    <a:pt x="23397" y="79968"/>
                    <a:pt x="26120" y="80520"/>
                    <a:pt x="28852" y="80358"/>
                  </a:cubicBezTo>
                  <a:cubicBezTo>
                    <a:pt x="32383" y="80387"/>
                    <a:pt x="35791" y="79054"/>
                    <a:pt x="38371" y="76645"/>
                  </a:cubicBezTo>
                  <a:cubicBezTo>
                    <a:pt x="41056" y="74218"/>
                    <a:pt x="42541" y="70743"/>
                    <a:pt x="42464" y="67126"/>
                  </a:cubicBezTo>
                  <a:close/>
                </a:path>
              </a:pathLst>
            </a:custGeom>
            <a:solidFill>
              <a:srgbClr val="FFFFFF"/>
            </a:solidFill>
            <a:ln w="9508" cap="flat">
              <a:noFill/>
              <a:prstDash val="solid"/>
              <a:miter/>
            </a:ln>
          </p:spPr>
          <p:txBody>
            <a:bodyPr rtlCol="0" anchor="ctr"/>
            <a:lstStyle/>
            <a:p>
              <a:endParaRPr lang="en-US"/>
            </a:p>
          </p:txBody>
        </p:sp>
        <p:sp>
          <p:nvSpPr>
            <p:cNvPr id="104" name="Graphic 2">
              <a:extLst>
                <a:ext uri="{FF2B5EF4-FFF2-40B4-BE49-F238E27FC236}">
                  <a16:creationId xmlns:a16="http://schemas.microsoft.com/office/drawing/2014/main" id="{562926C2-FB35-C14A-B947-39AB91397017}"/>
                </a:ext>
              </a:extLst>
            </p:cNvPr>
            <p:cNvSpPr/>
            <p:nvPr/>
          </p:nvSpPr>
          <p:spPr>
            <a:xfrm>
              <a:off x="5582936" y="4947040"/>
              <a:ext cx="55765" cy="62611"/>
            </a:xfrm>
            <a:custGeom>
              <a:avLst/>
              <a:gdLst>
                <a:gd name="connsiteX0" fmla="*/ 35285 w 55765"/>
                <a:gd name="connsiteY0" fmla="*/ 25245 h 62611"/>
                <a:gd name="connsiteX1" fmla="*/ 35285 w 55765"/>
                <a:gd name="connsiteY1" fmla="*/ 21056 h 62611"/>
                <a:gd name="connsiteX2" fmla="*/ 30525 w 55765"/>
                <a:gd name="connsiteY2" fmla="*/ 10299 h 62611"/>
                <a:gd name="connsiteX3" fmla="*/ 23861 w 55765"/>
                <a:gd name="connsiteY3" fmla="*/ 9348 h 62611"/>
                <a:gd name="connsiteX4" fmla="*/ 14342 w 55765"/>
                <a:gd name="connsiteY4" fmla="*/ 17058 h 62611"/>
                <a:gd name="connsiteX5" fmla="*/ 12533 w 55765"/>
                <a:gd name="connsiteY5" fmla="*/ 18867 h 62611"/>
                <a:gd name="connsiteX6" fmla="*/ 4823 w 55765"/>
                <a:gd name="connsiteY6" fmla="*/ 18867 h 62611"/>
                <a:gd name="connsiteX7" fmla="*/ 3109 w 55765"/>
                <a:gd name="connsiteY7" fmla="*/ 17058 h 62611"/>
                <a:gd name="connsiteX8" fmla="*/ 10249 w 55765"/>
                <a:gd name="connsiteY8" fmla="*/ 4112 h 62611"/>
                <a:gd name="connsiteX9" fmla="*/ 27193 w 55765"/>
                <a:gd name="connsiteY9" fmla="*/ 19 h 62611"/>
                <a:gd name="connsiteX10" fmla="*/ 48707 w 55765"/>
                <a:gd name="connsiteY10" fmla="*/ 19819 h 62611"/>
                <a:gd name="connsiteX11" fmla="*/ 48707 w 55765"/>
                <a:gd name="connsiteY11" fmla="*/ 51519 h 62611"/>
                <a:gd name="connsiteX12" fmla="*/ 53943 w 55765"/>
                <a:gd name="connsiteY12" fmla="*/ 51519 h 62611"/>
                <a:gd name="connsiteX13" fmla="*/ 55751 w 55765"/>
                <a:gd name="connsiteY13" fmla="*/ 52918 h 62611"/>
                <a:gd name="connsiteX14" fmla="*/ 55751 w 55765"/>
                <a:gd name="connsiteY14" fmla="*/ 53327 h 62611"/>
                <a:gd name="connsiteX15" fmla="*/ 55751 w 55765"/>
                <a:gd name="connsiteY15" fmla="*/ 59229 h 62611"/>
                <a:gd name="connsiteX16" fmla="*/ 54352 w 55765"/>
                <a:gd name="connsiteY16" fmla="*/ 61038 h 62611"/>
                <a:gd name="connsiteX17" fmla="*/ 53943 w 55765"/>
                <a:gd name="connsiteY17" fmla="*/ 61038 h 62611"/>
                <a:gd name="connsiteX18" fmla="*/ 39664 w 55765"/>
                <a:gd name="connsiteY18" fmla="*/ 61038 h 62611"/>
                <a:gd name="connsiteX19" fmla="*/ 37855 w 55765"/>
                <a:gd name="connsiteY19" fmla="*/ 59229 h 62611"/>
                <a:gd name="connsiteX20" fmla="*/ 36998 w 55765"/>
                <a:gd name="connsiteY20" fmla="*/ 53708 h 62611"/>
                <a:gd name="connsiteX21" fmla="*/ 17959 w 55765"/>
                <a:gd name="connsiteY21" fmla="*/ 62561 h 62611"/>
                <a:gd name="connsiteX22" fmla="*/ 5108 w 55765"/>
                <a:gd name="connsiteY22" fmla="*/ 58468 h 62611"/>
                <a:gd name="connsiteX23" fmla="*/ 63 w 55765"/>
                <a:gd name="connsiteY23" fmla="*/ 45521 h 62611"/>
                <a:gd name="connsiteX24" fmla="*/ 9582 w 55765"/>
                <a:gd name="connsiteY24" fmla="*/ 29433 h 62611"/>
                <a:gd name="connsiteX25" fmla="*/ 28621 w 55765"/>
                <a:gd name="connsiteY25" fmla="*/ 25340 h 62611"/>
                <a:gd name="connsiteX26" fmla="*/ 35285 w 55765"/>
                <a:gd name="connsiteY26" fmla="*/ 42856 h 62611"/>
                <a:gd name="connsiteX27" fmla="*/ 35285 w 55765"/>
                <a:gd name="connsiteY27" fmla="*/ 33336 h 62611"/>
                <a:gd name="connsiteX28" fmla="*/ 21006 w 55765"/>
                <a:gd name="connsiteY28" fmla="*/ 34383 h 62611"/>
                <a:gd name="connsiteX29" fmla="*/ 16341 w 55765"/>
                <a:gd name="connsiteY29" fmla="*/ 36573 h 62611"/>
                <a:gd name="connsiteX30" fmla="*/ 12438 w 55765"/>
                <a:gd name="connsiteY30" fmla="*/ 43998 h 62611"/>
                <a:gd name="connsiteX31" fmla="*/ 21958 w 55765"/>
                <a:gd name="connsiteY31" fmla="*/ 52375 h 62611"/>
                <a:gd name="connsiteX32" fmla="*/ 31477 w 55765"/>
                <a:gd name="connsiteY32" fmla="*/ 49424 h 62611"/>
                <a:gd name="connsiteX33" fmla="*/ 35570 w 55765"/>
                <a:gd name="connsiteY33" fmla="*/ 42856 h 6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5" h="62611">
                  <a:moveTo>
                    <a:pt x="35285" y="25245"/>
                  </a:moveTo>
                  <a:lnTo>
                    <a:pt x="35285" y="21056"/>
                  </a:lnTo>
                  <a:cubicBezTo>
                    <a:pt x="35285" y="15345"/>
                    <a:pt x="33762" y="11537"/>
                    <a:pt x="30525" y="10299"/>
                  </a:cubicBezTo>
                  <a:cubicBezTo>
                    <a:pt x="28383" y="9548"/>
                    <a:pt x="26127" y="9224"/>
                    <a:pt x="23861" y="9348"/>
                  </a:cubicBezTo>
                  <a:cubicBezTo>
                    <a:pt x="19235" y="9262"/>
                    <a:pt x="15218" y="12517"/>
                    <a:pt x="14342" y="17058"/>
                  </a:cubicBezTo>
                  <a:cubicBezTo>
                    <a:pt x="14342" y="18296"/>
                    <a:pt x="13485" y="18867"/>
                    <a:pt x="12533" y="18867"/>
                  </a:cubicBezTo>
                  <a:lnTo>
                    <a:pt x="4823" y="18867"/>
                  </a:lnTo>
                  <a:cubicBezTo>
                    <a:pt x="3585" y="18867"/>
                    <a:pt x="3014" y="18296"/>
                    <a:pt x="3109" y="17058"/>
                  </a:cubicBezTo>
                  <a:cubicBezTo>
                    <a:pt x="3128" y="11813"/>
                    <a:pt x="5822" y="6930"/>
                    <a:pt x="10249" y="4112"/>
                  </a:cubicBezTo>
                  <a:cubicBezTo>
                    <a:pt x="15418" y="1237"/>
                    <a:pt x="21282" y="-181"/>
                    <a:pt x="27193" y="19"/>
                  </a:cubicBezTo>
                  <a:cubicBezTo>
                    <a:pt x="41568" y="19"/>
                    <a:pt x="48707" y="6587"/>
                    <a:pt x="48707" y="19819"/>
                  </a:cubicBezTo>
                  <a:lnTo>
                    <a:pt x="48707" y="51519"/>
                  </a:lnTo>
                  <a:lnTo>
                    <a:pt x="53943" y="51519"/>
                  </a:lnTo>
                  <a:cubicBezTo>
                    <a:pt x="54828" y="51404"/>
                    <a:pt x="55637" y="52032"/>
                    <a:pt x="55751" y="52918"/>
                  </a:cubicBezTo>
                  <a:cubicBezTo>
                    <a:pt x="55771" y="53051"/>
                    <a:pt x="55771" y="53194"/>
                    <a:pt x="55751" y="53327"/>
                  </a:cubicBezTo>
                  <a:lnTo>
                    <a:pt x="55751" y="59229"/>
                  </a:lnTo>
                  <a:cubicBezTo>
                    <a:pt x="55866" y="60114"/>
                    <a:pt x="55237" y="60924"/>
                    <a:pt x="54352" y="61038"/>
                  </a:cubicBezTo>
                  <a:cubicBezTo>
                    <a:pt x="54219" y="61057"/>
                    <a:pt x="54076" y="61057"/>
                    <a:pt x="53943" y="61038"/>
                  </a:cubicBezTo>
                  <a:lnTo>
                    <a:pt x="39664" y="61038"/>
                  </a:lnTo>
                  <a:cubicBezTo>
                    <a:pt x="38617" y="61038"/>
                    <a:pt x="38045" y="60467"/>
                    <a:pt x="37855" y="59229"/>
                  </a:cubicBezTo>
                  <a:lnTo>
                    <a:pt x="36998" y="53708"/>
                  </a:lnTo>
                  <a:cubicBezTo>
                    <a:pt x="32581" y="59724"/>
                    <a:pt x="25404" y="63065"/>
                    <a:pt x="17959" y="62561"/>
                  </a:cubicBezTo>
                  <a:cubicBezTo>
                    <a:pt x="13333" y="62742"/>
                    <a:pt x="8783" y="61295"/>
                    <a:pt x="5108" y="58468"/>
                  </a:cubicBezTo>
                  <a:cubicBezTo>
                    <a:pt x="1491" y="55184"/>
                    <a:pt x="-375" y="50386"/>
                    <a:pt x="63" y="45521"/>
                  </a:cubicBezTo>
                  <a:cubicBezTo>
                    <a:pt x="-527" y="38677"/>
                    <a:pt x="3299" y="32213"/>
                    <a:pt x="9582" y="29433"/>
                  </a:cubicBezTo>
                  <a:cubicBezTo>
                    <a:pt x="15599" y="26844"/>
                    <a:pt x="22072" y="25454"/>
                    <a:pt x="28621" y="25340"/>
                  </a:cubicBezTo>
                  <a:close/>
                  <a:moveTo>
                    <a:pt x="35285" y="42856"/>
                  </a:moveTo>
                  <a:lnTo>
                    <a:pt x="35285" y="33336"/>
                  </a:lnTo>
                  <a:cubicBezTo>
                    <a:pt x="30497" y="33032"/>
                    <a:pt x="25699" y="33384"/>
                    <a:pt x="21006" y="34383"/>
                  </a:cubicBezTo>
                  <a:cubicBezTo>
                    <a:pt x="19292" y="35145"/>
                    <a:pt x="17674" y="35812"/>
                    <a:pt x="16341" y="36573"/>
                  </a:cubicBezTo>
                  <a:cubicBezTo>
                    <a:pt x="13676" y="38049"/>
                    <a:pt x="12134" y="40961"/>
                    <a:pt x="12438" y="43998"/>
                  </a:cubicBezTo>
                  <a:cubicBezTo>
                    <a:pt x="12438" y="49615"/>
                    <a:pt x="15675" y="52375"/>
                    <a:pt x="21958" y="52375"/>
                  </a:cubicBezTo>
                  <a:cubicBezTo>
                    <a:pt x="25375" y="52527"/>
                    <a:pt x="28745" y="51480"/>
                    <a:pt x="31477" y="49424"/>
                  </a:cubicBezTo>
                  <a:cubicBezTo>
                    <a:pt x="33790" y="47987"/>
                    <a:pt x="35304" y="45559"/>
                    <a:pt x="35570" y="42856"/>
                  </a:cubicBezTo>
                  <a:close/>
                </a:path>
              </a:pathLst>
            </a:custGeom>
            <a:solidFill>
              <a:srgbClr val="FFFFFF"/>
            </a:solidFill>
            <a:ln w="9508" cap="flat">
              <a:noFill/>
              <a:prstDash val="solid"/>
              <a:miter/>
            </a:ln>
          </p:spPr>
          <p:txBody>
            <a:bodyPr rtlCol="0" anchor="ctr"/>
            <a:lstStyle/>
            <a:p>
              <a:endParaRPr lang="en-US"/>
            </a:p>
          </p:txBody>
        </p:sp>
        <p:sp>
          <p:nvSpPr>
            <p:cNvPr id="105" name="Graphic 2">
              <a:extLst>
                <a:ext uri="{FF2B5EF4-FFF2-40B4-BE49-F238E27FC236}">
                  <a16:creationId xmlns:a16="http://schemas.microsoft.com/office/drawing/2014/main" id="{3AF3277A-A7A0-DB41-97EC-F9B0574C5A7C}"/>
                </a:ext>
              </a:extLst>
            </p:cNvPr>
            <p:cNvSpPr/>
            <p:nvPr/>
          </p:nvSpPr>
          <p:spPr>
            <a:xfrm>
              <a:off x="5641910" y="4930290"/>
              <a:ext cx="40331" cy="79484"/>
            </a:xfrm>
            <a:custGeom>
              <a:avLst/>
              <a:gdLst>
                <a:gd name="connsiteX0" fmla="*/ 21623 w 40331"/>
                <a:gd name="connsiteY0" fmla="*/ 28001 h 79484"/>
                <a:gd name="connsiteX1" fmla="*/ 21623 w 40331"/>
                <a:gd name="connsiteY1" fmla="*/ 58368 h 79484"/>
                <a:gd name="connsiteX2" fmla="*/ 23051 w 40331"/>
                <a:gd name="connsiteY2" fmla="*/ 66650 h 79484"/>
                <a:gd name="connsiteX3" fmla="*/ 28477 w 40331"/>
                <a:gd name="connsiteY3" fmla="*/ 69125 h 79484"/>
                <a:gd name="connsiteX4" fmla="*/ 36188 w 40331"/>
                <a:gd name="connsiteY4" fmla="*/ 67507 h 79484"/>
                <a:gd name="connsiteX5" fmla="*/ 38092 w 40331"/>
                <a:gd name="connsiteY5" fmla="*/ 68459 h 79484"/>
                <a:gd name="connsiteX6" fmla="*/ 40281 w 40331"/>
                <a:gd name="connsiteY6" fmla="*/ 73980 h 79484"/>
                <a:gd name="connsiteX7" fmla="*/ 40281 w 40331"/>
                <a:gd name="connsiteY7" fmla="*/ 75027 h 79484"/>
                <a:gd name="connsiteX8" fmla="*/ 39139 w 40331"/>
                <a:gd name="connsiteY8" fmla="*/ 76360 h 79484"/>
                <a:gd name="connsiteX9" fmla="*/ 25336 w 40331"/>
                <a:gd name="connsiteY9" fmla="*/ 79311 h 79484"/>
                <a:gd name="connsiteX10" fmla="*/ 11438 w 40331"/>
                <a:gd name="connsiteY10" fmla="*/ 74170 h 79484"/>
                <a:gd name="connsiteX11" fmla="*/ 8677 w 40331"/>
                <a:gd name="connsiteY11" fmla="*/ 67221 h 79484"/>
                <a:gd name="connsiteX12" fmla="*/ 8677 w 40331"/>
                <a:gd name="connsiteY12" fmla="*/ 57702 h 79484"/>
                <a:gd name="connsiteX13" fmla="*/ 8677 w 40331"/>
                <a:gd name="connsiteY13" fmla="*/ 28668 h 79484"/>
                <a:gd name="connsiteX14" fmla="*/ 1823 w 40331"/>
                <a:gd name="connsiteY14" fmla="*/ 28668 h 79484"/>
                <a:gd name="connsiteX15" fmla="*/ 14 w 40331"/>
                <a:gd name="connsiteY15" fmla="*/ 27268 h 79484"/>
                <a:gd name="connsiteX16" fmla="*/ 14 w 40331"/>
                <a:gd name="connsiteY16" fmla="*/ 26859 h 79484"/>
                <a:gd name="connsiteX17" fmla="*/ 14 w 40331"/>
                <a:gd name="connsiteY17" fmla="*/ 20576 h 79484"/>
                <a:gd name="connsiteX18" fmla="*/ 1414 w 40331"/>
                <a:gd name="connsiteY18" fmla="*/ 18767 h 79484"/>
                <a:gd name="connsiteX19" fmla="*/ 1823 w 40331"/>
                <a:gd name="connsiteY19" fmla="*/ 18767 h 79484"/>
                <a:gd name="connsiteX20" fmla="*/ 8677 w 40331"/>
                <a:gd name="connsiteY20" fmla="*/ 18767 h 79484"/>
                <a:gd name="connsiteX21" fmla="*/ 8677 w 40331"/>
                <a:gd name="connsiteY21" fmla="*/ 1823 h 79484"/>
                <a:gd name="connsiteX22" fmla="*/ 10076 w 40331"/>
                <a:gd name="connsiteY22" fmla="*/ 14 h 79484"/>
                <a:gd name="connsiteX23" fmla="*/ 10486 w 40331"/>
                <a:gd name="connsiteY23" fmla="*/ 14 h 79484"/>
                <a:gd name="connsiteX24" fmla="*/ 20005 w 40331"/>
                <a:gd name="connsiteY24" fmla="*/ 14 h 79484"/>
                <a:gd name="connsiteX25" fmla="*/ 21814 w 40331"/>
                <a:gd name="connsiteY25" fmla="*/ 1414 h 79484"/>
                <a:gd name="connsiteX26" fmla="*/ 21814 w 40331"/>
                <a:gd name="connsiteY26" fmla="*/ 1823 h 79484"/>
                <a:gd name="connsiteX27" fmla="*/ 21814 w 40331"/>
                <a:gd name="connsiteY27" fmla="*/ 18101 h 79484"/>
                <a:gd name="connsiteX28" fmla="*/ 33998 w 40331"/>
                <a:gd name="connsiteY28" fmla="*/ 18101 h 79484"/>
                <a:gd name="connsiteX29" fmla="*/ 35807 w 40331"/>
                <a:gd name="connsiteY29" fmla="*/ 19500 h 79484"/>
                <a:gd name="connsiteX30" fmla="*/ 35807 w 40331"/>
                <a:gd name="connsiteY30" fmla="*/ 19910 h 79484"/>
                <a:gd name="connsiteX31" fmla="*/ 35807 w 40331"/>
                <a:gd name="connsiteY31" fmla="*/ 26573 h 79484"/>
                <a:gd name="connsiteX32" fmla="*/ 34408 w 40331"/>
                <a:gd name="connsiteY32" fmla="*/ 28382 h 79484"/>
                <a:gd name="connsiteX33" fmla="*/ 33998 w 40331"/>
                <a:gd name="connsiteY33" fmla="*/ 28382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331" h="79484">
                  <a:moveTo>
                    <a:pt x="21623" y="28001"/>
                  </a:moveTo>
                  <a:lnTo>
                    <a:pt x="21623" y="58368"/>
                  </a:lnTo>
                  <a:cubicBezTo>
                    <a:pt x="21433" y="61205"/>
                    <a:pt x="21928" y="64042"/>
                    <a:pt x="23051" y="66650"/>
                  </a:cubicBezTo>
                  <a:cubicBezTo>
                    <a:pt x="24270" y="68411"/>
                    <a:pt x="26354" y="69363"/>
                    <a:pt x="28477" y="69125"/>
                  </a:cubicBezTo>
                  <a:cubicBezTo>
                    <a:pt x="31133" y="69116"/>
                    <a:pt x="33751" y="68564"/>
                    <a:pt x="36188" y="67507"/>
                  </a:cubicBezTo>
                  <a:cubicBezTo>
                    <a:pt x="37045" y="67507"/>
                    <a:pt x="37711" y="67507"/>
                    <a:pt x="38092" y="68459"/>
                  </a:cubicBezTo>
                  <a:lnTo>
                    <a:pt x="40281" y="73980"/>
                  </a:lnTo>
                  <a:cubicBezTo>
                    <a:pt x="40348" y="74323"/>
                    <a:pt x="40348" y="74684"/>
                    <a:pt x="40281" y="75027"/>
                  </a:cubicBezTo>
                  <a:cubicBezTo>
                    <a:pt x="40281" y="75027"/>
                    <a:pt x="40281" y="75884"/>
                    <a:pt x="39139" y="76360"/>
                  </a:cubicBezTo>
                  <a:cubicBezTo>
                    <a:pt x="34836" y="78435"/>
                    <a:pt x="30105" y="79444"/>
                    <a:pt x="25336" y="79311"/>
                  </a:cubicBezTo>
                  <a:cubicBezTo>
                    <a:pt x="20129" y="80101"/>
                    <a:pt x="14884" y="78159"/>
                    <a:pt x="11438" y="74170"/>
                  </a:cubicBezTo>
                  <a:cubicBezTo>
                    <a:pt x="9933" y="72133"/>
                    <a:pt x="8982" y="69734"/>
                    <a:pt x="8677" y="67221"/>
                  </a:cubicBezTo>
                  <a:cubicBezTo>
                    <a:pt x="8487" y="64051"/>
                    <a:pt x="8487" y="60872"/>
                    <a:pt x="8677" y="57702"/>
                  </a:cubicBezTo>
                  <a:lnTo>
                    <a:pt x="8677" y="28668"/>
                  </a:lnTo>
                  <a:lnTo>
                    <a:pt x="1823" y="28668"/>
                  </a:lnTo>
                  <a:cubicBezTo>
                    <a:pt x="938" y="28782"/>
                    <a:pt x="128" y="28153"/>
                    <a:pt x="14" y="27268"/>
                  </a:cubicBezTo>
                  <a:cubicBezTo>
                    <a:pt x="-5" y="27135"/>
                    <a:pt x="-5" y="26992"/>
                    <a:pt x="14" y="26859"/>
                  </a:cubicBezTo>
                  <a:lnTo>
                    <a:pt x="14" y="20576"/>
                  </a:lnTo>
                  <a:cubicBezTo>
                    <a:pt x="-100" y="19691"/>
                    <a:pt x="528" y="18882"/>
                    <a:pt x="1414" y="18767"/>
                  </a:cubicBezTo>
                  <a:cubicBezTo>
                    <a:pt x="1547" y="18749"/>
                    <a:pt x="1690" y="18749"/>
                    <a:pt x="1823" y="18767"/>
                  </a:cubicBezTo>
                  <a:lnTo>
                    <a:pt x="8677" y="18767"/>
                  </a:lnTo>
                  <a:lnTo>
                    <a:pt x="8677" y="1823"/>
                  </a:lnTo>
                  <a:cubicBezTo>
                    <a:pt x="8563" y="938"/>
                    <a:pt x="9191" y="128"/>
                    <a:pt x="10076" y="14"/>
                  </a:cubicBezTo>
                  <a:cubicBezTo>
                    <a:pt x="10210" y="-5"/>
                    <a:pt x="10352" y="-5"/>
                    <a:pt x="10486" y="14"/>
                  </a:cubicBezTo>
                  <a:lnTo>
                    <a:pt x="20005" y="14"/>
                  </a:lnTo>
                  <a:cubicBezTo>
                    <a:pt x="20890" y="-100"/>
                    <a:pt x="21699" y="528"/>
                    <a:pt x="21814" y="1414"/>
                  </a:cubicBezTo>
                  <a:cubicBezTo>
                    <a:pt x="21833" y="1547"/>
                    <a:pt x="21833" y="1690"/>
                    <a:pt x="21814" y="1823"/>
                  </a:cubicBezTo>
                  <a:lnTo>
                    <a:pt x="21814" y="18101"/>
                  </a:lnTo>
                  <a:lnTo>
                    <a:pt x="33998" y="18101"/>
                  </a:lnTo>
                  <a:cubicBezTo>
                    <a:pt x="34884" y="17987"/>
                    <a:pt x="35693" y="18615"/>
                    <a:pt x="35807" y="19500"/>
                  </a:cubicBezTo>
                  <a:cubicBezTo>
                    <a:pt x="35826" y="19634"/>
                    <a:pt x="35826" y="19777"/>
                    <a:pt x="35807" y="19910"/>
                  </a:cubicBezTo>
                  <a:lnTo>
                    <a:pt x="35807" y="26573"/>
                  </a:lnTo>
                  <a:cubicBezTo>
                    <a:pt x="35921" y="27459"/>
                    <a:pt x="35293" y="28268"/>
                    <a:pt x="34408" y="28382"/>
                  </a:cubicBezTo>
                  <a:cubicBezTo>
                    <a:pt x="34275" y="28401"/>
                    <a:pt x="34132" y="28401"/>
                    <a:pt x="33998" y="28382"/>
                  </a:cubicBezTo>
                  <a:close/>
                </a:path>
              </a:pathLst>
            </a:custGeom>
            <a:solidFill>
              <a:srgbClr val="FFFFFF"/>
            </a:solidFill>
            <a:ln w="9508" cap="flat">
              <a:noFill/>
              <a:prstDash val="solid"/>
              <a:miter/>
            </a:ln>
          </p:spPr>
          <p:txBody>
            <a:bodyPr rtlCol="0" anchor="ctr"/>
            <a:lstStyle/>
            <a:p>
              <a:endParaRPr lang="en-US"/>
            </a:p>
          </p:txBody>
        </p:sp>
        <p:sp>
          <p:nvSpPr>
            <p:cNvPr id="106" name="Graphic 2">
              <a:extLst>
                <a:ext uri="{FF2B5EF4-FFF2-40B4-BE49-F238E27FC236}">
                  <a16:creationId xmlns:a16="http://schemas.microsoft.com/office/drawing/2014/main" id="{0C75EC3B-F9FF-974B-A531-B01AEC84D321}"/>
                </a:ext>
              </a:extLst>
            </p:cNvPr>
            <p:cNvSpPr/>
            <p:nvPr/>
          </p:nvSpPr>
          <p:spPr>
            <a:xfrm>
              <a:off x="5690184" y="4993844"/>
              <a:ext cx="18095" cy="16620"/>
            </a:xfrm>
            <a:custGeom>
              <a:avLst/>
              <a:gdLst>
                <a:gd name="connsiteX0" fmla="*/ 15711 w 18095"/>
                <a:gd name="connsiteY0" fmla="*/ 14139 h 16620"/>
                <a:gd name="connsiteX1" fmla="*/ 9047 w 18095"/>
                <a:gd name="connsiteY1" fmla="*/ 16614 h 16620"/>
                <a:gd name="connsiteX2" fmla="*/ 2383 w 18095"/>
                <a:gd name="connsiteY2" fmla="*/ 14234 h 16620"/>
                <a:gd name="connsiteX3" fmla="*/ 4 w 18095"/>
                <a:gd name="connsiteY3" fmla="*/ 8332 h 16620"/>
                <a:gd name="connsiteX4" fmla="*/ 2479 w 18095"/>
                <a:gd name="connsiteY4" fmla="*/ 2335 h 16620"/>
                <a:gd name="connsiteX5" fmla="*/ 15520 w 18095"/>
                <a:gd name="connsiteY5" fmla="*/ 2335 h 16620"/>
                <a:gd name="connsiteX6" fmla="*/ 18091 w 18095"/>
                <a:gd name="connsiteY6" fmla="*/ 8237 h 16620"/>
                <a:gd name="connsiteX7" fmla="*/ 15711 w 18095"/>
                <a:gd name="connsiteY7" fmla="*/ 14139 h 1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95" h="16620">
                  <a:moveTo>
                    <a:pt x="15711" y="14139"/>
                  </a:moveTo>
                  <a:cubicBezTo>
                    <a:pt x="13892" y="15795"/>
                    <a:pt x="11503" y="16680"/>
                    <a:pt x="9047" y="16614"/>
                  </a:cubicBezTo>
                  <a:cubicBezTo>
                    <a:pt x="6601" y="16709"/>
                    <a:pt x="4221" y="15852"/>
                    <a:pt x="2383" y="14234"/>
                  </a:cubicBezTo>
                  <a:cubicBezTo>
                    <a:pt x="794" y="12692"/>
                    <a:pt x="-63" y="10550"/>
                    <a:pt x="4" y="8332"/>
                  </a:cubicBezTo>
                  <a:cubicBezTo>
                    <a:pt x="-34" y="6076"/>
                    <a:pt x="860" y="3905"/>
                    <a:pt x="2479" y="2335"/>
                  </a:cubicBezTo>
                  <a:cubicBezTo>
                    <a:pt x="6267" y="-778"/>
                    <a:pt x="11732" y="-778"/>
                    <a:pt x="15520" y="2335"/>
                  </a:cubicBezTo>
                  <a:cubicBezTo>
                    <a:pt x="17234" y="3810"/>
                    <a:pt x="18176" y="5980"/>
                    <a:pt x="18091" y="8237"/>
                  </a:cubicBezTo>
                  <a:cubicBezTo>
                    <a:pt x="18091" y="10435"/>
                    <a:pt x="17243" y="12558"/>
                    <a:pt x="15711" y="14139"/>
                  </a:cubicBezTo>
                  <a:close/>
                </a:path>
              </a:pathLst>
            </a:custGeom>
            <a:solidFill>
              <a:srgbClr val="FFFFFF"/>
            </a:solidFill>
            <a:ln w="9508" cap="flat">
              <a:noFill/>
              <a:prstDash val="solid"/>
              <a:miter/>
            </a:ln>
          </p:spPr>
          <p:txBody>
            <a:bodyPr rtlCol="0" anchor="ctr"/>
            <a:lstStyle/>
            <a:p>
              <a:endParaRPr lang="en-US"/>
            </a:p>
          </p:txBody>
        </p:sp>
        <p:sp>
          <p:nvSpPr>
            <p:cNvPr id="107" name="Graphic 2">
              <a:extLst>
                <a:ext uri="{FF2B5EF4-FFF2-40B4-BE49-F238E27FC236}">
                  <a16:creationId xmlns:a16="http://schemas.microsoft.com/office/drawing/2014/main" id="{CBC1CECE-AE5E-3045-A045-89707627253D}"/>
                </a:ext>
              </a:extLst>
            </p:cNvPr>
            <p:cNvSpPr/>
            <p:nvPr/>
          </p:nvSpPr>
          <p:spPr>
            <a:xfrm>
              <a:off x="5723746" y="4993791"/>
              <a:ext cx="18047" cy="16679"/>
            </a:xfrm>
            <a:custGeom>
              <a:avLst/>
              <a:gdLst>
                <a:gd name="connsiteX0" fmla="*/ 15752 w 18047"/>
                <a:gd name="connsiteY0" fmla="*/ 14191 h 16679"/>
                <a:gd name="connsiteX1" fmla="*/ 9089 w 18047"/>
                <a:gd name="connsiteY1" fmla="*/ 16666 h 16679"/>
                <a:gd name="connsiteX2" fmla="*/ 2520 w 18047"/>
                <a:gd name="connsiteY2" fmla="*/ 14287 h 16679"/>
                <a:gd name="connsiteX3" fmla="*/ 2330 w 18047"/>
                <a:gd name="connsiteY3" fmla="*/ 2578 h 16679"/>
                <a:gd name="connsiteX4" fmla="*/ 2520 w 18047"/>
                <a:gd name="connsiteY4" fmla="*/ 2387 h 16679"/>
                <a:gd name="connsiteX5" fmla="*/ 8993 w 18047"/>
                <a:gd name="connsiteY5" fmla="*/ 7 h 16679"/>
                <a:gd name="connsiteX6" fmla="*/ 15562 w 18047"/>
                <a:gd name="connsiteY6" fmla="*/ 2292 h 16679"/>
                <a:gd name="connsiteX7" fmla="*/ 18037 w 18047"/>
                <a:gd name="connsiteY7" fmla="*/ 8194 h 16679"/>
                <a:gd name="connsiteX8" fmla="*/ 15752 w 18047"/>
                <a:gd name="connsiteY8" fmla="*/ 14191 h 1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7" h="16679">
                  <a:moveTo>
                    <a:pt x="15752" y="14191"/>
                  </a:moveTo>
                  <a:cubicBezTo>
                    <a:pt x="13972" y="15905"/>
                    <a:pt x="11554" y="16800"/>
                    <a:pt x="9089" y="16666"/>
                  </a:cubicBezTo>
                  <a:cubicBezTo>
                    <a:pt x="6680" y="16733"/>
                    <a:pt x="4329" y="15886"/>
                    <a:pt x="2520" y="14287"/>
                  </a:cubicBezTo>
                  <a:cubicBezTo>
                    <a:pt x="-764" y="11107"/>
                    <a:pt x="-850" y="5862"/>
                    <a:pt x="2330" y="2578"/>
                  </a:cubicBezTo>
                  <a:cubicBezTo>
                    <a:pt x="2396" y="2511"/>
                    <a:pt x="2454" y="2454"/>
                    <a:pt x="2520" y="2387"/>
                  </a:cubicBezTo>
                  <a:cubicBezTo>
                    <a:pt x="4300" y="817"/>
                    <a:pt x="6613" y="-40"/>
                    <a:pt x="8993" y="7"/>
                  </a:cubicBezTo>
                  <a:cubicBezTo>
                    <a:pt x="11392" y="-88"/>
                    <a:pt x="13744" y="731"/>
                    <a:pt x="15562" y="2292"/>
                  </a:cubicBezTo>
                  <a:cubicBezTo>
                    <a:pt x="17247" y="3777"/>
                    <a:pt x="18160" y="5948"/>
                    <a:pt x="18037" y="8194"/>
                  </a:cubicBezTo>
                  <a:cubicBezTo>
                    <a:pt x="18132" y="10422"/>
                    <a:pt x="17304" y="12592"/>
                    <a:pt x="15752" y="14191"/>
                  </a:cubicBezTo>
                  <a:close/>
                </a:path>
              </a:pathLst>
            </a:custGeom>
            <a:solidFill>
              <a:srgbClr val="FFFFFF"/>
            </a:solidFill>
            <a:ln w="9508" cap="flat">
              <a:noFill/>
              <a:prstDash val="solid"/>
              <a:miter/>
            </a:ln>
          </p:spPr>
          <p:txBody>
            <a:bodyPr rtlCol="0" anchor="ctr"/>
            <a:lstStyle/>
            <a:p>
              <a:endParaRPr lang="en-US"/>
            </a:p>
          </p:txBody>
        </p:sp>
        <p:sp>
          <p:nvSpPr>
            <p:cNvPr id="108" name="Graphic 2">
              <a:extLst>
                <a:ext uri="{FF2B5EF4-FFF2-40B4-BE49-F238E27FC236}">
                  <a16:creationId xmlns:a16="http://schemas.microsoft.com/office/drawing/2014/main" id="{67219AFB-548D-784C-A55A-BD70630983F7}"/>
                </a:ext>
              </a:extLst>
            </p:cNvPr>
            <p:cNvSpPr/>
            <p:nvPr/>
          </p:nvSpPr>
          <p:spPr>
            <a:xfrm>
              <a:off x="5757388" y="4993787"/>
              <a:ext cx="18010" cy="16683"/>
            </a:xfrm>
            <a:custGeom>
              <a:avLst/>
              <a:gdLst>
                <a:gd name="connsiteX0" fmla="*/ 15808 w 18010"/>
                <a:gd name="connsiteY0" fmla="*/ 14196 h 16683"/>
                <a:gd name="connsiteX1" fmla="*/ 9145 w 18010"/>
                <a:gd name="connsiteY1" fmla="*/ 16671 h 16683"/>
                <a:gd name="connsiteX2" fmla="*/ 2481 w 18010"/>
                <a:gd name="connsiteY2" fmla="*/ 14291 h 16683"/>
                <a:gd name="connsiteX3" fmla="*/ 2424 w 18010"/>
                <a:gd name="connsiteY3" fmla="*/ 2439 h 16683"/>
                <a:gd name="connsiteX4" fmla="*/ 2481 w 18010"/>
                <a:gd name="connsiteY4" fmla="*/ 2392 h 16683"/>
                <a:gd name="connsiteX5" fmla="*/ 8954 w 18010"/>
                <a:gd name="connsiteY5" fmla="*/ 12 h 16683"/>
                <a:gd name="connsiteX6" fmla="*/ 15428 w 18010"/>
                <a:gd name="connsiteY6" fmla="*/ 2296 h 16683"/>
                <a:gd name="connsiteX7" fmla="*/ 17998 w 18010"/>
                <a:gd name="connsiteY7" fmla="*/ 8198 h 16683"/>
                <a:gd name="connsiteX8" fmla="*/ 15808 w 18010"/>
                <a:gd name="connsiteY8" fmla="*/ 14196 h 1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10" h="16683">
                  <a:moveTo>
                    <a:pt x="15808" y="14196"/>
                  </a:moveTo>
                  <a:cubicBezTo>
                    <a:pt x="14028" y="15909"/>
                    <a:pt x="11610" y="16804"/>
                    <a:pt x="9145" y="16671"/>
                  </a:cubicBezTo>
                  <a:cubicBezTo>
                    <a:pt x="6698" y="16766"/>
                    <a:pt x="4318" y="15909"/>
                    <a:pt x="2481" y="14291"/>
                  </a:cubicBezTo>
                  <a:cubicBezTo>
                    <a:pt x="-803" y="11035"/>
                    <a:pt x="-832" y="5733"/>
                    <a:pt x="2424" y="2439"/>
                  </a:cubicBezTo>
                  <a:cubicBezTo>
                    <a:pt x="2443" y="2430"/>
                    <a:pt x="2462" y="2410"/>
                    <a:pt x="2481" y="2392"/>
                  </a:cubicBezTo>
                  <a:cubicBezTo>
                    <a:pt x="4223" y="745"/>
                    <a:pt x="6565" y="-112"/>
                    <a:pt x="8954" y="12"/>
                  </a:cubicBezTo>
                  <a:cubicBezTo>
                    <a:pt x="11325" y="-55"/>
                    <a:pt x="13628" y="754"/>
                    <a:pt x="15428" y="2296"/>
                  </a:cubicBezTo>
                  <a:cubicBezTo>
                    <a:pt x="17141" y="3772"/>
                    <a:pt x="18083" y="5942"/>
                    <a:pt x="17998" y="8198"/>
                  </a:cubicBezTo>
                  <a:cubicBezTo>
                    <a:pt x="18121" y="10416"/>
                    <a:pt x="17331" y="12577"/>
                    <a:pt x="15808" y="14196"/>
                  </a:cubicBezTo>
                  <a:close/>
                </a:path>
              </a:pathLst>
            </a:custGeom>
            <a:solidFill>
              <a:srgbClr val="FFFFFF"/>
            </a:solidFill>
            <a:ln w="9508" cap="flat">
              <a:noFill/>
              <a:prstDash val="solid"/>
              <a:miter/>
            </a:ln>
          </p:spPr>
          <p:txBody>
            <a:bodyPr rtlCol="0" anchor="ctr"/>
            <a:lstStyle/>
            <a:p>
              <a:endParaRPr lang="en-US"/>
            </a:p>
          </p:txBody>
        </p:sp>
        <p:sp>
          <p:nvSpPr>
            <p:cNvPr id="109" name="Graphic 2">
              <a:extLst>
                <a:ext uri="{FF2B5EF4-FFF2-40B4-BE49-F238E27FC236}">
                  <a16:creationId xmlns:a16="http://schemas.microsoft.com/office/drawing/2014/main" id="{48341500-213B-5D4C-B2E9-678EB9953FD7}"/>
                </a:ext>
              </a:extLst>
            </p:cNvPr>
            <p:cNvSpPr/>
            <p:nvPr/>
          </p:nvSpPr>
          <p:spPr>
            <a:xfrm>
              <a:off x="5443159" y="4802539"/>
              <a:ext cx="133952" cy="92452"/>
            </a:xfrm>
            <a:custGeom>
              <a:avLst/>
              <a:gdLst>
                <a:gd name="connsiteX0" fmla="*/ 28653 w 133952"/>
                <a:gd name="connsiteY0" fmla="*/ 90449 h 92452"/>
                <a:gd name="connsiteX1" fmla="*/ 9139 w 133952"/>
                <a:gd name="connsiteY1" fmla="*/ 11533 h 92452"/>
                <a:gd name="connsiteX2" fmla="*/ 2094 w 133952"/>
                <a:gd name="connsiteY2" fmla="*/ 11533 h 92452"/>
                <a:gd name="connsiteX3" fmla="*/ 0 w 133952"/>
                <a:gd name="connsiteY3" fmla="*/ 9534 h 92452"/>
                <a:gd name="connsiteX4" fmla="*/ 0 w 133952"/>
                <a:gd name="connsiteY4" fmla="*/ 2013 h 92452"/>
                <a:gd name="connsiteX5" fmla="*/ 2094 w 133952"/>
                <a:gd name="connsiteY5" fmla="*/ 14 h 92452"/>
                <a:gd name="connsiteX6" fmla="*/ 35983 w 133952"/>
                <a:gd name="connsiteY6" fmla="*/ 14 h 92452"/>
                <a:gd name="connsiteX7" fmla="*/ 37982 w 133952"/>
                <a:gd name="connsiteY7" fmla="*/ 1614 h 92452"/>
                <a:gd name="connsiteX8" fmla="*/ 37982 w 133952"/>
                <a:gd name="connsiteY8" fmla="*/ 2013 h 92452"/>
                <a:gd name="connsiteX9" fmla="*/ 37982 w 133952"/>
                <a:gd name="connsiteY9" fmla="*/ 8963 h 92452"/>
                <a:gd name="connsiteX10" fmla="*/ 36383 w 133952"/>
                <a:gd name="connsiteY10" fmla="*/ 10962 h 92452"/>
                <a:gd name="connsiteX11" fmla="*/ 35983 w 133952"/>
                <a:gd name="connsiteY11" fmla="*/ 10962 h 92452"/>
                <a:gd name="connsiteX12" fmla="*/ 26464 w 133952"/>
                <a:gd name="connsiteY12" fmla="*/ 10962 h 92452"/>
                <a:gd name="connsiteX13" fmla="*/ 40933 w 133952"/>
                <a:gd name="connsiteY13" fmla="*/ 74075 h 92452"/>
                <a:gd name="connsiteX14" fmla="*/ 60734 w 133952"/>
                <a:gd name="connsiteY14" fmla="*/ 1918 h 92452"/>
                <a:gd name="connsiteX15" fmla="*/ 63304 w 133952"/>
                <a:gd name="connsiteY15" fmla="*/ 14 h 92452"/>
                <a:gd name="connsiteX16" fmla="*/ 74442 w 133952"/>
                <a:gd name="connsiteY16" fmla="*/ 14 h 92452"/>
                <a:gd name="connsiteX17" fmla="*/ 77012 w 133952"/>
                <a:gd name="connsiteY17" fmla="*/ 1918 h 92452"/>
                <a:gd name="connsiteX18" fmla="*/ 96717 w 133952"/>
                <a:gd name="connsiteY18" fmla="*/ 74551 h 92452"/>
                <a:gd name="connsiteX19" fmla="*/ 112329 w 133952"/>
                <a:gd name="connsiteY19" fmla="*/ 10962 h 92452"/>
                <a:gd name="connsiteX20" fmla="*/ 103381 w 133952"/>
                <a:gd name="connsiteY20" fmla="*/ 10962 h 92452"/>
                <a:gd name="connsiteX21" fmla="*/ 101382 w 133952"/>
                <a:gd name="connsiteY21" fmla="*/ 9362 h 92452"/>
                <a:gd name="connsiteX22" fmla="*/ 101382 w 133952"/>
                <a:gd name="connsiteY22" fmla="*/ 8963 h 92452"/>
                <a:gd name="connsiteX23" fmla="*/ 101382 w 133952"/>
                <a:gd name="connsiteY23" fmla="*/ 2013 h 92452"/>
                <a:gd name="connsiteX24" fmla="*/ 102981 w 133952"/>
                <a:gd name="connsiteY24" fmla="*/ 14 h 92452"/>
                <a:gd name="connsiteX25" fmla="*/ 103381 w 133952"/>
                <a:gd name="connsiteY25" fmla="*/ 14 h 92452"/>
                <a:gd name="connsiteX26" fmla="*/ 131939 w 133952"/>
                <a:gd name="connsiteY26" fmla="*/ 14 h 92452"/>
                <a:gd name="connsiteX27" fmla="*/ 133938 w 133952"/>
                <a:gd name="connsiteY27" fmla="*/ 1614 h 92452"/>
                <a:gd name="connsiteX28" fmla="*/ 133938 w 133952"/>
                <a:gd name="connsiteY28" fmla="*/ 2013 h 92452"/>
                <a:gd name="connsiteX29" fmla="*/ 133938 w 133952"/>
                <a:gd name="connsiteY29" fmla="*/ 8963 h 92452"/>
                <a:gd name="connsiteX30" fmla="*/ 132339 w 133952"/>
                <a:gd name="connsiteY30" fmla="*/ 10962 h 92452"/>
                <a:gd name="connsiteX31" fmla="*/ 131939 w 133952"/>
                <a:gd name="connsiteY31" fmla="*/ 10962 h 92452"/>
                <a:gd name="connsiteX32" fmla="*/ 124514 w 133952"/>
                <a:gd name="connsiteY32" fmla="*/ 10962 h 92452"/>
                <a:gd name="connsiteX33" fmla="*/ 103666 w 133952"/>
                <a:gd name="connsiteY33" fmla="*/ 90163 h 92452"/>
                <a:gd name="connsiteX34" fmla="*/ 101096 w 133952"/>
                <a:gd name="connsiteY34" fmla="*/ 92162 h 92452"/>
                <a:gd name="connsiteX35" fmla="*/ 88340 w 133952"/>
                <a:gd name="connsiteY35" fmla="*/ 92162 h 92452"/>
                <a:gd name="connsiteX36" fmla="*/ 85675 w 133952"/>
                <a:gd name="connsiteY36" fmla="*/ 90258 h 92452"/>
                <a:gd name="connsiteX37" fmla="*/ 66636 w 133952"/>
                <a:gd name="connsiteY37" fmla="*/ 22671 h 92452"/>
                <a:gd name="connsiteX38" fmla="*/ 48359 w 133952"/>
                <a:gd name="connsiteY38" fmla="*/ 90544 h 92452"/>
                <a:gd name="connsiteX39" fmla="*/ 45788 w 133952"/>
                <a:gd name="connsiteY39" fmla="*/ 92448 h 92452"/>
                <a:gd name="connsiteX40" fmla="*/ 31224 w 133952"/>
                <a:gd name="connsiteY40" fmla="*/ 92448 h 92452"/>
                <a:gd name="connsiteX41" fmla="*/ 28653 w 133952"/>
                <a:gd name="connsiteY41" fmla="*/ 90449 h 9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952" h="92452">
                  <a:moveTo>
                    <a:pt x="28653" y="90449"/>
                  </a:moveTo>
                  <a:lnTo>
                    <a:pt x="9139" y="11533"/>
                  </a:lnTo>
                  <a:lnTo>
                    <a:pt x="2094" y="11533"/>
                  </a:lnTo>
                  <a:cubicBezTo>
                    <a:pt x="666" y="11533"/>
                    <a:pt x="0" y="10866"/>
                    <a:pt x="0" y="9534"/>
                  </a:cubicBezTo>
                  <a:lnTo>
                    <a:pt x="0" y="2013"/>
                  </a:lnTo>
                  <a:cubicBezTo>
                    <a:pt x="0" y="681"/>
                    <a:pt x="666" y="14"/>
                    <a:pt x="2094" y="14"/>
                  </a:cubicBezTo>
                  <a:lnTo>
                    <a:pt x="35983" y="14"/>
                  </a:lnTo>
                  <a:cubicBezTo>
                    <a:pt x="36973" y="-100"/>
                    <a:pt x="37868" y="614"/>
                    <a:pt x="37982" y="1614"/>
                  </a:cubicBezTo>
                  <a:cubicBezTo>
                    <a:pt x="38001" y="1747"/>
                    <a:pt x="38001" y="1880"/>
                    <a:pt x="37982" y="2013"/>
                  </a:cubicBezTo>
                  <a:lnTo>
                    <a:pt x="37982" y="8963"/>
                  </a:lnTo>
                  <a:cubicBezTo>
                    <a:pt x="38097" y="9953"/>
                    <a:pt x="37383" y="10847"/>
                    <a:pt x="36383" y="10962"/>
                  </a:cubicBezTo>
                  <a:cubicBezTo>
                    <a:pt x="36250" y="10981"/>
                    <a:pt x="36117" y="10981"/>
                    <a:pt x="35983" y="10962"/>
                  </a:cubicBezTo>
                  <a:lnTo>
                    <a:pt x="26464" y="10962"/>
                  </a:lnTo>
                  <a:lnTo>
                    <a:pt x="40933" y="74075"/>
                  </a:lnTo>
                  <a:lnTo>
                    <a:pt x="60734" y="1918"/>
                  </a:lnTo>
                  <a:cubicBezTo>
                    <a:pt x="61010" y="738"/>
                    <a:pt x="62095" y="-62"/>
                    <a:pt x="63304" y="14"/>
                  </a:cubicBezTo>
                  <a:lnTo>
                    <a:pt x="74442" y="14"/>
                  </a:lnTo>
                  <a:cubicBezTo>
                    <a:pt x="75660" y="-109"/>
                    <a:pt x="76774" y="719"/>
                    <a:pt x="77012" y="1918"/>
                  </a:cubicBezTo>
                  <a:lnTo>
                    <a:pt x="96717" y="74551"/>
                  </a:lnTo>
                  <a:lnTo>
                    <a:pt x="112329" y="10962"/>
                  </a:lnTo>
                  <a:lnTo>
                    <a:pt x="103381" y="10962"/>
                  </a:lnTo>
                  <a:cubicBezTo>
                    <a:pt x="102391" y="11076"/>
                    <a:pt x="101496" y="10362"/>
                    <a:pt x="101382" y="9362"/>
                  </a:cubicBezTo>
                  <a:cubicBezTo>
                    <a:pt x="101363" y="9229"/>
                    <a:pt x="101363" y="9096"/>
                    <a:pt x="101382" y="8963"/>
                  </a:cubicBezTo>
                  <a:lnTo>
                    <a:pt x="101382" y="2013"/>
                  </a:lnTo>
                  <a:cubicBezTo>
                    <a:pt x="101267" y="1023"/>
                    <a:pt x="101981" y="129"/>
                    <a:pt x="102981" y="14"/>
                  </a:cubicBezTo>
                  <a:cubicBezTo>
                    <a:pt x="103114" y="-5"/>
                    <a:pt x="103247" y="-5"/>
                    <a:pt x="103381" y="14"/>
                  </a:cubicBezTo>
                  <a:lnTo>
                    <a:pt x="131939" y="14"/>
                  </a:lnTo>
                  <a:cubicBezTo>
                    <a:pt x="132929" y="-100"/>
                    <a:pt x="133824" y="614"/>
                    <a:pt x="133938" y="1614"/>
                  </a:cubicBezTo>
                  <a:cubicBezTo>
                    <a:pt x="133957" y="1747"/>
                    <a:pt x="133957" y="1880"/>
                    <a:pt x="133938" y="2013"/>
                  </a:cubicBezTo>
                  <a:lnTo>
                    <a:pt x="133938" y="8963"/>
                  </a:lnTo>
                  <a:cubicBezTo>
                    <a:pt x="134052" y="9953"/>
                    <a:pt x="133338" y="10847"/>
                    <a:pt x="132339" y="10962"/>
                  </a:cubicBezTo>
                  <a:cubicBezTo>
                    <a:pt x="132205" y="10981"/>
                    <a:pt x="132072" y="10981"/>
                    <a:pt x="131939" y="10962"/>
                  </a:cubicBezTo>
                  <a:lnTo>
                    <a:pt x="124514" y="10962"/>
                  </a:lnTo>
                  <a:lnTo>
                    <a:pt x="103666" y="90163"/>
                  </a:lnTo>
                  <a:cubicBezTo>
                    <a:pt x="103428" y="91382"/>
                    <a:pt x="102334" y="92229"/>
                    <a:pt x="101096" y="92162"/>
                  </a:cubicBezTo>
                  <a:lnTo>
                    <a:pt x="88340" y="92162"/>
                  </a:lnTo>
                  <a:cubicBezTo>
                    <a:pt x="87103" y="92286"/>
                    <a:pt x="85960" y="91477"/>
                    <a:pt x="85675" y="90258"/>
                  </a:cubicBezTo>
                  <a:lnTo>
                    <a:pt x="66636" y="22671"/>
                  </a:lnTo>
                  <a:lnTo>
                    <a:pt x="48359" y="90544"/>
                  </a:lnTo>
                  <a:cubicBezTo>
                    <a:pt x="48082" y="91724"/>
                    <a:pt x="46997" y="92524"/>
                    <a:pt x="45788" y="92448"/>
                  </a:cubicBezTo>
                  <a:lnTo>
                    <a:pt x="31224" y="92448"/>
                  </a:lnTo>
                  <a:cubicBezTo>
                    <a:pt x="29986" y="92514"/>
                    <a:pt x="28891" y="91667"/>
                    <a:pt x="28653" y="90449"/>
                  </a:cubicBezTo>
                  <a:close/>
                </a:path>
              </a:pathLst>
            </a:custGeom>
            <a:solidFill>
              <a:srgbClr val="FFFFFF"/>
            </a:solidFill>
            <a:ln w="9508" cap="flat">
              <a:noFill/>
              <a:prstDash val="solid"/>
              <a:miter/>
            </a:ln>
          </p:spPr>
          <p:txBody>
            <a:bodyPr rtlCol="0" anchor="ctr"/>
            <a:lstStyle/>
            <a:p>
              <a:endParaRPr lang="en-US"/>
            </a:p>
          </p:txBody>
        </p:sp>
        <p:sp>
          <p:nvSpPr>
            <p:cNvPr id="110" name="Graphic 2">
              <a:extLst>
                <a:ext uri="{FF2B5EF4-FFF2-40B4-BE49-F238E27FC236}">
                  <a16:creationId xmlns:a16="http://schemas.microsoft.com/office/drawing/2014/main" id="{B602EEF0-A639-904C-9022-7965735EC998}"/>
                </a:ext>
              </a:extLst>
            </p:cNvPr>
            <p:cNvSpPr/>
            <p:nvPr/>
          </p:nvSpPr>
          <p:spPr>
            <a:xfrm>
              <a:off x="5579938" y="4799025"/>
              <a:ext cx="36390" cy="95976"/>
            </a:xfrm>
            <a:custGeom>
              <a:avLst/>
              <a:gdLst>
                <a:gd name="connsiteX0" fmla="*/ 25812 w 36390"/>
                <a:gd name="connsiteY0" fmla="*/ 85205 h 95976"/>
                <a:gd name="connsiteX1" fmla="*/ 34379 w 36390"/>
                <a:gd name="connsiteY1" fmla="*/ 85205 h 95976"/>
                <a:gd name="connsiteX2" fmla="*/ 36378 w 36390"/>
                <a:gd name="connsiteY2" fmla="*/ 87299 h 95976"/>
                <a:gd name="connsiteX3" fmla="*/ 36378 w 36390"/>
                <a:gd name="connsiteY3" fmla="*/ 93963 h 95976"/>
                <a:gd name="connsiteX4" fmla="*/ 34779 w 36390"/>
                <a:gd name="connsiteY4" fmla="*/ 95962 h 95976"/>
                <a:gd name="connsiteX5" fmla="*/ 34379 w 36390"/>
                <a:gd name="connsiteY5" fmla="*/ 95962 h 95976"/>
                <a:gd name="connsiteX6" fmla="*/ 2013 w 36390"/>
                <a:gd name="connsiteY6" fmla="*/ 95962 h 95976"/>
                <a:gd name="connsiteX7" fmla="*/ 14 w 36390"/>
                <a:gd name="connsiteY7" fmla="*/ 94362 h 95976"/>
                <a:gd name="connsiteX8" fmla="*/ 14 w 36390"/>
                <a:gd name="connsiteY8" fmla="*/ 93963 h 95976"/>
                <a:gd name="connsiteX9" fmla="*/ 14 w 36390"/>
                <a:gd name="connsiteY9" fmla="*/ 87299 h 95976"/>
                <a:gd name="connsiteX10" fmla="*/ 2013 w 36390"/>
                <a:gd name="connsiteY10" fmla="*/ 85205 h 95976"/>
                <a:gd name="connsiteX11" fmla="*/ 10581 w 36390"/>
                <a:gd name="connsiteY11" fmla="*/ 85205 h 95976"/>
                <a:gd name="connsiteX12" fmla="*/ 10581 w 36390"/>
                <a:gd name="connsiteY12" fmla="*/ 39892 h 95976"/>
                <a:gd name="connsiteX13" fmla="*/ 3251 w 36390"/>
                <a:gd name="connsiteY13" fmla="*/ 39892 h 95976"/>
                <a:gd name="connsiteX14" fmla="*/ 1252 w 36390"/>
                <a:gd name="connsiteY14" fmla="*/ 38293 h 95976"/>
                <a:gd name="connsiteX15" fmla="*/ 1252 w 36390"/>
                <a:gd name="connsiteY15" fmla="*/ 37893 h 95976"/>
                <a:gd name="connsiteX16" fmla="*/ 1252 w 36390"/>
                <a:gd name="connsiteY16" fmla="*/ 30849 h 95976"/>
                <a:gd name="connsiteX17" fmla="*/ 3251 w 36390"/>
                <a:gd name="connsiteY17" fmla="*/ 28755 h 95976"/>
                <a:gd name="connsiteX18" fmla="*/ 23718 w 36390"/>
                <a:gd name="connsiteY18" fmla="*/ 28755 h 95976"/>
                <a:gd name="connsiteX19" fmla="*/ 25812 w 36390"/>
                <a:gd name="connsiteY19" fmla="*/ 30221 h 95976"/>
                <a:gd name="connsiteX20" fmla="*/ 25812 w 36390"/>
                <a:gd name="connsiteY20" fmla="*/ 30849 h 95976"/>
                <a:gd name="connsiteX21" fmla="*/ 9343 w 36390"/>
                <a:gd name="connsiteY21" fmla="*/ 16665 h 95976"/>
                <a:gd name="connsiteX22" fmla="*/ 6773 w 36390"/>
                <a:gd name="connsiteY22" fmla="*/ 9811 h 95976"/>
                <a:gd name="connsiteX23" fmla="*/ 9439 w 36390"/>
                <a:gd name="connsiteY23" fmla="*/ 2767 h 95976"/>
                <a:gd name="connsiteX24" fmla="*/ 16483 w 36390"/>
                <a:gd name="connsiteY24" fmla="*/ 6 h 95976"/>
                <a:gd name="connsiteX25" fmla="*/ 23527 w 36390"/>
                <a:gd name="connsiteY25" fmla="*/ 2767 h 95976"/>
                <a:gd name="connsiteX26" fmla="*/ 26193 w 36390"/>
                <a:gd name="connsiteY26" fmla="*/ 9811 h 95976"/>
                <a:gd name="connsiteX27" fmla="*/ 23527 w 36390"/>
                <a:gd name="connsiteY27" fmla="*/ 16665 h 95976"/>
                <a:gd name="connsiteX28" fmla="*/ 16388 w 36390"/>
                <a:gd name="connsiteY28" fmla="*/ 19426 h 95976"/>
                <a:gd name="connsiteX29" fmla="*/ 9343 w 36390"/>
                <a:gd name="connsiteY29" fmla="*/ 16665 h 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390" h="95976">
                  <a:moveTo>
                    <a:pt x="25812" y="85205"/>
                  </a:moveTo>
                  <a:lnTo>
                    <a:pt x="34379" y="85205"/>
                  </a:lnTo>
                  <a:cubicBezTo>
                    <a:pt x="35712" y="85205"/>
                    <a:pt x="36378" y="85871"/>
                    <a:pt x="36378" y="87299"/>
                  </a:cubicBezTo>
                  <a:lnTo>
                    <a:pt x="36378" y="93963"/>
                  </a:lnTo>
                  <a:cubicBezTo>
                    <a:pt x="36493" y="94953"/>
                    <a:pt x="35779" y="95848"/>
                    <a:pt x="34779" y="95962"/>
                  </a:cubicBezTo>
                  <a:cubicBezTo>
                    <a:pt x="34646" y="95981"/>
                    <a:pt x="34513" y="95981"/>
                    <a:pt x="34379" y="95962"/>
                  </a:cubicBezTo>
                  <a:lnTo>
                    <a:pt x="2013" y="95962"/>
                  </a:lnTo>
                  <a:cubicBezTo>
                    <a:pt x="1023" y="96076"/>
                    <a:pt x="129" y="95362"/>
                    <a:pt x="14" y="94362"/>
                  </a:cubicBezTo>
                  <a:cubicBezTo>
                    <a:pt x="-5" y="94229"/>
                    <a:pt x="-5" y="94096"/>
                    <a:pt x="14" y="93963"/>
                  </a:cubicBezTo>
                  <a:lnTo>
                    <a:pt x="14" y="87299"/>
                  </a:lnTo>
                  <a:cubicBezTo>
                    <a:pt x="14" y="85871"/>
                    <a:pt x="681" y="85205"/>
                    <a:pt x="2013" y="85205"/>
                  </a:cubicBezTo>
                  <a:lnTo>
                    <a:pt x="10581" y="85205"/>
                  </a:lnTo>
                  <a:lnTo>
                    <a:pt x="10581" y="39892"/>
                  </a:lnTo>
                  <a:lnTo>
                    <a:pt x="3251" y="39892"/>
                  </a:lnTo>
                  <a:cubicBezTo>
                    <a:pt x="2261" y="40007"/>
                    <a:pt x="1366" y="39293"/>
                    <a:pt x="1252" y="38293"/>
                  </a:cubicBezTo>
                  <a:cubicBezTo>
                    <a:pt x="1233" y="38160"/>
                    <a:pt x="1233" y="38027"/>
                    <a:pt x="1252" y="37893"/>
                  </a:cubicBezTo>
                  <a:lnTo>
                    <a:pt x="1252" y="30849"/>
                  </a:lnTo>
                  <a:cubicBezTo>
                    <a:pt x="1252" y="29421"/>
                    <a:pt x="1918" y="28755"/>
                    <a:pt x="3251" y="28755"/>
                  </a:cubicBezTo>
                  <a:lnTo>
                    <a:pt x="23718" y="28755"/>
                  </a:lnTo>
                  <a:cubicBezTo>
                    <a:pt x="24698" y="28583"/>
                    <a:pt x="25641" y="29240"/>
                    <a:pt x="25812" y="30221"/>
                  </a:cubicBezTo>
                  <a:cubicBezTo>
                    <a:pt x="25850" y="30430"/>
                    <a:pt x="25850" y="30640"/>
                    <a:pt x="25812" y="30849"/>
                  </a:cubicBezTo>
                  <a:close/>
                  <a:moveTo>
                    <a:pt x="9343" y="16665"/>
                  </a:moveTo>
                  <a:cubicBezTo>
                    <a:pt x="7611" y="14818"/>
                    <a:pt x="6678" y="12343"/>
                    <a:pt x="6773" y="9811"/>
                  </a:cubicBezTo>
                  <a:cubicBezTo>
                    <a:pt x="6716" y="7203"/>
                    <a:pt x="7677" y="4680"/>
                    <a:pt x="9439" y="2767"/>
                  </a:cubicBezTo>
                  <a:cubicBezTo>
                    <a:pt x="11304" y="911"/>
                    <a:pt x="13856" y="-89"/>
                    <a:pt x="16483" y="6"/>
                  </a:cubicBezTo>
                  <a:cubicBezTo>
                    <a:pt x="19110" y="-89"/>
                    <a:pt x="21661" y="911"/>
                    <a:pt x="23527" y="2767"/>
                  </a:cubicBezTo>
                  <a:cubicBezTo>
                    <a:pt x="25345" y="4651"/>
                    <a:pt x="26307" y="7193"/>
                    <a:pt x="26193" y="9811"/>
                  </a:cubicBezTo>
                  <a:cubicBezTo>
                    <a:pt x="26259" y="12362"/>
                    <a:pt x="25298" y="14828"/>
                    <a:pt x="23527" y="16665"/>
                  </a:cubicBezTo>
                  <a:cubicBezTo>
                    <a:pt x="21642" y="18540"/>
                    <a:pt x="19053" y="19549"/>
                    <a:pt x="16388" y="19426"/>
                  </a:cubicBezTo>
                  <a:cubicBezTo>
                    <a:pt x="13760" y="19521"/>
                    <a:pt x="11209" y="18521"/>
                    <a:pt x="9343" y="16665"/>
                  </a:cubicBezTo>
                  <a:close/>
                </a:path>
              </a:pathLst>
            </a:custGeom>
            <a:solidFill>
              <a:srgbClr val="FFFFFF"/>
            </a:solidFill>
            <a:ln w="9508" cap="flat">
              <a:noFill/>
              <a:prstDash val="solid"/>
              <a:miter/>
            </a:ln>
          </p:spPr>
          <p:txBody>
            <a:bodyPr rtlCol="0" anchor="ctr"/>
            <a:lstStyle/>
            <a:p>
              <a:endParaRPr lang="en-US"/>
            </a:p>
          </p:txBody>
        </p:sp>
        <p:sp>
          <p:nvSpPr>
            <p:cNvPr id="111" name="Graphic 2">
              <a:extLst>
                <a:ext uri="{FF2B5EF4-FFF2-40B4-BE49-F238E27FC236}">
                  <a16:creationId xmlns:a16="http://schemas.microsoft.com/office/drawing/2014/main" id="{B046BD1C-CFA2-F84D-9D48-DCBE0D5A36A2}"/>
                </a:ext>
              </a:extLst>
            </p:cNvPr>
            <p:cNvSpPr/>
            <p:nvPr/>
          </p:nvSpPr>
          <p:spPr>
            <a:xfrm>
              <a:off x="5625238" y="4826238"/>
              <a:ext cx="48232" cy="70428"/>
            </a:xfrm>
            <a:custGeom>
              <a:avLst/>
              <a:gdLst>
                <a:gd name="connsiteX0" fmla="*/ 6976 w 48232"/>
                <a:gd name="connsiteY0" fmla="*/ 6017 h 70428"/>
                <a:gd name="connsiteX1" fmla="*/ 24492 w 48232"/>
                <a:gd name="connsiteY1" fmla="*/ 19 h 70428"/>
                <a:gd name="connsiteX2" fmla="*/ 42769 w 48232"/>
                <a:gd name="connsiteY2" fmla="*/ 2494 h 70428"/>
                <a:gd name="connsiteX3" fmla="*/ 44673 w 48232"/>
                <a:gd name="connsiteY3" fmla="*/ 4969 h 70428"/>
                <a:gd name="connsiteX4" fmla="*/ 44673 w 48232"/>
                <a:gd name="connsiteY4" fmla="*/ 19344 h 70428"/>
                <a:gd name="connsiteX5" fmla="*/ 43074 w 48232"/>
                <a:gd name="connsiteY5" fmla="*/ 21343 h 70428"/>
                <a:gd name="connsiteX6" fmla="*/ 42674 w 48232"/>
                <a:gd name="connsiteY6" fmla="*/ 21343 h 70428"/>
                <a:gd name="connsiteX7" fmla="*/ 34773 w 48232"/>
                <a:gd name="connsiteY7" fmla="*/ 21343 h 70428"/>
                <a:gd name="connsiteX8" fmla="*/ 33059 w 48232"/>
                <a:gd name="connsiteY8" fmla="*/ 19344 h 70428"/>
                <a:gd name="connsiteX9" fmla="*/ 33726 w 48232"/>
                <a:gd name="connsiteY9" fmla="*/ 12394 h 70428"/>
                <a:gd name="connsiteX10" fmla="*/ 24777 w 48232"/>
                <a:gd name="connsiteY10" fmla="*/ 10205 h 70428"/>
                <a:gd name="connsiteX11" fmla="*/ 13925 w 48232"/>
                <a:gd name="connsiteY11" fmla="*/ 17821 h 70428"/>
                <a:gd name="connsiteX12" fmla="*/ 17448 w 48232"/>
                <a:gd name="connsiteY12" fmla="*/ 24103 h 70428"/>
                <a:gd name="connsiteX13" fmla="*/ 25920 w 48232"/>
                <a:gd name="connsiteY13" fmla="*/ 27816 h 70428"/>
                <a:gd name="connsiteX14" fmla="*/ 36106 w 48232"/>
                <a:gd name="connsiteY14" fmla="*/ 31053 h 70428"/>
                <a:gd name="connsiteX15" fmla="*/ 44673 w 48232"/>
                <a:gd name="connsiteY15" fmla="*/ 37335 h 70428"/>
                <a:gd name="connsiteX16" fmla="*/ 48195 w 48232"/>
                <a:gd name="connsiteY16" fmla="*/ 48473 h 70428"/>
                <a:gd name="connsiteX17" fmla="*/ 41056 w 48232"/>
                <a:gd name="connsiteY17" fmla="*/ 64561 h 70428"/>
                <a:gd name="connsiteX18" fmla="*/ 20779 w 48232"/>
                <a:gd name="connsiteY18" fmla="*/ 70368 h 70428"/>
                <a:gd name="connsiteX19" fmla="*/ 1740 w 48232"/>
                <a:gd name="connsiteY19" fmla="*/ 67607 h 70428"/>
                <a:gd name="connsiteX20" fmla="*/ 27 w 48232"/>
                <a:gd name="connsiteY20" fmla="*/ 65037 h 70428"/>
                <a:gd name="connsiteX21" fmla="*/ 27 w 48232"/>
                <a:gd name="connsiteY21" fmla="*/ 50663 h 70428"/>
                <a:gd name="connsiteX22" fmla="*/ 1626 w 48232"/>
                <a:gd name="connsiteY22" fmla="*/ 48664 h 70428"/>
                <a:gd name="connsiteX23" fmla="*/ 2026 w 48232"/>
                <a:gd name="connsiteY23" fmla="*/ 48664 h 70428"/>
                <a:gd name="connsiteX24" fmla="*/ 9927 w 48232"/>
                <a:gd name="connsiteY24" fmla="*/ 48664 h 70428"/>
                <a:gd name="connsiteX25" fmla="*/ 11831 w 48232"/>
                <a:gd name="connsiteY25" fmla="*/ 50663 h 70428"/>
                <a:gd name="connsiteX26" fmla="*/ 11355 w 48232"/>
                <a:gd name="connsiteY26" fmla="*/ 57707 h 70428"/>
                <a:gd name="connsiteX27" fmla="*/ 21826 w 48232"/>
                <a:gd name="connsiteY27" fmla="*/ 60468 h 70428"/>
                <a:gd name="connsiteX28" fmla="*/ 33916 w 48232"/>
                <a:gd name="connsiteY28" fmla="*/ 51900 h 70428"/>
                <a:gd name="connsiteX29" fmla="*/ 30489 w 48232"/>
                <a:gd name="connsiteY29" fmla="*/ 45046 h 70428"/>
                <a:gd name="connsiteX30" fmla="*/ 22017 w 48232"/>
                <a:gd name="connsiteY30" fmla="*/ 41143 h 70428"/>
                <a:gd name="connsiteX31" fmla="*/ 12497 w 48232"/>
                <a:gd name="connsiteY31" fmla="*/ 38097 h 70428"/>
                <a:gd name="connsiteX32" fmla="*/ 3930 w 48232"/>
                <a:gd name="connsiteY32" fmla="*/ 32195 h 70428"/>
                <a:gd name="connsiteX33" fmla="*/ 503 w 48232"/>
                <a:gd name="connsiteY33" fmla="*/ 20962 h 70428"/>
                <a:gd name="connsiteX34" fmla="*/ 6976 w 48232"/>
                <a:gd name="connsiteY34" fmla="*/ 6017 h 7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32" h="70428">
                  <a:moveTo>
                    <a:pt x="6976" y="6017"/>
                  </a:moveTo>
                  <a:cubicBezTo>
                    <a:pt x="11869" y="1914"/>
                    <a:pt x="18114" y="-228"/>
                    <a:pt x="24492" y="19"/>
                  </a:cubicBezTo>
                  <a:cubicBezTo>
                    <a:pt x="30670" y="-85"/>
                    <a:pt x="36839" y="752"/>
                    <a:pt x="42769" y="2494"/>
                  </a:cubicBezTo>
                  <a:cubicBezTo>
                    <a:pt x="43912" y="2761"/>
                    <a:pt x="44702" y="3799"/>
                    <a:pt x="44673" y="4969"/>
                  </a:cubicBezTo>
                  <a:lnTo>
                    <a:pt x="44673" y="19344"/>
                  </a:lnTo>
                  <a:cubicBezTo>
                    <a:pt x="44787" y="20334"/>
                    <a:pt x="44073" y="21228"/>
                    <a:pt x="43074" y="21343"/>
                  </a:cubicBezTo>
                  <a:cubicBezTo>
                    <a:pt x="42940" y="21362"/>
                    <a:pt x="42807" y="21362"/>
                    <a:pt x="42674" y="21343"/>
                  </a:cubicBezTo>
                  <a:lnTo>
                    <a:pt x="34773" y="21343"/>
                  </a:lnTo>
                  <a:cubicBezTo>
                    <a:pt x="33373" y="21343"/>
                    <a:pt x="32802" y="20677"/>
                    <a:pt x="33059" y="19344"/>
                  </a:cubicBezTo>
                  <a:lnTo>
                    <a:pt x="33726" y="12394"/>
                  </a:lnTo>
                  <a:cubicBezTo>
                    <a:pt x="30965" y="10948"/>
                    <a:pt x="27890" y="10196"/>
                    <a:pt x="24777" y="10205"/>
                  </a:cubicBezTo>
                  <a:cubicBezTo>
                    <a:pt x="17543" y="10205"/>
                    <a:pt x="13925" y="12775"/>
                    <a:pt x="13925" y="17821"/>
                  </a:cubicBezTo>
                  <a:cubicBezTo>
                    <a:pt x="13859" y="20400"/>
                    <a:pt x="15211" y="22809"/>
                    <a:pt x="17448" y="24103"/>
                  </a:cubicBezTo>
                  <a:cubicBezTo>
                    <a:pt x="20065" y="25769"/>
                    <a:pt x="22921" y="27016"/>
                    <a:pt x="25920" y="27816"/>
                  </a:cubicBezTo>
                  <a:cubicBezTo>
                    <a:pt x="29347" y="28768"/>
                    <a:pt x="32679" y="29815"/>
                    <a:pt x="36106" y="31053"/>
                  </a:cubicBezTo>
                  <a:cubicBezTo>
                    <a:pt x="39485" y="32319"/>
                    <a:pt x="42445" y="34499"/>
                    <a:pt x="44673" y="37335"/>
                  </a:cubicBezTo>
                  <a:cubicBezTo>
                    <a:pt x="47119" y="40524"/>
                    <a:pt x="48367" y="44465"/>
                    <a:pt x="48195" y="48473"/>
                  </a:cubicBezTo>
                  <a:cubicBezTo>
                    <a:pt x="48586" y="54680"/>
                    <a:pt x="45920" y="60687"/>
                    <a:pt x="41056" y="64561"/>
                  </a:cubicBezTo>
                  <a:cubicBezTo>
                    <a:pt x="35163" y="68769"/>
                    <a:pt x="28005" y="70815"/>
                    <a:pt x="20779" y="70368"/>
                  </a:cubicBezTo>
                  <a:cubicBezTo>
                    <a:pt x="14344" y="70273"/>
                    <a:pt x="7938" y="69349"/>
                    <a:pt x="1740" y="67607"/>
                  </a:cubicBezTo>
                  <a:cubicBezTo>
                    <a:pt x="589" y="67322"/>
                    <a:pt x="-154" y="66208"/>
                    <a:pt x="27" y="65037"/>
                  </a:cubicBezTo>
                  <a:lnTo>
                    <a:pt x="27" y="50663"/>
                  </a:lnTo>
                  <a:cubicBezTo>
                    <a:pt x="-87" y="49673"/>
                    <a:pt x="627" y="48778"/>
                    <a:pt x="1626" y="48664"/>
                  </a:cubicBezTo>
                  <a:cubicBezTo>
                    <a:pt x="1760" y="48644"/>
                    <a:pt x="1893" y="48644"/>
                    <a:pt x="2026" y="48664"/>
                  </a:cubicBezTo>
                  <a:lnTo>
                    <a:pt x="9927" y="48664"/>
                  </a:lnTo>
                  <a:cubicBezTo>
                    <a:pt x="11260" y="48664"/>
                    <a:pt x="11926" y="49330"/>
                    <a:pt x="11831" y="50663"/>
                  </a:cubicBezTo>
                  <a:lnTo>
                    <a:pt x="11355" y="57707"/>
                  </a:lnTo>
                  <a:cubicBezTo>
                    <a:pt x="14468" y="59706"/>
                    <a:pt x="18133" y="60677"/>
                    <a:pt x="21826" y="60468"/>
                  </a:cubicBezTo>
                  <a:cubicBezTo>
                    <a:pt x="29918" y="60468"/>
                    <a:pt x="33916" y="57612"/>
                    <a:pt x="33916" y="51900"/>
                  </a:cubicBezTo>
                  <a:cubicBezTo>
                    <a:pt x="33983" y="49187"/>
                    <a:pt x="32698" y="46626"/>
                    <a:pt x="30489" y="45046"/>
                  </a:cubicBezTo>
                  <a:cubicBezTo>
                    <a:pt x="27919" y="43256"/>
                    <a:pt x="25044" y="41943"/>
                    <a:pt x="22017" y="41143"/>
                  </a:cubicBezTo>
                  <a:cubicBezTo>
                    <a:pt x="18780" y="40286"/>
                    <a:pt x="15448" y="39239"/>
                    <a:pt x="12497" y="38097"/>
                  </a:cubicBezTo>
                  <a:cubicBezTo>
                    <a:pt x="9118" y="37031"/>
                    <a:pt x="6129" y="34975"/>
                    <a:pt x="3930" y="32195"/>
                  </a:cubicBezTo>
                  <a:cubicBezTo>
                    <a:pt x="1522" y="28958"/>
                    <a:pt x="313" y="24989"/>
                    <a:pt x="503" y="20962"/>
                  </a:cubicBezTo>
                  <a:cubicBezTo>
                    <a:pt x="313" y="15260"/>
                    <a:pt x="2692" y="9777"/>
                    <a:pt x="6976" y="6017"/>
                  </a:cubicBezTo>
                  <a:close/>
                </a:path>
              </a:pathLst>
            </a:custGeom>
            <a:solidFill>
              <a:srgbClr val="FFFFFF"/>
            </a:solidFill>
            <a:ln w="9508" cap="flat">
              <a:noFill/>
              <a:prstDash val="solid"/>
              <a:miter/>
            </a:ln>
          </p:spPr>
          <p:txBody>
            <a:bodyPr rtlCol="0" anchor="ctr"/>
            <a:lstStyle/>
            <a:p>
              <a:endParaRPr lang="en-US"/>
            </a:p>
          </p:txBody>
        </p:sp>
        <p:sp>
          <p:nvSpPr>
            <p:cNvPr id="112" name="Graphic 2">
              <a:extLst>
                <a:ext uri="{FF2B5EF4-FFF2-40B4-BE49-F238E27FC236}">
                  <a16:creationId xmlns:a16="http://schemas.microsoft.com/office/drawing/2014/main" id="{AF88B0B1-018F-7E43-B225-DD76CA2FA2BC}"/>
                </a:ext>
              </a:extLst>
            </p:cNvPr>
            <p:cNvSpPr/>
            <p:nvPr/>
          </p:nvSpPr>
          <p:spPr>
            <a:xfrm>
              <a:off x="5677975" y="4807314"/>
              <a:ext cx="46246" cy="89716"/>
            </a:xfrm>
            <a:custGeom>
              <a:avLst/>
              <a:gdLst>
                <a:gd name="connsiteX0" fmla="*/ 25158 w 46246"/>
                <a:gd name="connsiteY0" fmla="*/ 31604 h 89716"/>
                <a:gd name="connsiteX1" fmla="*/ 25158 w 46246"/>
                <a:gd name="connsiteY1" fmla="*/ 65779 h 89716"/>
                <a:gd name="connsiteX2" fmla="*/ 26872 w 46246"/>
                <a:gd name="connsiteY2" fmla="*/ 75298 h 89716"/>
                <a:gd name="connsiteX3" fmla="*/ 32964 w 46246"/>
                <a:gd name="connsiteY3" fmla="*/ 78154 h 89716"/>
                <a:gd name="connsiteX4" fmla="*/ 41627 w 46246"/>
                <a:gd name="connsiteY4" fmla="*/ 76250 h 89716"/>
                <a:gd name="connsiteX5" fmla="*/ 43816 w 46246"/>
                <a:gd name="connsiteY5" fmla="*/ 77393 h 89716"/>
                <a:gd name="connsiteX6" fmla="*/ 46196 w 46246"/>
                <a:gd name="connsiteY6" fmla="*/ 83580 h 89716"/>
                <a:gd name="connsiteX7" fmla="*/ 46196 w 46246"/>
                <a:gd name="connsiteY7" fmla="*/ 84723 h 89716"/>
                <a:gd name="connsiteX8" fmla="*/ 44864 w 46246"/>
                <a:gd name="connsiteY8" fmla="*/ 86341 h 89716"/>
                <a:gd name="connsiteX9" fmla="*/ 29347 w 46246"/>
                <a:gd name="connsiteY9" fmla="*/ 89578 h 89716"/>
                <a:gd name="connsiteX10" fmla="*/ 13450 w 46246"/>
                <a:gd name="connsiteY10" fmla="*/ 82914 h 89716"/>
                <a:gd name="connsiteX11" fmla="*/ 10308 w 46246"/>
                <a:gd name="connsiteY11" fmla="*/ 75108 h 89716"/>
                <a:gd name="connsiteX12" fmla="*/ 9832 w 46246"/>
                <a:gd name="connsiteY12" fmla="*/ 64256 h 89716"/>
                <a:gd name="connsiteX13" fmla="*/ 9832 w 46246"/>
                <a:gd name="connsiteY13" fmla="*/ 31509 h 89716"/>
                <a:gd name="connsiteX14" fmla="*/ 2121 w 46246"/>
                <a:gd name="connsiteY14" fmla="*/ 31509 h 89716"/>
                <a:gd name="connsiteX15" fmla="*/ 27 w 46246"/>
                <a:gd name="connsiteY15" fmla="*/ 29510 h 89716"/>
                <a:gd name="connsiteX16" fmla="*/ 27 w 46246"/>
                <a:gd name="connsiteY16" fmla="*/ 22466 h 89716"/>
                <a:gd name="connsiteX17" fmla="*/ 1493 w 46246"/>
                <a:gd name="connsiteY17" fmla="*/ 20371 h 89716"/>
                <a:gd name="connsiteX18" fmla="*/ 2121 w 46246"/>
                <a:gd name="connsiteY18" fmla="*/ 20371 h 89716"/>
                <a:gd name="connsiteX19" fmla="*/ 9832 w 46246"/>
                <a:gd name="connsiteY19" fmla="*/ 20371 h 89716"/>
                <a:gd name="connsiteX20" fmla="*/ 9832 w 46246"/>
                <a:gd name="connsiteY20" fmla="*/ 2094 h 89716"/>
                <a:gd name="connsiteX21" fmla="*/ 11831 w 46246"/>
                <a:gd name="connsiteY21" fmla="*/ 0 h 89716"/>
                <a:gd name="connsiteX22" fmla="*/ 22969 w 46246"/>
                <a:gd name="connsiteY22" fmla="*/ 0 h 89716"/>
                <a:gd name="connsiteX23" fmla="*/ 24968 w 46246"/>
                <a:gd name="connsiteY23" fmla="*/ 2094 h 89716"/>
                <a:gd name="connsiteX24" fmla="*/ 24968 w 46246"/>
                <a:gd name="connsiteY24" fmla="*/ 20371 h 89716"/>
                <a:gd name="connsiteX25" fmla="*/ 38676 w 46246"/>
                <a:gd name="connsiteY25" fmla="*/ 20371 h 89716"/>
                <a:gd name="connsiteX26" fmla="*/ 40770 w 46246"/>
                <a:gd name="connsiteY26" fmla="*/ 21838 h 89716"/>
                <a:gd name="connsiteX27" fmla="*/ 40770 w 46246"/>
                <a:gd name="connsiteY27" fmla="*/ 22466 h 89716"/>
                <a:gd name="connsiteX28" fmla="*/ 40770 w 46246"/>
                <a:gd name="connsiteY28" fmla="*/ 29510 h 89716"/>
                <a:gd name="connsiteX29" fmla="*/ 38676 w 46246"/>
                <a:gd name="connsiteY29" fmla="*/ 31509 h 8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246" h="89716">
                  <a:moveTo>
                    <a:pt x="25158" y="31604"/>
                  </a:moveTo>
                  <a:lnTo>
                    <a:pt x="25158" y="65779"/>
                  </a:lnTo>
                  <a:cubicBezTo>
                    <a:pt x="24901" y="69044"/>
                    <a:pt x="25492" y="72328"/>
                    <a:pt x="26872" y="75298"/>
                  </a:cubicBezTo>
                  <a:cubicBezTo>
                    <a:pt x="28176" y="77345"/>
                    <a:pt x="30556" y="78459"/>
                    <a:pt x="32964" y="78154"/>
                  </a:cubicBezTo>
                  <a:cubicBezTo>
                    <a:pt x="35953" y="78173"/>
                    <a:pt x="38914" y="77526"/>
                    <a:pt x="41627" y="76250"/>
                  </a:cubicBezTo>
                  <a:cubicBezTo>
                    <a:pt x="42579" y="76250"/>
                    <a:pt x="43340" y="76250"/>
                    <a:pt x="43816" y="77393"/>
                  </a:cubicBezTo>
                  <a:lnTo>
                    <a:pt x="46196" y="83580"/>
                  </a:lnTo>
                  <a:cubicBezTo>
                    <a:pt x="46263" y="83961"/>
                    <a:pt x="46263" y="84342"/>
                    <a:pt x="46196" y="84723"/>
                  </a:cubicBezTo>
                  <a:cubicBezTo>
                    <a:pt x="46196" y="85294"/>
                    <a:pt x="45720" y="85770"/>
                    <a:pt x="44864" y="86341"/>
                  </a:cubicBezTo>
                  <a:cubicBezTo>
                    <a:pt x="40018" y="88616"/>
                    <a:pt x="34697" y="89730"/>
                    <a:pt x="29347" y="89578"/>
                  </a:cubicBezTo>
                  <a:cubicBezTo>
                    <a:pt x="23235" y="90358"/>
                    <a:pt x="17181" y="87817"/>
                    <a:pt x="13450" y="82914"/>
                  </a:cubicBezTo>
                  <a:cubicBezTo>
                    <a:pt x="11793" y="80601"/>
                    <a:pt x="10717" y="77926"/>
                    <a:pt x="10308" y="75108"/>
                  </a:cubicBezTo>
                  <a:cubicBezTo>
                    <a:pt x="10308" y="71681"/>
                    <a:pt x="9832" y="68064"/>
                    <a:pt x="9832" y="64256"/>
                  </a:cubicBezTo>
                  <a:lnTo>
                    <a:pt x="9832" y="31509"/>
                  </a:lnTo>
                  <a:lnTo>
                    <a:pt x="2121" y="31509"/>
                  </a:lnTo>
                  <a:cubicBezTo>
                    <a:pt x="694" y="31509"/>
                    <a:pt x="27" y="30843"/>
                    <a:pt x="27" y="29510"/>
                  </a:cubicBezTo>
                  <a:lnTo>
                    <a:pt x="27" y="22466"/>
                  </a:lnTo>
                  <a:cubicBezTo>
                    <a:pt x="-144" y="21485"/>
                    <a:pt x="513" y="20543"/>
                    <a:pt x="1493" y="20371"/>
                  </a:cubicBezTo>
                  <a:cubicBezTo>
                    <a:pt x="1703" y="20333"/>
                    <a:pt x="1912" y="20333"/>
                    <a:pt x="2121" y="20371"/>
                  </a:cubicBezTo>
                  <a:lnTo>
                    <a:pt x="9832" y="20371"/>
                  </a:lnTo>
                  <a:lnTo>
                    <a:pt x="9832" y="2094"/>
                  </a:lnTo>
                  <a:cubicBezTo>
                    <a:pt x="9832" y="666"/>
                    <a:pt x="10499" y="0"/>
                    <a:pt x="11831" y="0"/>
                  </a:cubicBezTo>
                  <a:lnTo>
                    <a:pt x="22969" y="0"/>
                  </a:lnTo>
                  <a:cubicBezTo>
                    <a:pt x="24302" y="0"/>
                    <a:pt x="24968" y="666"/>
                    <a:pt x="24968" y="2094"/>
                  </a:cubicBezTo>
                  <a:lnTo>
                    <a:pt x="24968" y="20371"/>
                  </a:lnTo>
                  <a:lnTo>
                    <a:pt x="38676" y="20371"/>
                  </a:lnTo>
                  <a:cubicBezTo>
                    <a:pt x="39657" y="20200"/>
                    <a:pt x="40599" y="20857"/>
                    <a:pt x="40770" y="21838"/>
                  </a:cubicBezTo>
                  <a:cubicBezTo>
                    <a:pt x="40808" y="22047"/>
                    <a:pt x="40808" y="22256"/>
                    <a:pt x="40770" y="22466"/>
                  </a:cubicBezTo>
                  <a:lnTo>
                    <a:pt x="40770" y="29510"/>
                  </a:lnTo>
                  <a:cubicBezTo>
                    <a:pt x="40770" y="30843"/>
                    <a:pt x="40104" y="31509"/>
                    <a:pt x="38676" y="31509"/>
                  </a:cubicBezTo>
                  <a:close/>
                </a:path>
              </a:pathLst>
            </a:custGeom>
            <a:solidFill>
              <a:srgbClr val="FFFFFF"/>
            </a:solidFill>
            <a:ln w="9508" cap="flat">
              <a:noFill/>
              <a:prstDash val="solid"/>
              <a:miter/>
            </a:ln>
          </p:spPr>
          <p:txBody>
            <a:bodyPr rtlCol="0" anchor="ctr"/>
            <a:lstStyle/>
            <a:p>
              <a:endParaRPr lang="en-US"/>
            </a:p>
          </p:txBody>
        </p:sp>
      </p:grpSp>
      <p:grpSp>
        <p:nvGrpSpPr>
          <p:cNvPr id="113" name="Group 112">
            <a:extLst>
              <a:ext uri="{FF2B5EF4-FFF2-40B4-BE49-F238E27FC236}">
                <a16:creationId xmlns:a16="http://schemas.microsoft.com/office/drawing/2014/main" id="{9EB1674A-B3E4-7C48-B4E2-139A44D10D21}"/>
              </a:ext>
            </a:extLst>
          </p:cNvPr>
          <p:cNvGrpSpPr/>
          <p:nvPr/>
        </p:nvGrpSpPr>
        <p:grpSpPr>
          <a:xfrm>
            <a:off x="3398652" y="3485619"/>
            <a:ext cx="1185526" cy="1330196"/>
            <a:chOff x="4467295" y="4681498"/>
            <a:chExt cx="654519" cy="734390"/>
          </a:xfrm>
        </p:grpSpPr>
        <p:sp>
          <p:nvSpPr>
            <p:cNvPr id="114" name="Graphic 2">
              <a:extLst>
                <a:ext uri="{FF2B5EF4-FFF2-40B4-BE49-F238E27FC236}">
                  <a16:creationId xmlns:a16="http://schemas.microsoft.com/office/drawing/2014/main" id="{4027F415-958B-2842-99ED-504A008DBD2D}"/>
                </a:ext>
              </a:extLst>
            </p:cNvPr>
            <p:cNvSpPr/>
            <p:nvPr/>
          </p:nvSpPr>
          <p:spPr>
            <a:xfrm>
              <a:off x="4467295" y="4681498"/>
              <a:ext cx="654519" cy="734390"/>
            </a:xfrm>
            <a:custGeom>
              <a:avLst/>
              <a:gdLst>
                <a:gd name="connsiteX0" fmla="*/ 631452 w 654519"/>
                <a:gd name="connsiteY0" fmla="*/ 191118 h 734390"/>
                <a:gd name="connsiteX1" fmla="*/ 574336 w 654519"/>
                <a:gd name="connsiteY1" fmla="*/ 89070 h 734390"/>
                <a:gd name="connsiteX2" fmla="*/ 481522 w 654519"/>
                <a:gd name="connsiteY2" fmla="*/ 26718 h 734390"/>
                <a:gd name="connsiteX3" fmla="*/ 117785 w 654519"/>
                <a:gd name="connsiteY3" fmla="*/ 75458 h 734390"/>
                <a:gd name="connsiteX4" fmla="*/ 32682 w 654519"/>
                <a:gd name="connsiteY4" fmla="*/ 193022 h 734390"/>
                <a:gd name="connsiteX5" fmla="*/ 126 w 654519"/>
                <a:gd name="connsiteY5" fmla="*/ 377318 h 734390"/>
                <a:gd name="connsiteX6" fmla="*/ 83040 w 654519"/>
                <a:gd name="connsiteY6" fmla="*/ 644432 h 734390"/>
                <a:gd name="connsiteX7" fmla="*/ 314742 w 654519"/>
                <a:gd name="connsiteY7" fmla="*/ 734391 h 734390"/>
                <a:gd name="connsiteX8" fmla="*/ 559200 w 654519"/>
                <a:gd name="connsiteY8" fmla="*/ 635960 h 734390"/>
                <a:gd name="connsiteX9" fmla="*/ 654394 w 654519"/>
                <a:gd name="connsiteY9" fmla="*/ 347522 h 734390"/>
                <a:gd name="connsiteX10" fmla="*/ 631452 w 654519"/>
                <a:gd name="connsiteY10" fmla="*/ 191118 h 73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519" h="734390">
                  <a:moveTo>
                    <a:pt x="631452" y="191118"/>
                  </a:moveTo>
                  <a:cubicBezTo>
                    <a:pt x="619620" y="153545"/>
                    <a:pt x="600181" y="118809"/>
                    <a:pt x="574336" y="89070"/>
                  </a:cubicBezTo>
                  <a:cubicBezTo>
                    <a:pt x="547739" y="62464"/>
                    <a:pt x="516210" y="41283"/>
                    <a:pt x="481522" y="26718"/>
                  </a:cubicBezTo>
                  <a:cubicBezTo>
                    <a:pt x="360111" y="-21859"/>
                    <a:pt x="222128" y="-3373"/>
                    <a:pt x="117785" y="75458"/>
                  </a:cubicBezTo>
                  <a:cubicBezTo>
                    <a:pt x="82754" y="101922"/>
                    <a:pt x="54386" y="141113"/>
                    <a:pt x="32682" y="193022"/>
                  </a:cubicBezTo>
                  <a:cubicBezTo>
                    <a:pt x="9740" y="251690"/>
                    <a:pt x="-1321" y="314337"/>
                    <a:pt x="126" y="377318"/>
                  </a:cubicBezTo>
                  <a:cubicBezTo>
                    <a:pt x="126" y="495358"/>
                    <a:pt x="27760" y="584394"/>
                    <a:pt x="83040" y="644432"/>
                  </a:cubicBezTo>
                  <a:cubicBezTo>
                    <a:pt x="138319" y="704471"/>
                    <a:pt x="215550" y="734457"/>
                    <a:pt x="314742" y="734391"/>
                  </a:cubicBezTo>
                  <a:cubicBezTo>
                    <a:pt x="413934" y="734391"/>
                    <a:pt x="495420" y="701577"/>
                    <a:pt x="559200" y="635960"/>
                  </a:cubicBezTo>
                  <a:cubicBezTo>
                    <a:pt x="622980" y="570343"/>
                    <a:pt x="654708" y="474197"/>
                    <a:pt x="654394" y="347522"/>
                  </a:cubicBezTo>
                  <a:cubicBezTo>
                    <a:pt x="655622" y="294470"/>
                    <a:pt x="647864" y="241590"/>
                    <a:pt x="631452" y="191118"/>
                  </a:cubicBezTo>
                  <a:close/>
                </a:path>
              </a:pathLst>
            </a:custGeom>
            <a:solidFill>
              <a:srgbClr val="44B87B"/>
            </a:solidFill>
            <a:ln w="9508" cap="flat">
              <a:noFill/>
              <a:prstDash val="solid"/>
              <a:miter/>
            </a:ln>
          </p:spPr>
          <p:txBody>
            <a:bodyPr rtlCol="0" anchor="ctr"/>
            <a:lstStyle/>
            <a:p>
              <a:endParaRPr lang="en-US"/>
            </a:p>
          </p:txBody>
        </p:sp>
        <p:sp>
          <p:nvSpPr>
            <p:cNvPr id="115" name="Graphic 2">
              <a:extLst>
                <a:ext uri="{FF2B5EF4-FFF2-40B4-BE49-F238E27FC236}">
                  <a16:creationId xmlns:a16="http://schemas.microsoft.com/office/drawing/2014/main" id="{CFDC5EA2-C3D6-7C43-9CC6-AA8D565A3D10}"/>
                </a:ext>
              </a:extLst>
            </p:cNvPr>
            <p:cNvSpPr/>
            <p:nvPr/>
          </p:nvSpPr>
          <p:spPr>
            <a:xfrm>
              <a:off x="4660891" y="4821718"/>
              <a:ext cx="272979" cy="330329"/>
            </a:xfrm>
            <a:custGeom>
              <a:avLst/>
              <a:gdLst>
                <a:gd name="connsiteX0" fmla="*/ 207201 w 272979"/>
                <a:gd name="connsiteY0" fmla="*/ 298688 h 330329"/>
                <a:gd name="connsiteX1" fmla="*/ 244422 w 272979"/>
                <a:gd name="connsiteY1" fmla="*/ 200734 h 330329"/>
                <a:gd name="connsiteX2" fmla="*/ 272980 w 272979"/>
                <a:gd name="connsiteY2" fmla="*/ 124579 h 330329"/>
                <a:gd name="connsiteX3" fmla="*/ 127619 w 272979"/>
                <a:gd name="connsiteY3" fmla="*/ 255 h 330329"/>
                <a:gd name="connsiteX4" fmla="*/ 59 w 272979"/>
                <a:gd name="connsiteY4" fmla="*/ 120580 h 330329"/>
                <a:gd name="connsiteX5" fmla="*/ 28141 w 272979"/>
                <a:gd name="connsiteY5" fmla="*/ 200448 h 330329"/>
                <a:gd name="connsiteX6" fmla="*/ 64981 w 272979"/>
                <a:gd name="connsiteY6" fmla="*/ 296975 h 330329"/>
                <a:gd name="connsiteX7" fmla="*/ 207201 w 272979"/>
                <a:gd name="connsiteY7" fmla="*/ 298688 h 33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979" h="330329">
                  <a:moveTo>
                    <a:pt x="207201" y="298688"/>
                  </a:moveTo>
                  <a:cubicBezTo>
                    <a:pt x="207629" y="262667"/>
                    <a:pt x="220823" y="227959"/>
                    <a:pt x="244422" y="200734"/>
                  </a:cubicBezTo>
                  <a:cubicBezTo>
                    <a:pt x="262727" y="179572"/>
                    <a:pt x="272856" y="152556"/>
                    <a:pt x="272980" y="124579"/>
                  </a:cubicBezTo>
                  <a:cubicBezTo>
                    <a:pt x="272980" y="53088"/>
                    <a:pt x="207010" y="-4314"/>
                    <a:pt x="127619" y="255"/>
                  </a:cubicBezTo>
                  <a:cubicBezTo>
                    <a:pt x="58032" y="4253"/>
                    <a:pt x="2248" y="57372"/>
                    <a:pt x="59" y="120580"/>
                  </a:cubicBezTo>
                  <a:cubicBezTo>
                    <a:pt x="-865" y="149776"/>
                    <a:pt x="9150" y="178258"/>
                    <a:pt x="28141" y="200448"/>
                  </a:cubicBezTo>
                  <a:cubicBezTo>
                    <a:pt x="51473" y="227245"/>
                    <a:pt x="64524" y="261449"/>
                    <a:pt x="64981" y="296975"/>
                  </a:cubicBezTo>
                  <a:cubicBezTo>
                    <a:pt x="64981" y="340288"/>
                    <a:pt x="207201" y="342002"/>
                    <a:pt x="207201" y="298688"/>
                  </a:cubicBezTo>
                  <a:close/>
                </a:path>
              </a:pathLst>
            </a:custGeom>
            <a:noFill/>
            <a:ln w="9223" cap="rnd">
              <a:solidFill>
                <a:srgbClr val="FFFFFF"/>
              </a:solidFill>
              <a:prstDash val="solid"/>
              <a:round/>
            </a:ln>
          </p:spPr>
          <p:txBody>
            <a:bodyPr rtlCol="0" anchor="ctr"/>
            <a:lstStyle/>
            <a:p>
              <a:endParaRPr lang="en-US"/>
            </a:p>
          </p:txBody>
        </p:sp>
        <p:sp>
          <p:nvSpPr>
            <p:cNvPr id="116" name="Graphic 2">
              <a:extLst>
                <a:ext uri="{FF2B5EF4-FFF2-40B4-BE49-F238E27FC236}">
                  <a16:creationId xmlns:a16="http://schemas.microsoft.com/office/drawing/2014/main" id="{0E357641-C3A5-3C40-8ED2-6D6F2D5D9DF0}"/>
                </a:ext>
              </a:extLst>
            </p:cNvPr>
            <p:cNvSpPr/>
            <p:nvPr/>
          </p:nvSpPr>
          <p:spPr>
            <a:xfrm>
              <a:off x="4737581" y="5168194"/>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17" name="Graphic 2">
              <a:extLst>
                <a:ext uri="{FF2B5EF4-FFF2-40B4-BE49-F238E27FC236}">
                  <a16:creationId xmlns:a16="http://schemas.microsoft.com/office/drawing/2014/main" id="{EC91049B-1DDC-A04C-B0BF-D8E2BC492BC4}"/>
                </a:ext>
              </a:extLst>
            </p:cNvPr>
            <p:cNvSpPr/>
            <p:nvPr/>
          </p:nvSpPr>
          <p:spPr>
            <a:xfrm>
              <a:off x="4737581" y="5202845"/>
              <a:ext cx="118802" cy="18562"/>
            </a:xfrm>
            <a:custGeom>
              <a:avLst/>
              <a:gdLst>
                <a:gd name="connsiteX0" fmla="*/ 112519 w 118802"/>
                <a:gd name="connsiteY0" fmla="*/ 0 h 18562"/>
                <a:gd name="connsiteX1" fmla="*/ 118802 w 118802"/>
                <a:gd name="connsiteY1" fmla="*/ 0 h 18562"/>
                <a:gd name="connsiteX2" fmla="*/ 118802 w 118802"/>
                <a:gd name="connsiteY2" fmla="*/ 18563 h 18562"/>
                <a:gd name="connsiteX3" fmla="*/ 112519 w 118802"/>
                <a:gd name="connsiteY3" fmla="*/ 18563 h 18562"/>
                <a:gd name="connsiteX4" fmla="*/ 6283 w 118802"/>
                <a:gd name="connsiteY4" fmla="*/ 18563 h 18562"/>
                <a:gd name="connsiteX5" fmla="*/ 0 w 118802"/>
                <a:gd name="connsiteY5" fmla="*/ 18563 h 18562"/>
                <a:gd name="connsiteX6" fmla="*/ 0 w 118802"/>
                <a:gd name="connsiteY6" fmla="*/ 0 h 18562"/>
                <a:gd name="connsiteX7" fmla="*/ 6283 w 118802"/>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02" h="18562">
                  <a:moveTo>
                    <a:pt x="112519" y="0"/>
                  </a:moveTo>
                  <a:cubicBezTo>
                    <a:pt x="115989" y="0"/>
                    <a:pt x="118802" y="0"/>
                    <a:pt x="118802" y="0"/>
                  </a:cubicBezTo>
                  <a:lnTo>
                    <a:pt x="118802" y="18563"/>
                  </a:lnTo>
                  <a:cubicBezTo>
                    <a:pt x="118802" y="18563"/>
                    <a:pt x="115989" y="18563"/>
                    <a:pt x="112519"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18" name="Graphic 2">
              <a:extLst>
                <a:ext uri="{FF2B5EF4-FFF2-40B4-BE49-F238E27FC236}">
                  <a16:creationId xmlns:a16="http://schemas.microsoft.com/office/drawing/2014/main" id="{B6878485-EF12-9146-A07B-CCB09E8CC8F0}"/>
                </a:ext>
              </a:extLst>
            </p:cNvPr>
            <p:cNvSpPr/>
            <p:nvPr/>
          </p:nvSpPr>
          <p:spPr>
            <a:xfrm>
              <a:off x="4755763" y="5237590"/>
              <a:ext cx="82438" cy="18562"/>
            </a:xfrm>
            <a:custGeom>
              <a:avLst/>
              <a:gdLst>
                <a:gd name="connsiteX0" fmla="*/ 76155 w 82438"/>
                <a:gd name="connsiteY0" fmla="*/ 0 h 18562"/>
                <a:gd name="connsiteX1" fmla="*/ 82438 w 82438"/>
                <a:gd name="connsiteY1" fmla="*/ 0 h 18562"/>
                <a:gd name="connsiteX2" fmla="*/ 82438 w 82438"/>
                <a:gd name="connsiteY2" fmla="*/ 18563 h 18562"/>
                <a:gd name="connsiteX3" fmla="*/ 76155 w 82438"/>
                <a:gd name="connsiteY3" fmla="*/ 18563 h 18562"/>
                <a:gd name="connsiteX4" fmla="*/ 6283 w 82438"/>
                <a:gd name="connsiteY4" fmla="*/ 18563 h 18562"/>
                <a:gd name="connsiteX5" fmla="*/ 0 w 82438"/>
                <a:gd name="connsiteY5" fmla="*/ 18563 h 18562"/>
                <a:gd name="connsiteX6" fmla="*/ 0 w 82438"/>
                <a:gd name="connsiteY6" fmla="*/ 0 h 18562"/>
                <a:gd name="connsiteX7" fmla="*/ 6283 w 82438"/>
                <a:gd name="connsiteY7" fmla="*/ 0 h 1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38" h="18562">
                  <a:moveTo>
                    <a:pt x="76155" y="0"/>
                  </a:moveTo>
                  <a:cubicBezTo>
                    <a:pt x="79625" y="0"/>
                    <a:pt x="82438" y="0"/>
                    <a:pt x="82438" y="0"/>
                  </a:cubicBezTo>
                  <a:lnTo>
                    <a:pt x="82438" y="18563"/>
                  </a:lnTo>
                  <a:cubicBezTo>
                    <a:pt x="82438" y="18563"/>
                    <a:pt x="79625" y="18563"/>
                    <a:pt x="76155" y="18563"/>
                  </a:cubicBezTo>
                  <a:lnTo>
                    <a:pt x="6283" y="18563"/>
                  </a:lnTo>
                  <a:cubicBezTo>
                    <a:pt x="2813" y="18563"/>
                    <a:pt x="0" y="18563"/>
                    <a:pt x="0" y="18563"/>
                  </a:cubicBezTo>
                  <a:lnTo>
                    <a:pt x="0" y="0"/>
                  </a:lnTo>
                  <a:cubicBezTo>
                    <a:pt x="0" y="0"/>
                    <a:pt x="2813" y="0"/>
                    <a:pt x="6283" y="0"/>
                  </a:cubicBezTo>
                  <a:close/>
                </a:path>
              </a:pathLst>
            </a:custGeom>
            <a:noFill/>
            <a:ln w="9223" cap="rnd">
              <a:solidFill>
                <a:srgbClr val="FFFFFF"/>
              </a:solidFill>
              <a:prstDash val="solid"/>
              <a:round/>
            </a:ln>
          </p:spPr>
          <p:txBody>
            <a:bodyPr rtlCol="0" anchor="ctr"/>
            <a:lstStyle/>
            <a:p>
              <a:endParaRPr lang="en-US"/>
            </a:p>
          </p:txBody>
        </p:sp>
        <p:sp>
          <p:nvSpPr>
            <p:cNvPr id="119" name="Graphic 2">
              <a:extLst>
                <a:ext uri="{FF2B5EF4-FFF2-40B4-BE49-F238E27FC236}">
                  <a16:creationId xmlns:a16="http://schemas.microsoft.com/office/drawing/2014/main" id="{5A8C28C9-C0DD-204A-99C9-45090FBCDDF7}"/>
                </a:ext>
              </a:extLst>
            </p:cNvPr>
            <p:cNvSpPr/>
            <p:nvPr/>
          </p:nvSpPr>
          <p:spPr>
            <a:xfrm>
              <a:off x="4725777" y="4984089"/>
              <a:ext cx="138126" cy="32371"/>
            </a:xfrm>
            <a:custGeom>
              <a:avLst/>
              <a:gdLst>
                <a:gd name="connsiteX0" fmla="*/ 138127 w 138126"/>
                <a:gd name="connsiteY0" fmla="*/ 0 h 32371"/>
                <a:gd name="connsiteX1" fmla="*/ 11566 w 138126"/>
                <a:gd name="connsiteY1" fmla="*/ 11566 h 32371"/>
                <a:gd name="connsiteX2" fmla="*/ 0 w 138126"/>
                <a:gd name="connsiteY2" fmla="*/ 0 h 32371"/>
              </a:gdLst>
              <a:ahLst/>
              <a:cxnLst>
                <a:cxn ang="0">
                  <a:pos x="connsiteX0" y="connsiteY0"/>
                </a:cxn>
                <a:cxn ang="0">
                  <a:pos x="connsiteX1" y="connsiteY1"/>
                </a:cxn>
                <a:cxn ang="0">
                  <a:pos x="connsiteX2" y="connsiteY2"/>
                </a:cxn>
              </a:cxnLst>
              <a:rect l="l" t="t" r="r" b="b"/>
              <a:pathLst>
                <a:path w="138126" h="32371">
                  <a:moveTo>
                    <a:pt x="138127" y="0"/>
                  </a:moveTo>
                  <a:cubicBezTo>
                    <a:pt x="106370" y="38144"/>
                    <a:pt x="49710" y="43323"/>
                    <a:pt x="11566" y="11566"/>
                  </a:cubicBezTo>
                  <a:cubicBezTo>
                    <a:pt x="7368" y="8073"/>
                    <a:pt x="3494" y="4198"/>
                    <a:pt x="0" y="0"/>
                  </a:cubicBezTo>
                </a:path>
              </a:pathLst>
            </a:custGeom>
            <a:noFill/>
            <a:ln w="9223" cap="rnd">
              <a:solidFill>
                <a:srgbClr val="FFFFFF"/>
              </a:solidFill>
              <a:prstDash val="solid"/>
              <a:round/>
            </a:ln>
          </p:spPr>
          <p:txBody>
            <a:bodyPr rtlCol="0" anchor="ctr"/>
            <a:lstStyle/>
            <a:p>
              <a:endParaRPr lang="en-US"/>
            </a:p>
          </p:txBody>
        </p:sp>
        <p:sp>
          <p:nvSpPr>
            <p:cNvPr id="120" name="Graphic 2">
              <a:extLst>
                <a:ext uri="{FF2B5EF4-FFF2-40B4-BE49-F238E27FC236}">
                  <a16:creationId xmlns:a16="http://schemas.microsoft.com/office/drawing/2014/main" id="{6ADD4FC3-98A7-954B-94DA-B5FFE7D544B6}"/>
                </a:ext>
              </a:extLst>
            </p:cNvPr>
            <p:cNvSpPr/>
            <p:nvPr/>
          </p:nvSpPr>
          <p:spPr>
            <a:xfrm>
              <a:off x="4738955" y="4902698"/>
              <a:ext cx="29860" cy="29888"/>
            </a:xfrm>
            <a:custGeom>
              <a:avLst/>
              <a:gdLst>
                <a:gd name="connsiteX0" fmla="*/ 29849 w 29860"/>
                <a:gd name="connsiteY0" fmla="*/ 16088 h 29888"/>
                <a:gd name="connsiteX1" fmla="*/ 13809 w 29860"/>
                <a:gd name="connsiteY1" fmla="*/ 29844 h 29888"/>
                <a:gd name="connsiteX2" fmla="*/ 44 w 29860"/>
                <a:gd name="connsiteY2" fmla="*/ 13803 h 29888"/>
                <a:gd name="connsiteX3" fmla="*/ 14999 w 29860"/>
                <a:gd name="connsiteY3" fmla="*/ 0 h 29888"/>
                <a:gd name="connsiteX4" fmla="*/ 29849 w 29860"/>
                <a:gd name="connsiteY4" fmla="*/ 16088 h 2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0" h="29888">
                  <a:moveTo>
                    <a:pt x="29849" y="16088"/>
                  </a:moveTo>
                  <a:cubicBezTo>
                    <a:pt x="29221" y="24322"/>
                    <a:pt x="22034" y="30481"/>
                    <a:pt x="13809" y="29844"/>
                  </a:cubicBezTo>
                  <a:cubicBezTo>
                    <a:pt x="5575" y="29215"/>
                    <a:pt x="-584" y="22038"/>
                    <a:pt x="44" y="13803"/>
                  </a:cubicBezTo>
                  <a:cubicBezTo>
                    <a:pt x="644" y="5997"/>
                    <a:pt x="7165" y="-28"/>
                    <a:pt x="14999" y="0"/>
                  </a:cubicBezTo>
                  <a:cubicBezTo>
                    <a:pt x="23538" y="362"/>
                    <a:pt x="30173" y="7549"/>
                    <a:pt x="29849" y="16088"/>
                  </a:cubicBezTo>
                  <a:close/>
                </a:path>
              </a:pathLst>
            </a:custGeom>
            <a:solidFill>
              <a:srgbClr val="FFFFFF"/>
            </a:solidFill>
            <a:ln w="9508" cap="flat">
              <a:noFill/>
              <a:prstDash val="solid"/>
              <a:miter/>
            </a:ln>
          </p:spPr>
          <p:txBody>
            <a:bodyPr rtlCol="0" anchor="ctr"/>
            <a:lstStyle/>
            <a:p>
              <a:endParaRPr lang="en-US"/>
            </a:p>
          </p:txBody>
        </p:sp>
        <p:sp>
          <p:nvSpPr>
            <p:cNvPr id="121" name="Graphic 2">
              <a:extLst>
                <a:ext uri="{FF2B5EF4-FFF2-40B4-BE49-F238E27FC236}">
                  <a16:creationId xmlns:a16="http://schemas.microsoft.com/office/drawing/2014/main" id="{F50ED29E-41AB-0D4E-979F-A58B47FD7028}"/>
                </a:ext>
              </a:extLst>
            </p:cNvPr>
            <p:cNvSpPr/>
            <p:nvPr/>
          </p:nvSpPr>
          <p:spPr>
            <a:xfrm>
              <a:off x="4823297" y="4902698"/>
              <a:ext cx="29859" cy="29888"/>
            </a:xfrm>
            <a:custGeom>
              <a:avLst/>
              <a:gdLst>
                <a:gd name="connsiteX0" fmla="*/ 29849 w 29859"/>
                <a:gd name="connsiteY0" fmla="*/ 16088 h 29888"/>
                <a:gd name="connsiteX1" fmla="*/ 13809 w 29859"/>
                <a:gd name="connsiteY1" fmla="*/ 29843 h 29888"/>
                <a:gd name="connsiteX2" fmla="*/ 44 w 29859"/>
                <a:gd name="connsiteY2" fmla="*/ 13803 h 29888"/>
                <a:gd name="connsiteX3" fmla="*/ 14904 w 29859"/>
                <a:gd name="connsiteY3" fmla="*/ 0 h 29888"/>
                <a:gd name="connsiteX4" fmla="*/ 29849 w 29859"/>
                <a:gd name="connsiteY4" fmla="*/ 16069 h 29888"/>
                <a:gd name="connsiteX5" fmla="*/ 29849 w 29859"/>
                <a:gd name="connsiteY5" fmla="*/ 16088 h 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9" h="29888">
                  <a:moveTo>
                    <a:pt x="29849" y="16088"/>
                  </a:moveTo>
                  <a:cubicBezTo>
                    <a:pt x="29221" y="24322"/>
                    <a:pt x="22034" y="30481"/>
                    <a:pt x="13809" y="29843"/>
                  </a:cubicBezTo>
                  <a:cubicBezTo>
                    <a:pt x="5575" y="29215"/>
                    <a:pt x="-584" y="22037"/>
                    <a:pt x="44" y="13803"/>
                  </a:cubicBezTo>
                  <a:cubicBezTo>
                    <a:pt x="644" y="6035"/>
                    <a:pt x="7107" y="19"/>
                    <a:pt x="14904" y="0"/>
                  </a:cubicBezTo>
                  <a:cubicBezTo>
                    <a:pt x="23471" y="305"/>
                    <a:pt x="30164" y="7501"/>
                    <a:pt x="29849" y="16069"/>
                  </a:cubicBezTo>
                  <a:cubicBezTo>
                    <a:pt x="29849" y="16078"/>
                    <a:pt x="29849" y="16078"/>
                    <a:pt x="29849" y="16088"/>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29232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speelgoed&#10;&#10;Automatisch gegenereerde beschrijving">
            <a:extLst>
              <a:ext uri="{FF2B5EF4-FFF2-40B4-BE49-F238E27FC236}">
                <a16:creationId xmlns:a16="http://schemas.microsoft.com/office/drawing/2014/main" id="{28A05DF7-AB12-C24F-AC66-3D084E4436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93" r="20293"/>
          <a:stretch>
            <a:fillRect/>
          </a:stretch>
        </p:blipFill>
        <p:spPr/>
      </p:pic>
      <p:sp>
        <p:nvSpPr>
          <p:cNvPr id="3" name="Tijdelijke aanduiding voor tekst 2">
            <a:extLst>
              <a:ext uri="{FF2B5EF4-FFF2-40B4-BE49-F238E27FC236}">
                <a16:creationId xmlns:a16="http://schemas.microsoft.com/office/drawing/2014/main" id="{40875A8B-D28D-2341-9AC6-5A2FE530D173}"/>
              </a:ext>
            </a:extLst>
          </p:cNvPr>
          <p:cNvSpPr>
            <a:spLocks noGrp="1"/>
          </p:cNvSpPr>
          <p:nvPr>
            <p:ph type="body" sz="quarter" idx="11"/>
          </p:nvPr>
        </p:nvSpPr>
        <p:spPr>
          <a:xfrm>
            <a:off x="591059" y="495393"/>
            <a:ext cx="5362480" cy="1452562"/>
          </a:xfrm>
        </p:spPr>
        <p:txBody>
          <a:bodyPr>
            <a:normAutofit/>
          </a:bodyPr>
          <a:lstStyle/>
          <a:p>
            <a:r>
              <a:rPr lang="nl-NL" sz="2400" dirty="0"/>
              <a:t>Waar gaan we het over hebben?</a:t>
            </a:r>
          </a:p>
        </p:txBody>
      </p:sp>
      <p:sp>
        <p:nvSpPr>
          <p:cNvPr id="4" name="Tijdelijke aanduiding voor tekst 3">
            <a:extLst>
              <a:ext uri="{FF2B5EF4-FFF2-40B4-BE49-F238E27FC236}">
                <a16:creationId xmlns:a16="http://schemas.microsoft.com/office/drawing/2014/main" id="{56DAFC4D-8103-1A4E-8F21-BF4808E67E33}"/>
              </a:ext>
            </a:extLst>
          </p:cNvPr>
          <p:cNvSpPr>
            <a:spLocks noGrp="1"/>
          </p:cNvSpPr>
          <p:nvPr>
            <p:ph type="body" sz="quarter" idx="12"/>
          </p:nvPr>
        </p:nvSpPr>
        <p:spPr>
          <a:xfrm>
            <a:off x="591060" y="1719470"/>
            <a:ext cx="5504940" cy="4293704"/>
          </a:xfrm>
        </p:spPr>
        <p:txBody>
          <a:bodyPr>
            <a:normAutofit fontScale="62500" lnSpcReduction="20000"/>
          </a:bodyPr>
          <a:lstStyle/>
          <a:p>
            <a:r>
              <a:rPr lang="nl-NL" dirty="0"/>
              <a:t>De wereld verandert snel. Steeds meer dagelijkse dingen worden overgenomen door computers. Robots verslaan de mens. Ze zijn sneller, veiliger, slimmer en maken minder fouten.</a:t>
            </a:r>
          </a:p>
          <a:p>
            <a:r>
              <a:rPr lang="nl-NL" dirty="0"/>
              <a:t>In fabrieken zie je al jaren dat steeds meer handelingen door robots worden overgenomen. Door kunstmatige intelligentie en blockchain gaat dat ook gelden voor het werk van managers, advocaten of trainers.</a:t>
            </a:r>
          </a:p>
          <a:p>
            <a:r>
              <a:rPr lang="nl-NL" dirty="0"/>
              <a:t>Sommige mensen zeggen dat over twintig jaar de helft van de banen niet meer bestaat. Het is dus verstandig om niet alleen na te denken over welk werk je l</a:t>
            </a:r>
            <a:r>
              <a:rPr lang="nl-NL" i="1" dirty="0"/>
              <a:t>euk </a:t>
            </a:r>
            <a:r>
              <a:rPr lang="nl-NL" dirty="0"/>
              <a:t>vindt, maar ook welke baan </a:t>
            </a:r>
            <a:r>
              <a:rPr lang="nl-NL" i="1" dirty="0"/>
              <a:t>de toekomst heeft</a:t>
            </a:r>
            <a:r>
              <a:rPr lang="nl-NL" dirty="0"/>
              <a:t>.</a:t>
            </a:r>
          </a:p>
          <a:p>
            <a:r>
              <a:rPr lang="nl-NL" dirty="0"/>
              <a:t>Zijn er ook dingen die robots niet kunnen overnemen? En welke beroepen bestaan er over twintig jaar nog? </a:t>
            </a:r>
          </a:p>
          <a:p>
            <a:r>
              <a:rPr lang="nl-NL" dirty="0"/>
              <a:t>Deze les richten we onze blik op de toekomst.</a:t>
            </a:r>
          </a:p>
          <a:p>
            <a:endParaRPr lang="nl-NL" dirty="0"/>
          </a:p>
        </p:txBody>
      </p:sp>
    </p:spTree>
    <p:extLst>
      <p:ext uri="{BB962C8B-B14F-4D97-AF65-F5344CB8AC3E}">
        <p14:creationId xmlns:p14="http://schemas.microsoft.com/office/powerpoint/2010/main" val="374280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72AE7C0-0B20-F542-8A7D-12F6A1EEB8D8}"/>
              </a:ext>
            </a:extLst>
          </p:cNvPr>
          <p:cNvSpPr>
            <a:spLocks noGrp="1"/>
          </p:cNvSpPr>
          <p:nvPr>
            <p:ph type="body" sz="quarter" idx="11"/>
          </p:nvPr>
        </p:nvSpPr>
        <p:spPr>
          <a:xfrm>
            <a:off x="611405" y="1073426"/>
            <a:ext cx="4089253" cy="4134678"/>
          </a:xfrm>
        </p:spPr>
        <p:txBody>
          <a:bodyPr>
            <a:normAutofit fontScale="70000" lnSpcReduction="20000"/>
          </a:bodyPr>
          <a:lstStyle/>
          <a:p>
            <a:endParaRPr lang="nl-NL" sz="1800" b="0" dirty="0"/>
          </a:p>
          <a:p>
            <a:pPr>
              <a:lnSpc>
                <a:spcPct val="170000"/>
              </a:lnSpc>
            </a:pPr>
            <a:r>
              <a:rPr lang="nl-NL" b="0" dirty="0"/>
              <a:t>Kinderen op een school in Servië krijgen niet alleen les van hun juffrouw of meester. Een robot met de naam Lo staat ook voor de klas.</a:t>
            </a:r>
          </a:p>
          <a:p>
            <a:pPr>
              <a:lnSpc>
                <a:spcPct val="170000"/>
              </a:lnSpc>
            </a:pPr>
            <a:r>
              <a:rPr lang="nl-NL" sz="1800" b="0" dirty="0"/>
              <a:t>Klik op deze link voor het filmpje:</a:t>
            </a:r>
          </a:p>
          <a:p>
            <a:pPr>
              <a:lnSpc>
                <a:spcPct val="170000"/>
              </a:lnSpc>
            </a:pPr>
            <a:r>
              <a:rPr lang="nl-NL" sz="1800" b="0" dirty="0" err="1"/>
              <a:t>https</a:t>
            </a:r>
            <a:r>
              <a:rPr lang="nl-NL" sz="1800" b="0" dirty="0"/>
              <a:t>://</a:t>
            </a:r>
            <a:r>
              <a:rPr lang="nl-NL" sz="1800" b="0" dirty="0" err="1"/>
              <a:t>jeugdjournaal.nl</a:t>
            </a:r>
            <a:r>
              <a:rPr lang="nl-NL" sz="1800" b="0" dirty="0"/>
              <a:t>/artikel/2422836-whut-kinderen-in-servie-krijgen-les-van-een-robot.html</a:t>
            </a:r>
          </a:p>
        </p:txBody>
      </p:sp>
      <p:pic>
        <p:nvPicPr>
          <p:cNvPr id="5" name="Tijdelijke aanduiding voor afbeelding 4" descr="Afbeelding met persoon, binnen, vrouw&#10;&#10;Automatisch gegenereerde beschrijving">
            <a:extLst>
              <a:ext uri="{FF2B5EF4-FFF2-40B4-BE49-F238E27FC236}">
                <a16:creationId xmlns:a16="http://schemas.microsoft.com/office/drawing/2014/main" id="{3286979B-7C1A-2B45-A4C6-15C663E274C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0555" r="10555"/>
          <a:stretch>
            <a:fillRect/>
          </a:stretch>
        </p:blipFill>
        <p:spPr/>
      </p:pic>
    </p:spTree>
    <p:extLst>
      <p:ext uri="{BB962C8B-B14F-4D97-AF65-F5344CB8AC3E}">
        <p14:creationId xmlns:p14="http://schemas.microsoft.com/office/powerpoint/2010/main" val="110389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persoon, binnen, groep&#10;&#10;Automatisch gegenereerde beschrijving">
            <a:extLst>
              <a:ext uri="{FF2B5EF4-FFF2-40B4-BE49-F238E27FC236}">
                <a16:creationId xmlns:a16="http://schemas.microsoft.com/office/drawing/2014/main" id="{C57C409C-1B49-E94C-B98F-66C5B04BCC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893" r="19893"/>
          <a:stretch>
            <a:fillRect/>
          </a:stretch>
        </p:blipFill>
        <p:spPr/>
      </p:pic>
      <p:sp>
        <p:nvSpPr>
          <p:cNvPr id="3" name="Tijdelijke aanduiding voor tekst 2">
            <a:extLst>
              <a:ext uri="{FF2B5EF4-FFF2-40B4-BE49-F238E27FC236}">
                <a16:creationId xmlns:a16="http://schemas.microsoft.com/office/drawing/2014/main" id="{1319CC46-A764-4340-85B1-DBAA9CBFA966}"/>
              </a:ext>
            </a:extLst>
          </p:cNvPr>
          <p:cNvSpPr>
            <a:spLocks noGrp="1"/>
          </p:cNvSpPr>
          <p:nvPr>
            <p:ph type="body" sz="quarter" idx="11"/>
          </p:nvPr>
        </p:nvSpPr>
        <p:spPr/>
        <p:txBody>
          <a:bodyPr>
            <a:noAutofit/>
          </a:bodyPr>
          <a:lstStyle/>
          <a:p>
            <a:pPr marL="342900" indent="-342900">
              <a:lnSpc>
                <a:spcPct val="170000"/>
              </a:lnSpc>
              <a:buFont typeface="Arial" panose="020B0604020202020204" pitchFamily="34" charset="0"/>
              <a:buChar char="•"/>
            </a:pPr>
            <a:r>
              <a:rPr lang="nl-NL" sz="1800" b="0" dirty="0"/>
              <a:t>Wie heeft net op het beroepenlijstje ingevuld dat hij of zij meester of juf wilde worden? </a:t>
            </a:r>
          </a:p>
          <a:p>
            <a:pPr marL="342900" indent="-342900">
              <a:lnSpc>
                <a:spcPct val="170000"/>
              </a:lnSpc>
              <a:buFont typeface="Arial" panose="020B0604020202020204" pitchFamily="34" charset="0"/>
              <a:buChar char="•"/>
            </a:pPr>
            <a:r>
              <a:rPr lang="nl-NL" sz="1800" b="0" dirty="0"/>
              <a:t>Denk jij dat dit een beroep is dat overgenomen kan worden door robots?</a:t>
            </a:r>
          </a:p>
          <a:p>
            <a:pPr marL="342900" indent="-342900">
              <a:lnSpc>
                <a:spcPct val="170000"/>
              </a:lnSpc>
              <a:buFont typeface="Arial" panose="020B0604020202020204" pitchFamily="34" charset="0"/>
              <a:buChar char="•"/>
            </a:pPr>
            <a:r>
              <a:rPr lang="nl-NL" sz="1800" b="0" dirty="0"/>
              <a:t>Waarom wel of niet?</a:t>
            </a:r>
          </a:p>
        </p:txBody>
      </p:sp>
    </p:spTree>
    <p:extLst>
      <p:ext uri="{BB962C8B-B14F-4D97-AF65-F5344CB8AC3E}">
        <p14:creationId xmlns:p14="http://schemas.microsoft.com/office/powerpoint/2010/main" val="291387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CBC1B8F-EDE7-8645-99AC-B3ED6F7E82B0}"/>
              </a:ext>
            </a:extLst>
          </p:cNvPr>
          <p:cNvSpPr>
            <a:spLocks noGrp="1"/>
          </p:cNvSpPr>
          <p:nvPr>
            <p:ph type="body" sz="quarter" idx="11"/>
          </p:nvPr>
        </p:nvSpPr>
        <p:spPr/>
        <p:txBody>
          <a:bodyPr/>
          <a:lstStyle/>
          <a:p>
            <a:r>
              <a:rPr lang="nl-NL" dirty="0"/>
              <a:t>Een dag uit het leven van een juf</a:t>
            </a:r>
          </a:p>
        </p:txBody>
      </p:sp>
      <p:sp>
        <p:nvSpPr>
          <p:cNvPr id="3" name="Tijdelijke aanduiding voor tekst 2">
            <a:extLst>
              <a:ext uri="{FF2B5EF4-FFF2-40B4-BE49-F238E27FC236}">
                <a16:creationId xmlns:a16="http://schemas.microsoft.com/office/drawing/2014/main" id="{E65E7416-0A04-A342-AE9A-7E1640C20D4B}"/>
              </a:ext>
            </a:extLst>
          </p:cNvPr>
          <p:cNvSpPr>
            <a:spLocks noGrp="1"/>
          </p:cNvSpPr>
          <p:nvPr>
            <p:ph type="body" sz="quarter" idx="12"/>
          </p:nvPr>
        </p:nvSpPr>
        <p:spPr/>
        <p:txBody>
          <a:bodyPr>
            <a:normAutofit fontScale="92500" lnSpcReduction="20000"/>
          </a:bodyPr>
          <a:lstStyle/>
          <a:p>
            <a:r>
              <a:rPr lang="nl-NL" dirty="0"/>
              <a:t>Het Jeugdjournaal volgde een dag het leven van juf Sharon. Kijk goed naar wat zij allemaal doet op een dag. </a:t>
            </a:r>
          </a:p>
          <a:p>
            <a:pPr marL="342900" indent="-342900">
              <a:buFont typeface="Arial" panose="020B0604020202020204" pitchFamily="34" charset="0"/>
              <a:buChar char="•"/>
            </a:pPr>
            <a:r>
              <a:rPr lang="nl-NL" dirty="0"/>
              <a:t>Zie jij taken van juf Sharon die overgenomen kunnen worden door een robot? </a:t>
            </a:r>
          </a:p>
          <a:p>
            <a:pPr marL="342900" indent="-342900">
              <a:buFont typeface="Arial" panose="020B0604020202020204" pitchFamily="34" charset="0"/>
              <a:buChar char="•"/>
            </a:pPr>
            <a:r>
              <a:rPr lang="nl-NL" dirty="0"/>
              <a:t>Welke taken kan een robot nooit vervangen?</a:t>
            </a:r>
          </a:p>
        </p:txBody>
      </p:sp>
      <p:pic>
        <p:nvPicPr>
          <p:cNvPr id="5" name="Onlinemedia 4" descr="Zo ziet de (superdrukke) dag van je meester of juf eruit">
            <a:hlinkClick r:id="" action="ppaction://media"/>
            <a:extLst>
              <a:ext uri="{FF2B5EF4-FFF2-40B4-BE49-F238E27FC236}">
                <a16:creationId xmlns:a16="http://schemas.microsoft.com/office/drawing/2014/main" id="{86BFCAEE-A3EB-5A48-8337-519DA19D8AA7}"/>
              </a:ext>
            </a:extLst>
          </p:cNvPr>
          <p:cNvPicPr>
            <a:picLocks noGrp="1" noRot="1" noChangeAspect="1"/>
          </p:cNvPicPr>
          <p:nvPr>
            <p:ph type="media" sz="quarter" idx="13"/>
            <a:videoFile r:link="rId1"/>
          </p:nvPr>
        </p:nvPicPr>
        <p:blipFill>
          <a:blip r:embed="rId3"/>
          <a:stretch>
            <a:fillRect/>
          </a:stretch>
        </p:blipFill>
        <p:spPr>
          <a:xfrm>
            <a:off x="6543675" y="2586038"/>
            <a:ext cx="5267325" cy="2976562"/>
          </a:xfrm>
          <a:prstGeom prst="rect">
            <a:avLst/>
          </a:prstGeom>
        </p:spPr>
      </p:pic>
    </p:spTree>
    <p:extLst>
      <p:ext uri="{BB962C8B-B14F-4D97-AF65-F5344CB8AC3E}">
        <p14:creationId xmlns:p14="http://schemas.microsoft.com/office/powerpoint/2010/main" val="1420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5367435-1E4D-2640-8489-459430CBD829}"/>
              </a:ext>
            </a:extLst>
          </p:cNvPr>
          <p:cNvSpPr>
            <a:spLocks noGrp="1"/>
          </p:cNvSpPr>
          <p:nvPr>
            <p:ph type="body" sz="quarter" idx="11"/>
          </p:nvPr>
        </p:nvSpPr>
        <p:spPr>
          <a:xfrm>
            <a:off x="8093253" y="2312043"/>
            <a:ext cx="3783555" cy="3462592"/>
          </a:xfrm>
        </p:spPr>
        <p:txBody>
          <a:bodyPr anchor="ctr">
            <a:normAutofit fontScale="77500" lnSpcReduction="20000"/>
          </a:bodyPr>
          <a:lstStyle/>
          <a:p>
            <a:r>
              <a:rPr lang="nl-NL" sz="2400" dirty="0"/>
              <a:t>Hallo robot, dag werk</a:t>
            </a:r>
          </a:p>
          <a:p>
            <a:pPr>
              <a:lnSpc>
                <a:spcPct val="170000"/>
              </a:lnSpc>
            </a:pPr>
            <a:r>
              <a:rPr lang="nl-NL" sz="1800" b="0" dirty="0"/>
              <a:t>Deskundigen voorspellen dat de helft van alle banen over twintig jaar niet meer bestaat. Dat betekent niet persé dat de helft van de mensen werkloos is, er zullen ook nieuwe functies ontstaan. </a:t>
            </a:r>
          </a:p>
          <a:p>
            <a:pPr>
              <a:lnSpc>
                <a:spcPct val="170000"/>
              </a:lnSpc>
            </a:pPr>
            <a:r>
              <a:rPr lang="nl-NL" sz="1800" b="0" dirty="0"/>
              <a:t>Maar het is wel goed om na te denken welke beroepen worden vervangen door robots.</a:t>
            </a:r>
          </a:p>
          <a:p>
            <a:endParaRPr lang="nl-NL" dirty="0"/>
          </a:p>
        </p:txBody>
      </p:sp>
      <p:pic>
        <p:nvPicPr>
          <p:cNvPr id="5" name="Picture 4" descr="Een zilveren robot voor een gele achtergrond">
            <a:extLst>
              <a:ext uri="{FF2B5EF4-FFF2-40B4-BE49-F238E27FC236}">
                <a16:creationId xmlns:a16="http://schemas.microsoft.com/office/drawing/2014/main" id="{9950DE2A-F07A-66D1-A842-FD44F6556618}"/>
              </a:ext>
            </a:extLst>
          </p:cNvPr>
          <p:cNvPicPr>
            <a:picLocks noChangeAspect="1"/>
          </p:cNvPicPr>
          <p:nvPr/>
        </p:nvPicPr>
        <p:blipFill rotWithShape="1">
          <a:blip r:embed="rId2"/>
          <a:srcRect l="12178" r="9178"/>
          <a:stretch/>
        </p:blipFill>
        <p:spPr>
          <a:xfrm>
            <a:off x="20" y="10"/>
            <a:ext cx="7010379" cy="688608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noFill/>
        </p:spPr>
      </p:pic>
      <p:grpSp>
        <p:nvGrpSpPr>
          <p:cNvPr id="6" name="Group 16">
            <a:extLst>
              <a:ext uri="{FF2B5EF4-FFF2-40B4-BE49-F238E27FC236}">
                <a16:creationId xmlns:a16="http://schemas.microsoft.com/office/drawing/2014/main" id="{0B0CB7FF-0FC0-4846-8E6E-985F640BE5E1}"/>
              </a:ext>
            </a:extLst>
          </p:cNvPr>
          <p:cNvGrpSpPr/>
          <p:nvPr/>
        </p:nvGrpSpPr>
        <p:grpSpPr>
          <a:xfrm>
            <a:off x="6524520" y="3525041"/>
            <a:ext cx="1185558" cy="1330529"/>
            <a:chOff x="7839254" y="4681314"/>
            <a:chExt cx="654537" cy="734574"/>
          </a:xfrm>
        </p:grpSpPr>
        <p:sp>
          <p:nvSpPr>
            <p:cNvPr id="7" name="Graphic 2">
              <a:extLst>
                <a:ext uri="{FF2B5EF4-FFF2-40B4-BE49-F238E27FC236}">
                  <a16:creationId xmlns:a16="http://schemas.microsoft.com/office/drawing/2014/main" id="{60EEF0DB-216B-1144-A1A3-E35292C8E651}"/>
                </a:ext>
              </a:extLst>
            </p:cNvPr>
            <p:cNvSpPr/>
            <p:nvPr/>
          </p:nvSpPr>
          <p:spPr>
            <a:xfrm>
              <a:off x="7839254" y="4681314"/>
              <a:ext cx="654537" cy="734574"/>
            </a:xfrm>
            <a:custGeom>
              <a:avLst/>
              <a:gdLst>
                <a:gd name="connsiteX0" fmla="*/ 631836 w 654537"/>
                <a:gd name="connsiteY0" fmla="*/ 191302 h 734574"/>
                <a:gd name="connsiteX1" fmla="*/ 482286 w 654537"/>
                <a:gd name="connsiteY1" fmla="*/ 26902 h 734574"/>
                <a:gd name="connsiteX2" fmla="*/ 117788 w 654537"/>
                <a:gd name="connsiteY2" fmla="*/ 75642 h 734574"/>
                <a:gd name="connsiteX3" fmla="*/ 32780 w 654537"/>
                <a:gd name="connsiteY3" fmla="*/ 193206 h 734574"/>
                <a:gd name="connsiteX4" fmla="*/ 128 w 654537"/>
                <a:gd name="connsiteY4" fmla="*/ 377502 h 734574"/>
                <a:gd name="connsiteX5" fmla="*/ 83042 w 654537"/>
                <a:gd name="connsiteY5" fmla="*/ 644616 h 734574"/>
                <a:gd name="connsiteX6" fmla="*/ 314745 w 654537"/>
                <a:gd name="connsiteY6" fmla="*/ 734574 h 734574"/>
                <a:gd name="connsiteX7" fmla="*/ 559203 w 654537"/>
                <a:gd name="connsiteY7" fmla="*/ 636144 h 734574"/>
                <a:gd name="connsiteX8" fmla="*/ 654397 w 654537"/>
                <a:gd name="connsiteY8" fmla="*/ 347706 h 734574"/>
                <a:gd name="connsiteX9" fmla="*/ 631836 w 654537"/>
                <a:gd name="connsiteY9" fmla="*/ 191302 h 73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537" h="734574">
                  <a:moveTo>
                    <a:pt x="631836" y="191302"/>
                  </a:moveTo>
                  <a:cubicBezTo>
                    <a:pt x="611217" y="115699"/>
                    <a:pt x="555604" y="54566"/>
                    <a:pt x="482286" y="26902"/>
                  </a:cubicBezTo>
                  <a:cubicBezTo>
                    <a:pt x="360657" y="-21942"/>
                    <a:pt x="222311" y="-3446"/>
                    <a:pt x="117788" y="75642"/>
                  </a:cubicBezTo>
                  <a:cubicBezTo>
                    <a:pt x="82881" y="102105"/>
                    <a:pt x="54551" y="141297"/>
                    <a:pt x="32780" y="193206"/>
                  </a:cubicBezTo>
                  <a:cubicBezTo>
                    <a:pt x="9762" y="251865"/>
                    <a:pt x="-1338" y="314512"/>
                    <a:pt x="128" y="377502"/>
                  </a:cubicBezTo>
                  <a:cubicBezTo>
                    <a:pt x="128" y="495542"/>
                    <a:pt x="27763" y="584577"/>
                    <a:pt x="83042" y="644616"/>
                  </a:cubicBezTo>
                  <a:cubicBezTo>
                    <a:pt x="138322" y="704655"/>
                    <a:pt x="215552" y="734641"/>
                    <a:pt x="314745" y="734574"/>
                  </a:cubicBezTo>
                  <a:cubicBezTo>
                    <a:pt x="413937" y="734574"/>
                    <a:pt x="495423" y="701761"/>
                    <a:pt x="559203" y="636144"/>
                  </a:cubicBezTo>
                  <a:cubicBezTo>
                    <a:pt x="622983" y="570527"/>
                    <a:pt x="654711" y="474381"/>
                    <a:pt x="654397" y="347706"/>
                  </a:cubicBezTo>
                  <a:cubicBezTo>
                    <a:pt x="655691" y="294673"/>
                    <a:pt x="648066" y="241803"/>
                    <a:pt x="631836" y="191302"/>
                  </a:cubicBezTo>
                  <a:close/>
                </a:path>
              </a:pathLst>
            </a:custGeom>
            <a:solidFill>
              <a:srgbClr val="EA975C"/>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2B50D125-4845-D14B-9584-6BD39D8F85D5}"/>
                </a:ext>
              </a:extLst>
            </p:cNvPr>
            <p:cNvSpPr/>
            <p:nvPr/>
          </p:nvSpPr>
          <p:spPr>
            <a:xfrm>
              <a:off x="8076130" y="4990657"/>
              <a:ext cx="292626" cy="291674"/>
            </a:xfrm>
            <a:custGeom>
              <a:avLst/>
              <a:gdLst>
                <a:gd name="connsiteX0" fmla="*/ 0 w 292626"/>
                <a:gd name="connsiteY0" fmla="*/ 145837 h 291674"/>
                <a:gd name="connsiteX1" fmla="*/ 0 w 292626"/>
                <a:gd name="connsiteY1" fmla="*/ 162401 h 291674"/>
                <a:gd name="connsiteX2" fmla="*/ 60924 w 292626"/>
                <a:gd name="connsiteY2" fmla="*/ 230370 h 291674"/>
                <a:gd name="connsiteX3" fmla="*/ 240650 w 292626"/>
                <a:gd name="connsiteY3" fmla="*/ 230370 h 291674"/>
                <a:gd name="connsiteX4" fmla="*/ 292626 w 292626"/>
                <a:gd name="connsiteY4" fmla="*/ 291675 h 291674"/>
                <a:gd name="connsiteX5" fmla="*/ 292626 w 292626"/>
                <a:gd name="connsiteY5" fmla="*/ 67969 h 291674"/>
                <a:gd name="connsiteX6" fmla="*/ 231797 w 292626"/>
                <a:gd name="connsiteY6" fmla="*/ 0 h 291674"/>
                <a:gd name="connsiteX7" fmla="*/ 191626 w 292626"/>
                <a:gd name="connsiteY7" fmla="*/ 0 h 2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626" h="291674">
                  <a:moveTo>
                    <a:pt x="0" y="145837"/>
                  </a:moveTo>
                  <a:lnTo>
                    <a:pt x="0" y="162401"/>
                  </a:lnTo>
                  <a:cubicBezTo>
                    <a:pt x="0" y="199907"/>
                    <a:pt x="27321" y="230370"/>
                    <a:pt x="60924" y="230370"/>
                  </a:cubicBezTo>
                  <a:lnTo>
                    <a:pt x="240650" y="230370"/>
                  </a:lnTo>
                  <a:lnTo>
                    <a:pt x="292626" y="291675"/>
                  </a:lnTo>
                  <a:lnTo>
                    <a:pt x="292626" y="67969"/>
                  </a:lnTo>
                  <a:cubicBezTo>
                    <a:pt x="292626" y="30367"/>
                    <a:pt x="265401" y="0"/>
                    <a:pt x="231797" y="0"/>
                  </a:cubicBezTo>
                  <a:lnTo>
                    <a:pt x="191626" y="0"/>
                  </a:lnTo>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AF684B97-437F-154A-9D32-FD9548F5D61F}"/>
                </a:ext>
              </a:extLst>
            </p:cNvPr>
            <p:cNvSpPr/>
            <p:nvPr/>
          </p:nvSpPr>
          <p:spPr>
            <a:xfrm>
              <a:off x="8104487" y="5049656"/>
              <a:ext cx="55272" cy="103629"/>
            </a:xfrm>
            <a:custGeom>
              <a:avLst/>
              <a:gdLst>
                <a:gd name="connsiteX0" fmla="*/ 30377 w 55272"/>
                <a:gd name="connsiteY0" fmla="*/ 36481 h 103629"/>
                <a:gd name="connsiteX1" fmla="*/ 30377 w 55272"/>
                <a:gd name="connsiteY1" fmla="*/ 76081 h 103629"/>
                <a:gd name="connsiteX2" fmla="*/ 32281 w 55272"/>
                <a:gd name="connsiteY2" fmla="*/ 86838 h 103629"/>
                <a:gd name="connsiteX3" fmla="*/ 39516 w 55272"/>
                <a:gd name="connsiteY3" fmla="*/ 90170 h 103629"/>
                <a:gd name="connsiteX4" fmla="*/ 49797 w 55272"/>
                <a:gd name="connsiteY4" fmla="*/ 87886 h 103629"/>
                <a:gd name="connsiteX5" fmla="*/ 52367 w 55272"/>
                <a:gd name="connsiteY5" fmla="*/ 89218 h 103629"/>
                <a:gd name="connsiteX6" fmla="*/ 55223 w 55272"/>
                <a:gd name="connsiteY6" fmla="*/ 96453 h 103629"/>
                <a:gd name="connsiteX7" fmla="*/ 55223 w 55272"/>
                <a:gd name="connsiteY7" fmla="*/ 97785 h 103629"/>
                <a:gd name="connsiteX8" fmla="*/ 53605 w 55272"/>
                <a:gd name="connsiteY8" fmla="*/ 99594 h 103629"/>
                <a:gd name="connsiteX9" fmla="*/ 35327 w 55272"/>
                <a:gd name="connsiteY9" fmla="*/ 103402 h 103629"/>
                <a:gd name="connsiteX10" fmla="*/ 16289 w 55272"/>
                <a:gd name="connsiteY10" fmla="*/ 96072 h 103629"/>
                <a:gd name="connsiteX11" fmla="*/ 12671 w 55272"/>
                <a:gd name="connsiteY11" fmla="*/ 87029 h 103629"/>
                <a:gd name="connsiteX12" fmla="*/ 12005 w 55272"/>
                <a:gd name="connsiteY12" fmla="*/ 74368 h 103629"/>
                <a:gd name="connsiteX13" fmla="*/ 12005 w 55272"/>
                <a:gd name="connsiteY13" fmla="*/ 36290 h 103629"/>
                <a:gd name="connsiteX14" fmla="*/ 2485 w 55272"/>
                <a:gd name="connsiteY14" fmla="*/ 36290 h 103629"/>
                <a:gd name="connsiteX15" fmla="*/ 20 w 55272"/>
                <a:gd name="connsiteY15" fmla="*/ 34415 h 103629"/>
                <a:gd name="connsiteX16" fmla="*/ 10 w 55272"/>
                <a:gd name="connsiteY16" fmla="*/ 33910 h 103629"/>
                <a:gd name="connsiteX17" fmla="*/ 10 w 55272"/>
                <a:gd name="connsiteY17" fmla="*/ 25724 h 103629"/>
                <a:gd name="connsiteX18" fmla="*/ 2485 w 55272"/>
                <a:gd name="connsiteY18" fmla="*/ 23344 h 103629"/>
                <a:gd name="connsiteX19" fmla="*/ 12005 w 55272"/>
                <a:gd name="connsiteY19" fmla="*/ 23344 h 103629"/>
                <a:gd name="connsiteX20" fmla="*/ 12005 w 55272"/>
                <a:gd name="connsiteY20" fmla="*/ 2401 h 103629"/>
                <a:gd name="connsiteX21" fmla="*/ 13766 w 55272"/>
                <a:gd name="connsiteY21" fmla="*/ 21 h 103629"/>
                <a:gd name="connsiteX22" fmla="*/ 14385 w 55272"/>
                <a:gd name="connsiteY22" fmla="*/ 21 h 103629"/>
                <a:gd name="connsiteX23" fmla="*/ 27521 w 55272"/>
                <a:gd name="connsiteY23" fmla="*/ 21 h 103629"/>
                <a:gd name="connsiteX24" fmla="*/ 29997 w 55272"/>
                <a:gd name="connsiteY24" fmla="*/ 2401 h 103629"/>
                <a:gd name="connsiteX25" fmla="*/ 29997 w 55272"/>
                <a:gd name="connsiteY25" fmla="*/ 23630 h 103629"/>
                <a:gd name="connsiteX26" fmla="*/ 46179 w 55272"/>
                <a:gd name="connsiteY26" fmla="*/ 23630 h 103629"/>
                <a:gd name="connsiteX27" fmla="*/ 48559 w 55272"/>
                <a:gd name="connsiteY27" fmla="*/ 25391 h 103629"/>
                <a:gd name="connsiteX28" fmla="*/ 48559 w 55272"/>
                <a:gd name="connsiteY28" fmla="*/ 26009 h 103629"/>
                <a:gd name="connsiteX29" fmla="*/ 48559 w 55272"/>
                <a:gd name="connsiteY29" fmla="*/ 34196 h 103629"/>
                <a:gd name="connsiteX30" fmla="*/ 46798 w 55272"/>
                <a:gd name="connsiteY30" fmla="*/ 36576 h 103629"/>
                <a:gd name="connsiteX31" fmla="*/ 46179 w 55272"/>
                <a:gd name="connsiteY31" fmla="*/ 36576 h 1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272" h="103629">
                  <a:moveTo>
                    <a:pt x="30377" y="36481"/>
                  </a:moveTo>
                  <a:lnTo>
                    <a:pt x="30377" y="76081"/>
                  </a:lnTo>
                  <a:cubicBezTo>
                    <a:pt x="30092" y="79775"/>
                    <a:pt x="30748" y="83468"/>
                    <a:pt x="32281" y="86838"/>
                  </a:cubicBezTo>
                  <a:cubicBezTo>
                    <a:pt x="33871" y="89218"/>
                    <a:pt x="36670" y="90513"/>
                    <a:pt x="39516" y="90170"/>
                  </a:cubicBezTo>
                  <a:cubicBezTo>
                    <a:pt x="43067" y="90161"/>
                    <a:pt x="46579" y="89380"/>
                    <a:pt x="49797" y="87886"/>
                  </a:cubicBezTo>
                  <a:cubicBezTo>
                    <a:pt x="50939" y="87886"/>
                    <a:pt x="51796" y="87886"/>
                    <a:pt x="52367" y="89218"/>
                  </a:cubicBezTo>
                  <a:lnTo>
                    <a:pt x="55223" y="96453"/>
                  </a:lnTo>
                  <a:cubicBezTo>
                    <a:pt x="55289" y="96891"/>
                    <a:pt x="55289" y="97348"/>
                    <a:pt x="55223" y="97785"/>
                  </a:cubicBezTo>
                  <a:cubicBezTo>
                    <a:pt x="55223" y="98357"/>
                    <a:pt x="54652" y="98928"/>
                    <a:pt x="53605" y="99594"/>
                  </a:cubicBezTo>
                  <a:cubicBezTo>
                    <a:pt x="47874" y="102231"/>
                    <a:pt x="41629" y="103535"/>
                    <a:pt x="35327" y="103402"/>
                  </a:cubicBezTo>
                  <a:cubicBezTo>
                    <a:pt x="28131" y="104478"/>
                    <a:pt x="20905" y="101698"/>
                    <a:pt x="16289" y="96072"/>
                  </a:cubicBezTo>
                  <a:cubicBezTo>
                    <a:pt x="14365" y="93397"/>
                    <a:pt x="13128" y="90294"/>
                    <a:pt x="12671" y="87029"/>
                  </a:cubicBezTo>
                  <a:cubicBezTo>
                    <a:pt x="12205" y="82821"/>
                    <a:pt x="11976" y="78594"/>
                    <a:pt x="12005" y="74368"/>
                  </a:cubicBezTo>
                  <a:lnTo>
                    <a:pt x="12005" y="36290"/>
                  </a:lnTo>
                  <a:lnTo>
                    <a:pt x="2485" y="36290"/>
                  </a:lnTo>
                  <a:cubicBezTo>
                    <a:pt x="1286" y="36452"/>
                    <a:pt x="182" y="35615"/>
                    <a:pt x="20" y="34415"/>
                  </a:cubicBezTo>
                  <a:cubicBezTo>
                    <a:pt x="1" y="34253"/>
                    <a:pt x="-9" y="34082"/>
                    <a:pt x="10" y="33910"/>
                  </a:cubicBezTo>
                  <a:lnTo>
                    <a:pt x="10" y="25724"/>
                  </a:lnTo>
                  <a:cubicBezTo>
                    <a:pt x="10" y="24105"/>
                    <a:pt x="867" y="23344"/>
                    <a:pt x="2485" y="23344"/>
                  </a:cubicBezTo>
                  <a:lnTo>
                    <a:pt x="12005" y="23344"/>
                  </a:lnTo>
                  <a:lnTo>
                    <a:pt x="12005" y="2401"/>
                  </a:lnTo>
                  <a:cubicBezTo>
                    <a:pt x="11833" y="1259"/>
                    <a:pt x="12624" y="193"/>
                    <a:pt x="13766" y="21"/>
                  </a:cubicBezTo>
                  <a:cubicBezTo>
                    <a:pt x="13975" y="-7"/>
                    <a:pt x="14185" y="-7"/>
                    <a:pt x="14385" y="21"/>
                  </a:cubicBezTo>
                  <a:lnTo>
                    <a:pt x="27521" y="21"/>
                  </a:lnTo>
                  <a:cubicBezTo>
                    <a:pt x="29140" y="21"/>
                    <a:pt x="29997" y="783"/>
                    <a:pt x="29997" y="2401"/>
                  </a:cubicBezTo>
                  <a:lnTo>
                    <a:pt x="29997" y="23630"/>
                  </a:lnTo>
                  <a:lnTo>
                    <a:pt x="46179" y="23630"/>
                  </a:lnTo>
                  <a:cubicBezTo>
                    <a:pt x="47322" y="23458"/>
                    <a:pt x="48388" y="24248"/>
                    <a:pt x="48559" y="25391"/>
                  </a:cubicBezTo>
                  <a:cubicBezTo>
                    <a:pt x="48588" y="25600"/>
                    <a:pt x="48588" y="25810"/>
                    <a:pt x="48559" y="26009"/>
                  </a:cubicBezTo>
                  <a:lnTo>
                    <a:pt x="48559" y="34196"/>
                  </a:lnTo>
                  <a:cubicBezTo>
                    <a:pt x="48731" y="35338"/>
                    <a:pt x="47940" y="36404"/>
                    <a:pt x="46798" y="36576"/>
                  </a:cubicBezTo>
                  <a:cubicBezTo>
                    <a:pt x="46589" y="36604"/>
                    <a:pt x="46379" y="36604"/>
                    <a:pt x="46179" y="36576"/>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978EA274-E930-7642-9015-75FAE73DCCFA}"/>
                </a:ext>
              </a:extLst>
            </p:cNvPr>
            <p:cNvSpPr/>
            <p:nvPr/>
          </p:nvSpPr>
          <p:spPr>
            <a:xfrm>
              <a:off x="8167588" y="5071458"/>
              <a:ext cx="74299" cy="81658"/>
            </a:xfrm>
            <a:custGeom>
              <a:avLst/>
              <a:gdLst>
                <a:gd name="connsiteX0" fmla="*/ 119 w 74299"/>
                <a:gd name="connsiteY0" fmla="*/ 41904 h 81658"/>
                <a:gd name="connsiteX1" fmla="*/ 3831 w 74299"/>
                <a:gd name="connsiteY1" fmla="*/ 21437 h 81658"/>
                <a:gd name="connsiteX2" fmla="*/ 13351 w 74299"/>
                <a:gd name="connsiteY2" fmla="*/ 8301 h 81658"/>
                <a:gd name="connsiteX3" fmla="*/ 38101 w 74299"/>
                <a:gd name="connsiteY3" fmla="*/ 19 h 81658"/>
                <a:gd name="connsiteX4" fmla="*/ 54665 w 74299"/>
                <a:gd name="connsiteY4" fmla="*/ 2970 h 81658"/>
                <a:gd name="connsiteX5" fmla="*/ 65136 w 74299"/>
                <a:gd name="connsiteY5" fmla="*/ 9919 h 81658"/>
                <a:gd name="connsiteX6" fmla="*/ 71610 w 74299"/>
                <a:gd name="connsiteY6" fmla="*/ 21247 h 81658"/>
                <a:gd name="connsiteX7" fmla="*/ 74180 w 74299"/>
                <a:gd name="connsiteY7" fmla="*/ 38572 h 81658"/>
                <a:gd name="connsiteX8" fmla="*/ 63423 w 74299"/>
                <a:gd name="connsiteY8" fmla="*/ 70653 h 81658"/>
                <a:gd name="connsiteX9" fmla="*/ 35721 w 74299"/>
                <a:gd name="connsiteY9" fmla="*/ 81600 h 81658"/>
                <a:gd name="connsiteX10" fmla="*/ 9448 w 74299"/>
                <a:gd name="connsiteY10" fmla="*/ 71605 h 81658"/>
                <a:gd name="connsiteX11" fmla="*/ 119 w 74299"/>
                <a:gd name="connsiteY11" fmla="*/ 41904 h 81658"/>
                <a:gd name="connsiteX12" fmla="*/ 37054 w 74299"/>
                <a:gd name="connsiteY12" fmla="*/ 68654 h 81658"/>
                <a:gd name="connsiteX13" fmla="*/ 51143 w 74299"/>
                <a:gd name="connsiteY13" fmla="*/ 61609 h 81658"/>
                <a:gd name="connsiteX14" fmla="*/ 51143 w 74299"/>
                <a:gd name="connsiteY14" fmla="*/ 19914 h 81658"/>
                <a:gd name="connsiteX15" fmla="*/ 36769 w 74299"/>
                <a:gd name="connsiteY15" fmla="*/ 12870 h 81658"/>
                <a:gd name="connsiteX16" fmla="*/ 18301 w 74299"/>
                <a:gd name="connsiteY16" fmla="*/ 38382 h 81658"/>
                <a:gd name="connsiteX17" fmla="*/ 36959 w 74299"/>
                <a:gd name="connsiteY17" fmla="*/ 68654 h 8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99" h="81658">
                  <a:moveTo>
                    <a:pt x="119" y="41904"/>
                  </a:moveTo>
                  <a:cubicBezTo>
                    <a:pt x="-52" y="34898"/>
                    <a:pt x="1214" y="27939"/>
                    <a:pt x="3831" y="21437"/>
                  </a:cubicBezTo>
                  <a:cubicBezTo>
                    <a:pt x="5802" y="16307"/>
                    <a:pt x="9086" y="11775"/>
                    <a:pt x="13351" y="8301"/>
                  </a:cubicBezTo>
                  <a:cubicBezTo>
                    <a:pt x="20490" y="2941"/>
                    <a:pt x="29172" y="38"/>
                    <a:pt x="38101" y="19"/>
                  </a:cubicBezTo>
                  <a:cubicBezTo>
                    <a:pt x="43765" y="-153"/>
                    <a:pt x="49410" y="847"/>
                    <a:pt x="54665" y="2970"/>
                  </a:cubicBezTo>
                  <a:cubicBezTo>
                    <a:pt x="58587" y="4569"/>
                    <a:pt x="62147" y="6930"/>
                    <a:pt x="65136" y="9919"/>
                  </a:cubicBezTo>
                  <a:cubicBezTo>
                    <a:pt x="68078" y="13194"/>
                    <a:pt x="70286" y="17049"/>
                    <a:pt x="71610" y="21247"/>
                  </a:cubicBezTo>
                  <a:cubicBezTo>
                    <a:pt x="73418" y="26844"/>
                    <a:pt x="74284" y="32699"/>
                    <a:pt x="74180" y="38572"/>
                  </a:cubicBezTo>
                  <a:cubicBezTo>
                    <a:pt x="75046" y="50281"/>
                    <a:pt x="71172" y="61838"/>
                    <a:pt x="63423" y="70653"/>
                  </a:cubicBezTo>
                  <a:cubicBezTo>
                    <a:pt x="56055" y="77916"/>
                    <a:pt x="46059" y="81867"/>
                    <a:pt x="35721" y="81600"/>
                  </a:cubicBezTo>
                  <a:cubicBezTo>
                    <a:pt x="25936" y="82171"/>
                    <a:pt x="16378" y="78535"/>
                    <a:pt x="9448" y="71605"/>
                  </a:cubicBezTo>
                  <a:cubicBezTo>
                    <a:pt x="2651" y="63266"/>
                    <a:pt x="-690" y="52632"/>
                    <a:pt x="119" y="41904"/>
                  </a:cubicBezTo>
                  <a:close/>
                  <a:moveTo>
                    <a:pt x="37054" y="68654"/>
                  </a:moveTo>
                  <a:cubicBezTo>
                    <a:pt x="42690" y="69063"/>
                    <a:pt x="48087" y="66359"/>
                    <a:pt x="51143" y="61609"/>
                  </a:cubicBezTo>
                  <a:cubicBezTo>
                    <a:pt x="56988" y="48330"/>
                    <a:pt x="56988" y="33203"/>
                    <a:pt x="51143" y="19914"/>
                  </a:cubicBezTo>
                  <a:cubicBezTo>
                    <a:pt x="48002" y="15117"/>
                    <a:pt x="42490" y="12413"/>
                    <a:pt x="36769" y="12870"/>
                  </a:cubicBezTo>
                  <a:cubicBezTo>
                    <a:pt x="24489" y="12870"/>
                    <a:pt x="18301" y="21437"/>
                    <a:pt x="18301" y="38382"/>
                  </a:cubicBezTo>
                  <a:cubicBezTo>
                    <a:pt x="17920" y="58563"/>
                    <a:pt x="24584" y="68654"/>
                    <a:pt x="36959" y="68654"/>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2BCB2B9C-3E86-8F4E-843B-003D99B467F7}"/>
                </a:ext>
              </a:extLst>
            </p:cNvPr>
            <p:cNvSpPr/>
            <p:nvPr/>
          </p:nvSpPr>
          <p:spPr>
            <a:xfrm>
              <a:off x="8250502" y="5071521"/>
              <a:ext cx="85140" cy="116211"/>
            </a:xfrm>
            <a:custGeom>
              <a:avLst/>
              <a:gdLst>
                <a:gd name="connsiteX0" fmla="*/ 11161 w 85140"/>
                <a:gd name="connsiteY0" fmla="*/ 103337 h 116211"/>
                <a:gd name="connsiteX1" fmla="*/ 11161 w 85140"/>
                <a:gd name="connsiteY1" fmla="*/ 14616 h 116211"/>
                <a:gd name="connsiteX2" fmla="*/ 2403 w 85140"/>
                <a:gd name="connsiteY2" fmla="*/ 14616 h 116211"/>
                <a:gd name="connsiteX3" fmla="*/ 23 w 85140"/>
                <a:gd name="connsiteY3" fmla="*/ 12636 h 116211"/>
                <a:gd name="connsiteX4" fmla="*/ 23 w 85140"/>
                <a:gd name="connsiteY4" fmla="*/ 12236 h 116211"/>
                <a:gd name="connsiteX5" fmla="*/ 23 w 85140"/>
                <a:gd name="connsiteY5" fmla="*/ 4049 h 116211"/>
                <a:gd name="connsiteX6" fmla="*/ 1785 w 85140"/>
                <a:gd name="connsiteY6" fmla="*/ 1670 h 116211"/>
                <a:gd name="connsiteX7" fmla="*/ 2403 w 85140"/>
                <a:gd name="connsiteY7" fmla="*/ 1670 h 116211"/>
                <a:gd name="connsiteX8" fmla="*/ 24298 w 85140"/>
                <a:gd name="connsiteY8" fmla="*/ 1670 h 116211"/>
                <a:gd name="connsiteX9" fmla="*/ 26678 w 85140"/>
                <a:gd name="connsiteY9" fmla="*/ 4049 h 116211"/>
                <a:gd name="connsiteX10" fmla="*/ 28296 w 85140"/>
                <a:gd name="connsiteY10" fmla="*/ 13569 h 116211"/>
                <a:gd name="connsiteX11" fmla="*/ 53523 w 85140"/>
                <a:gd name="connsiteY11" fmla="*/ 51 h 116211"/>
                <a:gd name="connsiteX12" fmla="*/ 76559 w 85140"/>
                <a:gd name="connsiteY12" fmla="*/ 9571 h 116211"/>
                <a:gd name="connsiteX13" fmla="*/ 84936 w 85140"/>
                <a:gd name="connsiteY13" fmla="*/ 37653 h 116211"/>
                <a:gd name="connsiteX14" fmla="*/ 75417 w 85140"/>
                <a:gd name="connsiteY14" fmla="*/ 70876 h 116211"/>
                <a:gd name="connsiteX15" fmla="*/ 29343 w 85140"/>
                <a:gd name="connsiteY15" fmla="*/ 74969 h 116211"/>
                <a:gd name="connsiteX16" fmla="*/ 29343 w 85140"/>
                <a:gd name="connsiteY16" fmla="*/ 103527 h 116211"/>
                <a:gd name="connsiteX17" fmla="*/ 46383 w 85140"/>
                <a:gd name="connsiteY17" fmla="*/ 103527 h 116211"/>
                <a:gd name="connsiteX18" fmla="*/ 48763 w 85140"/>
                <a:gd name="connsiteY18" fmla="*/ 105288 h 116211"/>
                <a:gd name="connsiteX19" fmla="*/ 48763 w 85140"/>
                <a:gd name="connsiteY19" fmla="*/ 105907 h 116211"/>
                <a:gd name="connsiteX20" fmla="*/ 48763 w 85140"/>
                <a:gd name="connsiteY20" fmla="*/ 113808 h 116211"/>
                <a:gd name="connsiteX21" fmla="*/ 47002 w 85140"/>
                <a:gd name="connsiteY21" fmla="*/ 116188 h 116211"/>
                <a:gd name="connsiteX22" fmla="*/ 46383 w 85140"/>
                <a:gd name="connsiteY22" fmla="*/ 116188 h 116211"/>
                <a:gd name="connsiteX23" fmla="*/ 2879 w 85140"/>
                <a:gd name="connsiteY23" fmla="*/ 116188 h 116211"/>
                <a:gd name="connsiteX24" fmla="*/ 499 w 85140"/>
                <a:gd name="connsiteY24" fmla="*/ 114427 h 116211"/>
                <a:gd name="connsiteX25" fmla="*/ 499 w 85140"/>
                <a:gd name="connsiteY25" fmla="*/ 113808 h 116211"/>
                <a:gd name="connsiteX26" fmla="*/ 499 w 85140"/>
                <a:gd name="connsiteY26" fmla="*/ 106097 h 116211"/>
                <a:gd name="connsiteX27" fmla="*/ 2261 w 85140"/>
                <a:gd name="connsiteY27" fmla="*/ 103718 h 116211"/>
                <a:gd name="connsiteX28" fmla="*/ 2879 w 85140"/>
                <a:gd name="connsiteY28" fmla="*/ 103718 h 116211"/>
                <a:gd name="connsiteX29" fmla="*/ 29058 w 85140"/>
                <a:gd name="connsiteY29" fmla="*/ 31751 h 116211"/>
                <a:gd name="connsiteX30" fmla="*/ 29058 w 85140"/>
                <a:gd name="connsiteY30" fmla="*/ 61832 h 116211"/>
                <a:gd name="connsiteX31" fmla="*/ 36959 w 85140"/>
                <a:gd name="connsiteY31" fmla="*/ 66401 h 116211"/>
                <a:gd name="connsiteX32" fmla="*/ 47430 w 85140"/>
                <a:gd name="connsiteY32" fmla="*/ 68401 h 116211"/>
                <a:gd name="connsiteX33" fmla="*/ 61804 w 85140"/>
                <a:gd name="connsiteY33" fmla="*/ 62213 h 116211"/>
                <a:gd name="connsiteX34" fmla="*/ 66849 w 85140"/>
                <a:gd name="connsiteY34" fmla="*/ 41175 h 116211"/>
                <a:gd name="connsiteX35" fmla="*/ 57330 w 85140"/>
                <a:gd name="connsiteY35" fmla="*/ 16425 h 116211"/>
                <a:gd name="connsiteX36" fmla="*/ 46764 w 85140"/>
                <a:gd name="connsiteY36" fmla="*/ 14426 h 116211"/>
                <a:gd name="connsiteX37" fmla="*/ 34293 w 85140"/>
                <a:gd name="connsiteY37" fmla="*/ 19090 h 116211"/>
                <a:gd name="connsiteX38" fmla="*/ 29248 w 85140"/>
                <a:gd name="connsiteY38" fmla="*/ 31751 h 11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140" h="116211">
                  <a:moveTo>
                    <a:pt x="11161" y="103337"/>
                  </a:moveTo>
                  <a:lnTo>
                    <a:pt x="11161" y="14616"/>
                  </a:lnTo>
                  <a:lnTo>
                    <a:pt x="2403" y="14616"/>
                  </a:lnTo>
                  <a:cubicBezTo>
                    <a:pt x="1194" y="14730"/>
                    <a:pt x="138" y="13835"/>
                    <a:pt x="23" y="12636"/>
                  </a:cubicBezTo>
                  <a:cubicBezTo>
                    <a:pt x="14" y="12503"/>
                    <a:pt x="14" y="12369"/>
                    <a:pt x="23" y="12236"/>
                  </a:cubicBezTo>
                  <a:lnTo>
                    <a:pt x="23" y="4049"/>
                  </a:lnTo>
                  <a:cubicBezTo>
                    <a:pt x="-148" y="2907"/>
                    <a:pt x="642" y="1841"/>
                    <a:pt x="1785" y="1670"/>
                  </a:cubicBezTo>
                  <a:cubicBezTo>
                    <a:pt x="1994" y="1641"/>
                    <a:pt x="2203" y="1641"/>
                    <a:pt x="2403" y="1670"/>
                  </a:cubicBezTo>
                  <a:lnTo>
                    <a:pt x="24298" y="1670"/>
                  </a:lnTo>
                  <a:cubicBezTo>
                    <a:pt x="25536" y="1670"/>
                    <a:pt x="26392" y="2431"/>
                    <a:pt x="26678" y="4049"/>
                  </a:cubicBezTo>
                  <a:lnTo>
                    <a:pt x="28296" y="13569"/>
                  </a:lnTo>
                  <a:cubicBezTo>
                    <a:pt x="33484" y="4668"/>
                    <a:pt x="43241" y="-558"/>
                    <a:pt x="53523" y="51"/>
                  </a:cubicBezTo>
                  <a:cubicBezTo>
                    <a:pt x="62252" y="-472"/>
                    <a:pt x="70743" y="3041"/>
                    <a:pt x="76559" y="9571"/>
                  </a:cubicBezTo>
                  <a:cubicBezTo>
                    <a:pt x="82700" y="17586"/>
                    <a:pt x="85679" y="27581"/>
                    <a:pt x="84936" y="37653"/>
                  </a:cubicBezTo>
                  <a:cubicBezTo>
                    <a:pt x="86041" y="49533"/>
                    <a:pt x="82642" y="61385"/>
                    <a:pt x="75417" y="70876"/>
                  </a:cubicBezTo>
                  <a:cubicBezTo>
                    <a:pt x="63194" y="83470"/>
                    <a:pt x="43594" y="85212"/>
                    <a:pt x="29343" y="74969"/>
                  </a:cubicBezTo>
                  <a:lnTo>
                    <a:pt x="29343" y="103527"/>
                  </a:lnTo>
                  <a:lnTo>
                    <a:pt x="46383" y="103527"/>
                  </a:lnTo>
                  <a:cubicBezTo>
                    <a:pt x="47525" y="103356"/>
                    <a:pt x="48591" y="104146"/>
                    <a:pt x="48763" y="105288"/>
                  </a:cubicBezTo>
                  <a:cubicBezTo>
                    <a:pt x="48791" y="105498"/>
                    <a:pt x="48791" y="105707"/>
                    <a:pt x="48763" y="105907"/>
                  </a:cubicBezTo>
                  <a:lnTo>
                    <a:pt x="48763" y="113808"/>
                  </a:lnTo>
                  <a:cubicBezTo>
                    <a:pt x="48934" y="114950"/>
                    <a:pt x="48144" y="116017"/>
                    <a:pt x="47002" y="116188"/>
                  </a:cubicBezTo>
                  <a:cubicBezTo>
                    <a:pt x="46792" y="116216"/>
                    <a:pt x="46583" y="116216"/>
                    <a:pt x="46383" y="116188"/>
                  </a:cubicBezTo>
                  <a:lnTo>
                    <a:pt x="2879" y="116188"/>
                  </a:lnTo>
                  <a:cubicBezTo>
                    <a:pt x="1737" y="116359"/>
                    <a:pt x="671" y="115569"/>
                    <a:pt x="499" y="114427"/>
                  </a:cubicBezTo>
                  <a:cubicBezTo>
                    <a:pt x="471" y="114217"/>
                    <a:pt x="471" y="114008"/>
                    <a:pt x="499" y="113808"/>
                  </a:cubicBezTo>
                  <a:lnTo>
                    <a:pt x="499" y="106097"/>
                  </a:lnTo>
                  <a:cubicBezTo>
                    <a:pt x="328" y="104955"/>
                    <a:pt x="1118" y="103889"/>
                    <a:pt x="2261" y="103718"/>
                  </a:cubicBezTo>
                  <a:cubicBezTo>
                    <a:pt x="2470" y="103689"/>
                    <a:pt x="2679" y="103689"/>
                    <a:pt x="2879" y="103718"/>
                  </a:cubicBezTo>
                  <a:close/>
                  <a:moveTo>
                    <a:pt x="29058" y="31751"/>
                  </a:moveTo>
                  <a:lnTo>
                    <a:pt x="29058" y="61832"/>
                  </a:lnTo>
                  <a:cubicBezTo>
                    <a:pt x="31399" y="63812"/>
                    <a:pt x="34074" y="65364"/>
                    <a:pt x="36959" y="66401"/>
                  </a:cubicBezTo>
                  <a:cubicBezTo>
                    <a:pt x="40300" y="67696"/>
                    <a:pt x="43851" y="68372"/>
                    <a:pt x="47430" y="68401"/>
                  </a:cubicBezTo>
                  <a:cubicBezTo>
                    <a:pt x="52932" y="68724"/>
                    <a:pt x="58263" y="66430"/>
                    <a:pt x="61804" y="62213"/>
                  </a:cubicBezTo>
                  <a:cubicBezTo>
                    <a:pt x="65726" y="55930"/>
                    <a:pt x="67497" y="48553"/>
                    <a:pt x="66849" y="41175"/>
                  </a:cubicBezTo>
                  <a:cubicBezTo>
                    <a:pt x="66849" y="27753"/>
                    <a:pt x="63804" y="19471"/>
                    <a:pt x="57330" y="16425"/>
                  </a:cubicBezTo>
                  <a:cubicBezTo>
                    <a:pt x="54018" y="14940"/>
                    <a:pt x="50390" y="14254"/>
                    <a:pt x="46764" y="14426"/>
                  </a:cubicBezTo>
                  <a:cubicBezTo>
                    <a:pt x="42185" y="14426"/>
                    <a:pt x="37749" y="16082"/>
                    <a:pt x="34293" y="19090"/>
                  </a:cubicBezTo>
                  <a:cubicBezTo>
                    <a:pt x="30733" y="22298"/>
                    <a:pt x="28877" y="26972"/>
                    <a:pt x="29248" y="31751"/>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A55082F0-324E-7D4B-B869-A12338549503}"/>
                </a:ext>
              </a:extLst>
            </p:cNvPr>
            <p:cNvSpPr/>
            <p:nvPr/>
          </p:nvSpPr>
          <p:spPr>
            <a:xfrm>
              <a:off x="7957042" y="4816071"/>
              <a:ext cx="292626" cy="291769"/>
            </a:xfrm>
            <a:custGeom>
              <a:avLst/>
              <a:gdLst>
                <a:gd name="connsiteX0" fmla="*/ 231226 w 292626"/>
                <a:gd name="connsiteY0" fmla="*/ 230370 h 291769"/>
                <a:gd name="connsiteX1" fmla="*/ 51500 w 292626"/>
                <a:gd name="connsiteY1" fmla="*/ 230370 h 291769"/>
                <a:gd name="connsiteX2" fmla="*/ 0 w 292626"/>
                <a:gd name="connsiteY2" fmla="*/ 291770 h 291769"/>
                <a:gd name="connsiteX3" fmla="*/ 0 w 292626"/>
                <a:gd name="connsiteY3" fmla="*/ 67969 h 291769"/>
                <a:gd name="connsiteX4" fmla="*/ 60924 w 292626"/>
                <a:gd name="connsiteY4" fmla="*/ 0 h 291769"/>
                <a:gd name="connsiteX5" fmla="*/ 231702 w 292626"/>
                <a:gd name="connsiteY5" fmla="*/ 0 h 291769"/>
                <a:gd name="connsiteX6" fmla="*/ 292626 w 292626"/>
                <a:gd name="connsiteY6" fmla="*/ 67969 h 291769"/>
                <a:gd name="connsiteX7" fmla="*/ 292626 w 292626"/>
                <a:gd name="connsiteY7" fmla="*/ 162401 h 291769"/>
                <a:gd name="connsiteX8" fmla="*/ 231226 w 292626"/>
                <a:gd name="connsiteY8" fmla="*/ 230370 h 29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26" h="291769">
                  <a:moveTo>
                    <a:pt x="231226" y="230370"/>
                  </a:moveTo>
                  <a:lnTo>
                    <a:pt x="51500" y="230370"/>
                  </a:lnTo>
                  <a:lnTo>
                    <a:pt x="0" y="291770"/>
                  </a:lnTo>
                  <a:lnTo>
                    <a:pt x="0" y="67969"/>
                  </a:lnTo>
                  <a:cubicBezTo>
                    <a:pt x="0" y="30462"/>
                    <a:pt x="27225" y="0"/>
                    <a:pt x="60924" y="0"/>
                  </a:cubicBezTo>
                  <a:lnTo>
                    <a:pt x="231702" y="0"/>
                  </a:lnTo>
                  <a:cubicBezTo>
                    <a:pt x="265401" y="0"/>
                    <a:pt x="292626" y="30462"/>
                    <a:pt x="292626" y="67969"/>
                  </a:cubicBezTo>
                  <a:lnTo>
                    <a:pt x="292626" y="162401"/>
                  </a:lnTo>
                  <a:cubicBezTo>
                    <a:pt x="292150" y="200003"/>
                    <a:pt x="264925" y="230370"/>
                    <a:pt x="231226" y="230370"/>
                  </a:cubicBezTo>
                  <a:close/>
                </a:path>
              </a:pathLst>
            </a:custGeom>
            <a:solidFill>
              <a:srgbClr val="EB995D"/>
            </a:solidFill>
            <a:ln w="9223" cap="flat">
              <a:solidFill>
                <a:srgbClr val="FFFFFF"/>
              </a:solid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D29D409F-C914-2D46-9A0E-24B93DBBF30F}"/>
                </a:ext>
              </a:extLst>
            </p:cNvPr>
            <p:cNvSpPr/>
            <p:nvPr/>
          </p:nvSpPr>
          <p:spPr>
            <a:xfrm>
              <a:off x="8000427" y="4864882"/>
              <a:ext cx="55278" cy="104236"/>
            </a:xfrm>
            <a:custGeom>
              <a:avLst/>
              <a:gdLst>
                <a:gd name="connsiteX0" fmla="*/ 30295 w 55278"/>
                <a:gd name="connsiteY0" fmla="*/ 37054 h 104236"/>
                <a:gd name="connsiteX1" fmla="*/ 30295 w 55278"/>
                <a:gd name="connsiteY1" fmla="*/ 76750 h 104236"/>
                <a:gd name="connsiteX2" fmla="*/ 32199 w 55278"/>
                <a:gd name="connsiteY2" fmla="*/ 87411 h 104236"/>
                <a:gd name="connsiteX3" fmla="*/ 39434 w 55278"/>
                <a:gd name="connsiteY3" fmla="*/ 90743 h 104236"/>
                <a:gd name="connsiteX4" fmla="*/ 49715 w 55278"/>
                <a:gd name="connsiteY4" fmla="*/ 88554 h 104236"/>
                <a:gd name="connsiteX5" fmla="*/ 52142 w 55278"/>
                <a:gd name="connsiteY5" fmla="*/ 89373 h 104236"/>
                <a:gd name="connsiteX6" fmla="*/ 52285 w 55278"/>
                <a:gd name="connsiteY6" fmla="*/ 89791 h 104236"/>
                <a:gd name="connsiteX7" fmla="*/ 55236 w 55278"/>
                <a:gd name="connsiteY7" fmla="*/ 97026 h 104236"/>
                <a:gd name="connsiteX8" fmla="*/ 55236 w 55278"/>
                <a:gd name="connsiteY8" fmla="*/ 98359 h 104236"/>
                <a:gd name="connsiteX9" fmla="*/ 53618 w 55278"/>
                <a:gd name="connsiteY9" fmla="*/ 100167 h 104236"/>
                <a:gd name="connsiteX10" fmla="*/ 35340 w 55278"/>
                <a:gd name="connsiteY10" fmla="*/ 103975 h 104236"/>
                <a:gd name="connsiteX11" fmla="*/ 16301 w 55278"/>
                <a:gd name="connsiteY11" fmla="*/ 96741 h 104236"/>
                <a:gd name="connsiteX12" fmla="*/ 12589 w 55278"/>
                <a:gd name="connsiteY12" fmla="*/ 87221 h 104236"/>
                <a:gd name="connsiteX13" fmla="*/ 11923 w 55278"/>
                <a:gd name="connsiteY13" fmla="*/ 74655 h 104236"/>
                <a:gd name="connsiteX14" fmla="*/ 11923 w 55278"/>
                <a:gd name="connsiteY14" fmla="*/ 36578 h 104236"/>
                <a:gd name="connsiteX15" fmla="*/ 2403 w 55278"/>
                <a:gd name="connsiteY15" fmla="*/ 36578 h 104236"/>
                <a:gd name="connsiteX16" fmla="*/ 23 w 55278"/>
                <a:gd name="connsiteY16" fmla="*/ 34817 h 104236"/>
                <a:gd name="connsiteX17" fmla="*/ 23 w 55278"/>
                <a:gd name="connsiteY17" fmla="*/ 34198 h 104236"/>
                <a:gd name="connsiteX18" fmla="*/ 23 w 55278"/>
                <a:gd name="connsiteY18" fmla="*/ 26011 h 104236"/>
                <a:gd name="connsiteX19" fmla="*/ 1784 w 55278"/>
                <a:gd name="connsiteY19" fmla="*/ 23632 h 104236"/>
                <a:gd name="connsiteX20" fmla="*/ 2403 w 55278"/>
                <a:gd name="connsiteY20" fmla="*/ 23632 h 104236"/>
                <a:gd name="connsiteX21" fmla="*/ 11923 w 55278"/>
                <a:gd name="connsiteY21" fmla="*/ 23632 h 104236"/>
                <a:gd name="connsiteX22" fmla="*/ 11923 w 55278"/>
                <a:gd name="connsiteY22" fmla="*/ 2403 h 104236"/>
                <a:gd name="connsiteX23" fmla="*/ 14398 w 55278"/>
                <a:gd name="connsiteY23" fmla="*/ 23 h 104236"/>
                <a:gd name="connsiteX24" fmla="*/ 27535 w 55278"/>
                <a:gd name="connsiteY24" fmla="*/ 23 h 104236"/>
                <a:gd name="connsiteX25" fmla="*/ 29914 w 55278"/>
                <a:gd name="connsiteY25" fmla="*/ 1784 h 104236"/>
                <a:gd name="connsiteX26" fmla="*/ 29914 w 55278"/>
                <a:gd name="connsiteY26" fmla="*/ 2403 h 104236"/>
                <a:gd name="connsiteX27" fmla="*/ 29914 w 55278"/>
                <a:gd name="connsiteY27" fmla="*/ 23632 h 104236"/>
                <a:gd name="connsiteX28" fmla="*/ 46097 w 55278"/>
                <a:gd name="connsiteY28" fmla="*/ 23632 h 104236"/>
                <a:gd name="connsiteX29" fmla="*/ 48563 w 55278"/>
                <a:gd name="connsiteY29" fmla="*/ 25507 h 104236"/>
                <a:gd name="connsiteX30" fmla="*/ 48572 w 55278"/>
                <a:gd name="connsiteY30" fmla="*/ 26011 h 104236"/>
                <a:gd name="connsiteX31" fmla="*/ 48572 w 55278"/>
                <a:gd name="connsiteY31" fmla="*/ 34864 h 104236"/>
                <a:gd name="connsiteX32" fmla="*/ 46097 w 55278"/>
                <a:gd name="connsiteY32" fmla="*/ 37244 h 1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78" h="104236">
                  <a:moveTo>
                    <a:pt x="30295" y="37054"/>
                  </a:moveTo>
                  <a:lnTo>
                    <a:pt x="30295" y="76750"/>
                  </a:lnTo>
                  <a:cubicBezTo>
                    <a:pt x="30057" y="80405"/>
                    <a:pt x="30704" y="84061"/>
                    <a:pt x="32199" y="87411"/>
                  </a:cubicBezTo>
                  <a:cubicBezTo>
                    <a:pt x="33817" y="89763"/>
                    <a:pt x="36597" y="91038"/>
                    <a:pt x="39434" y="90743"/>
                  </a:cubicBezTo>
                  <a:cubicBezTo>
                    <a:pt x="42975" y="90724"/>
                    <a:pt x="46478" y="89982"/>
                    <a:pt x="49715" y="88554"/>
                  </a:cubicBezTo>
                  <a:cubicBezTo>
                    <a:pt x="50609" y="88106"/>
                    <a:pt x="51695" y="88478"/>
                    <a:pt x="52142" y="89373"/>
                  </a:cubicBezTo>
                  <a:cubicBezTo>
                    <a:pt x="52209" y="89506"/>
                    <a:pt x="52256" y="89649"/>
                    <a:pt x="52285" y="89791"/>
                  </a:cubicBezTo>
                  <a:lnTo>
                    <a:pt x="55236" y="97026"/>
                  </a:lnTo>
                  <a:cubicBezTo>
                    <a:pt x="55293" y="97464"/>
                    <a:pt x="55293" y="97921"/>
                    <a:pt x="55236" y="98359"/>
                  </a:cubicBezTo>
                  <a:cubicBezTo>
                    <a:pt x="55236" y="98930"/>
                    <a:pt x="54760" y="99596"/>
                    <a:pt x="53618" y="100167"/>
                  </a:cubicBezTo>
                  <a:cubicBezTo>
                    <a:pt x="47906" y="102842"/>
                    <a:pt x="41642" y="104147"/>
                    <a:pt x="35340" y="103975"/>
                  </a:cubicBezTo>
                  <a:cubicBezTo>
                    <a:pt x="28153" y="105137"/>
                    <a:pt x="20899" y="102376"/>
                    <a:pt x="16301" y="96741"/>
                  </a:cubicBezTo>
                  <a:cubicBezTo>
                    <a:pt x="14217" y="93961"/>
                    <a:pt x="12932" y="90677"/>
                    <a:pt x="12589" y="87221"/>
                  </a:cubicBezTo>
                  <a:cubicBezTo>
                    <a:pt x="12589" y="83223"/>
                    <a:pt x="11923" y="79035"/>
                    <a:pt x="11923" y="74655"/>
                  </a:cubicBezTo>
                  <a:lnTo>
                    <a:pt x="11923" y="36578"/>
                  </a:lnTo>
                  <a:lnTo>
                    <a:pt x="2403" y="36578"/>
                  </a:lnTo>
                  <a:cubicBezTo>
                    <a:pt x="1261" y="36749"/>
                    <a:pt x="195" y="35959"/>
                    <a:pt x="23" y="34817"/>
                  </a:cubicBezTo>
                  <a:cubicBezTo>
                    <a:pt x="-5" y="34607"/>
                    <a:pt x="-5" y="34398"/>
                    <a:pt x="23" y="34198"/>
                  </a:cubicBezTo>
                  <a:lnTo>
                    <a:pt x="23" y="26011"/>
                  </a:lnTo>
                  <a:cubicBezTo>
                    <a:pt x="-148" y="24869"/>
                    <a:pt x="642" y="23803"/>
                    <a:pt x="1784" y="23632"/>
                  </a:cubicBezTo>
                  <a:cubicBezTo>
                    <a:pt x="1994" y="23603"/>
                    <a:pt x="2203" y="23603"/>
                    <a:pt x="2403" y="23632"/>
                  </a:cubicBezTo>
                  <a:lnTo>
                    <a:pt x="11923" y="23632"/>
                  </a:lnTo>
                  <a:lnTo>
                    <a:pt x="11923" y="2403"/>
                  </a:lnTo>
                  <a:cubicBezTo>
                    <a:pt x="11923" y="785"/>
                    <a:pt x="12779" y="23"/>
                    <a:pt x="14398" y="23"/>
                  </a:cubicBezTo>
                  <a:lnTo>
                    <a:pt x="27535" y="23"/>
                  </a:lnTo>
                  <a:cubicBezTo>
                    <a:pt x="28677" y="-148"/>
                    <a:pt x="29743" y="642"/>
                    <a:pt x="29914" y="1784"/>
                  </a:cubicBezTo>
                  <a:cubicBezTo>
                    <a:pt x="29943" y="1994"/>
                    <a:pt x="29943" y="2203"/>
                    <a:pt x="29914" y="2403"/>
                  </a:cubicBezTo>
                  <a:lnTo>
                    <a:pt x="29914" y="23632"/>
                  </a:lnTo>
                  <a:lnTo>
                    <a:pt x="46097" y="23632"/>
                  </a:lnTo>
                  <a:cubicBezTo>
                    <a:pt x="47297" y="23470"/>
                    <a:pt x="48401" y="24307"/>
                    <a:pt x="48563" y="25507"/>
                  </a:cubicBezTo>
                  <a:cubicBezTo>
                    <a:pt x="48582" y="25669"/>
                    <a:pt x="48591" y="25840"/>
                    <a:pt x="48572" y="26011"/>
                  </a:cubicBezTo>
                  <a:lnTo>
                    <a:pt x="48572" y="34864"/>
                  </a:lnTo>
                  <a:cubicBezTo>
                    <a:pt x="48572" y="36483"/>
                    <a:pt x="47716" y="37244"/>
                    <a:pt x="46097" y="37244"/>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E6984334-9AA0-194B-BBBA-9CC46157AE48}"/>
                </a:ext>
              </a:extLst>
            </p:cNvPr>
            <p:cNvSpPr/>
            <p:nvPr/>
          </p:nvSpPr>
          <p:spPr>
            <a:xfrm>
              <a:off x="8060685" y="4855472"/>
              <a:ext cx="42966" cy="111505"/>
            </a:xfrm>
            <a:custGeom>
              <a:avLst/>
              <a:gdLst>
                <a:gd name="connsiteX0" fmla="*/ 30390 w 42966"/>
                <a:gd name="connsiteY0" fmla="*/ 99011 h 111505"/>
                <a:gd name="connsiteX1" fmla="*/ 40481 w 42966"/>
                <a:gd name="connsiteY1" fmla="*/ 99011 h 111505"/>
                <a:gd name="connsiteX2" fmla="*/ 42946 w 42966"/>
                <a:gd name="connsiteY2" fmla="*/ 100887 h 111505"/>
                <a:gd name="connsiteX3" fmla="*/ 42956 w 42966"/>
                <a:gd name="connsiteY3" fmla="*/ 101391 h 111505"/>
                <a:gd name="connsiteX4" fmla="*/ 42956 w 42966"/>
                <a:gd name="connsiteY4" fmla="*/ 109102 h 111505"/>
                <a:gd name="connsiteX5" fmla="*/ 40481 w 42966"/>
                <a:gd name="connsiteY5" fmla="*/ 111482 h 111505"/>
                <a:gd name="connsiteX6" fmla="*/ 2403 w 42966"/>
                <a:gd name="connsiteY6" fmla="*/ 111482 h 111505"/>
                <a:gd name="connsiteX7" fmla="*/ 23 w 42966"/>
                <a:gd name="connsiteY7" fmla="*/ 109721 h 111505"/>
                <a:gd name="connsiteX8" fmla="*/ 23 w 42966"/>
                <a:gd name="connsiteY8" fmla="*/ 109102 h 111505"/>
                <a:gd name="connsiteX9" fmla="*/ 23 w 42966"/>
                <a:gd name="connsiteY9" fmla="*/ 101391 h 111505"/>
                <a:gd name="connsiteX10" fmla="*/ 1784 w 42966"/>
                <a:gd name="connsiteY10" fmla="*/ 99011 h 111505"/>
                <a:gd name="connsiteX11" fmla="*/ 2403 w 42966"/>
                <a:gd name="connsiteY11" fmla="*/ 99011 h 111505"/>
                <a:gd name="connsiteX12" fmla="*/ 12494 w 42966"/>
                <a:gd name="connsiteY12" fmla="*/ 99011 h 111505"/>
                <a:gd name="connsiteX13" fmla="*/ 12494 w 42966"/>
                <a:gd name="connsiteY13" fmla="*/ 46464 h 111505"/>
                <a:gd name="connsiteX14" fmla="*/ 3831 w 42966"/>
                <a:gd name="connsiteY14" fmla="*/ 46464 h 111505"/>
                <a:gd name="connsiteX15" fmla="*/ 1175 w 42966"/>
                <a:gd name="connsiteY15" fmla="*/ 45160 h 111505"/>
                <a:gd name="connsiteX16" fmla="*/ 1070 w 42966"/>
                <a:gd name="connsiteY16" fmla="*/ 44275 h 111505"/>
                <a:gd name="connsiteX17" fmla="*/ 1070 w 42966"/>
                <a:gd name="connsiteY17" fmla="*/ 36088 h 111505"/>
                <a:gd name="connsiteX18" fmla="*/ 2831 w 42966"/>
                <a:gd name="connsiteY18" fmla="*/ 33708 h 111505"/>
                <a:gd name="connsiteX19" fmla="*/ 3450 w 42966"/>
                <a:gd name="connsiteY19" fmla="*/ 33708 h 111505"/>
                <a:gd name="connsiteX20" fmla="*/ 27725 w 42966"/>
                <a:gd name="connsiteY20" fmla="*/ 33708 h 111505"/>
                <a:gd name="connsiteX21" fmla="*/ 30104 w 42966"/>
                <a:gd name="connsiteY21" fmla="*/ 35469 h 111505"/>
                <a:gd name="connsiteX22" fmla="*/ 30104 w 42966"/>
                <a:gd name="connsiteY22" fmla="*/ 36088 h 111505"/>
                <a:gd name="connsiteX23" fmla="*/ 11351 w 42966"/>
                <a:gd name="connsiteY23" fmla="*/ 19524 h 111505"/>
                <a:gd name="connsiteX24" fmla="*/ 8305 w 42966"/>
                <a:gd name="connsiteY24" fmla="*/ 11528 h 111505"/>
                <a:gd name="connsiteX25" fmla="*/ 19814 w 42966"/>
                <a:gd name="connsiteY25" fmla="*/ 0 h 111505"/>
                <a:gd name="connsiteX26" fmla="*/ 31342 w 42966"/>
                <a:gd name="connsiteY26" fmla="*/ 11509 h 111505"/>
                <a:gd name="connsiteX27" fmla="*/ 28105 w 42966"/>
                <a:gd name="connsiteY27" fmla="*/ 19524 h 111505"/>
                <a:gd name="connsiteX28" fmla="*/ 19633 w 42966"/>
                <a:gd name="connsiteY28" fmla="*/ 22666 h 111505"/>
                <a:gd name="connsiteX29" fmla="*/ 10590 w 42966"/>
                <a:gd name="connsiteY29" fmla="*/ 19524 h 1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966" h="111505">
                  <a:moveTo>
                    <a:pt x="30390" y="99011"/>
                  </a:moveTo>
                  <a:lnTo>
                    <a:pt x="40481" y="99011"/>
                  </a:lnTo>
                  <a:cubicBezTo>
                    <a:pt x="41680" y="98849"/>
                    <a:pt x="42784" y="99687"/>
                    <a:pt x="42946" y="100887"/>
                  </a:cubicBezTo>
                  <a:cubicBezTo>
                    <a:pt x="42965" y="101048"/>
                    <a:pt x="42975" y="101220"/>
                    <a:pt x="42956" y="101391"/>
                  </a:cubicBezTo>
                  <a:lnTo>
                    <a:pt x="42956" y="109102"/>
                  </a:lnTo>
                  <a:cubicBezTo>
                    <a:pt x="42956" y="110720"/>
                    <a:pt x="42099" y="111482"/>
                    <a:pt x="40481" y="111482"/>
                  </a:cubicBezTo>
                  <a:lnTo>
                    <a:pt x="2403" y="111482"/>
                  </a:lnTo>
                  <a:cubicBezTo>
                    <a:pt x="1261" y="111653"/>
                    <a:pt x="194" y="110863"/>
                    <a:pt x="23" y="109721"/>
                  </a:cubicBezTo>
                  <a:cubicBezTo>
                    <a:pt x="-5" y="109511"/>
                    <a:pt x="-5" y="109302"/>
                    <a:pt x="23" y="109102"/>
                  </a:cubicBezTo>
                  <a:lnTo>
                    <a:pt x="23" y="101391"/>
                  </a:lnTo>
                  <a:cubicBezTo>
                    <a:pt x="-148" y="100249"/>
                    <a:pt x="642" y="99183"/>
                    <a:pt x="1784" y="99011"/>
                  </a:cubicBezTo>
                  <a:cubicBezTo>
                    <a:pt x="1994" y="98983"/>
                    <a:pt x="2203" y="98983"/>
                    <a:pt x="2403" y="99011"/>
                  </a:cubicBezTo>
                  <a:lnTo>
                    <a:pt x="12494" y="99011"/>
                  </a:lnTo>
                  <a:lnTo>
                    <a:pt x="12494" y="46464"/>
                  </a:lnTo>
                  <a:lnTo>
                    <a:pt x="3831" y="46464"/>
                  </a:lnTo>
                  <a:cubicBezTo>
                    <a:pt x="2736" y="46836"/>
                    <a:pt x="1546" y="46255"/>
                    <a:pt x="1175" y="45160"/>
                  </a:cubicBezTo>
                  <a:cubicBezTo>
                    <a:pt x="1080" y="44874"/>
                    <a:pt x="1042" y="44570"/>
                    <a:pt x="1070" y="44275"/>
                  </a:cubicBezTo>
                  <a:lnTo>
                    <a:pt x="1070" y="36088"/>
                  </a:lnTo>
                  <a:cubicBezTo>
                    <a:pt x="899" y="34946"/>
                    <a:pt x="1689" y="33879"/>
                    <a:pt x="2831" y="33708"/>
                  </a:cubicBezTo>
                  <a:cubicBezTo>
                    <a:pt x="3041" y="33680"/>
                    <a:pt x="3250" y="33680"/>
                    <a:pt x="3450" y="33708"/>
                  </a:cubicBezTo>
                  <a:lnTo>
                    <a:pt x="27725" y="33708"/>
                  </a:lnTo>
                  <a:cubicBezTo>
                    <a:pt x="28867" y="33537"/>
                    <a:pt x="29933" y="34327"/>
                    <a:pt x="30104" y="35469"/>
                  </a:cubicBezTo>
                  <a:cubicBezTo>
                    <a:pt x="30133" y="35679"/>
                    <a:pt x="30133" y="35888"/>
                    <a:pt x="30104" y="36088"/>
                  </a:cubicBezTo>
                  <a:close/>
                  <a:moveTo>
                    <a:pt x="11351" y="19524"/>
                  </a:moveTo>
                  <a:cubicBezTo>
                    <a:pt x="9314" y="17373"/>
                    <a:pt x="8220" y="14489"/>
                    <a:pt x="8305" y="11528"/>
                  </a:cubicBezTo>
                  <a:cubicBezTo>
                    <a:pt x="8296" y="5169"/>
                    <a:pt x="13455" y="10"/>
                    <a:pt x="19814" y="0"/>
                  </a:cubicBezTo>
                  <a:cubicBezTo>
                    <a:pt x="26173" y="0"/>
                    <a:pt x="31332" y="5150"/>
                    <a:pt x="31342" y="11509"/>
                  </a:cubicBezTo>
                  <a:cubicBezTo>
                    <a:pt x="31342" y="14498"/>
                    <a:pt x="30181" y="17373"/>
                    <a:pt x="28105" y="19524"/>
                  </a:cubicBezTo>
                  <a:cubicBezTo>
                    <a:pt x="25821" y="21676"/>
                    <a:pt x="22765" y="22808"/>
                    <a:pt x="19633" y="22666"/>
                  </a:cubicBezTo>
                  <a:cubicBezTo>
                    <a:pt x="16292" y="23066"/>
                    <a:pt x="12960" y="21904"/>
                    <a:pt x="10590" y="19524"/>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9BDD136C-D6AC-D94F-9056-763602D35414}"/>
                </a:ext>
              </a:extLst>
            </p:cNvPr>
            <p:cNvSpPr/>
            <p:nvPr/>
          </p:nvSpPr>
          <p:spPr>
            <a:xfrm>
              <a:off x="8108391" y="4887332"/>
              <a:ext cx="85127" cy="116294"/>
            </a:xfrm>
            <a:custGeom>
              <a:avLst/>
              <a:gdLst>
                <a:gd name="connsiteX0" fmla="*/ 11148 w 85127"/>
                <a:gd name="connsiteY0" fmla="*/ 103420 h 116294"/>
                <a:gd name="connsiteX1" fmla="*/ 11148 w 85127"/>
                <a:gd name="connsiteY1" fmla="*/ 14605 h 116294"/>
                <a:gd name="connsiteX2" fmla="*/ 2485 w 85127"/>
                <a:gd name="connsiteY2" fmla="*/ 14605 h 116294"/>
                <a:gd name="connsiteX3" fmla="*/ 10 w 85127"/>
                <a:gd name="connsiteY3" fmla="*/ 12225 h 116294"/>
                <a:gd name="connsiteX4" fmla="*/ 10 w 85127"/>
                <a:gd name="connsiteY4" fmla="*/ 4038 h 116294"/>
                <a:gd name="connsiteX5" fmla="*/ 1981 w 85127"/>
                <a:gd name="connsiteY5" fmla="*/ 1648 h 116294"/>
                <a:gd name="connsiteX6" fmla="*/ 2485 w 85127"/>
                <a:gd name="connsiteY6" fmla="*/ 1658 h 116294"/>
                <a:gd name="connsiteX7" fmla="*/ 24285 w 85127"/>
                <a:gd name="connsiteY7" fmla="*/ 1658 h 116294"/>
                <a:gd name="connsiteX8" fmla="*/ 26665 w 85127"/>
                <a:gd name="connsiteY8" fmla="*/ 4038 h 116294"/>
                <a:gd name="connsiteX9" fmla="*/ 28283 w 85127"/>
                <a:gd name="connsiteY9" fmla="*/ 13557 h 116294"/>
                <a:gd name="connsiteX10" fmla="*/ 53509 w 85127"/>
                <a:gd name="connsiteY10" fmla="*/ 40 h 116294"/>
                <a:gd name="connsiteX11" fmla="*/ 76641 w 85127"/>
                <a:gd name="connsiteY11" fmla="*/ 9559 h 116294"/>
                <a:gd name="connsiteX12" fmla="*/ 84923 w 85127"/>
                <a:gd name="connsiteY12" fmla="*/ 37641 h 116294"/>
                <a:gd name="connsiteX13" fmla="*/ 75404 w 85127"/>
                <a:gd name="connsiteY13" fmla="*/ 70864 h 116294"/>
                <a:gd name="connsiteX14" fmla="*/ 29425 w 85127"/>
                <a:gd name="connsiteY14" fmla="*/ 75052 h 116294"/>
                <a:gd name="connsiteX15" fmla="*/ 29425 w 85127"/>
                <a:gd name="connsiteY15" fmla="*/ 103611 h 116294"/>
                <a:gd name="connsiteX16" fmla="*/ 46369 w 85127"/>
                <a:gd name="connsiteY16" fmla="*/ 103611 h 116294"/>
                <a:gd name="connsiteX17" fmla="*/ 48835 w 85127"/>
                <a:gd name="connsiteY17" fmla="*/ 105486 h 116294"/>
                <a:gd name="connsiteX18" fmla="*/ 48845 w 85127"/>
                <a:gd name="connsiteY18" fmla="*/ 105991 h 116294"/>
                <a:gd name="connsiteX19" fmla="*/ 48845 w 85127"/>
                <a:gd name="connsiteY19" fmla="*/ 113892 h 116294"/>
                <a:gd name="connsiteX20" fmla="*/ 46874 w 85127"/>
                <a:gd name="connsiteY20" fmla="*/ 116281 h 116294"/>
                <a:gd name="connsiteX21" fmla="*/ 46369 w 85127"/>
                <a:gd name="connsiteY21" fmla="*/ 116272 h 116294"/>
                <a:gd name="connsiteX22" fmla="*/ 2866 w 85127"/>
                <a:gd name="connsiteY22" fmla="*/ 116272 h 116294"/>
                <a:gd name="connsiteX23" fmla="*/ 486 w 85127"/>
                <a:gd name="connsiteY23" fmla="*/ 114511 h 116294"/>
                <a:gd name="connsiteX24" fmla="*/ 486 w 85127"/>
                <a:gd name="connsiteY24" fmla="*/ 113892 h 116294"/>
                <a:gd name="connsiteX25" fmla="*/ 486 w 85127"/>
                <a:gd name="connsiteY25" fmla="*/ 106181 h 116294"/>
                <a:gd name="connsiteX26" fmla="*/ 2247 w 85127"/>
                <a:gd name="connsiteY26" fmla="*/ 103801 h 116294"/>
                <a:gd name="connsiteX27" fmla="*/ 2866 w 85127"/>
                <a:gd name="connsiteY27" fmla="*/ 103801 h 116294"/>
                <a:gd name="connsiteX28" fmla="*/ 29520 w 85127"/>
                <a:gd name="connsiteY28" fmla="*/ 31454 h 116294"/>
                <a:gd name="connsiteX29" fmla="*/ 29520 w 85127"/>
                <a:gd name="connsiteY29" fmla="*/ 61535 h 116294"/>
                <a:gd name="connsiteX30" fmla="*/ 37326 w 85127"/>
                <a:gd name="connsiteY30" fmla="*/ 66104 h 116294"/>
                <a:gd name="connsiteX31" fmla="*/ 47798 w 85127"/>
                <a:gd name="connsiteY31" fmla="*/ 68198 h 116294"/>
                <a:gd name="connsiteX32" fmla="*/ 62172 w 85127"/>
                <a:gd name="connsiteY32" fmla="*/ 61916 h 116294"/>
                <a:gd name="connsiteX33" fmla="*/ 67217 w 85127"/>
                <a:gd name="connsiteY33" fmla="*/ 40878 h 116294"/>
                <a:gd name="connsiteX34" fmla="*/ 58174 w 85127"/>
                <a:gd name="connsiteY34" fmla="*/ 16223 h 116294"/>
                <a:gd name="connsiteX35" fmla="*/ 47607 w 85127"/>
                <a:gd name="connsiteY35" fmla="*/ 14128 h 116294"/>
                <a:gd name="connsiteX36" fmla="*/ 35137 w 85127"/>
                <a:gd name="connsiteY36" fmla="*/ 18793 h 116294"/>
                <a:gd name="connsiteX37" fmla="*/ 29520 w 85127"/>
                <a:gd name="connsiteY37" fmla="*/ 31454 h 11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127" h="116294">
                  <a:moveTo>
                    <a:pt x="11148" y="103420"/>
                  </a:moveTo>
                  <a:lnTo>
                    <a:pt x="11148" y="14605"/>
                  </a:lnTo>
                  <a:lnTo>
                    <a:pt x="2485" y="14605"/>
                  </a:lnTo>
                  <a:cubicBezTo>
                    <a:pt x="867" y="14605"/>
                    <a:pt x="10" y="13843"/>
                    <a:pt x="10" y="12225"/>
                  </a:cubicBezTo>
                  <a:lnTo>
                    <a:pt x="10" y="4038"/>
                  </a:lnTo>
                  <a:cubicBezTo>
                    <a:pt x="-104" y="2838"/>
                    <a:pt x="772" y="1763"/>
                    <a:pt x="1981" y="1648"/>
                  </a:cubicBezTo>
                  <a:cubicBezTo>
                    <a:pt x="2152" y="1629"/>
                    <a:pt x="2314" y="1639"/>
                    <a:pt x="2485" y="1658"/>
                  </a:cubicBezTo>
                  <a:lnTo>
                    <a:pt x="24285" y="1658"/>
                  </a:lnTo>
                  <a:cubicBezTo>
                    <a:pt x="25522" y="1658"/>
                    <a:pt x="26379" y="2515"/>
                    <a:pt x="26665" y="4038"/>
                  </a:cubicBezTo>
                  <a:lnTo>
                    <a:pt x="28283" y="13557"/>
                  </a:lnTo>
                  <a:cubicBezTo>
                    <a:pt x="33518" y="4704"/>
                    <a:pt x="43238" y="-503"/>
                    <a:pt x="53509" y="40"/>
                  </a:cubicBezTo>
                  <a:cubicBezTo>
                    <a:pt x="62257" y="-417"/>
                    <a:pt x="70749" y="3077"/>
                    <a:pt x="76641" y="9559"/>
                  </a:cubicBezTo>
                  <a:cubicBezTo>
                    <a:pt x="82705" y="17612"/>
                    <a:pt x="85647" y="27589"/>
                    <a:pt x="84923" y="37641"/>
                  </a:cubicBezTo>
                  <a:cubicBezTo>
                    <a:pt x="86027" y="49522"/>
                    <a:pt x="82629" y="61373"/>
                    <a:pt x="75404" y="70864"/>
                  </a:cubicBezTo>
                  <a:cubicBezTo>
                    <a:pt x="63219" y="83430"/>
                    <a:pt x="43676" y="85210"/>
                    <a:pt x="29425" y="75052"/>
                  </a:cubicBezTo>
                  <a:lnTo>
                    <a:pt x="29425" y="103611"/>
                  </a:lnTo>
                  <a:lnTo>
                    <a:pt x="46369" y="103611"/>
                  </a:lnTo>
                  <a:cubicBezTo>
                    <a:pt x="47569" y="103449"/>
                    <a:pt x="48673" y="104287"/>
                    <a:pt x="48835" y="105486"/>
                  </a:cubicBezTo>
                  <a:cubicBezTo>
                    <a:pt x="48854" y="105648"/>
                    <a:pt x="48864" y="105819"/>
                    <a:pt x="48845" y="105991"/>
                  </a:cubicBezTo>
                  <a:lnTo>
                    <a:pt x="48845" y="113892"/>
                  </a:lnTo>
                  <a:cubicBezTo>
                    <a:pt x="48959" y="115091"/>
                    <a:pt x="48083" y="116167"/>
                    <a:pt x="46874" y="116281"/>
                  </a:cubicBezTo>
                  <a:cubicBezTo>
                    <a:pt x="46703" y="116300"/>
                    <a:pt x="46541" y="116291"/>
                    <a:pt x="46369" y="116272"/>
                  </a:cubicBezTo>
                  <a:lnTo>
                    <a:pt x="2866" y="116272"/>
                  </a:lnTo>
                  <a:cubicBezTo>
                    <a:pt x="1723" y="116443"/>
                    <a:pt x="657" y="115653"/>
                    <a:pt x="486" y="114511"/>
                  </a:cubicBezTo>
                  <a:cubicBezTo>
                    <a:pt x="457" y="114301"/>
                    <a:pt x="457" y="114092"/>
                    <a:pt x="486" y="113892"/>
                  </a:cubicBezTo>
                  <a:lnTo>
                    <a:pt x="486" y="106181"/>
                  </a:lnTo>
                  <a:cubicBezTo>
                    <a:pt x="315" y="105039"/>
                    <a:pt x="1105" y="103973"/>
                    <a:pt x="2247" y="103801"/>
                  </a:cubicBezTo>
                  <a:cubicBezTo>
                    <a:pt x="2457" y="103772"/>
                    <a:pt x="2666" y="103772"/>
                    <a:pt x="2866" y="103801"/>
                  </a:cubicBezTo>
                  <a:close/>
                  <a:moveTo>
                    <a:pt x="29520" y="31454"/>
                  </a:moveTo>
                  <a:lnTo>
                    <a:pt x="29520" y="61535"/>
                  </a:lnTo>
                  <a:cubicBezTo>
                    <a:pt x="31757" y="63610"/>
                    <a:pt x="34423" y="65162"/>
                    <a:pt x="37326" y="66104"/>
                  </a:cubicBezTo>
                  <a:cubicBezTo>
                    <a:pt x="40648" y="67475"/>
                    <a:pt x="44209" y="68180"/>
                    <a:pt x="47798" y="68198"/>
                  </a:cubicBezTo>
                  <a:cubicBezTo>
                    <a:pt x="53309" y="68484"/>
                    <a:pt x="58640" y="66161"/>
                    <a:pt x="62172" y="61916"/>
                  </a:cubicBezTo>
                  <a:cubicBezTo>
                    <a:pt x="66103" y="55642"/>
                    <a:pt x="67883" y="48256"/>
                    <a:pt x="67217" y="40878"/>
                  </a:cubicBezTo>
                  <a:cubicBezTo>
                    <a:pt x="67217" y="27455"/>
                    <a:pt x="64171" y="19269"/>
                    <a:pt x="58174" y="16223"/>
                  </a:cubicBezTo>
                  <a:cubicBezTo>
                    <a:pt x="54880" y="14652"/>
                    <a:pt x="51253" y="13938"/>
                    <a:pt x="47607" y="14128"/>
                  </a:cubicBezTo>
                  <a:cubicBezTo>
                    <a:pt x="43038" y="14186"/>
                    <a:pt x="38630" y="15842"/>
                    <a:pt x="35137" y="18793"/>
                  </a:cubicBezTo>
                  <a:cubicBezTo>
                    <a:pt x="31367" y="21887"/>
                    <a:pt x="29282" y="26580"/>
                    <a:pt x="29520" y="31454"/>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154792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D48438F-3170-4843-892D-3D733D3B3A72}"/>
              </a:ext>
            </a:extLst>
          </p:cNvPr>
          <p:cNvSpPr>
            <a:spLocks noGrp="1"/>
          </p:cNvSpPr>
          <p:nvPr>
            <p:ph type="body" sz="quarter" idx="11"/>
          </p:nvPr>
        </p:nvSpPr>
        <p:spPr/>
        <p:txBody>
          <a:bodyPr/>
          <a:lstStyle/>
          <a:p>
            <a:r>
              <a:rPr lang="nl-NL" dirty="0"/>
              <a:t>Routine handelingen</a:t>
            </a:r>
          </a:p>
        </p:txBody>
      </p:sp>
      <p:sp>
        <p:nvSpPr>
          <p:cNvPr id="3" name="Tijdelijke aanduiding voor tekst 2">
            <a:extLst>
              <a:ext uri="{FF2B5EF4-FFF2-40B4-BE49-F238E27FC236}">
                <a16:creationId xmlns:a16="http://schemas.microsoft.com/office/drawing/2014/main" id="{5A905569-D2EF-8B4A-8AC0-E34C2066A16C}"/>
              </a:ext>
            </a:extLst>
          </p:cNvPr>
          <p:cNvSpPr>
            <a:spLocks noGrp="1"/>
          </p:cNvSpPr>
          <p:nvPr>
            <p:ph type="body" sz="quarter" idx="12"/>
          </p:nvPr>
        </p:nvSpPr>
        <p:spPr>
          <a:xfrm>
            <a:off x="591060" y="1947955"/>
            <a:ext cx="5504940" cy="3795620"/>
          </a:xfrm>
        </p:spPr>
        <p:txBody>
          <a:bodyPr>
            <a:normAutofit fontScale="85000" lnSpcReduction="10000"/>
          </a:bodyPr>
          <a:lstStyle/>
          <a:p>
            <a:r>
              <a:rPr lang="nl-NL" dirty="0"/>
              <a:t>Robots zijn vooral goed in r</a:t>
            </a:r>
            <a:r>
              <a:rPr lang="nl-NL" b="1" dirty="0"/>
              <a:t>outinehandelingen</a:t>
            </a:r>
            <a:r>
              <a:rPr lang="nl-NL" dirty="0"/>
              <a:t>. Routine betekent dat je steeds hetzelfde doet. We kennen dit uit fabrieken. Vroeger werden koekjes met de hand in een pakje gelegd. Nu gebeurt dat door robots. Ook het bakken van koekjes en  de ingrediënten samenstellen is routine. Het proces is steeds hetzelfde. </a:t>
            </a:r>
          </a:p>
          <a:p>
            <a:r>
              <a:rPr lang="nl-NL" dirty="0"/>
              <a:t>In koekjesfabrieken wordt bijna al het werk gedaan door robots.</a:t>
            </a:r>
          </a:p>
          <a:p>
            <a:endParaRPr lang="nl-NL" dirty="0"/>
          </a:p>
        </p:txBody>
      </p:sp>
      <p:pic>
        <p:nvPicPr>
          <p:cNvPr id="5" name="Onlinemedia 4" descr="Hoe worden gevulde koeken gemaakt? | Doen Ze Dat Zo? | Het Klokhuis">
            <a:hlinkClick r:id="" action="ppaction://media"/>
            <a:extLst>
              <a:ext uri="{FF2B5EF4-FFF2-40B4-BE49-F238E27FC236}">
                <a16:creationId xmlns:a16="http://schemas.microsoft.com/office/drawing/2014/main" id="{D0763338-BA43-394E-A2EC-6AED02779799}"/>
              </a:ext>
            </a:extLst>
          </p:cNvPr>
          <p:cNvPicPr>
            <a:picLocks noGrp="1" noRot="1" noChangeAspect="1"/>
          </p:cNvPicPr>
          <p:nvPr>
            <p:ph type="media" sz="quarter" idx="13"/>
            <a:videoFile r:link="rId1"/>
          </p:nvPr>
        </p:nvPicPr>
        <p:blipFill>
          <a:blip r:embed="rId3"/>
          <a:stretch>
            <a:fillRect/>
          </a:stretch>
        </p:blipFill>
        <p:spPr>
          <a:xfrm>
            <a:off x="6543675" y="2297113"/>
            <a:ext cx="5267325" cy="2976562"/>
          </a:xfrm>
          <a:prstGeom prst="rect">
            <a:avLst/>
          </a:prstGeom>
        </p:spPr>
      </p:pic>
      <p:grpSp>
        <p:nvGrpSpPr>
          <p:cNvPr id="6" name="Group 82">
            <a:extLst>
              <a:ext uri="{FF2B5EF4-FFF2-40B4-BE49-F238E27FC236}">
                <a16:creationId xmlns:a16="http://schemas.microsoft.com/office/drawing/2014/main" id="{0D1C99C9-9237-9249-8484-1B149B797024}"/>
              </a:ext>
            </a:extLst>
          </p:cNvPr>
          <p:cNvGrpSpPr/>
          <p:nvPr/>
        </p:nvGrpSpPr>
        <p:grpSpPr>
          <a:xfrm>
            <a:off x="5876161" y="905832"/>
            <a:ext cx="1186319" cy="1330000"/>
            <a:chOff x="6153371" y="4681130"/>
            <a:chExt cx="654957" cy="734282"/>
          </a:xfrm>
        </p:grpSpPr>
        <p:sp>
          <p:nvSpPr>
            <p:cNvPr id="7" name="Graphic 2">
              <a:extLst>
                <a:ext uri="{FF2B5EF4-FFF2-40B4-BE49-F238E27FC236}">
                  <a16:creationId xmlns:a16="http://schemas.microsoft.com/office/drawing/2014/main" id="{2F43A4F1-2615-5749-96C4-45F548D05698}"/>
                </a:ext>
              </a:extLst>
            </p:cNvPr>
            <p:cNvSpPr/>
            <p:nvPr/>
          </p:nvSpPr>
          <p:spPr>
            <a:xfrm>
              <a:off x="6153371" y="4681130"/>
              <a:ext cx="654957" cy="734282"/>
            </a:xfrm>
            <a:custGeom>
              <a:avLst/>
              <a:gdLst>
                <a:gd name="connsiteX0" fmla="*/ 631452 w 654957"/>
                <a:gd name="connsiteY0" fmla="*/ 191486 h 734282"/>
                <a:gd name="connsiteX1" fmla="*/ 574812 w 654957"/>
                <a:gd name="connsiteY1" fmla="*/ 89438 h 734282"/>
                <a:gd name="connsiteX2" fmla="*/ 481902 w 654957"/>
                <a:gd name="connsiteY2" fmla="*/ 27086 h 734282"/>
                <a:gd name="connsiteX3" fmla="*/ 335970 w 654957"/>
                <a:gd name="connsiteY3" fmla="*/ 146 h 734282"/>
                <a:gd name="connsiteX4" fmla="*/ 117690 w 654957"/>
                <a:gd name="connsiteY4" fmla="*/ 75350 h 734282"/>
                <a:gd name="connsiteX5" fmla="*/ 32682 w 654957"/>
                <a:gd name="connsiteY5" fmla="*/ 192914 h 734282"/>
                <a:gd name="connsiteX6" fmla="*/ 126 w 654957"/>
                <a:gd name="connsiteY6" fmla="*/ 377210 h 734282"/>
                <a:gd name="connsiteX7" fmla="*/ 82944 w 654957"/>
                <a:gd name="connsiteY7" fmla="*/ 644324 h 734282"/>
                <a:gd name="connsiteX8" fmla="*/ 314742 w 654957"/>
                <a:gd name="connsiteY8" fmla="*/ 734282 h 734282"/>
                <a:gd name="connsiteX9" fmla="*/ 559200 w 654957"/>
                <a:gd name="connsiteY9" fmla="*/ 635852 h 734282"/>
                <a:gd name="connsiteX10" fmla="*/ 654870 w 654957"/>
                <a:gd name="connsiteY10" fmla="*/ 347414 h 734282"/>
                <a:gd name="connsiteX11" fmla="*/ 631452 w 654957"/>
                <a:gd name="connsiteY11" fmla="*/ 191486 h 7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957" h="734282">
                  <a:moveTo>
                    <a:pt x="631452" y="191486"/>
                  </a:moveTo>
                  <a:cubicBezTo>
                    <a:pt x="619724" y="153961"/>
                    <a:pt x="600448" y="119234"/>
                    <a:pt x="574812" y="89438"/>
                  </a:cubicBezTo>
                  <a:cubicBezTo>
                    <a:pt x="548157" y="62850"/>
                    <a:pt x="516610" y="41679"/>
                    <a:pt x="481902" y="27086"/>
                  </a:cubicBezTo>
                  <a:cubicBezTo>
                    <a:pt x="435705" y="7895"/>
                    <a:pt x="385975" y="-1291"/>
                    <a:pt x="335970" y="146"/>
                  </a:cubicBezTo>
                  <a:cubicBezTo>
                    <a:pt x="256892" y="394"/>
                    <a:pt x="180138" y="26839"/>
                    <a:pt x="117690" y="75350"/>
                  </a:cubicBezTo>
                  <a:cubicBezTo>
                    <a:pt x="82782" y="101813"/>
                    <a:pt x="54453" y="141005"/>
                    <a:pt x="32682" y="192914"/>
                  </a:cubicBezTo>
                  <a:cubicBezTo>
                    <a:pt x="9740" y="251582"/>
                    <a:pt x="-1321" y="314229"/>
                    <a:pt x="126" y="377210"/>
                  </a:cubicBezTo>
                  <a:cubicBezTo>
                    <a:pt x="126" y="495250"/>
                    <a:pt x="27732" y="584285"/>
                    <a:pt x="82944" y="644324"/>
                  </a:cubicBezTo>
                  <a:cubicBezTo>
                    <a:pt x="138157" y="704363"/>
                    <a:pt x="215426" y="734349"/>
                    <a:pt x="314742" y="734282"/>
                  </a:cubicBezTo>
                  <a:cubicBezTo>
                    <a:pt x="413934" y="734282"/>
                    <a:pt x="495420" y="701469"/>
                    <a:pt x="559200" y="635852"/>
                  </a:cubicBezTo>
                  <a:cubicBezTo>
                    <a:pt x="622980" y="570235"/>
                    <a:pt x="654870" y="474089"/>
                    <a:pt x="654870" y="347414"/>
                  </a:cubicBezTo>
                  <a:cubicBezTo>
                    <a:pt x="655889" y="294496"/>
                    <a:pt x="647968" y="241777"/>
                    <a:pt x="631452" y="191486"/>
                  </a:cubicBezTo>
                  <a:close/>
                </a:path>
              </a:pathLst>
            </a:custGeom>
            <a:solidFill>
              <a:srgbClr val="9AA6B9"/>
            </a:solidFill>
            <a:ln w="9508" cap="flat">
              <a:noFill/>
              <a:prstDash val="solid"/>
              <a:miter/>
            </a:ln>
          </p:spPr>
          <p:txBody>
            <a:bodyPr rtlCol="0" anchor="ctr"/>
            <a:lstStyle/>
            <a:p>
              <a:endParaRPr lang="en-US"/>
            </a:p>
          </p:txBody>
        </p:sp>
        <p:sp>
          <p:nvSpPr>
            <p:cNvPr id="8" name="Graphic 2">
              <a:extLst>
                <a:ext uri="{FF2B5EF4-FFF2-40B4-BE49-F238E27FC236}">
                  <a16:creationId xmlns:a16="http://schemas.microsoft.com/office/drawing/2014/main" id="{53904ACD-F8D9-954A-BE37-1942D8B9DB87}"/>
                </a:ext>
              </a:extLst>
            </p:cNvPr>
            <p:cNvSpPr/>
            <p:nvPr/>
          </p:nvSpPr>
          <p:spPr>
            <a:xfrm>
              <a:off x="6306569" y="5051201"/>
              <a:ext cx="370114" cy="286057"/>
            </a:xfrm>
            <a:custGeom>
              <a:avLst/>
              <a:gdLst>
                <a:gd name="connsiteX0" fmla="*/ 156594 w 370114"/>
                <a:gd name="connsiteY0" fmla="*/ 136889 h 286057"/>
                <a:gd name="connsiteX1" fmla="*/ 72633 w 370114"/>
                <a:gd name="connsiteY1" fmla="*/ 52928 h 286057"/>
                <a:gd name="connsiteX2" fmla="*/ 0 w 370114"/>
                <a:gd name="connsiteY2" fmla="*/ 125561 h 286057"/>
                <a:gd name="connsiteX3" fmla="*/ 160592 w 370114"/>
                <a:gd name="connsiteY3" fmla="*/ 286058 h 286057"/>
                <a:gd name="connsiteX4" fmla="*/ 370114 w 370114"/>
                <a:gd name="connsiteY4" fmla="*/ 76536 h 286057"/>
                <a:gd name="connsiteX5" fmla="*/ 293483 w 370114"/>
                <a:gd name="connsiteY5" fmla="*/ 0 h 286057"/>
                <a:gd name="connsiteX6" fmla="*/ 156594 w 370114"/>
                <a:gd name="connsiteY6" fmla="*/ 136889 h 28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14" h="286057">
                  <a:moveTo>
                    <a:pt x="156594" y="136889"/>
                  </a:moveTo>
                  <a:lnTo>
                    <a:pt x="72633" y="52928"/>
                  </a:lnTo>
                  <a:lnTo>
                    <a:pt x="0" y="125561"/>
                  </a:lnTo>
                  <a:lnTo>
                    <a:pt x="160592" y="286058"/>
                  </a:lnTo>
                  <a:lnTo>
                    <a:pt x="370114" y="76536"/>
                  </a:lnTo>
                  <a:lnTo>
                    <a:pt x="293483" y="0"/>
                  </a:lnTo>
                  <a:lnTo>
                    <a:pt x="156594" y="136889"/>
                  </a:lnTo>
                  <a:close/>
                </a:path>
              </a:pathLst>
            </a:custGeom>
            <a:noFill/>
            <a:ln w="9223" cap="rnd">
              <a:solidFill>
                <a:srgbClr val="FFFFFF"/>
              </a:solidFill>
              <a:prstDash val="solid"/>
              <a:round/>
            </a:ln>
          </p:spPr>
          <p:txBody>
            <a:bodyPr rtlCol="0" anchor="ctr"/>
            <a:lstStyle/>
            <a:p>
              <a:endParaRPr lang="en-US"/>
            </a:p>
          </p:txBody>
        </p:sp>
        <p:sp>
          <p:nvSpPr>
            <p:cNvPr id="9" name="Graphic 2">
              <a:extLst>
                <a:ext uri="{FF2B5EF4-FFF2-40B4-BE49-F238E27FC236}">
                  <a16:creationId xmlns:a16="http://schemas.microsoft.com/office/drawing/2014/main" id="{67FAAD44-C7DA-8F44-80D1-077DC972D1A8}"/>
                </a:ext>
              </a:extLst>
            </p:cNvPr>
            <p:cNvSpPr/>
            <p:nvPr/>
          </p:nvSpPr>
          <p:spPr>
            <a:xfrm>
              <a:off x="6583107" y="4840546"/>
              <a:ext cx="31230" cy="95499"/>
            </a:xfrm>
            <a:custGeom>
              <a:avLst/>
              <a:gdLst>
                <a:gd name="connsiteX0" fmla="*/ 30843 w 31230"/>
                <a:gd name="connsiteY0" fmla="*/ 22837 h 95499"/>
                <a:gd name="connsiteX1" fmla="*/ 30843 w 31230"/>
                <a:gd name="connsiteY1" fmla="*/ 75384 h 95499"/>
                <a:gd name="connsiteX2" fmla="*/ 13042 w 31230"/>
                <a:gd name="connsiteY2" fmla="*/ 95470 h 95499"/>
                <a:gd name="connsiteX3" fmla="*/ 952 w 31230"/>
                <a:gd name="connsiteY3" fmla="*/ 93376 h 95499"/>
                <a:gd name="connsiteX4" fmla="*/ 0 w 31230"/>
                <a:gd name="connsiteY4" fmla="*/ 92329 h 95499"/>
                <a:gd name="connsiteX5" fmla="*/ 0 w 31230"/>
                <a:gd name="connsiteY5" fmla="*/ 91377 h 95499"/>
                <a:gd name="connsiteX6" fmla="*/ 1999 w 31230"/>
                <a:gd name="connsiteY6" fmla="*/ 85855 h 95499"/>
                <a:gd name="connsiteX7" fmla="*/ 3789 w 31230"/>
                <a:gd name="connsiteY7" fmla="*/ 84913 h 95499"/>
                <a:gd name="connsiteX8" fmla="*/ 3998 w 31230"/>
                <a:gd name="connsiteY8" fmla="*/ 84999 h 95499"/>
                <a:gd name="connsiteX9" fmla="*/ 11042 w 31230"/>
                <a:gd name="connsiteY9" fmla="*/ 86236 h 95499"/>
                <a:gd name="connsiteX10" fmla="*/ 19515 w 31230"/>
                <a:gd name="connsiteY10" fmla="*/ 74432 h 95499"/>
                <a:gd name="connsiteX11" fmla="*/ 19515 w 31230"/>
                <a:gd name="connsiteY11" fmla="*/ 29596 h 95499"/>
                <a:gd name="connsiteX12" fmla="*/ 14089 w 31230"/>
                <a:gd name="connsiteY12" fmla="*/ 29596 h 95499"/>
                <a:gd name="connsiteX13" fmla="*/ 12565 w 31230"/>
                <a:gd name="connsiteY13" fmla="*/ 28168 h 95499"/>
                <a:gd name="connsiteX14" fmla="*/ 12565 w 31230"/>
                <a:gd name="connsiteY14" fmla="*/ 22837 h 95499"/>
                <a:gd name="connsiteX15" fmla="*/ 14089 w 31230"/>
                <a:gd name="connsiteY15" fmla="*/ 21409 h 95499"/>
                <a:gd name="connsiteX16" fmla="*/ 29320 w 31230"/>
                <a:gd name="connsiteY16" fmla="*/ 21409 h 95499"/>
                <a:gd name="connsiteX17" fmla="*/ 30824 w 31230"/>
                <a:gd name="connsiteY17" fmla="*/ 22304 h 95499"/>
                <a:gd name="connsiteX18" fmla="*/ 30843 w 31230"/>
                <a:gd name="connsiteY18" fmla="*/ 22837 h 95499"/>
                <a:gd name="connsiteX19" fmla="*/ 18658 w 31230"/>
                <a:gd name="connsiteY19" fmla="*/ 12366 h 95499"/>
                <a:gd name="connsiteX20" fmla="*/ 16754 w 31230"/>
                <a:gd name="connsiteY20" fmla="*/ 7225 h 95499"/>
                <a:gd name="connsiteX21" fmla="*/ 18753 w 31230"/>
                <a:gd name="connsiteY21" fmla="*/ 2085 h 95499"/>
                <a:gd name="connsiteX22" fmla="*/ 29224 w 31230"/>
                <a:gd name="connsiteY22" fmla="*/ 2085 h 95499"/>
                <a:gd name="connsiteX23" fmla="*/ 31224 w 31230"/>
                <a:gd name="connsiteY23" fmla="*/ 7225 h 95499"/>
                <a:gd name="connsiteX24" fmla="*/ 29129 w 31230"/>
                <a:gd name="connsiteY24" fmla="*/ 12366 h 95499"/>
                <a:gd name="connsiteX25" fmla="*/ 18658 w 31230"/>
                <a:gd name="connsiteY25" fmla="*/ 12366 h 9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230" h="95499">
                  <a:moveTo>
                    <a:pt x="30843" y="22837"/>
                  </a:moveTo>
                  <a:lnTo>
                    <a:pt x="30843" y="75384"/>
                  </a:lnTo>
                  <a:cubicBezTo>
                    <a:pt x="30843" y="88806"/>
                    <a:pt x="24941" y="95470"/>
                    <a:pt x="13042" y="95470"/>
                  </a:cubicBezTo>
                  <a:cubicBezTo>
                    <a:pt x="8910" y="95660"/>
                    <a:pt x="4779" y="94937"/>
                    <a:pt x="952" y="93376"/>
                  </a:cubicBezTo>
                  <a:cubicBezTo>
                    <a:pt x="286" y="93376"/>
                    <a:pt x="0" y="92709"/>
                    <a:pt x="0" y="92329"/>
                  </a:cubicBezTo>
                  <a:cubicBezTo>
                    <a:pt x="0" y="91948"/>
                    <a:pt x="0" y="91662"/>
                    <a:pt x="0" y="91377"/>
                  </a:cubicBezTo>
                  <a:lnTo>
                    <a:pt x="1999" y="85855"/>
                  </a:lnTo>
                  <a:cubicBezTo>
                    <a:pt x="2237" y="85103"/>
                    <a:pt x="3037" y="84685"/>
                    <a:pt x="3789" y="84913"/>
                  </a:cubicBezTo>
                  <a:cubicBezTo>
                    <a:pt x="3855" y="84932"/>
                    <a:pt x="3931" y="84961"/>
                    <a:pt x="3998" y="84999"/>
                  </a:cubicBezTo>
                  <a:cubicBezTo>
                    <a:pt x="6244" y="85855"/>
                    <a:pt x="8634" y="86274"/>
                    <a:pt x="11042" y="86236"/>
                  </a:cubicBezTo>
                  <a:cubicBezTo>
                    <a:pt x="16659" y="86236"/>
                    <a:pt x="19515" y="82238"/>
                    <a:pt x="19515" y="74432"/>
                  </a:cubicBezTo>
                  <a:lnTo>
                    <a:pt x="19515" y="29596"/>
                  </a:lnTo>
                  <a:lnTo>
                    <a:pt x="14089" y="29596"/>
                  </a:lnTo>
                  <a:cubicBezTo>
                    <a:pt x="13042" y="29596"/>
                    <a:pt x="12565" y="29120"/>
                    <a:pt x="12565" y="28168"/>
                  </a:cubicBezTo>
                  <a:lnTo>
                    <a:pt x="12565" y="22837"/>
                  </a:lnTo>
                  <a:cubicBezTo>
                    <a:pt x="12565" y="21885"/>
                    <a:pt x="13042" y="21409"/>
                    <a:pt x="14089" y="21409"/>
                  </a:cubicBezTo>
                  <a:lnTo>
                    <a:pt x="29320" y="21409"/>
                  </a:lnTo>
                  <a:cubicBezTo>
                    <a:pt x="29986" y="21238"/>
                    <a:pt x="30652" y="21637"/>
                    <a:pt x="30824" y="22304"/>
                  </a:cubicBezTo>
                  <a:cubicBezTo>
                    <a:pt x="30871" y="22475"/>
                    <a:pt x="30881" y="22656"/>
                    <a:pt x="30843" y="22837"/>
                  </a:cubicBezTo>
                  <a:close/>
                  <a:moveTo>
                    <a:pt x="18658" y="12366"/>
                  </a:moveTo>
                  <a:cubicBezTo>
                    <a:pt x="17382" y="10966"/>
                    <a:pt x="16697" y="9120"/>
                    <a:pt x="16754" y="7225"/>
                  </a:cubicBezTo>
                  <a:cubicBezTo>
                    <a:pt x="16687" y="5312"/>
                    <a:pt x="17411" y="3446"/>
                    <a:pt x="18753" y="2085"/>
                  </a:cubicBezTo>
                  <a:cubicBezTo>
                    <a:pt x="21685" y="-695"/>
                    <a:pt x="26283" y="-695"/>
                    <a:pt x="29224" y="2085"/>
                  </a:cubicBezTo>
                  <a:cubicBezTo>
                    <a:pt x="30567" y="3446"/>
                    <a:pt x="31290" y="5312"/>
                    <a:pt x="31224" y="7225"/>
                  </a:cubicBezTo>
                  <a:cubicBezTo>
                    <a:pt x="31309" y="9158"/>
                    <a:pt x="30538" y="11043"/>
                    <a:pt x="29129" y="12366"/>
                  </a:cubicBezTo>
                  <a:cubicBezTo>
                    <a:pt x="26188" y="15145"/>
                    <a:pt x="21590" y="15145"/>
                    <a:pt x="18658" y="12366"/>
                  </a:cubicBezTo>
                  <a:close/>
                </a:path>
              </a:pathLst>
            </a:custGeom>
            <a:solidFill>
              <a:srgbClr val="FFFFFF"/>
            </a:solidFill>
            <a:ln w="9508" cap="flat">
              <a:noFill/>
              <a:prstDash val="solid"/>
              <a:miter/>
            </a:ln>
          </p:spPr>
          <p:txBody>
            <a:bodyPr rtlCol="0" anchor="ctr"/>
            <a:lstStyle/>
            <a:p>
              <a:endParaRPr lang="en-US"/>
            </a:p>
          </p:txBody>
        </p:sp>
        <p:sp>
          <p:nvSpPr>
            <p:cNvPr id="10" name="Graphic 2">
              <a:extLst>
                <a:ext uri="{FF2B5EF4-FFF2-40B4-BE49-F238E27FC236}">
                  <a16:creationId xmlns:a16="http://schemas.microsoft.com/office/drawing/2014/main" id="{E06FBDD1-DC35-D349-8429-B8A8D4A0C849}"/>
                </a:ext>
              </a:extLst>
            </p:cNvPr>
            <p:cNvSpPr/>
            <p:nvPr/>
          </p:nvSpPr>
          <p:spPr>
            <a:xfrm>
              <a:off x="6625783" y="4860396"/>
              <a:ext cx="42964" cy="52751"/>
            </a:xfrm>
            <a:custGeom>
              <a:avLst/>
              <a:gdLst>
                <a:gd name="connsiteX0" fmla="*/ 23294 w 42964"/>
                <a:gd name="connsiteY0" fmla="*/ 52678 h 52751"/>
                <a:gd name="connsiteX1" fmla="*/ 5683 w 42964"/>
                <a:gd name="connsiteY1" fmla="*/ 45634 h 52751"/>
                <a:gd name="connsiteX2" fmla="*/ 67 w 42964"/>
                <a:gd name="connsiteY2" fmla="*/ 26595 h 52751"/>
                <a:gd name="connsiteX3" fmla="*/ 6064 w 42964"/>
                <a:gd name="connsiteY3" fmla="*/ 7556 h 52751"/>
                <a:gd name="connsiteX4" fmla="*/ 23199 w 42964"/>
                <a:gd name="connsiteY4" fmla="*/ 36 h 52751"/>
                <a:gd name="connsiteX5" fmla="*/ 32718 w 42964"/>
                <a:gd name="connsiteY5" fmla="*/ 2130 h 52751"/>
                <a:gd name="connsiteX6" fmla="*/ 38811 w 42964"/>
                <a:gd name="connsiteY6" fmla="*/ 7652 h 52751"/>
                <a:gd name="connsiteX7" fmla="*/ 42904 w 42964"/>
                <a:gd name="connsiteY7" fmla="*/ 23549 h 52751"/>
                <a:gd name="connsiteX8" fmla="*/ 42428 w 42964"/>
                <a:gd name="connsiteY8" fmla="*/ 28213 h 52751"/>
                <a:gd name="connsiteX9" fmla="*/ 40905 w 42964"/>
                <a:gd name="connsiteY9" fmla="*/ 28213 h 52751"/>
                <a:gd name="connsiteX10" fmla="*/ 11299 w 42964"/>
                <a:gd name="connsiteY10" fmla="*/ 28213 h 52751"/>
                <a:gd name="connsiteX11" fmla="*/ 14917 w 42964"/>
                <a:gd name="connsiteY11" fmla="*/ 39446 h 52751"/>
                <a:gd name="connsiteX12" fmla="*/ 25483 w 42964"/>
                <a:gd name="connsiteY12" fmla="*/ 43444 h 52751"/>
                <a:gd name="connsiteX13" fmla="*/ 36907 w 42964"/>
                <a:gd name="connsiteY13" fmla="*/ 40779 h 52751"/>
                <a:gd name="connsiteX14" fmla="*/ 38906 w 42964"/>
                <a:gd name="connsiteY14" fmla="*/ 41636 h 52751"/>
                <a:gd name="connsiteX15" fmla="*/ 40810 w 42964"/>
                <a:gd name="connsiteY15" fmla="*/ 46205 h 52751"/>
                <a:gd name="connsiteX16" fmla="*/ 39953 w 42964"/>
                <a:gd name="connsiteY16" fmla="*/ 48299 h 52751"/>
                <a:gd name="connsiteX17" fmla="*/ 23294 w 42964"/>
                <a:gd name="connsiteY17" fmla="*/ 52678 h 52751"/>
                <a:gd name="connsiteX18" fmla="*/ 11299 w 42964"/>
                <a:gd name="connsiteY18" fmla="*/ 21455 h 52751"/>
                <a:gd name="connsiteX19" fmla="*/ 32242 w 42964"/>
                <a:gd name="connsiteY19" fmla="*/ 21455 h 52751"/>
                <a:gd name="connsiteX20" fmla="*/ 22723 w 42964"/>
                <a:gd name="connsiteY20" fmla="*/ 8889 h 52751"/>
                <a:gd name="connsiteX21" fmla="*/ 14250 w 42964"/>
                <a:gd name="connsiteY21" fmla="*/ 12697 h 52751"/>
                <a:gd name="connsiteX22" fmla="*/ 11299 w 42964"/>
                <a:gd name="connsiteY22" fmla="*/ 21455 h 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64" h="52751">
                  <a:moveTo>
                    <a:pt x="23294" y="52678"/>
                  </a:moveTo>
                  <a:cubicBezTo>
                    <a:pt x="16640" y="53231"/>
                    <a:pt x="10119" y="50622"/>
                    <a:pt x="5683" y="45634"/>
                  </a:cubicBezTo>
                  <a:cubicBezTo>
                    <a:pt x="1599" y="40160"/>
                    <a:pt x="-400" y="33411"/>
                    <a:pt x="67" y="26595"/>
                  </a:cubicBezTo>
                  <a:cubicBezTo>
                    <a:pt x="-171" y="19751"/>
                    <a:pt x="1942" y="13030"/>
                    <a:pt x="6064" y="7556"/>
                  </a:cubicBezTo>
                  <a:cubicBezTo>
                    <a:pt x="10233" y="2444"/>
                    <a:pt x="16611" y="-354"/>
                    <a:pt x="23199" y="36"/>
                  </a:cubicBezTo>
                  <a:cubicBezTo>
                    <a:pt x="26492" y="-69"/>
                    <a:pt x="29767" y="645"/>
                    <a:pt x="32718" y="2130"/>
                  </a:cubicBezTo>
                  <a:cubicBezTo>
                    <a:pt x="35222" y="3368"/>
                    <a:pt x="37335" y="5281"/>
                    <a:pt x="38811" y="7652"/>
                  </a:cubicBezTo>
                  <a:cubicBezTo>
                    <a:pt x="41562" y="12497"/>
                    <a:pt x="42980" y="17980"/>
                    <a:pt x="42904" y="23549"/>
                  </a:cubicBezTo>
                  <a:cubicBezTo>
                    <a:pt x="43066" y="25120"/>
                    <a:pt x="42904" y="26709"/>
                    <a:pt x="42428" y="28213"/>
                  </a:cubicBezTo>
                  <a:cubicBezTo>
                    <a:pt x="41933" y="28375"/>
                    <a:pt x="41400" y="28375"/>
                    <a:pt x="40905" y="28213"/>
                  </a:cubicBezTo>
                  <a:lnTo>
                    <a:pt x="11299" y="28213"/>
                  </a:lnTo>
                  <a:cubicBezTo>
                    <a:pt x="11366" y="32231"/>
                    <a:pt x="12632" y="36143"/>
                    <a:pt x="14917" y="39446"/>
                  </a:cubicBezTo>
                  <a:cubicBezTo>
                    <a:pt x="17592" y="42407"/>
                    <a:pt x="21523" y="43892"/>
                    <a:pt x="25483" y="43444"/>
                  </a:cubicBezTo>
                  <a:cubicBezTo>
                    <a:pt x="29443" y="43406"/>
                    <a:pt x="33337" y="42492"/>
                    <a:pt x="36907" y="40779"/>
                  </a:cubicBezTo>
                  <a:cubicBezTo>
                    <a:pt x="37859" y="40274"/>
                    <a:pt x="38525" y="40560"/>
                    <a:pt x="38906" y="41636"/>
                  </a:cubicBezTo>
                  <a:lnTo>
                    <a:pt x="40810" y="46205"/>
                  </a:lnTo>
                  <a:cubicBezTo>
                    <a:pt x="40810" y="47062"/>
                    <a:pt x="40810" y="47728"/>
                    <a:pt x="39953" y="48299"/>
                  </a:cubicBezTo>
                  <a:cubicBezTo>
                    <a:pt x="34850" y="51127"/>
                    <a:pt x="29129" y="52631"/>
                    <a:pt x="23294" y="52678"/>
                  </a:cubicBezTo>
                  <a:close/>
                  <a:moveTo>
                    <a:pt x="11299" y="21455"/>
                  </a:moveTo>
                  <a:lnTo>
                    <a:pt x="32242" y="21455"/>
                  </a:lnTo>
                  <a:cubicBezTo>
                    <a:pt x="32242" y="13078"/>
                    <a:pt x="29101" y="8889"/>
                    <a:pt x="22723" y="8889"/>
                  </a:cubicBezTo>
                  <a:cubicBezTo>
                    <a:pt x="19429" y="8603"/>
                    <a:pt x="16221" y="10041"/>
                    <a:pt x="14250" y="12697"/>
                  </a:cubicBezTo>
                  <a:cubicBezTo>
                    <a:pt x="12461" y="15277"/>
                    <a:pt x="11433" y="18313"/>
                    <a:pt x="11299" y="21455"/>
                  </a:cubicBezTo>
                  <a:close/>
                </a:path>
              </a:pathLst>
            </a:custGeom>
            <a:solidFill>
              <a:srgbClr val="FFFFFF"/>
            </a:solidFill>
            <a:ln w="9508" cap="flat">
              <a:noFill/>
              <a:prstDash val="solid"/>
              <a:miter/>
            </a:ln>
          </p:spPr>
          <p:txBody>
            <a:bodyPr rtlCol="0" anchor="ctr"/>
            <a:lstStyle/>
            <a:p>
              <a:endParaRPr lang="en-US"/>
            </a:p>
          </p:txBody>
        </p:sp>
        <p:sp>
          <p:nvSpPr>
            <p:cNvPr id="11" name="Graphic 2">
              <a:extLst>
                <a:ext uri="{FF2B5EF4-FFF2-40B4-BE49-F238E27FC236}">
                  <a16:creationId xmlns:a16="http://schemas.microsoft.com/office/drawing/2014/main" id="{E9443B56-6C57-C64A-B6A7-2FE07F7C5DC2}"/>
                </a:ext>
              </a:extLst>
            </p:cNvPr>
            <p:cNvSpPr/>
            <p:nvPr/>
          </p:nvSpPr>
          <p:spPr>
            <a:xfrm>
              <a:off x="6355490" y="4918295"/>
              <a:ext cx="62660" cy="91347"/>
            </a:xfrm>
            <a:custGeom>
              <a:avLst/>
              <a:gdLst>
                <a:gd name="connsiteX0" fmla="*/ 55601 w 62660"/>
                <a:gd name="connsiteY0" fmla="*/ 80263 h 91347"/>
                <a:gd name="connsiteX1" fmla="*/ 60837 w 62660"/>
                <a:gd name="connsiteY1" fmla="*/ 80263 h 91347"/>
                <a:gd name="connsiteX2" fmla="*/ 62646 w 62660"/>
                <a:gd name="connsiteY2" fmla="*/ 81662 h 91347"/>
                <a:gd name="connsiteX3" fmla="*/ 62646 w 62660"/>
                <a:gd name="connsiteY3" fmla="*/ 82072 h 91347"/>
                <a:gd name="connsiteX4" fmla="*/ 62646 w 62660"/>
                <a:gd name="connsiteY4" fmla="*/ 87974 h 91347"/>
                <a:gd name="connsiteX5" fmla="*/ 61246 w 62660"/>
                <a:gd name="connsiteY5" fmla="*/ 89782 h 91347"/>
                <a:gd name="connsiteX6" fmla="*/ 60837 w 62660"/>
                <a:gd name="connsiteY6" fmla="*/ 89782 h 91347"/>
                <a:gd name="connsiteX7" fmla="*/ 47129 w 62660"/>
                <a:gd name="connsiteY7" fmla="*/ 89782 h 91347"/>
                <a:gd name="connsiteX8" fmla="*/ 45320 w 62660"/>
                <a:gd name="connsiteY8" fmla="*/ 87974 h 91347"/>
                <a:gd name="connsiteX9" fmla="*/ 44369 w 62660"/>
                <a:gd name="connsiteY9" fmla="*/ 80929 h 91347"/>
                <a:gd name="connsiteX10" fmla="*/ 24758 w 62660"/>
                <a:gd name="connsiteY10" fmla="*/ 91305 h 91347"/>
                <a:gd name="connsiteX11" fmla="*/ 6481 w 62660"/>
                <a:gd name="connsiteY11" fmla="*/ 83880 h 91347"/>
                <a:gd name="connsiteX12" fmla="*/ 103 w 62660"/>
                <a:gd name="connsiteY12" fmla="*/ 60843 h 91347"/>
                <a:gd name="connsiteX13" fmla="*/ 7528 w 62660"/>
                <a:gd name="connsiteY13" fmla="*/ 36949 h 91347"/>
                <a:gd name="connsiteX14" fmla="*/ 26567 w 62660"/>
                <a:gd name="connsiteY14" fmla="*/ 28763 h 91347"/>
                <a:gd name="connsiteX15" fmla="*/ 36086 w 62660"/>
                <a:gd name="connsiteY15" fmla="*/ 30762 h 91347"/>
                <a:gd name="connsiteX16" fmla="*/ 42084 w 62660"/>
                <a:gd name="connsiteY16" fmla="*/ 35522 h 91347"/>
                <a:gd name="connsiteX17" fmla="*/ 42084 w 62660"/>
                <a:gd name="connsiteY17" fmla="*/ 10010 h 91347"/>
                <a:gd name="connsiteX18" fmla="*/ 35706 w 62660"/>
                <a:gd name="connsiteY18" fmla="*/ 10010 h 91347"/>
                <a:gd name="connsiteX19" fmla="*/ 33897 w 62660"/>
                <a:gd name="connsiteY19" fmla="*/ 8610 h 91347"/>
                <a:gd name="connsiteX20" fmla="*/ 33897 w 62660"/>
                <a:gd name="connsiteY20" fmla="*/ 8201 h 91347"/>
                <a:gd name="connsiteX21" fmla="*/ 33897 w 62660"/>
                <a:gd name="connsiteY21" fmla="*/ 1823 h 91347"/>
                <a:gd name="connsiteX22" fmla="*/ 35297 w 62660"/>
                <a:gd name="connsiteY22" fmla="*/ 14 h 91347"/>
                <a:gd name="connsiteX23" fmla="*/ 35706 w 62660"/>
                <a:gd name="connsiteY23" fmla="*/ 14 h 91347"/>
                <a:gd name="connsiteX24" fmla="*/ 53793 w 62660"/>
                <a:gd name="connsiteY24" fmla="*/ 14 h 91347"/>
                <a:gd name="connsiteX25" fmla="*/ 55601 w 62660"/>
                <a:gd name="connsiteY25" fmla="*/ 1413 h 91347"/>
                <a:gd name="connsiteX26" fmla="*/ 55601 w 62660"/>
                <a:gd name="connsiteY26" fmla="*/ 1823 h 91347"/>
                <a:gd name="connsiteX27" fmla="*/ 42084 w 62660"/>
                <a:gd name="connsiteY27" fmla="*/ 67126 h 91347"/>
                <a:gd name="connsiteX28" fmla="*/ 42084 w 62660"/>
                <a:gd name="connsiteY28" fmla="*/ 45898 h 91347"/>
                <a:gd name="connsiteX29" fmla="*/ 36658 w 62660"/>
                <a:gd name="connsiteY29" fmla="*/ 41424 h 91347"/>
                <a:gd name="connsiteX30" fmla="*/ 28757 w 62660"/>
                <a:gd name="connsiteY30" fmla="*/ 39425 h 91347"/>
                <a:gd name="connsiteX31" fmla="*/ 13716 w 62660"/>
                <a:gd name="connsiteY31" fmla="*/ 59701 h 91347"/>
                <a:gd name="connsiteX32" fmla="*/ 20475 w 62660"/>
                <a:gd name="connsiteY32" fmla="*/ 78740 h 91347"/>
                <a:gd name="connsiteX33" fmla="*/ 28471 w 62660"/>
                <a:gd name="connsiteY33" fmla="*/ 80358 h 91347"/>
                <a:gd name="connsiteX34" fmla="*/ 37990 w 62660"/>
                <a:gd name="connsiteY34" fmla="*/ 76645 h 91347"/>
                <a:gd name="connsiteX35" fmla="*/ 42084 w 62660"/>
                <a:gd name="connsiteY35" fmla="*/ 67126 h 9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60" h="91347">
                  <a:moveTo>
                    <a:pt x="55601" y="80263"/>
                  </a:moveTo>
                  <a:lnTo>
                    <a:pt x="60837" y="80263"/>
                  </a:lnTo>
                  <a:cubicBezTo>
                    <a:pt x="61722" y="80149"/>
                    <a:pt x="62531" y="80777"/>
                    <a:pt x="62646" y="81662"/>
                  </a:cubicBezTo>
                  <a:cubicBezTo>
                    <a:pt x="62665" y="81795"/>
                    <a:pt x="62665" y="81938"/>
                    <a:pt x="62646" y="82072"/>
                  </a:cubicBezTo>
                  <a:lnTo>
                    <a:pt x="62646" y="87974"/>
                  </a:lnTo>
                  <a:cubicBezTo>
                    <a:pt x="62760" y="88859"/>
                    <a:pt x="62132" y="89668"/>
                    <a:pt x="61246" y="89782"/>
                  </a:cubicBezTo>
                  <a:cubicBezTo>
                    <a:pt x="61113" y="89801"/>
                    <a:pt x="60970" y="89801"/>
                    <a:pt x="60837" y="89782"/>
                  </a:cubicBezTo>
                  <a:lnTo>
                    <a:pt x="47129" y="89782"/>
                  </a:lnTo>
                  <a:cubicBezTo>
                    <a:pt x="46082" y="89782"/>
                    <a:pt x="45511" y="89211"/>
                    <a:pt x="45320" y="87974"/>
                  </a:cubicBezTo>
                  <a:lnTo>
                    <a:pt x="44369" y="80929"/>
                  </a:lnTo>
                  <a:cubicBezTo>
                    <a:pt x="40304" y="87802"/>
                    <a:pt x="32726" y="91810"/>
                    <a:pt x="24758" y="91305"/>
                  </a:cubicBezTo>
                  <a:cubicBezTo>
                    <a:pt x="17857" y="91724"/>
                    <a:pt x="11136" y="88992"/>
                    <a:pt x="6481" y="83880"/>
                  </a:cubicBezTo>
                  <a:cubicBezTo>
                    <a:pt x="1731" y="77179"/>
                    <a:pt x="-525" y="69030"/>
                    <a:pt x="103" y="60843"/>
                  </a:cubicBezTo>
                  <a:cubicBezTo>
                    <a:pt x="-497" y="52228"/>
                    <a:pt x="2159" y="43708"/>
                    <a:pt x="7528" y="36949"/>
                  </a:cubicBezTo>
                  <a:cubicBezTo>
                    <a:pt x="12374" y="31571"/>
                    <a:pt x="19332" y="28573"/>
                    <a:pt x="26567" y="28763"/>
                  </a:cubicBezTo>
                  <a:cubicBezTo>
                    <a:pt x="29851" y="28687"/>
                    <a:pt x="33107" y="29372"/>
                    <a:pt x="36086" y="30762"/>
                  </a:cubicBezTo>
                  <a:cubicBezTo>
                    <a:pt x="38447" y="31828"/>
                    <a:pt x="40513" y="33465"/>
                    <a:pt x="42084" y="35522"/>
                  </a:cubicBezTo>
                  <a:lnTo>
                    <a:pt x="42084" y="10010"/>
                  </a:lnTo>
                  <a:lnTo>
                    <a:pt x="35706" y="10010"/>
                  </a:lnTo>
                  <a:cubicBezTo>
                    <a:pt x="34820" y="10124"/>
                    <a:pt x="34011" y="9496"/>
                    <a:pt x="33897" y="8610"/>
                  </a:cubicBezTo>
                  <a:cubicBezTo>
                    <a:pt x="33878" y="8477"/>
                    <a:pt x="33878" y="8334"/>
                    <a:pt x="33897" y="8201"/>
                  </a:cubicBezTo>
                  <a:lnTo>
                    <a:pt x="33897" y="1823"/>
                  </a:lnTo>
                  <a:cubicBezTo>
                    <a:pt x="33783" y="938"/>
                    <a:pt x="34411" y="129"/>
                    <a:pt x="35297" y="14"/>
                  </a:cubicBezTo>
                  <a:cubicBezTo>
                    <a:pt x="35430" y="-5"/>
                    <a:pt x="35573" y="-5"/>
                    <a:pt x="35706" y="14"/>
                  </a:cubicBezTo>
                  <a:lnTo>
                    <a:pt x="53793" y="14"/>
                  </a:lnTo>
                  <a:cubicBezTo>
                    <a:pt x="54678" y="-100"/>
                    <a:pt x="55487" y="528"/>
                    <a:pt x="55601" y="1413"/>
                  </a:cubicBezTo>
                  <a:cubicBezTo>
                    <a:pt x="55620" y="1547"/>
                    <a:pt x="55620" y="1690"/>
                    <a:pt x="55601" y="1823"/>
                  </a:cubicBezTo>
                  <a:close/>
                  <a:moveTo>
                    <a:pt x="42084" y="67126"/>
                  </a:moveTo>
                  <a:lnTo>
                    <a:pt x="42084" y="45898"/>
                  </a:lnTo>
                  <a:cubicBezTo>
                    <a:pt x="40665" y="43994"/>
                    <a:pt x="38799" y="42452"/>
                    <a:pt x="36658" y="41424"/>
                  </a:cubicBezTo>
                  <a:cubicBezTo>
                    <a:pt x="34211" y="40148"/>
                    <a:pt x="31508" y="39463"/>
                    <a:pt x="28757" y="39425"/>
                  </a:cubicBezTo>
                  <a:cubicBezTo>
                    <a:pt x="19237" y="39425"/>
                    <a:pt x="13716" y="46183"/>
                    <a:pt x="13716" y="59701"/>
                  </a:cubicBezTo>
                  <a:cubicBezTo>
                    <a:pt x="13716" y="70077"/>
                    <a:pt x="16001" y="76550"/>
                    <a:pt x="20475" y="78740"/>
                  </a:cubicBezTo>
                  <a:cubicBezTo>
                    <a:pt x="22969" y="79920"/>
                    <a:pt x="25710" y="80482"/>
                    <a:pt x="28471" y="80358"/>
                  </a:cubicBezTo>
                  <a:cubicBezTo>
                    <a:pt x="32003" y="80367"/>
                    <a:pt x="35401" y="79035"/>
                    <a:pt x="37990" y="76645"/>
                  </a:cubicBezTo>
                  <a:cubicBezTo>
                    <a:pt x="40675" y="74218"/>
                    <a:pt x="42169" y="70743"/>
                    <a:pt x="42084" y="67126"/>
                  </a:cubicBezTo>
                  <a:close/>
                </a:path>
              </a:pathLst>
            </a:custGeom>
            <a:solidFill>
              <a:srgbClr val="FFFFFF"/>
            </a:solidFill>
            <a:ln w="9508" cap="flat">
              <a:noFill/>
              <a:prstDash val="solid"/>
              <a:miter/>
            </a:ln>
          </p:spPr>
          <p:txBody>
            <a:bodyPr rtlCol="0" anchor="ctr"/>
            <a:lstStyle/>
            <a:p>
              <a:endParaRPr lang="en-US"/>
            </a:p>
          </p:txBody>
        </p:sp>
        <p:sp>
          <p:nvSpPr>
            <p:cNvPr id="12" name="Graphic 2">
              <a:extLst>
                <a:ext uri="{FF2B5EF4-FFF2-40B4-BE49-F238E27FC236}">
                  <a16:creationId xmlns:a16="http://schemas.microsoft.com/office/drawing/2014/main" id="{1218B56F-ED9B-4242-B70D-8533C9378E79}"/>
                </a:ext>
              </a:extLst>
            </p:cNvPr>
            <p:cNvSpPr/>
            <p:nvPr/>
          </p:nvSpPr>
          <p:spPr>
            <a:xfrm>
              <a:off x="6425882" y="4947310"/>
              <a:ext cx="55762" cy="62626"/>
            </a:xfrm>
            <a:custGeom>
              <a:avLst/>
              <a:gdLst>
                <a:gd name="connsiteX0" fmla="*/ 35377 w 55762"/>
                <a:gd name="connsiteY0" fmla="*/ 24975 h 62626"/>
                <a:gd name="connsiteX1" fmla="*/ 35377 w 55762"/>
                <a:gd name="connsiteY1" fmla="*/ 20786 h 62626"/>
                <a:gd name="connsiteX2" fmla="*/ 30617 w 55762"/>
                <a:gd name="connsiteY2" fmla="*/ 10029 h 62626"/>
                <a:gd name="connsiteX3" fmla="*/ 23954 w 55762"/>
                <a:gd name="connsiteY3" fmla="*/ 9077 h 62626"/>
                <a:gd name="connsiteX4" fmla="*/ 14434 w 55762"/>
                <a:gd name="connsiteY4" fmla="*/ 16788 h 62626"/>
                <a:gd name="connsiteX5" fmla="*/ 12625 w 55762"/>
                <a:gd name="connsiteY5" fmla="*/ 18597 h 62626"/>
                <a:gd name="connsiteX6" fmla="*/ 4915 w 55762"/>
                <a:gd name="connsiteY6" fmla="*/ 18597 h 62626"/>
                <a:gd name="connsiteX7" fmla="*/ 3201 w 55762"/>
                <a:gd name="connsiteY7" fmla="*/ 16788 h 62626"/>
                <a:gd name="connsiteX8" fmla="*/ 10341 w 55762"/>
                <a:gd name="connsiteY8" fmla="*/ 3842 h 62626"/>
                <a:gd name="connsiteX9" fmla="*/ 27095 w 55762"/>
                <a:gd name="connsiteY9" fmla="*/ 34 h 62626"/>
                <a:gd name="connsiteX10" fmla="*/ 48704 w 55762"/>
                <a:gd name="connsiteY10" fmla="*/ 19834 h 62626"/>
                <a:gd name="connsiteX11" fmla="*/ 48704 w 55762"/>
                <a:gd name="connsiteY11" fmla="*/ 51534 h 62626"/>
                <a:gd name="connsiteX12" fmla="*/ 53940 w 55762"/>
                <a:gd name="connsiteY12" fmla="*/ 51534 h 62626"/>
                <a:gd name="connsiteX13" fmla="*/ 55748 w 55762"/>
                <a:gd name="connsiteY13" fmla="*/ 52933 h 62626"/>
                <a:gd name="connsiteX14" fmla="*/ 55748 w 55762"/>
                <a:gd name="connsiteY14" fmla="*/ 53343 h 62626"/>
                <a:gd name="connsiteX15" fmla="*/ 55748 w 55762"/>
                <a:gd name="connsiteY15" fmla="*/ 59245 h 62626"/>
                <a:gd name="connsiteX16" fmla="*/ 54349 w 55762"/>
                <a:gd name="connsiteY16" fmla="*/ 61053 h 62626"/>
                <a:gd name="connsiteX17" fmla="*/ 53940 w 55762"/>
                <a:gd name="connsiteY17" fmla="*/ 61053 h 62626"/>
                <a:gd name="connsiteX18" fmla="*/ 39661 w 55762"/>
                <a:gd name="connsiteY18" fmla="*/ 61053 h 62626"/>
                <a:gd name="connsiteX19" fmla="*/ 37852 w 55762"/>
                <a:gd name="connsiteY19" fmla="*/ 59245 h 62626"/>
                <a:gd name="connsiteX20" fmla="*/ 36995 w 55762"/>
                <a:gd name="connsiteY20" fmla="*/ 53723 h 62626"/>
                <a:gd name="connsiteX21" fmla="*/ 17956 w 55762"/>
                <a:gd name="connsiteY21" fmla="*/ 62576 h 62626"/>
                <a:gd name="connsiteX22" fmla="*/ 5105 w 55762"/>
                <a:gd name="connsiteY22" fmla="*/ 58483 h 62626"/>
                <a:gd name="connsiteX23" fmla="*/ 60 w 55762"/>
                <a:gd name="connsiteY23" fmla="*/ 45537 h 62626"/>
                <a:gd name="connsiteX24" fmla="*/ 9579 w 55762"/>
                <a:gd name="connsiteY24" fmla="*/ 29449 h 62626"/>
                <a:gd name="connsiteX25" fmla="*/ 28618 w 55762"/>
                <a:gd name="connsiteY25" fmla="*/ 25355 h 62626"/>
                <a:gd name="connsiteX26" fmla="*/ 35377 w 55762"/>
                <a:gd name="connsiteY26" fmla="*/ 42586 h 62626"/>
                <a:gd name="connsiteX27" fmla="*/ 35377 w 55762"/>
                <a:gd name="connsiteY27" fmla="*/ 33066 h 62626"/>
                <a:gd name="connsiteX28" fmla="*/ 21098 w 55762"/>
                <a:gd name="connsiteY28" fmla="*/ 34113 h 62626"/>
                <a:gd name="connsiteX29" fmla="*/ 16433 w 55762"/>
                <a:gd name="connsiteY29" fmla="*/ 36303 h 62626"/>
                <a:gd name="connsiteX30" fmla="*/ 12530 w 55762"/>
                <a:gd name="connsiteY30" fmla="*/ 43728 h 62626"/>
                <a:gd name="connsiteX31" fmla="*/ 22050 w 55762"/>
                <a:gd name="connsiteY31" fmla="*/ 52105 h 62626"/>
                <a:gd name="connsiteX32" fmla="*/ 31569 w 55762"/>
                <a:gd name="connsiteY32" fmla="*/ 49154 h 62626"/>
                <a:gd name="connsiteX33" fmla="*/ 35662 w 55762"/>
                <a:gd name="connsiteY33" fmla="*/ 42586 h 6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762" h="62626">
                  <a:moveTo>
                    <a:pt x="35377" y="24975"/>
                  </a:moveTo>
                  <a:lnTo>
                    <a:pt x="35377" y="20786"/>
                  </a:lnTo>
                  <a:cubicBezTo>
                    <a:pt x="35377" y="15074"/>
                    <a:pt x="33759" y="11267"/>
                    <a:pt x="30617" y="10029"/>
                  </a:cubicBezTo>
                  <a:cubicBezTo>
                    <a:pt x="28475" y="9287"/>
                    <a:pt x="26219" y="8963"/>
                    <a:pt x="23954" y="9077"/>
                  </a:cubicBezTo>
                  <a:cubicBezTo>
                    <a:pt x="19327" y="8992"/>
                    <a:pt x="15310" y="12247"/>
                    <a:pt x="14434" y="16788"/>
                  </a:cubicBezTo>
                  <a:cubicBezTo>
                    <a:pt x="14434" y="18026"/>
                    <a:pt x="13577" y="18597"/>
                    <a:pt x="12625" y="18597"/>
                  </a:cubicBezTo>
                  <a:lnTo>
                    <a:pt x="4915" y="18597"/>
                  </a:lnTo>
                  <a:cubicBezTo>
                    <a:pt x="3582" y="18597"/>
                    <a:pt x="3011" y="18026"/>
                    <a:pt x="3201" y="16788"/>
                  </a:cubicBezTo>
                  <a:cubicBezTo>
                    <a:pt x="3153" y="11524"/>
                    <a:pt x="5857" y="6612"/>
                    <a:pt x="10341" y="3842"/>
                  </a:cubicBezTo>
                  <a:cubicBezTo>
                    <a:pt x="15481" y="1081"/>
                    <a:pt x="21269" y="-233"/>
                    <a:pt x="27095" y="34"/>
                  </a:cubicBezTo>
                  <a:cubicBezTo>
                    <a:pt x="41564" y="34"/>
                    <a:pt x="48704" y="6602"/>
                    <a:pt x="48704" y="19834"/>
                  </a:cubicBezTo>
                  <a:lnTo>
                    <a:pt x="48704" y="51534"/>
                  </a:lnTo>
                  <a:lnTo>
                    <a:pt x="53940" y="51534"/>
                  </a:lnTo>
                  <a:cubicBezTo>
                    <a:pt x="54825" y="51420"/>
                    <a:pt x="55634" y="52048"/>
                    <a:pt x="55748" y="52933"/>
                  </a:cubicBezTo>
                  <a:cubicBezTo>
                    <a:pt x="55767" y="53067"/>
                    <a:pt x="55767" y="53209"/>
                    <a:pt x="55748" y="53343"/>
                  </a:cubicBezTo>
                  <a:lnTo>
                    <a:pt x="55748" y="59245"/>
                  </a:lnTo>
                  <a:cubicBezTo>
                    <a:pt x="55862" y="60130"/>
                    <a:pt x="55234" y="60939"/>
                    <a:pt x="54349" y="61053"/>
                  </a:cubicBezTo>
                  <a:cubicBezTo>
                    <a:pt x="54216" y="61072"/>
                    <a:pt x="54073" y="61072"/>
                    <a:pt x="53940" y="61053"/>
                  </a:cubicBezTo>
                  <a:lnTo>
                    <a:pt x="39661" y="61053"/>
                  </a:lnTo>
                  <a:cubicBezTo>
                    <a:pt x="38613" y="61053"/>
                    <a:pt x="38042" y="60482"/>
                    <a:pt x="37852" y="59245"/>
                  </a:cubicBezTo>
                  <a:lnTo>
                    <a:pt x="36995" y="53723"/>
                  </a:lnTo>
                  <a:cubicBezTo>
                    <a:pt x="32578" y="59740"/>
                    <a:pt x="25400" y="63081"/>
                    <a:pt x="17956" y="62576"/>
                  </a:cubicBezTo>
                  <a:cubicBezTo>
                    <a:pt x="13330" y="62729"/>
                    <a:pt x="8789" y="61282"/>
                    <a:pt x="5105" y="58483"/>
                  </a:cubicBezTo>
                  <a:cubicBezTo>
                    <a:pt x="1507" y="55189"/>
                    <a:pt x="-359" y="50401"/>
                    <a:pt x="60" y="45537"/>
                  </a:cubicBezTo>
                  <a:cubicBezTo>
                    <a:pt x="-531" y="38692"/>
                    <a:pt x="3296" y="32228"/>
                    <a:pt x="9579" y="29449"/>
                  </a:cubicBezTo>
                  <a:cubicBezTo>
                    <a:pt x="15595" y="26859"/>
                    <a:pt x="22068" y="25470"/>
                    <a:pt x="28618" y="25355"/>
                  </a:cubicBezTo>
                  <a:close/>
                  <a:moveTo>
                    <a:pt x="35377" y="42586"/>
                  </a:moveTo>
                  <a:lnTo>
                    <a:pt x="35377" y="33066"/>
                  </a:lnTo>
                  <a:cubicBezTo>
                    <a:pt x="30588" y="32761"/>
                    <a:pt x="25791" y="33114"/>
                    <a:pt x="21098" y="34113"/>
                  </a:cubicBezTo>
                  <a:cubicBezTo>
                    <a:pt x="19489" y="34732"/>
                    <a:pt x="17937" y="35465"/>
                    <a:pt x="16433" y="36303"/>
                  </a:cubicBezTo>
                  <a:cubicBezTo>
                    <a:pt x="13768" y="37778"/>
                    <a:pt x="12225" y="40691"/>
                    <a:pt x="12530" y="43728"/>
                  </a:cubicBezTo>
                  <a:cubicBezTo>
                    <a:pt x="12530" y="49344"/>
                    <a:pt x="15767" y="52105"/>
                    <a:pt x="22050" y="52105"/>
                  </a:cubicBezTo>
                  <a:cubicBezTo>
                    <a:pt x="25467" y="52229"/>
                    <a:pt x="28827" y="51191"/>
                    <a:pt x="31569" y="49154"/>
                  </a:cubicBezTo>
                  <a:cubicBezTo>
                    <a:pt x="33882" y="47717"/>
                    <a:pt x="35396" y="45289"/>
                    <a:pt x="35662" y="42586"/>
                  </a:cubicBezTo>
                  <a:close/>
                </a:path>
              </a:pathLst>
            </a:custGeom>
            <a:solidFill>
              <a:srgbClr val="FFFFFF"/>
            </a:solidFill>
            <a:ln w="9508" cap="flat">
              <a:noFill/>
              <a:prstDash val="solid"/>
              <a:miter/>
            </a:ln>
          </p:spPr>
          <p:txBody>
            <a:bodyPr rtlCol="0" anchor="ctr"/>
            <a:lstStyle/>
            <a:p>
              <a:endParaRPr lang="en-US"/>
            </a:p>
          </p:txBody>
        </p:sp>
        <p:sp>
          <p:nvSpPr>
            <p:cNvPr id="13" name="Graphic 2">
              <a:extLst>
                <a:ext uri="{FF2B5EF4-FFF2-40B4-BE49-F238E27FC236}">
                  <a16:creationId xmlns:a16="http://schemas.microsoft.com/office/drawing/2014/main" id="{B5A4D080-2F71-7447-BD6F-9DEBF05D8F58}"/>
                </a:ext>
              </a:extLst>
            </p:cNvPr>
            <p:cNvSpPr/>
            <p:nvPr/>
          </p:nvSpPr>
          <p:spPr>
            <a:xfrm>
              <a:off x="6484186" y="4930290"/>
              <a:ext cx="41092" cy="79463"/>
            </a:xfrm>
            <a:custGeom>
              <a:avLst/>
              <a:gdLst>
                <a:gd name="connsiteX0" fmla="*/ 22385 w 41092"/>
                <a:gd name="connsiteY0" fmla="*/ 28001 h 79463"/>
                <a:gd name="connsiteX1" fmla="*/ 22385 w 41092"/>
                <a:gd name="connsiteY1" fmla="*/ 58368 h 79463"/>
                <a:gd name="connsiteX2" fmla="*/ 23813 w 41092"/>
                <a:gd name="connsiteY2" fmla="*/ 66650 h 79463"/>
                <a:gd name="connsiteX3" fmla="*/ 29239 w 41092"/>
                <a:gd name="connsiteY3" fmla="*/ 69125 h 79463"/>
                <a:gd name="connsiteX4" fmla="*/ 36949 w 41092"/>
                <a:gd name="connsiteY4" fmla="*/ 67412 h 79463"/>
                <a:gd name="connsiteX5" fmla="*/ 38853 w 41092"/>
                <a:gd name="connsiteY5" fmla="*/ 68459 h 79463"/>
                <a:gd name="connsiteX6" fmla="*/ 41043 w 41092"/>
                <a:gd name="connsiteY6" fmla="*/ 73980 h 79463"/>
                <a:gd name="connsiteX7" fmla="*/ 41043 w 41092"/>
                <a:gd name="connsiteY7" fmla="*/ 75027 h 79463"/>
                <a:gd name="connsiteX8" fmla="*/ 39900 w 41092"/>
                <a:gd name="connsiteY8" fmla="*/ 76360 h 79463"/>
                <a:gd name="connsiteX9" fmla="*/ 26097 w 41092"/>
                <a:gd name="connsiteY9" fmla="*/ 79311 h 79463"/>
                <a:gd name="connsiteX10" fmla="*/ 12009 w 41092"/>
                <a:gd name="connsiteY10" fmla="*/ 73695 h 79463"/>
                <a:gd name="connsiteX11" fmla="*/ 9248 w 41092"/>
                <a:gd name="connsiteY11" fmla="*/ 66745 h 79463"/>
                <a:gd name="connsiteX12" fmla="*/ 8772 w 41092"/>
                <a:gd name="connsiteY12" fmla="*/ 57226 h 79463"/>
                <a:gd name="connsiteX13" fmla="*/ 8772 w 41092"/>
                <a:gd name="connsiteY13" fmla="*/ 28192 h 79463"/>
                <a:gd name="connsiteX14" fmla="*/ 1823 w 41092"/>
                <a:gd name="connsiteY14" fmla="*/ 28192 h 79463"/>
                <a:gd name="connsiteX15" fmla="*/ 14 w 41092"/>
                <a:gd name="connsiteY15" fmla="*/ 26792 h 79463"/>
                <a:gd name="connsiteX16" fmla="*/ 14 w 41092"/>
                <a:gd name="connsiteY16" fmla="*/ 26383 h 79463"/>
                <a:gd name="connsiteX17" fmla="*/ 14 w 41092"/>
                <a:gd name="connsiteY17" fmla="*/ 20100 h 79463"/>
                <a:gd name="connsiteX18" fmla="*/ 1414 w 41092"/>
                <a:gd name="connsiteY18" fmla="*/ 18292 h 79463"/>
                <a:gd name="connsiteX19" fmla="*/ 1823 w 41092"/>
                <a:gd name="connsiteY19" fmla="*/ 18292 h 79463"/>
                <a:gd name="connsiteX20" fmla="*/ 8772 w 41092"/>
                <a:gd name="connsiteY20" fmla="*/ 18292 h 79463"/>
                <a:gd name="connsiteX21" fmla="*/ 8772 w 41092"/>
                <a:gd name="connsiteY21" fmla="*/ 1823 h 79463"/>
                <a:gd name="connsiteX22" fmla="*/ 10171 w 41092"/>
                <a:gd name="connsiteY22" fmla="*/ 14 h 79463"/>
                <a:gd name="connsiteX23" fmla="*/ 10581 w 41092"/>
                <a:gd name="connsiteY23" fmla="*/ 14 h 79463"/>
                <a:gd name="connsiteX24" fmla="*/ 20100 w 41092"/>
                <a:gd name="connsiteY24" fmla="*/ 14 h 79463"/>
                <a:gd name="connsiteX25" fmla="*/ 21909 w 41092"/>
                <a:gd name="connsiteY25" fmla="*/ 1414 h 79463"/>
                <a:gd name="connsiteX26" fmla="*/ 21909 w 41092"/>
                <a:gd name="connsiteY26" fmla="*/ 1823 h 79463"/>
                <a:gd name="connsiteX27" fmla="*/ 21909 w 41092"/>
                <a:gd name="connsiteY27" fmla="*/ 18101 h 79463"/>
                <a:gd name="connsiteX28" fmla="*/ 34093 w 41092"/>
                <a:gd name="connsiteY28" fmla="*/ 18101 h 79463"/>
                <a:gd name="connsiteX29" fmla="*/ 35902 w 41092"/>
                <a:gd name="connsiteY29" fmla="*/ 19500 h 79463"/>
                <a:gd name="connsiteX30" fmla="*/ 35902 w 41092"/>
                <a:gd name="connsiteY30" fmla="*/ 19910 h 79463"/>
                <a:gd name="connsiteX31" fmla="*/ 35902 w 41092"/>
                <a:gd name="connsiteY31" fmla="*/ 26573 h 79463"/>
                <a:gd name="connsiteX32" fmla="*/ 34503 w 41092"/>
                <a:gd name="connsiteY32" fmla="*/ 28382 h 79463"/>
                <a:gd name="connsiteX33" fmla="*/ 34093 w 41092"/>
                <a:gd name="connsiteY33" fmla="*/ 28382 h 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92" h="79463">
                  <a:moveTo>
                    <a:pt x="22385" y="28001"/>
                  </a:moveTo>
                  <a:lnTo>
                    <a:pt x="22385" y="58368"/>
                  </a:lnTo>
                  <a:cubicBezTo>
                    <a:pt x="22194" y="61205"/>
                    <a:pt x="22689" y="64042"/>
                    <a:pt x="23813" y="66650"/>
                  </a:cubicBezTo>
                  <a:cubicBezTo>
                    <a:pt x="25031" y="68411"/>
                    <a:pt x="27116" y="69363"/>
                    <a:pt x="29239" y="69125"/>
                  </a:cubicBezTo>
                  <a:cubicBezTo>
                    <a:pt x="31904" y="69125"/>
                    <a:pt x="34532" y="68544"/>
                    <a:pt x="36949" y="67412"/>
                  </a:cubicBezTo>
                  <a:cubicBezTo>
                    <a:pt x="37806" y="67412"/>
                    <a:pt x="38473" y="67412"/>
                    <a:pt x="38853" y="68459"/>
                  </a:cubicBezTo>
                  <a:lnTo>
                    <a:pt x="41043" y="73980"/>
                  </a:lnTo>
                  <a:cubicBezTo>
                    <a:pt x="41109" y="74323"/>
                    <a:pt x="41109" y="74684"/>
                    <a:pt x="41043" y="75027"/>
                  </a:cubicBezTo>
                  <a:cubicBezTo>
                    <a:pt x="41043" y="75027"/>
                    <a:pt x="41043" y="75884"/>
                    <a:pt x="39900" y="76360"/>
                  </a:cubicBezTo>
                  <a:cubicBezTo>
                    <a:pt x="35598" y="78435"/>
                    <a:pt x="30867" y="79444"/>
                    <a:pt x="26097" y="79311"/>
                  </a:cubicBezTo>
                  <a:cubicBezTo>
                    <a:pt x="20738" y="80072"/>
                    <a:pt x="15369" y="77940"/>
                    <a:pt x="12009" y="73695"/>
                  </a:cubicBezTo>
                  <a:cubicBezTo>
                    <a:pt x="10504" y="71657"/>
                    <a:pt x="9553" y="69258"/>
                    <a:pt x="9248" y="66745"/>
                  </a:cubicBezTo>
                  <a:cubicBezTo>
                    <a:pt x="8896" y="63585"/>
                    <a:pt x="8743" y="60405"/>
                    <a:pt x="8772" y="57226"/>
                  </a:cubicBezTo>
                  <a:lnTo>
                    <a:pt x="8772" y="28192"/>
                  </a:lnTo>
                  <a:lnTo>
                    <a:pt x="1823" y="28192"/>
                  </a:lnTo>
                  <a:cubicBezTo>
                    <a:pt x="938" y="28306"/>
                    <a:pt x="128" y="27678"/>
                    <a:pt x="14" y="26792"/>
                  </a:cubicBezTo>
                  <a:cubicBezTo>
                    <a:pt x="-5" y="26659"/>
                    <a:pt x="-5" y="26516"/>
                    <a:pt x="14" y="26383"/>
                  </a:cubicBezTo>
                  <a:lnTo>
                    <a:pt x="14" y="20100"/>
                  </a:lnTo>
                  <a:cubicBezTo>
                    <a:pt x="-100" y="19215"/>
                    <a:pt x="528" y="18406"/>
                    <a:pt x="1414" y="18292"/>
                  </a:cubicBezTo>
                  <a:cubicBezTo>
                    <a:pt x="1547" y="18272"/>
                    <a:pt x="1690" y="18272"/>
                    <a:pt x="1823" y="18292"/>
                  </a:cubicBezTo>
                  <a:lnTo>
                    <a:pt x="8772" y="18292"/>
                  </a:lnTo>
                  <a:lnTo>
                    <a:pt x="8772" y="1823"/>
                  </a:lnTo>
                  <a:cubicBezTo>
                    <a:pt x="8658" y="938"/>
                    <a:pt x="9286" y="128"/>
                    <a:pt x="10171" y="14"/>
                  </a:cubicBezTo>
                  <a:cubicBezTo>
                    <a:pt x="10305" y="-5"/>
                    <a:pt x="10448" y="-5"/>
                    <a:pt x="10581" y="14"/>
                  </a:cubicBezTo>
                  <a:lnTo>
                    <a:pt x="20100" y="14"/>
                  </a:lnTo>
                  <a:cubicBezTo>
                    <a:pt x="20985" y="-100"/>
                    <a:pt x="21794" y="528"/>
                    <a:pt x="21909" y="1414"/>
                  </a:cubicBezTo>
                  <a:cubicBezTo>
                    <a:pt x="21928" y="1547"/>
                    <a:pt x="21928" y="1690"/>
                    <a:pt x="21909" y="1823"/>
                  </a:cubicBezTo>
                  <a:lnTo>
                    <a:pt x="21909" y="18101"/>
                  </a:lnTo>
                  <a:lnTo>
                    <a:pt x="34093" y="18101"/>
                  </a:lnTo>
                  <a:cubicBezTo>
                    <a:pt x="34979" y="17987"/>
                    <a:pt x="35788" y="18615"/>
                    <a:pt x="35902" y="19500"/>
                  </a:cubicBezTo>
                  <a:cubicBezTo>
                    <a:pt x="35921" y="19634"/>
                    <a:pt x="35921" y="19777"/>
                    <a:pt x="35902" y="19910"/>
                  </a:cubicBezTo>
                  <a:lnTo>
                    <a:pt x="35902" y="26573"/>
                  </a:lnTo>
                  <a:cubicBezTo>
                    <a:pt x="36017" y="27459"/>
                    <a:pt x="35388" y="28268"/>
                    <a:pt x="34503" y="28382"/>
                  </a:cubicBezTo>
                  <a:cubicBezTo>
                    <a:pt x="34370" y="28401"/>
                    <a:pt x="34227" y="28401"/>
                    <a:pt x="34093" y="28382"/>
                  </a:cubicBezTo>
                  <a:close/>
                </a:path>
              </a:pathLst>
            </a:custGeom>
            <a:solidFill>
              <a:srgbClr val="FFFFFF"/>
            </a:solidFill>
            <a:ln w="9508" cap="flat">
              <a:noFill/>
              <a:prstDash val="solid"/>
              <a:miter/>
            </a:ln>
          </p:spPr>
          <p:txBody>
            <a:bodyPr rtlCol="0" anchor="ctr"/>
            <a:lstStyle/>
            <a:p>
              <a:endParaRPr lang="en-US"/>
            </a:p>
          </p:txBody>
        </p:sp>
        <p:sp>
          <p:nvSpPr>
            <p:cNvPr id="14" name="Graphic 2">
              <a:extLst>
                <a:ext uri="{FF2B5EF4-FFF2-40B4-BE49-F238E27FC236}">
                  <a16:creationId xmlns:a16="http://schemas.microsoft.com/office/drawing/2014/main" id="{78BB0823-ECCD-ED41-8F83-E15F97716625}"/>
                </a:ext>
              </a:extLst>
            </p:cNvPr>
            <p:cNvSpPr/>
            <p:nvPr/>
          </p:nvSpPr>
          <p:spPr>
            <a:xfrm>
              <a:off x="6533164" y="4993795"/>
              <a:ext cx="18058" cy="16671"/>
            </a:xfrm>
            <a:custGeom>
              <a:avLst/>
              <a:gdLst>
                <a:gd name="connsiteX0" fmla="*/ 15674 w 18058"/>
                <a:gd name="connsiteY0" fmla="*/ 14188 h 16671"/>
                <a:gd name="connsiteX1" fmla="*/ 9105 w 18058"/>
                <a:gd name="connsiteY1" fmla="*/ 16663 h 16671"/>
                <a:gd name="connsiteX2" fmla="*/ 2442 w 18058"/>
                <a:gd name="connsiteY2" fmla="*/ 14283 h 16671"/>
                <a:gd name="connsiteX3" fmla="*/ 2442 w 18058"/>
                <a:gd name="connsiteY3" fmla="*/ 2384 h 16671"/>
                <a:gd name="connsiteX4" fmla="*/ 9010 w 18058"/>
                <a:gd name="connsiteY4" fmla="*/ 4 h 16671"/>
                <a:gd name="connsiteX5" fmla="*/ 15483 w 18058"/>
                <a:gd name="connsiteY5" fmla="*/ 2288 h 16671"/>
                <a:gd name="connsiteX6" fmla="*/ 18054 w 18058"/>
                <a:gd name="connsiteY6" fmla="*/ 8190 h 16671"/>
                <a:gd name="connsiteX7" fmla="*/ 15674 w 18058"/>
                <a:gd name="connsiteY7" fmla="*/ 14188 h 1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58" h="16671">
                  <a:moveTo>
                    <a:pt x="15674" y="14188"/>
                  </a:moveTo>
                  <a:cubicBezTo>
                    <a:pt x="13913" y="15873"/>
                    <a:pt x="11542" y="16767"/>
                    <a:pt x="9105" y="16663"/>
                  </a:cubicBezTo>
                  <a:cubicBezTo>
                    <a:pt x="6659" y="16758"/>
                    <a:pt x="4279" y="15901"/>
                    <a:pt x="2442" y="14283"/>
                  </a:cubicBezTo>
                  <a:cubicBezTo>
                    <a:pt x="-814" y="10980"/>
                    <a:pt x="-814" y="5687"/>
                    <a:pt x="2442" y="2384"/>
                  </a:cubicBezTo>
                  <a:cubicBezTo>
                    <a:pt x="4250" y="784"/>
                    <a:pt x="6602" y="-63"/>
                    <a:pt x="9010" y="4"/>
                  </a:cubicBezTo>
                  <a:cubicBezTo>
                    <a:pt x="11380" y="-63"/>
                    <a:pt x="13684" y="746"/>
                    <a:pt x="15483" y="2288"/>
                  </a:cubicBezTo>
                  <a:cubicBezTo>
                    <a:pt x="17197" y="3764"/>
                    <a:pt x="18139" y="5934"/>
                    <a:pt x="18054" y="8190"/>
                  </a:cubicBezTo>
                  <a:cubicBezTo>
                    <a:pt x="18110" y="10428"/>
                    <a:pt x="17254" y="12598"/>
                    <a:pt x="15674" y="14188"/>
                  </a:cubicBezTo>
                  <a:close/>
                </a:path>
              </a:pathLst>
            </a:custGeom>
            <a:solidFill>
              <a:srgbClr val="FFFFFF"/>
            </a:solidFill>
            <a:ln w="9508" cap="flat">
              <a:noFill/>
              <a:prstDash val="solid"/>
              <a:miter/>
            </a:ln>
          </p:spPr>
          <p:txBody>
            <a:bodyPr rtlCol="0" anchor="ctr"/>
            <a:lstStyle/>
            <a:p>
              <a:endParaRPr lang="en-US"/>
            </a:p>
          </p:txBody>
        </p:sp>
        <p:sp>
          <p:nvSpPr>
            <p:cNvPr id="15" name="Graphic 2">
              <a:extLst>
                <a:ext uri="{FF2B5EF4-FFF2-40B4-BE49-F238E27FC236}">
                  <a16:creationId xmlns:a16="http://schemas.microsoft.com/office/drawing/2014/main" id="{32BE8571-15B0-2D4E-866E-72EC066B63CA}"/>
                </a:ext>
              </a:extLst>
            </p:cNvPr>
            <p:cNvSpPr/>
            <p:nvPr/>
          </p:nvSpPr>
          <p:spPr>
            <a:xfrm>
              <a:off x="6566827" y="4993790"/>
              <a:ext cx="18093" cy="16680"/>
            </a:xfrm>
            <a:custGeom>
              <a:avLst/>
              <a:gdLst>
                <a:gd name="connsiteX0" fmla="*/ 15709 w 18093"/>
                <a:gd name="connsiteY0" fmla="*/ 14192 h 16680"/>
                <a:gd name="connsiteX1" fmla="*/ 9045 w 18093"/>
                <a:gd name="connsiteY1" fmla="*/ 16668 h 16680"/>
                <a:gd name="connsiteX2" fmla="*/ 2382 w 18093"/>
                <a:gd name="connsiteY2" fmla="*/ 14288 h 16680"/>
                <a:gd name="connsiteX3" fmla="*/ 2 w 18093"/>
                <a:gd name="connsiteY3" fmla="*/ 8386 h 16680"/>
                <a:gd name="connsiteX4" fmla="*/ 2572 w 18093"/>
                <a:gd name="connsiteY4" fmla="*/ 2388 h 16680"/>
                <a:gd name="connsiteX5" fmla="*/ 9045 w 18093"/>
                <a:gd name="connsiteY5" fmla="*/ 9 h 16680"/>
                <a:gd name="connsiteX6" fmla="*/ 15614 w 18093"/>
                <a:gd name="connsiteY6" fmla="*/ 2293 h 16680"/>
                <a:gd name="connsiteX7" fmla="*/ 18089 w 18093"/>
                <a:gd name="connsiteY7" fmla="*/ 8195 h 16680"/>
                <a:gd name="connsiteX8" fmla="*/ 15709 w 18093"/>
                <a:gd name="connsiteY8" fmla="*/ 14192 h 1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3" h="16680">
                  <a:moveTo>
                    <a:pt x="15709" y="14192"/>
                  </a:moveTo>
                  <a:cubicBezTo>
                    <a:pt x="13929" y="15906"/>
                    <a:pt x="11511" y="16801"/>
                    <a:pt x="9045" y="16668"/>
                  </a:cubicBezTo>
                  <a:cubicBezTo>
                    <a:pt x="6599" y="16763"/>
                    <a:pt x="4219" y="15906"/>
                    <a:pt x="2382" y="14288"/>
                  </a:cubicBezTo>
                  <a:cubicBezTo>
                    <a:pt x="830" y="12717"/>
                    <a:pt x="-27" y="10594"/>
                    <a:pt x="2" y="8386"/>
                  </a:cubicBezTo>
                  <a:cubicBezTo>
                    <a:pt x="-46" y="6110"/>
                    <a:pt x="887" y="3921"/>
                    <a:pt x="2572" y="2388"/>
                  </a:cubicBezTo>
                  <a:cubicBezTo>
                    <a:pt x="4324" y="761"/>
                    <a:pt x="6656" y="-96"/>
                    <a:pt x="9045" y="9"/>
                  </a:cubicBezTo>
                  <a:cubicBezTo>
                    <a:pt x="11444" y="-87"/>
                    <a:pt x="13786" y="732"/>
                    <a:pt x="15614" y="2293"/>
                  </a:cubicBezTo>
                  <a:cubicBezTo>
                    <a:pt x="17251" y="3807"/>
                    <a:pt x="18155" y="5958"/>
                    <a:pt x="18089" y="8195"/>
                  </a:cubicBezTo>
                  <a:cubicBezTo>
                    <a:pt x="18165" y="10442"/>
                    <a:pt x="17299" y="12612"/>
                    <a:pt x="15709" y="14192"/>
                  </a:cubicBezTo>
                  <a:close/>
                </a:path>
              </a:pathLst>
            </a:custGeom>
            <a:solidFill>
              <a:srgbClr val="FFFFFF"/>
            </a:solidFill>
            <a:ln w="9508" cap="flat">
              <a:noFill/>
              <a:prstDash val="solid"/>
              <a:miter/>
            </a:ln>
          </p:spPr>
          <p:txBody>
            <a:bodyPr rtlCol="0" anchor="ctr"/>
            <a:lstStyle/>
            <a:p>
              <a:endParaRPr lang="en-US"/>
            </a:p>
          </p:txBody>
        </p:sp>
        <p:sp>
          <p:nvSpPr>
            <p:cNvPr id="16" name="Graphic 2">
              <a:extLst>
                <a:ext uri="{FF2B5EF4-FFF2-40B4-BE49-F238E27FC236}">
                  <a16:creationId xmlns:a16="http://schemas.microsoft.com/office/drawing/2014/main" id="{F62B39EA-3CC6-6141-92D6-FC069FD24D3A}"/>
                </a:ext>
              </a:extLst>
            </p:cNvPr>
            <p:cNvSpPr/>
            <p:nvPr/>
          </p:nvSpPr>
          <p:spPr>
            <a:xfrm>
              <a:off x="6600524" y="4993795"/>
              <a:ext cx="18095" cy="16674"/>
            </a:xfrm>
            <a:custGeom>
              <a:avLst/>
              <a:gdLst>
                <a:gd name="connsiteX0" fmla="*/ 15616 w 18095"/>
                <a:gd name="connsiteY0" fmla="*/ 14188 h 16674"/>
                <a:gd name="connsiteX1" fmla="*/ 9047 w 18095"/>
                <a:gd name="connsiteY1" fmla="*/ 16663 h 16674"/>
                <a:gd name="connsiteX2" fmla="*/ 2383 w 18095"/>
                <a:gd name="connsiteY2" fmla="*/ 14283 h 16674"/>
                <a:gd name="connsiteX3" fmla="*/ 4 w 18095"/>
                <a:gd name="connsiteY3" fmla="*/ 8381 h 16674"/>
                <a:gd name="connsiteX4" fmla="*/ 2479 w 18095"/>
                <a:gd name="connsiteY4" fmla="*/ 2384 h 16674"/>
                <a:gd name="connsiteX5" fmla="*/ 9047 w 18095"/>
                <a:gd name="connsiteY5" fmla="*/ 4 h 16674"/>
                <a:gd name="connsiteX6" fmla="*/ 15520 w 18095"/>
                <a:gd name="connsiteY6" fmla="*/ 2288 h 16674"/>
                <a:gd name="connsiteX7" fmla="*/ 18090 w 18095"/>
                <a:gd name="connsiteY7" fmla="*/ 8190 h 16674"/>
                <a:gd name="connsiteX8" fmla="*/ 15616 w 18095"/>
                <a:gd name="connsiteY8" fmla="*/ 14188 h 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5" h="16674">
                  <a:moveTo>
                    <a:pt x="15616" y="14188"/>
                  </a:moveTo>
                  <a:cubicBezTo>
                    <a:pt x="13864" y="15892"/>
                    <a:pt x="11484" y="16787"/>
                    <a:pt x="9047" y="16663"/>
                  </a:cubicBezTo>
                  <a:cubicBezTo>
                    <a:pt x="6600" y="16758"/>
                    <a:pt x="4221" y="15901"/>
                    <a:pt x="2383" y="14283"/>
                  </a:cubicBezTo>
                  <a:cubicBezTo>
                    <a:pt x="794" y="12741"/>
                    <a:pt x="-63" y="10599"/>
                    <a:pt x="4" y="8381"/>
                  </a:cubicBezTo>
                  <a:cubicBezTo>
                    <a:pt x="-34" y="6125"/>
                    <a:pt x="860" y="3954"/>
                    <a:pt x="2479" y="2384"/>
                  </a:cubicBezTo>
                  <a:cubicBezTo>
                    <a:pt x="4287" y="784"/>
                    <a:pt x="6639" y="-63"/>
                    <a:pt x="9047" y="4"/>
                  </a:cubicBezTo>
                  <a:cubicBezTo>
                    <a:pt x="11417" y="-63"/>
                    <a:pt x="13721" y="746"/>
                    <a:pt x="15520" y="2288"/>
                  </a:cubicBezTo>
                  <a:cubicBezTo>
                    <a:pt x="17234" y="3764"/>
                    <a:pt x="18176" y="5934"/>
                    <a:pt x="18090" y="8190"/>
                  </a:cubicBezTo>
                  <a:cubicBezTo>
                    <a:pt x="18128" y="10446"/>
                    <a:pt x="17234" y="12617"/>
                    <a:pt x="15616" y="14188"/>
                  </a:cubicBezTo>
                  <a:close/>
                </a:path>
              </a:pathLst>
            </a:custGeom>
            <a:solidFill>
              <a:srgbClr val="FFFFFF"/>
            </a:solidFill>
            <a:ln w="9508" cap="flat">
              <a:noFill/>
              <a:prstDash val="solid"/>
              <a:miter/>
            </a:ln>
          </p:spPr>
          <p:txBody>
            <a:bodyPr rtlCol="0" anchor="ctr"/>
            <a:lstStyle/>
            <a:p>
              <a:endParaRPr lang="en-US"/>
            </a:p>
          </p:txBody>
        </p:sp>
        <p:sp>
          <p:nvSpPr>
            <p:cNvPr id="17" name="Graphic 2">
              <a:extLst>
                <a:ext uri="{FF2B5EF4-FFF2-40B4-BE49-F238E27FC236}">
                  <a16:creationId xmlns:a16="http://schemas.microsoft.com/office/drawing/2014/main" id="{786F9988-0164-9847-A241-F78734251C60}"/>
                </a:ext>
              </a:extLst>
            </p:cNvPr>
            <p:cNvSpPr/>
            <p:nvPr/>
          </p:nvSpPr>
          <p:spPr>
            <a:xfrm>
              <a:off x="6286183" y="4802539"/>
              <a:ext cx="134061" cy="92171"/>
            </a:xfrm>
            <a:custGeom>
              <a:avLst/>
              <a:gdLst>
                <a:gd name="connsiteX0" fmla="*/ 28668 w 134061"/>
                <a:gd name="connsiteY0" fmla="*/ 90353 h 92171"/>
                <a:gd name="connsiteX1" fmla="*/ 9058 w 134061"/>
                <a:gd name="connsiteY1" fmla="*/ 11533 h 92171"/>
                <a:gd name="connsiteX2" fmla="*/ 2013 w 134061"/>
                <a:gd name="connsiteY2" fmla="*/ 11533 h 92171"/>
                <a:gd name="connsiteX3" fmla="*/ 14 w 134061"/>
                <a:gd name="connsiteY3" fmla="*/ 9934 h 92171"/>
                <a:gd name="connsiteX4" fmla="*/ 14 w 134061"/>
                <a:gd name="connsiteY4" fmla="*/ 9534 h 92171"/>
                <a:gd name="connsiteX5" fmla="*/ 14 w 134061"/>
                <a:gd name="connsiteY5" fmla="*/ 2013 h 92171"/>
                <a:gd name="connsiteX6" fmla="*/ 1614 w 134061"/>
                <a:gd name="connsiteY6" fmla="*/ 14 h 92171"/>
                <a:gd name="connsiteX7" fmla="*/ 2013 w 134061"/>
                <a:gd name="connsiteY7" fmla="*/ 14 h 92171"/>
                <a:gd name="connsiteX8" fmla="*/ 35998 w 134061"/>
                <a:gd name="connsiteY8" fmla="*/ 14 h 92171"/>
                <a:gd name="connsiteX9" fmla="*/ 37997 w 134061"/>
                <a:gd name="connsiteY9" fmla="*/ 1614 h 92171"/>
                <a:gd name="connsiteX10" fmla="*/ 37997 w 134061"/>
                <a:gd name="connsiteY10" fmla="*/ 2013 h 92171"/>
                <a:gd name="connsiteX11" fmla="*/ 37997 w 134061"/>
                <a:gd name="connsiteY11" fmla="*/ 8963 h 92171"/>
                <a:gd name="connsiteX12" fmla="*/ 36397 w 134061"/>
                <a:gd name="connsiteY12" fmla="*/ 10962 h 92171"/>
                <a:gd name="connsiteX13" fmla="*/ 35998 w 134061"/>
                <a:gd name="connsiteY13" fmla="*/ 10962 h 92171"/>
                <a:gd name="connsiteX14" fmla="*/ 26478 w 134061"/>
                <a:gd name="connsiteY14" fmla="*/ 10962 h 92171"/>
                <a:gd name="connsiteX15" fmla="*/ 41043 w 134061"/>
                <a:gd name="connsiteY15" fmla="*/ 74075 h 92171"/>
                <a:gd name="connsiteX16" fmla="*/ 60843 w 134061"/>
                <a:gd name="connsiteY16" fmla="*/ 1918 h 92171"/>
                <a:gd name="connsiteX17" fmla="*/ 63414 w 134061"/>
                <a:gd name="connsiteY17" fmla="*/ 14 h 92171"/>
                <a:gd name="connsiteX18" fmla="*/ 74551 w 134061"/>
                <a:gd name="connsiteY18" fmla="*/ 14 h 92171"/>
                <a:gd name="connsiteX19" fmla="*/ 77121 w 134061"/>
                <a:gd name="connsiteY19" fmla="*/ 1918 h 92171"/>
                <a:gd name="connsiteX20" fmla="*/ 96827 w 134061"/>
                <a:gd name="connsiteY20" fmla="*/ 74456 h 92171"/>
                <a:gd name="connsiteX21" fmla="*/ 112438 w 134061"/>
                <a:gd name="connsiteY21" fmla="*/ 10962 h 92171"/>
                <a:gd name="connsiteX22" fmla="*/ 103490 w 134061"/>
                <a:gd name="connsiteY22" fmla="*/ 10962 h 92171"/>
                <a:gd name="connsiteX23" fmla="*/ 101396 w 134061"/>
                <a:gd name="connsiteY23" fmla="*/ 8963 h 92171"/>
                <a:gd name="connsiteX24" fmla="*/ 101396 w 134061"/>
                <a:gd name="connsiteY24" fmla="*/ 2013 h 92171"/>
                <a:gd name="connsiteX25" fmla="*/ 103490 w 134061"/>
                <a:gd name="connsiteY25" fmla="*/ 14 h 92171"/>
                <a:gd name="connsiteX26" fmla="*/ 132048 w 134061"/>
                <a:gd name="connsiteY26" fmla="*/ 14 h 92171"/>
                <a:gd name="connsiteX27" fmla="*/ 134047 w 134061"/>
                <a:gd name="connsiteY27" fmla="*/ 1614 h 92171"/>
                <a:gd name="connsiteX28" fmla="*/ 134047 w 134061"/>
                <a:gd name="connsiteY28" fmla="*/ 2013 h 92171"/>
                <a:gd name="connsiteX29" fmla="*/ 134047 w 134061"/>
                <a:gd name="connsiteY29" fmla="*/ 8963 h 92171"/>
                <a:gd name="connsiteX30" fmla="*/ 132448 w 134061"/>
                <a:gd name="connsiteY30" fmla="*/ 10962 h 92171"/>
                <a:gd name="connsiteX31" fmla="*/ 132048 w 134061"/>
                <a:gd name="connsiteY31" fmla="*/ 10962 h 92171"/>
                <a:gd name="connsiteX32" fmla="*/ 124814 w 134061"/>
                <a:gd name="connsiteY32" fmla="*/ 10962 h 92171"/>
                <a:gd name="connsiteX33" fmla="*/ 103871 w 134061"/>
                <a:gd name="connsiteY33" fmla="*/ 90068 h 92171"/>
                <a:gd name="connsiteX34" fmla="*/ 101301 w 134061"/>
                <a:gd name="connsiteY34" fmla="*/ 92162 h 92171"/>
                <a:gd name="connsiteX35" fmla="*/ 88545 w 134061"/>
                <a:gd name="connsiteY35" fmla="*/ 92162 h 92171"/>
                <a:gd name="connsiteX36" fmla="*/ 85975 w 134061"/>
                <a:gd name="connsiteY36" fmla="*/ 90258 h 92171"/>
                <a:gd name="connsiteX37" fmla="*/ 66936 w 134061"/>
                <a:gd name="connsiteY37" fmla="*/ 22671 h 92171"/>
                <a:gd name="connsiteX38" fmla="*/ 48754 w 134061"/>
                <a:gd name="connsiteY38" fmla="*/ 90258 h 92171"/>
                <a:gd name="connsiteX39" fmla="*/ 46183 w 134061"/>
                <a:gd name="connsiteY39" fmla="*/ 92162 h 92171"/>
                <a:gd name="connsiteX40" fmla="*/ 31238 w 134061"/>
                <a:gd name="connsiteY40" fmla="*/ 92162 h 92171"/>
                <a:gd name="connsiteX41" fmla="*/ 28668 w 134061"/>
                <a:gd name="connsiteY41" fmla="*/ 90353 h 9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061" h="92171">
                  <a:moveTo>
                    <a:pt x="28668" y="90353"/>
                  </a:moveTo>
                  <a:lnTo>
                    <a:pt x="9058" y="11533"/>
                  </a:lnTo>
                  <a:lnTo>
                    <a:pt x="2013" y="11533"/>
                  </a:lnTo>
                  <a:cubicBezTo>
                    <a:pt x="1023" y="11647"/>
                    <a:pt x="129" y="10933"/>
                    <a:pt x="14" y="9934"/>
                  </a:cubicBezTo>
                  <a:cubicBezTo>
                    <a:pt x="-5" y="9800"/>
                    <a:pt x="-5" y="9667"/>
                    <a:pt x="14" y="9534"/>
                  </a:cubicBezTo>
                  <a:lnTo>
                    <a:pt x="14" y="2013"/>
                  </a:lnTo>
                  <a:cubicBezTo>
                    <a:pt x="-100" y="1023"/>
                    <a:pt x="614" y="129"/>
                    <a:pt x="1614" y="14"/>
                  </a:cubicBezTo>
                  <a:cubicBezTo>
                    <a:pt x="1747" y="-5"/>
                    <a:pt x="1880" y="-5"/>
                    <a:pt x="2013" y="14"/>
                  </a:cubicBezTo>
                  <a:lnTo>
                    <a:pt x="35998" y="14"/>
                  </a:lnTo>
                  <a:cubicBezTo>
                    <a:pt x="36988" y="-100"/>
                    <a:pt x="37883" y="614"/>
                    <a:pt x="37997" y="1614"/>
                  </a:cubicBezTo>
                  <a:cubicBezTo>
                    <a:pt x="38016" y="1747"/>
                    <a:pt x="38016" y="1880"/>
                    <a:pt x="37997" y="2013"/>
                  </a:cubicBezTo>
                  <a:lnTo>
                    <a:pt x="37997" y="8963"/>
                  </a:lnTo>
                  <a:cubicBezTo>
                    <a:pt x="38111" y="9953"/>
                    <a:pt x="37397" y="10847"/>
                    <a:pt x="36397" y="10962"/>
                  </a:cubicBezTo>
                  <a:cubicBezTo>
                    <a:pt x="36264" y="10981"/>
                    <a:pt x="36131" y="10981"/>
                    <a:pt x="35998" y="10962"/>
                  </a:cubicBezTo>
                  <a:lnTo>
                    <a:pt x="26478" y="10962"/>
                  </a:lnTo>
                  <a:lnTo>
                    <a:pt x="41043" y="74075"/>
                  </a:lnTo>
                  <a:lnTo>
                    <a:pt x="60843" y="1918"/>
                  </a:lnTo>
                  <a:cubicBezTo>
                    <a:pt x="61119" y="738"/>
                    <a:pt x="62205" y="-62"/>
                    <a:pt x="63414" y="14"/>
                  </a:cubicBezTo>
                  <a:lnTo>
                    <a:pt x="74551" y="14"/>
                  </a:lnTo>
                  <a:cubicBezTo>
                    <a:pt x="75760" y="-62"/>
                    <a:pt x="76845" y="738"/>
                    <a:pt x="77121" y="1918"/>
                  </a:cubicBezTo>
                  <a:lnTo>
                    <a:pt x="96827" y="74456"/>
                  </a:lnTo>
                  <a:lnTo>
                    <a:pt x="112438" y="10962"/>
                  </a:lnTo>
                  <a:lnTo>
                    <a:pt x="103490" y="10962"/>
                  </a:lnTo>
                  <a:cubicBezTo>
                    <a:pt x="102062" y="10962"/>
                    <a:pt x="101396" y="10295"/>
                    <a:pt x="101396" y="8963"/>
                  </a:cubicBezTo>
                  <a:lnTo>
                    <a:pt x="101396" y="2013"/>
                  </a:lnTo>
                  <a:cubicBezTo>
                    <a:pt x="101396" y="681"/>
                    <a:pt x="102062" y="14"/>
                    <a:pt x="103490" y="14"/>
                  </a:cubicBezTo>
                  <a:lnTo>
                    <a:pt x="132048" y="14"/>
                  </a:lnTo>
                  <a:cubicBezTo>
                    <a:pt x="133038" y="-100"/>
                    <a:pt x="133933" y="614"/>
                    <a:pt x="134047" y="1614"/>
                  </a:cubicBezTo>
                  <a:cubicBezTo>
                    <a:pt x="134067" y="1747"/>
                    <a:pt x="134067" y="1880"/>
                    <a:pt x="134047" y="2013"/>
                  </a:cubicBezTo>
                  <a:lnTo>
                    <a:pt x="134047" y="8963"/>
                  </a:lnTo>
                  <a:cubicBezTo>
                    <a:pt x="134162" y="9953"/>
                    <a:pt x="133448" y="10847"/>
                    <a:pt x="132448" y="10962"/>
                  </a:cubicBezTo>
                  <a:cubicBezTo>
                    <a:pt x="132315" y="10981"/>
                    <a:pt x="132182" y="10981"/>
                    <a:pt x="132048" y="10962"/>
                  </a:cubicBezTo>
                  <a:lnTo>
                    <a:pt x="124814" y="10962"/>
                  </a:lnTo>
                  <a:lnTo>
                    <a:pt x="103871" y="90068"/>
                  </a:lnTo>
                  <a:cubicBezTo>
                    <a:pt x="103719" y="91343"/>
                    <a:pt x="102586" y="92276"/>
                    <a:pt x="101301" y="92162"/>
                  </a:cubicBezTo>
                  <a:lnTo>
                    <a:pt x="88545" y="92162"/>
                  </a:lnTo>
                  <a:cubicBezTo>
                    <a:pt x="87336" y="92238"/>
                    <a:pt x="86251" y="91439"/>
                    <a:pt x="85975" y="90258"/>
                  </a:cubicBezTo>
                  <a:lnTo>
                    <a:pt x="66936" y="22671"/>
                  </a:lnTo>
                  <a:lnTo>
                    <a:pt x="48754" y="90258"/>
                  </a:lnTo>
                  <a:cubicBezTo>
                    <a:pt x="48478" y="91439"/>
                    <a:pt x="47392" y="92238"/>
                    <a:pt x="46183" y="92162"/>
                  </a:cubicBezTo>
                  <a:lnTo>
                    <a:pt x="31238" y="92162"/>
                  </a:lnTo>
                  <a:cubicBezTo>
                    <a:pt x="30057" y="92248"/>
                    <a:pt x="28982" y="91496"/>
                    <a:pt x="28668" y="90353"/>
                  </a:cubicBezTo>
                  <a:close/>
                </a:path>
              </a:pathLst>
            </a:custGeom>
            <a:solidFill>
              <a:srgbClr val="FFFFFF"/>
            </a:solidFill>
            <a:ln w="9508" cap="flat">
              <a:noFill/>
              <a:prstDash val="solid"/>
              <a:miter/>
            </a:ln>
          </p:spPr>
          <p:txBody>
            <a:bodyPr rtlCol="0" anchor="ctr"/>
            <a:lstStyle/>
            <a:p>
              <a:endParaRPr lang="en-US"/>
            </a:p>
          </p:txBody>
        </p:sp>
        <p:sp>
          <p:nvSpPr>
            <p:cNvPr id="18" name="Graphic 2">
              <a:extLst>
                <a:ext uri="{FF2B5EF4-FFF2-40B4-BE49-F238E27FC236}">
                  <a16:creationId xmlns:a16="http://schemas.microsoft.com/office/drawing/2014/main" id="{EE9364F7-D193-6F49-AF71-38DA59D02576}"/>
                </a:ext>
              </a:extLst>
            </p:cNvPr>
            <p:cNvSpPr/>
            <p:nvPr/>
          </p:nvSpPr>
          <p:spPr>
            <a:xfrm>
              <a:off x="6422991" y="4799036"/>
              <a:ext cx="36364" cy="95950"/>
            </a:xfrm>
            <a:custGeom>
              <a:avLst/>
              <a:gdLst>
                <a:gd name="connsiteX0" fmla="*/ 25797 w 36364"/>
                <a:gd name="connsiteY0" fmla="*/ 85194 h 95950"/>
                <a:gd name="connsiteX1" fmla="*/ 34365 w 36364"/>
                <a:gd name="connsiteY1" fmla="*/ 85194 h 95950"/>
                <a:gd name="connsiteX2" fmla="*/ 36364 w 36364"/>
                <a:gd name="connsiteY2" fmla="*/ 87288 h 95950"/>
                <a:gd name="connsiteX3" fmla="*/ 36364 w 36364"/>
                <a:gd name="connsiteY3" fmla="*/ 93857 h 95950"/>
                <a:gd name="connsiteX4" fmla="*/ 34365 w 36364"/>
                <a:gd name="connsiteY4" fmla="*/ 95951 h 95950"/>
                <a:gd name="connsiteX5" fmla="*/ 1999 w 36364"/>
                <a:gd name="connsiteY5" fmla="*/ 95951 h 95950"/>
                <a:gd name="connsiteX6" fmla="*/ 0 w 36364"/>
                <a:gd name="connsiteY6" fmla="*/ 93857 h 95950"/>
                <a:gd name="connsiteX7" fmla="*/ 0 w 36364"/>
                <a:gd name="connsiteY7" fmla="*/ 87288 h 95950"/>
                <a:gd name="connsiteX8" fmla="*/ 1999 w 36364"/>
                <a:gd name="connsiteY8" fmla="*/ 85194 h 95950"/>
                <a:gd name="connsiteX9" fmla="*/ 10566 w 36364"/>
                <a:gd name="connsiteY9" fmla="*/ 85194 h 95950"/>
                <a:gd name="connsiteX10" fmla="*/ 10566 w 36364"/>
                <a:gd name="connsiteY10" fmla="*/ 39881 h 95950"/>
                <a:gd name="connsiteX11" fmla="*/ 3237 w 36364"/>
                <a:gd name="connsiteY11" fmla="*/ 39881 h 95950"/>
                <a:gd name="connsiteX12" fmla="*/ 1238 w 36364"/>
                <a:gd name="connsiteY12" fmla="*/ 38282 h 95950"/>
                <a:gd name="connsiteX13" fmla="*/ 1238 w 36364"/>
                <a:gd name="connsiteY13" fmla="*/ 37882 h 95950"/>
                <a:gd name="connsiteX14" fmla="*/ 1238 w 36364"/>
                <a:gd name="connsiteY14" fmla="*/ 30838 h 95950"/>
                <a:gd name="connsiteX15" fmla="*/ 3237 w 36364"/>
                <a:gd name="connsiteY15" fmla="*/ 28744 h 95950"/>
                <a:gd name="connsiteX16" fmla="*/ 23703 w 36364"/>
                <a:gd name="connsiteY16" fmla="*/ 28744 h 95950"/>
                <a:gd name="connsiteX17" fmla="*/ 25797 w 36364"/>
                <a:gd name="connsiteY17" fmla="*/ 30210 h 95950"/>
                <a:gd name="connsiteX18" fmla="*/ 25797 w 36364"/>
                <a:gd name="connsiteY18" fmla="*/ 30838 h 95950"/>
                <a:gd name="connsiteX19" fmla="*/ 9329 w 36364"/>
                <a:gd name="connsiteY19" fmla="*/ 16654 h 95950"/>
                <a:gd name="connsiteX20" fmla="*/ 6759 w 36364"/>
                <a:gd name="connsiteY20" fmla="*/ 9800 h 95950"/>
                <a:gd name="connsiteX21" fmla="*/ 9424 w 36364"/>
                <a:gd name="connsiteY21" fmla="*/ 2756 h 95950"/>
                <a:gd name="connsiteX22" fmla="*/ 23513 w 36364"/>
                <a:gd name="connsiteY22" fmla="*/ 2756 h 95950"/>
                <a:gd name="connsiteX23" fmla="*/ 26178 w 36364"/>
                <a:gd name="connsiteY23" fmla="*/ 9800 h 95950"/>
                <a:gd name="connsiteX24" fmla="*/ 23418 w 36364"/>
                <a:gd name="connsiteY24" fmla="*/ 16654 h 95950"/>
                <a:gd name="connsiteX25" fmla="*/ 16373 w 36364"/>
                <a:gd name="connsiteY25" fmla="*/ 19415 h 95950"/>
                <a:gd name="connsiteX26" fmla="*/ 9329 w 36364"/>
                <a:gd name="connsiteY26" fmla="*/ 16654 h 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364" h="95950">
                  <a:moveTo>
                    <a:pt x="25797" y="85194"/>
                  </a:moveTo>
                  <a:lnTo>
                    <a:pt x="34365" y="85194"/>
                  </a:lnTo>
                  <a:cubicBezTo>
                    <a:pt x="35698" y="85194"/>
                    <a:pt x="36364" y="85860"/>
                    <a:pt x="36364" y="87288"/>
                  </a:cubicBezTo>
                  <a:lnTo>
                    <a:pt x="36364" y="93857"/>
                  </a:lnTo>
                  <a:cubicBezTo>
                    <a:pt x="36364" y="95284"/>
                    <a:pt x="35698" y="95951"/>
                    <a:pt x="34365" y="95951"/>
                  </a:cubicBezTo>
                  <a:lnTo>
                    <a:pt x="1999" y="95951"/>
                  </a:lnTo>
                  <a:cubicBezTo>
                    <a:pt x="666" y="95951"/>
                    <a:pt x="0" y="95284"/>
                    <a:pt x="0" y="93857"/>
                  </a:cubicBezTo>
                  <a:lnTo>
                    <a:pt x="0" y="87288"/>
                  </a:lnTo>
                  <a:cubicBezTo>
                    <a:pt x="0" y="85860"/>
                    <a:pt x="666" y="85194"/>
                    <a:pt x="1999" y="85194"/>
                  </a:cubicBezTo>
                  <a:lnTo>
                    <a:pt x="10566" y="85194"/>
                  </a:lnTo>
                  <a:lnTo>
                    <a:pt x="10566" y="39881"/>
                  </a:lnTo>
                  <a:lnTo>
                    <a:pt x="3237" y="39881"/>
                  </a:lnTo>
                  <a:cubicBezTo>
                    <a:pt x="2247" y="39996"/>
                    <a:pt x="1352" y="39282"/>
                    <a:pt x="1238" y="38282"/>
                  </a:cubicBezTo>
                  <a:cubicBezTo>
                    <a:pt x="1218" y="38149"/>
                    <a:pt x="1218" y="38016"/>
                    <a:pt x="1238" y="37882"/>
                  </a:cubicBezTo>
                  <a:lnTo>
                    <a:pt x="1238" y="30838"/>
                  </a:lnTo>
                  <a:cubicBezTo>
                    <a:pt x="1238" y="29410"/>
                    <a:pt x="1904" y="28744"/>
                    <a:pt x="3237" y="28744"/>
                  </a:cubicBezTo>
                  <a:lnTo>
                    <a:pt x="23703" y="28744"/>
                  </a:lnTo>
                  <a:cubicBezTo>
                    <a:pt x="24684" y="28572"/>
                    <a:pt x="25626" y="29229"/>
                    <a:pt x="25797" y="30210"/>
                  </a:cubicBezTo>
                  <a:cubicBezTo>
                    <a:pt x="25836" y="30419"/>
                    <a:pt x="25836" y="30629"/>
                    <a:pt x="25797" y="30838"/>
                  </a:cubicBezTo>
                  <a:close/>
                  <a:moveTo>
                    <a:pt x="9329" y="16654"/>
                  </a:moveTo>
                  <a:cubicBezTo>
                    <a:pt x="7597" y="14808"/>
                    <a:pt x="6663" y="12332"/>
                    <a:pt x="6759" y="9800"/>
                  </a:cubicBezTo>
                  <a:cubicBezTo>
                    <a:pt x="6645" y="7182"/>
                    <a:pt x="7606" y="4641"/>
                    <a:pt x="9424" y="2756"/>
                  </a:cubicBezTo>
                  <a:cubicBezTo>
                    <a:pt x="13403" y="-919"/>
                    <a:pt x="19534" y="-919"/>
                    <a:pt x="23513" y="2756"/>
                  </a:cubicBezTo>
                  <a:cubicBezTo>
                    <a:pt x="25331" y="4641"/>
                    <a:pt x="26293" y="7182"/>
                    <a:pt x="26178" y="9800"/>
                  </a:cubicBezTo>
                  <a:cubicBezTo>
                    <a:pt x="26216" y="12361"/>
                    <a:pt x="25226" y="14836"/>
                    <a:pt x="23418" y="16654"/>
                  </a:cubicBezTo>
                  <a:cubicBezTo>
                    <a:pt x="21552" y="18510"/>
                    <a:pt x="19001" y="19510"/>
                    <a:pt x="16373" y="19415"/>
                  </a:cubicBezTo>
                  <a:cubicBezTo>
                    <a:pt x="13746" y="19510"/>
                    <a:pt x="11195" y="18510"/>
                    <a:pt x="9329" y="16654"/>
                  </a:cubicBezTo>
                  <a:close/>
                </a:path>
              </a:pathLst>
            </a:custGeom>
            <a:solidFill>
              <a:srgbClr val="FFFFFF"/>
            </a:solidFill>
            <a:ln w="9508" cap="flat">
              <a:noFill/>
              <a:prstDash val="solid"/>
              <a:miter/>
            </a:ln>
          </p:spPr>
          <p:txBody>
            <a:bodyPr rtlCol="0" anchor="ctr"/>
            <a:lstStyle/>
            <a:p>
              <a:endParaRPr lang="en-US"/>
            </a:p>
          </p:txBody>
        </p:sp>
        <p:sp>
          <p:nvSpPr>
            <p:cNvPr id="19" name="Graphic 2">
              <a:extLst>
                <a:ext uri="{FF2B5EF4-FFF2-40B4-BE49-F238E27FC236}">
                  <a16:creationId xmlns:a16="http://schemas.microsoft.com/office/drawing/2014/main" id="{8B249F00-7F73-5646-B526-18FDD6970F16}"/>
                </a:ext>
              </a:extLst>
            </p:cNvPr>
            <p:cNvSpPr/>
            <p:nvPr/>
          </p:nvSpPr>
          <p:spPr>
            <a:xfrm>
              <a:off x="6468276" y="4826236"/>
              <a:ext cx="48229" cy="70434"/>
            </a:xfrm>
            <a:custGeom>
              <a:avLst/>
              <a:gdLst>
                <a:gd name="connsiteX0" fmla="*/ 6976 w 48229"/>
                <a:gd name="connsiteY0" fmla="*/ 6018 h 70434"/>
                <a:gd name="connsiteX1" fmla="*/ 24492 w 48229"/>
                <a:gd name="connsiteY1" fmla="*/ 21 h 70434"/>
                <a:gd name="connsiteX2" fmla="*/ 42769 w 48229"/>
                <a:gd name="connsiteY2" fmla="*/ 2496 h 70434"/>
                <a:gd name="connsiteX3" fmla="*/ 44673 w 48229"/>
                <a:gd name="connsiteY3" fmla="*/ 4971 h 70434"/>
                <a:gd name="connsiteX4" fmla="*/ 44673 w 48229"/>
                <a:gd name="connsiteY4" fmla="*/ 19345 h 70434"/>
                <a:gd name="connsiteX5" fmla="*/ 43074 w 48229"/>
                <a:gd name="connsiteY5" fmla="*/ 21344 h 70434"/>
                <a:gd name="connsiteX6" fmla="*/ 42674 w 48229"/>
                <a:gd name="connsiteY6" fmla="*/ 21344 h 70434"/>
                <a:gd name="connsiteX7" fmla="*/ 34773 w 48229"/>
                <a:gd name="connsiteY7" fmla="*/ 21344 h 70434"/>
                <a:gd name="connsiteX8" fmla="*/ 32964 w 48229"/>
                <a:gd name="connsiteY8" fmla="*/ 19345 h 70434"/>
                <a:gd name="connsiteX9" fmla="*/ 33631 w 48229"/>
                <a:gd name="connsiteY9" fmla="*/ 12396 h 70434"/>
                <a:gd name="connsiteX10" fmla="*/ 24683 w 48229"/>
                <a:gd name="connsiteY10" fmla="*/ 10207 h 70434"/>
                <a:gd name="connsiteX11" fmla="*/ 13830 w 48229"/>
                <a:gd name="connsiteY11" fmla="*/ 17822 h 70434"/>
                <a:gd name="connsiteX12" fmla="*/ 17352 w 48229"/>
                <a:gd name="connsiteY12" fmla="*/ 24105 h 70434"/>
                <a:gd name="connsiteX13" fmla="*/ 25920 w 48229"/>
                <a:gd name="connsiteY13" fmla="*/ 27818 h 70434"/>
                <a:gd name="connsiteX14" fmla="*/ 36011 w 48229"/>
                <a:gd name="connsiteY14" fmla="*/ 31054 h 70434"/>
                <a:gd name="connsiteX15" fmla="*/ 44673 w 48229"/>
                <a:gd name="connsiteY15" fmla="*/ 37337 h 70434"/>
                <a:gd name="connsiteX16" fmla="*/ 48195 w 48229"/>
                <a:gd name="connsiteY16" fmla="*/ 48474 h 70434"/>
                <a:gd name="connsiteX17" fmla="*/ 40961 w 48229"/>
                <a:gd name="connsiteY17" fmla="*/ 64562 h 70434"/>
                <a:gd name="connsiteX18" fmla="*/ 20780 w 48229"/>
                <a:gd name="connsiteY18" fmla="*/ 70369 h 70434"/>
                <a:gd name="connsiteX19" fmla="*/ 1741 w 48229"/>
                <a:gd name="connsiteY19" fmla="*/ 67609 h 70434"/>
                <a:gd name="connsiteX20" fmla="*/ 27 w 48229"/>
                <a:gd name="connsiteY20" fmla="*/ 65038 h 70434"/>
                <a:gd name="connsiteX21" fmla="*/ 27 w 48229"/>
                <a:gd name="connsiteY21" fmla="*/ 50664 h 70434"/>
                <a:gd name="connsiteX22" fmla="*/ 1627 w 48229"/>
                <a:gd name="connsiteY22" fmla="*/ 48665 h 70434"/>
                <a:gd name="connsiteX23" fmla="*/ 2026 w 48229"/>
                <a:gd name="connsiteY23" fmla="*/ 48665 h 70434"/>
                <a:gd name="connsiteX24" fmla="*/ 9927 w 48229"/>
                <a:gd name="connsiteY24" fmla="*/ 48665 h 70434"/>
                <a:gd name="connsiteX25" fmla="*/ 11831 w 48229"/>
                <a:gd name="connsiteY25" fmla="*/ 50664 h 70434"/>
                <a:gd name="connsiteX26" fmla="*/ 11831 w 48229"/>
                <a:gd name="connsiteY26" fmla="*/ 57708 h 70434"/>
                <a:gd name="connsiteX27" fmla="*/ 22303 w 48229"/>
                <a:gd name="connsiteY27" fmla="*/ 60469 h 70434"/>
                <a:gd name="connsiteX28" fmla="*/ 34392 w 48229"/>
                <a:gd name="connsiteY28" fmla="*/ 51902 h 70434"/>
                <a:gd name="connsiteX29" fmla="*/ 30965 w 48229"/>
                <a:gd name="connsiteY29" fmla="*/ 45048 h 70434"/>
                <a:gd name="connsiteX30" fmla="*/ 22493 w 48229"/>
                <a:gd name="connsiteY30" fmla="*/ 41145 h 70434"/>
                <a:gd name="connsiteX31" fmla="*/ 12498 w 48229"/>
                <a:gd name="connsiteY31" fmla="*/ 38098 h 70434"/>
                <a:gd name="connsiteX32" fmla="*/ 4025 w 48229"/>
                <a:gd name="connsiteY32" fmla="*/ 32196 h 70434"/>
                <a:gd name="connsiteX33" fmla="*/ 598 w 48229"/>
                <a:gd name="connsiteY33" fmla="*/ 20964 h 70434"/>
                <a:gd name="connsiteX34" fmla="*/ 6976 w 48229"/>
                <a:gd name="connsiteY34" fmla="*/ 6018 h 7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229" h="70434">
                  <a:moveTo>
                    <a:pt x="6976" y="6018"/>
                  </a:moveTo>
                  <a:cubicBezTo>
                    <a:pt x="11860" y="1906"/>
                    <a:pt x="18114" y="-236"/>
                    <a:pt x="24492" y="21"/>
                  </a:cubicBezTo>
                  <a:cubicBezTo>
                    <a:pt x="30670" y="-84"/>
                    <a:pt x="36839" y="754"/>
                    <a:pt x="42769" y="2496"/>
                  </a:cubicBezTo>
                  <a:cubicBezTo>
                    <a:pt x="43930" y="2734"/>
                    <a:pt x="44740" y="3790"/>
                    <a:pt x="44673" y="4971"/>
                  </a:cubicBezTo>
                  <a:lnTo>
                    <a:pt x="44673" y="19345"/>
                  </a:lnTo>
                  <a:cubicBezTo>
                    <a:pt x="44788" y="20335"/>
                    <a:pt x="44073" y="21230"/>
                    <a:pt x="43074" y="21344"/>
                  </a:cubicBezTo>
                  <a:cubicBezTo>
                    <a:pt x="42941" y="21363"/>
                    <a:pt x="42807" y="21363"/>
                    <a:pt x="42674" y="21344"/>
                  </a:cubicBezTo>
                  <a:lnTo>
                    <a:pt x="34773" y="21344"/>
                  </a:lnTo>
                  <a:cubicBezTo>
                    <a:pt x="33345" y="21344"/>
                    <a:pt x="32679" y="20678"/>
                    <a:pt x="32964" y="19345"/>
                  </a:cubicBezTo>
                  <a:lnTo>
                    <a:pt x="33631" y="12396"/>
                  </a:lnTo>
                  <a:cubicBezTo>
                    <a:pt x="30870" y="10949"/>
                    <a:pt x="27795" y="10197"/>
                    <a:pt x="24683" y="10207"/>
                  </a:cubicBezTo>
                  <a:cubicBezTo>
                    <a:pt x="17448" y="10207"/>
                    <a:pt x="13830" y="12777"/>
                    <a:pt x="13830" y="17822"/>
                  </a:cubicBezTo>
                  <a:cubicBezTo>
                    <a:pt x="13802" y="20392"/>
                    <a:pt x="15144" y="22782"/>
                    <a:pt x="17352" y="24105"/>
                  </a:cubicBezTo>
                  <a:cubicBezTo>
                    <a:pt x="20018" y="25752"/>
                    <a:pt x="22902" y="26999"/>
                    <a:pt x="25920" y="27818"/>
                  </a:cubicBezTo>
                  <a:cubicBezTo>
                    <a:pt x="29252" y="28769"/>
                    <a:pt x="32679" y="29817"/>
                    <a:pt x="36011" y="31054"/>
                  </a:cubicBezTo>
                  <a:cubicBezTo>
                    <a:pt x="39437" y="32272"/>
                    <a:pt x="42446" y="34462"/>
                    <a:pt x="44673" y="37337"/>
                  </a:cubicBezTo>
                  <a:cubicBezTo>
                    <a:pt x="47120" y="40526"/>
                    <a:pt x="48367" y="44467"/>
                    <a:pt x="48195" y="48474"/>
                  </a:cubicBezTo>
                  <a:cubicBezTo>
                    <a:pt x="48567" y="54700"/>
                    <a:pt x="45863" y="60707"/>
                    <a:pt x="40961" y="64562"/>
                  </a:cubicBezTo>
                  <a:cubicBezTo>
                    <a:pt x="35116" y="68789"/>
                    <a:pt x="27976" y="70836"/>
                    <a:pt x="20780" y="70369"/>
                  </a:cubicBezTo>
                  <a:cubicBezTo>
                    <a:pt x="14335" y="70293"/>
                    <a:pt x="7938" y="69360"/>
                    <a:pt x="1741" y="67609"/>
                  </a:cubicBezTo>
                  <a:cubicBezTo>
                    <a:pt x="589" y="67323"/>
                    <a:pt x="-154" y="66209"/>
                    <a:pt x="27" y="65038"/>
                  </a:cubicBezTo>
                  <a:lnTo>
                    <a:pt x="27" y="50664"/>
                  </a:lnTo>
                  <a:cubicBezTo>
                    <a:pt x="-87" y="49674"/>
                    <a:pt x="627" y="48779"/>
                    <a:pt x="1627" y="48665"/>
                  </a:cubicBezTo>
                  <a:cubicBezTo>
                    <a:pt x="1760" y="48646"/>
                    <a:pt x="1893" y="48646"/>
                    <a:pt x="2026" y="48665"/>
                  </a:cubicBezTo>
                  <a:lnTo>
                    <a:pt x="9927" y="48665"/>
                  </a:lnTo>
                  <a:cubicBezTo>
                    <a:pt x="11260" y="48665"/>
                    <a:pt x="11831" y="49331"/>
                    <a:pt x="11831" y="50664"/>
                  </a:cubicBezTo>
                  <a:lnTo>
                    <a:pt x="11831" y="57708"/>
                  </a:lnTo>
                  <a:cubicBezTo>
                    <a:pt x="14934" y="59726"/>
                    <a:pt x="18609" y="60688"/>
                    <a:pt x="22303" y="60469"/>
                  </a:cubicBezTo>
                  <a:cubicBezTo>
                    <a:pt x="30394" y="60469"/>
                    <a:pt x="34392" y="57613"/>
                    <a:pt x="34392" y="51902"/>
                  </a:cubicBezTo>
                  <a:cubicBezTo>
                    <a:pt x="34459" y="49189"/>
                    <a:pt x="33174" y="46628"/>
                    <a:pt x="30965" y="45048"/>
                  </a:cubicBezTo>
                  <a:cubicBezTo>
                    <a:pt x="28395" y="43258"/>
                    <a:pt x="25520" y="41944"/>
                    <a:pt x="22493" y="41145"/>
                  </a:cubicBezTo>
                  <a:cubicBezTo>
                    <a:pt x="19161" y="40288"/>
                    <a:pt x="15925" y="39241"/>
                    <a:pt x="12498" y="38098"/>
                  </a:cubicBezTo>
                  <a:cubicBezTo>
                    <a:pt x="9185" y="36946"/>
                    <a:pt x="6253" y="34909"/>
                    <a:pt x="4025" y="32196"/>
                  </a:cubicBezTo>
                  <a:cubicBezTo>
                    <a:pt x="1627" y="28960"/>
                    <a:pt x="417" y="24990"/>
                    <a:pt x="598" y="20964"/>
                  </a:cubicBezTo>
                  <a:cubicBezTo>
                    <a:pt x="389" y="15280"/>
                    <a:pt x="2721" y="9797"/>
                    <a:pt x="6976" y="6018"/>
                  </a:cubicBezTo>
                  <a:close/>
                </a:path>
              </a:pathLst>
            </a:custGeom>
            <a:solidFill>
              <a:srgbClr val="FFFFFF"/>
            </a:solidFill>
            <a:ln w="9508" cap="flat">
              <a:noFill/>
              <a:prstDash val="solid"/>
              <a:miter/>
            </a:ln>
          </p:spPr>
          <p:txBody>
            <a:bodyPr rtlCol="0" anchor="ctr"/>
            <a:lstStyle/>
            <a:p>
              <a:endParaRPr lang="en-US"/>
            </a:p>
          </p:txBody>
        </p:sp>
        <p:sp>
          <p:nvSpPr>
            <p:cNvPr id="20" name="Graphic 2">
              <a:extLst>
                <a:ext uri="{FF2B5EF4-FFF2-40B4-BE49-F238E27FC236}">
                  <a16:creationId xmlns:a16="http://schemas.microsoft.com/office/drawing/2014/main" id="{FAD93A5C-DB3B-7842-95A1-F188C6433FE0}"/>
                </a:ext>
              </a:extLst>
            </p:cNvPr>
            <p:cNvSpPr/>
            <p:nvPr/>
          </p:nvSpPr>
          <p:spPr>
            <a:xfrm>
              <a:off x="6521027" y="4807694"/>
              <a:ext cx="46233" cy="89371"/>
            </a:xfrm>
            <a:custGeom>
              <a:avLst/>
              <a:gdLst>
                <a:gd name="connsiteX0" fmla="*/ 25146 w 46233"/>
                <a:gd name="connsiteY0" fmla="*/ 31224 h 89371"/>
                <a:gd name="connsiteX1" fmla="*/ 25146 w 46233"/>
                <a:gd name="connsiteY1" fmla="*/ 65399 h 89371"/>
                <a:gd name="connsiteX2" fmla="*/ 26764 w 46233"/>
                <a:gd name="connsiteY2" fmla="*/ 74918 h 89371"/>
                <a:gd name="connsiteX3" fmla="*/ 32856 w 46233"/>
                <a:gd name="connsiteY3" fmla="*/ 77774 h 89371"/>
                <a:gd name="connsiteX4" fmla="*/ 41614 w 46233"/>
                <a:gd name="connsiteY4" fmla="*/ 75870 h 89371"/>
                <a:gd name="connsiteX5" fmla="*/ 43803 w 46233"/>
                <a:gd name="connsiteY5" fmla="*/ 77012 h 89371"/>
                <a:gd name="connsiteX6" fmla="*/ 46183 w 46233"/>
                <a:gd name="connsiteY6" fmla="*/ 83200 h 89371"/>
                <a:gd name="connsiteX7" fmla="*/ 46183 w 46233"/>
                <a:gd name="connsiteY7" fmla="*/ 84342 h 89371"/>
                <a:gd name="connsiteX8" fmla="*/ 44755 w 46233"/>
                <a:gd name="connsiteY8" fmla="*/ 85960 h 89371"/>
                <a:gd name="connsiteX9" fmla="*/ 29334 w 46233"/>
                <a:gd name="connsiteY9" fmla="*/ 89197 h 89371"/>
                <a:gd name="connsiteX10" fmla="*/ 13437 w 46233"/>
                <a:gd name="connsiteY10" fmla="*/ 82914 h 89371"/>
                <a:gd name="connsiteX11" fmla="*/ 10295 w 46233"/>
                <a:gd name="connsiteY11" fmla="*/ 75108 h 89371"/>
                <a:gd name="connsiteX12" fmla="*/ 9819 w 46233"/>
                <a:gd name="connsiteY12" fmla="*/ 64256 h 89371"/>
                <a:gd name="connsiteX13" fmla="*/ 9819 w 46233"/>
                <a:gd name="connsiteY13" fmla="*/ 31509 h 89371"/>
                <a:gd name="connsiteX14" fmla="*/ 2013 w 46233"/>
                <a:gd name="connsiteY14" fmla="*/ 31509 h 89371"/>
                <a:gd name="connsiteX15" fmla="*/ 14 w 46233"/>
                <a:gd name="connsiteY15" fmla="*/ 29910 h 89371"/>
                <a:gd name="connsiteX16" fmla="*/ 14 w 46233"/>
                <a:gd name="connsiteY16" fmla="*/ 29510 h 89371"/>
                <a:gd name="connsiteX17" fmla="*/ 14 w 46233"/>
                <a:gd name="connsiteY17" fmla="*/ 22466 h 89371"/>
                <a:gd name="connsiteX18" fmla="*/ 2013 w 46233"/>
                <a:gd name="connsiteY18" fmla="*/ 20372 h 89371"/>
                <a:gd name="connsiteX19" fmla="*/ 9819 w 46233"/>
                <a:gd name="connsiteY19" fmla="*/ 20372 h 89371"/>
                <a:gd name="connsiteX20" fmla="*/ 9819 w 46233"/>
                <a:gd name="connsiteY20" fmla="*/ 2094 h 89371"/>
                <a:gd name="connsiteX21" fmla="*/ 11818 w 46233"/>
                <a:gd name="connsiteY21" fmla="*/ 0 h 89371"/>
                <a:gd name="connsiteX22" fmla="*/ 22956 w 46233"/>
                <a:gd name="connsiteY22" fmla="*/ 0 h 89371"/>
                <a:gd name="connsiteX23" fmla="*/ 24955 w 46233"/>
                <a:gd name="connsiteY23" fmla="*/ 2094 h 89371"/>
                <a:gd name="connsiteX24" fmla="*/ 24955 w 46233"/>
                <a:gd name="connsiteY24" fmla="*/ 20372 h 89371"/>
                <a:gd name="connsiteX25" fmla="*/ 38663 w 46233"/>
                <a:gd name="connsiteY25" fmla="*/ 20372 h 89371"/>
                <a:gd name="connsiteX26" fmla="*/ 40757 w 46233"/>
                <a:gd name="connsiteY26" fmla="*/ 22066 h 89371"/>
                <a:gd name="connsiteX27" fmla="*/ 40757 w 46233"/>
                <a:gd name="connsiteY27" fmla="*/ 22466 h 89371"/>
                <a:gd name="connsiteX28" fmla="*/ 40757 w 46233"/>
                <a:gd name="connsiteY28" fmla="*/ 29510 h 89371"/>
                <a:gd name="connsiteX29" fmla="*/ 39177 w 46233"/>
                <a:gd name="connsiteY29" fmla="*/ 31519 h 89371"/>
                <a:gd name="connsiteX30" fmla="*/ 38663 w 46233"/>
                <a:gd name="connsiteY30" fmla="*/ 31509 h 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233" h="89371">
                  <a:moveTo>
                    <a:pt x="25146" y="31224"/>
                  </a:moveTo>
                  <a:lnTo>
                    <a:pt x="25146" y="65399"/>
                  </a:lnTo>
                  <a:cubicBezTo>
                    <a:pt x="24898" y="68654"/>
                    <a:pt x="25450" y="71929"/>
                    <a:pt x="26764" y="74918"/>
                  </a:cubicBezTo>
                  <a:cubicBezTo>
                    <a:pt x="28106" y="76936"/>
                    <a:pt x="30448" y="78031"/>
                    <a:pt x="32856" y="77774"/>
                  </a:cubicBezTo>
                  <a:cubicBezTo>
                    <a:pt x="35883" y="77802"/>
                    <a:pt x="38872" y="77155"/>
                    <a:pt x="41614" y="75870"/>
                  </a:cubicBezTo>
                  <a:cubicBezTo>
                    <a:pt x="42566" y="75870"/>
                    <a:pt x="43328" y="75870"/>
                    <a:pt x="43803" y="77012"/>
                  </a:cubicBezTo>
                  <a:lnTo>
                    <a:pt x="46183" y="83200"/>
                  </a:lnTo>
                  <a:cubicBezTo>
                    <a:pt x="46250" y="83580"/>
                    <a:pt x="46250" y="83961"/>
                    <a:pt x="46183" y="84342"/>
                  </a:cubicBezTo>
                  <a:cubicBezTo>
                    <a:pt x="46183" y="84913"/>
                    <a:pt x="46183" y="85389"/>
                    <a:pt x="44755" y="85960"/>
                  </a:cubicBezTo>
                  <a:cubicBezTo>
                    <a:pt x="39929" y="88207"/>
                    <a:pt x="34655" y="89311"/>
                    <a:pt x="29334" y="89197"/>
                  </a:cubicBezTo>
                  <a:cubicBezTo>
                    <a:pt x="23299" y="90063"/>
                    <a:pt x="17254" y="87674"/>
                    <a:pt x="13437" y="82914"/>
                  </a:cubicBezTo>
                  <a:cubicBezTo>
                    <a:pt x="11780" y="80601"/>
                    <a:pt x="10705" y="77926"/>
                    <a:pt x="10295" y="75108"/>
                  </a:cubicBezTo>
                  <a:cubicBezTo>
                    <a:pt x="9943" y="71500"/>
                    <a:pt x="9781" y="67883"/>
                    <a:pt x="9819" y="64256"/>
                  </a:cubicBezTo>
                  <a:lnTo>
                    <a:pt x="9819" y="31509"/>
                  </a:lnTo>
                  <a:lnTo>
                    <a:pt x="2013" y="31509"/>
                  </a:lnTo>
                  <a:cubicBezTo>
                    <a:pt x="1023" y="31624"/>
                    <a:pt x="128" y="30910"/>
                    <a:pt x="14" y="29910"/>
                  </a:cubicBezTo>
                  <a:cubicBezTo>
                    <a:pt x="-5" y="29777"/>
                    <a:pt x="-5" y="29644"/>
                    <a:pt x="14" y="29510"/>
                  </a:cubicBezTo>
                  <a:lnTo>
                    <a:pt x="14" y="22466"/>
                  </a:lnTo>
                  <a:cubicBezTo>
                    <a:pt x="14" y="21038"/>
                    <a:pt x="681" y="20372"/>
                    <a:pt x="2013" y="20372"/>
                  </a:cubicBezTo>
                  <a:lnTo>
                    <a:pt x="9819" y="20372"/>
                  </a:lnTo>
                  <a:lnTo>
                    <a:pt x="9819" y="2094"/>
                  </a:lnTo>
                  <a:cubicBezTo>
                    <a:pt x="9819" y="666"/>
                    <a:pt x="10486" y="0"/>
                    <a:pt x="11818" y="0"/>
                  </a:cubicBezTo>
                  <a:lnTo>
                    <a:pt x="22956" y="0"/>
                  </a:lnTo>
                  <a:cubicBezTo>
                    <a:pt x="24289" y="0"/>
                    <a:pt x="24955" y="666"/>
                    <a:pt x="24955" y="2094"/>
                  </a:cubicBezTo>
                  <a:lnTo>
                    <a:pt x="24955" y="20372"/>
                  </a:lnTo>
                  <a:lnTo>
                    <a:pt x="38663" y="20372"/>
                  </a:lnTo>
                  <a:cubicBezTo>
                    <a:pt x="39710" y="20257"/>
                    <a:pt x="40643" y="21019"/>
                    <a:pt x="40757" y="22066"/>
                  </a:cubicBezTo>
                  <a:cubicBezTo>
                    <a:pt x="40767" y="22199"/>
                    <a:pt x="40767" y="22333"/>
                    <a:pt x="40757" y="22466"/>
                  </a:cubicBezTo>
                  <a:lnTo>
                    <a:pt x="40757" y="29510"/>
                  </a:lnTo>
                  <a:cubicBezTo>
                    <a:pt x="40871" y="30500"/>
                    <a:pt x="40167" y="31405"/>
                    <a:pt x="39177" y="31519"/>
                  </a:cubicBezTo>
                  <a:cubicBezTo>
                    <a:pt x="39006" y="31538"/>
                    <a:pt x="38834" y="31538"/>
                    <a:pt x="38663" y="31509"/>
                  </a:cubicBezTo>
                  <a:close/>
                </a:path>
              </a:pathLst>
            </a:custGeom>
            <a:solidFill>
              <a:srgbClr val="FFFFFF"/>
            </a:solidFill>
            <a:ln w="9508" cap="flat">
              <a:noFill/>
              <a:prstDash val="solid"/>
              <a:miter/>
            </a:ln>
          </p:spPr>
          <p:txBody>
            <a:bodyPr rtlCol="0" anchor="ctr"/>
            <a:lstStyle/>
            <a:p>
              <a:endParaRPr lang="en-US"/>
            </a:p>
          </p:txBody>
        </p:sp>
      </p:grpSp>
    </p:spTree>
    <p:extLst>
      <p:ext uri="{BB962C8B-B14F-4D97-AF65-F5344CB8AC3E}">
        <p14:creationId xmlns:p14="http://schemas.microsoft.com/office/powerpoint/2010/main" val="219330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B1DA942-6DC9-7A45-B762-FF2D830FD1CB}"/>
              </a:ext>
            </a:extLst>
          </p:cNvPr>
          <p:cNvSpPr>
            <a:spLocks noGrp="1"/>
          </p:cNvSpPr>
          <p:nvPr>
            <p:ph type="body" sz="quarter" idx="11"/>
          </p:nvPr>
        </p:nvSpPr>
        <p:spPr>
          <a:xfrm>
            <a:off x="611405" y="1911991"/>
            <a:ext cx="4089253" cy="2691181"/>
          </a:xfrm>
        </p:spPr>
        <p:txBody>
          <a:bodyPr>
            <a:normAutofit fontScale="85000" lnSpcReduction="20000"/>
          </a:bodyPr>
          <a:lstStyle/>
          <a:p>
            <a:pPr>
              <a:lnSpc>
                <a:spcPct val="150000"/>
              </a:lnSpc>
            </a:pPr>
            <a:r>
              <a:rPr lang="nl-NL" sz="2000" b="0" dirty="0"/>
              <a:t>Welke beroepen bestaan over twintig jaar nog wel en welke niet meer?</a:t>
            </a:r>
          </a:p>
          <a:p>
            <a:pPr>
              <a:lnSpc>
                <a:spcPct val="150000"/>
              </a:lnSpc>
            </a:pPr>
            <a:r>
              <a:rPr lang="nl-NL" sz="2000" b="0" dirty="0"/>
              <a:t>Hierna komt een opsomming van beroepen die waarschijnlijk in de toekomst niet meer bestaan. </a:t>
            </a:r>
          </a:p>
          <a:p>
            <a:pPr marL="342900" indent="-342900">
              <a:lnSpc>
                <a:spcPct val="150000"/>
              </a:lnSpc>
              <a:buFont typeface="Arial" panose="020B0604020202020204" pitchFamily="34" charset="0"/>
              <a:buChar char="•"/>
            </a:pPr>
            <a:r>
              <a:rPr lang="nl-NL" sz="2000" b="0" dirty="0"/>
              <a:t>Kun jij vertellen waarom niet?</a:t>
            </a:r>
          </a:p>
        </p:txBody>
      </p:sp>
      <p:pic>
        <p:nvPicPr>
          <p:cNvPr id="9" name="Tijdelijke aanduiding voor afbeelding 8" descr="Afbeelding met persoon, binnen&#10;&#10;Automatisch gegenereerde beschrijving">
            <a:extLst>
              <a:ext uri="{FF2B5EF4-FFF2-40B4-BE49-F238E27FC236}">
                <a16:creationId xmlns:a16="http://schemas.microsoft.com/office/drawing/2014/main" id="{DFCCFE60-7D5A-5D41-8C5B-841F45F9AD1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01" r="1401"/>
          <a:stretch>
            <a:fillRect/>
          </a:stretch>
        </p:blipFill>
        <p:spPr/>
      </p:pic>
    </p:spTree>
    <p:extLst>
      <p:ext uri="{BB962C8B-B14F-4D97-AF65-F5344CB8AC3E}">
        <p14:creationId xmlns:p14="http://schemas.microsoft.com/office/powerpoint/2010/main" val="1813618852"/>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customXml/itemProps3.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644</TotalTime>
  <Words>967</Words>
  <Application>Microsoft Macintosh PowerPoint</Application>
  <PresentationFormat>Breedbeeld</PresentationFormat>
  <Paragraphs>65</Paragraphs>
  <Slides>21</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21</vt:i4>
      </vt:variant>
    </vt:vector>
  </HeadingPairs>
  <TitlesOfParts>
    <vt:vector size="25" baseType="lpstr">
      <vt:lpstr>Calibri</vt:lpstr>
      <vt:lpstr>Arial</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Clare Brouwer</cp:lastModifiedBy>
  <cp:revision>2</cp:revision>
  <dcterms:created xsi:type="dcterms:W3CDTF">2022-03-28T07:02:41Z</dcterms:created>
  <dcterms:modified xsi:type="dcterms:W3CDTF">2022-03-28T17:48:05Z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