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sldIdLst>
    <p:sldId id="268" r:id="rId5"/>
    <p:sldId id="269" r:id="rId6"/>
    <p:sldId id="270" r:id="rId7"/>
    <p:sldId id="273" r:id="rId8"/>
    <p:sldId id="280" r:id="rId9"/>
    <p:sldId id="272" r:id="rId10"/>
    <p:sldId id="271" r:id="rId11"/>
    <p:sldId id="281" r:id="rId12"/>
    <p:sldId id="275" r:id="rId13"/>
    <p:sldId id="277" r:id="rId14"/>
    <p:sldId id="279" r:id="rId15"/>
    <p:sldId id="274" r:id="rId16"/>
    <p:sldId id="276"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Poppins" pitchFamily="2" charset="77"/>
      <p:regular r:id="rId23"/>
      <p:bold r:id="rId24"/>
      <p:italic r:id="rId25"/>
      <p:boldItalic r:id="rId26"/>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B5F324-1F18-B24A-A477-113C0BC74752}" v="15" dt="2022-03-08T08:24:45.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08/03/22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08/03/22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video" Target="https://www.youtube.com/embed/u2ReHYwrb8E?feature=oembe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video" Target="https://www.youtube.com/embed/Fn_IanbD2ZE?feature=oembe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C7A691E5-AECB-3E41-AC20-CC20A16789E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230" r="17230"/>
          <a:stretch>
            <a:fillRect/>
          </a:stretch>
        </p:blipFill>
        <p:spPr/>
      </p:pic>
      <p:sp>
        <p:nvSpPr>
          <p:cNvPr id="3" name="Tijdelijke aanduiding voor datum 2">
            <a:extLst>
              <a:ext uri="{FF2B5EF4-FFF2-40B4-BE49-F238E27FC236}">
                <a16:creationId xmlns:a16="http://schemas.microsoft.com/office/drawing/2014/main" id="{1D7965AA-E36F-5845-96D9-D658DD1EE2F0}"/>
              </a:ext>
            </a:extLst>
          </p:cNvPr>
          <p:cNvSpPr>
            <a:spLocks noGrp="1"/>
          </p:cNvSpPr>
          <p:nvPr>
            <p:ph type="dt" sz="half" idx="2"/>
          </p:nvPr>
        </p:nvSpPr>
        <p:spPr/>
        <p:txBody>
          <a:bodyPr/>
          <a:lstStyle/>
          <a:p>
            <a:fld id="{9AF70030-3449-D641-B9FE-4DB84E2FBB2D}" type="datetime1">
              <a:rPr lang="en-ID" smtClean="0"/>
              <a:t>08/03/22</a:t>
            </a:fld>
            <a:endParaRPr lang="en-US" dirty="0"/>
          </a:p>
        </p:txBody>
      </p:sp>
      <p:sp>
        <p:nvSpPr>
          <p:cNvPr id="4" name="Tijdelijke aanduiding voor tekst 3">
            <a:extLst>
              <a:ext uri="{FF2B5EF4-FFF2-40B4-BE49-F238E27FC236}">
                <a16:creationId xmlns:a16="http://schemas.microsoft.com/office/drawing/2014/main" id="{20C3F388-CE2E-C343-8467-1BA2DF69069D}"/>
              </a:ext>
            </a:extLst>
          </p:cNvPr>
          <p:cNvSpPr>
            <a:spLocks noGrp="1"/>
          </p:cNvSpPr>
          <p:nvPr>
            <p:ph type="body" sz="quarter" idx="11"/>
          </p:nvPr>
        </p:nvSpPr>
        <p:spPr/>
        <p:txBody>
          <a:bodyPr/>
          <a:lstStyle/>
          <a:p>
            <a:r>
              <a:rPr lang="nl-NL" dirty="0"/>
              <a:t>Aanvallen!</a:t>
            </a:r>
          </a:p>
          <a:p>
            <a:r>
              <a:rPr lang="nl-NL" sz="2000" dirty="0"/>
              <a:t>Een moderne oorlog zonder wapens. </a:t>
            </a:r>
          </a:p>
        </p:txBody>
      </p:sp>
      <p:sp>
        <p:nvSpPr>
          <p:cNvPr id="5" name="Tijdelijke aanduiding voor tekst 4">
            <a:extLst>
              <a:ext uri="{FF2B5EF4-FFF2-40B4-BE49-F238E27FC236}">
                <a16:creationId xmlns:a16="http://schemas.microsoft.com/office/drawing/2014/main" id="{30F18069-2A30-2C45-95FC-94F9D4FAB5ED}"/>
              </a:ext>
            </a:extLst>
          </p:cNvPr>
          <p:cNvSpPr>
            <a:spLocks noGrp="1"/>
          </p:cNvSpPr>
          <p:nvPr>
            <p:ph type="body" sz="quarter" idx="14"/>
          </p:nvPr>
        </p:nvSpPr>
        <p:spPr/>
        <p:txBody>
          <a:bodyPr/>
          <a:lstStyle/>
          <a:p>
            <a:r>
              <a:rPr lang="nl-NL" dirty="0"/>
              <a:t>Mediabegrip week 10 groep 5-6</a:t>
            </a:r>
          </a:p>
        </p:txBody>
      </p:sp>
    </p:spTree>
    <p:extLst>
      <p:ext uri="{BB962C8B-B14F-4D97-AF65-F5344CB8AC3E}">
        <p14:creationId xmlns:p14="http://schemas.microsoft.com/office/powerpoint/2010/main" val="3075015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20" descr="Afbeelding met luchtbel, laser&#10;&#10;Automatisch gegenereerde beschrijving">
            <a:extLst>
              <a:ext uri="{FF2B5EF4-FFF2-40B4-BE49-F238E27FC236}">
                <a16:creationId xmlns:a16="http://schemas.microsoft.com/office/drawing/2014/main" id="{B93EC811-6179-8D43-ABC5-00BE2A5A4F0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547" r="26547"/>
          <a:stretch>
            <a:fillRect/>
          </a:stretch>
        </p:blipFill>
        <p:spPr/>
      </p:pic>
      <p:sp>
        <p:nvSpPr>
          <p:cNvPr id="3" name="Tijdelijke aanduiding voor tekst 2">
            <a:extLst>
              <a:ext uri="{FF2B5EF4-FFF2-40B4-BE49-F238E27FC236}">
                <a16:creationId xmlns:a16="http://schemas.microsoft.com/office/drawing/2014/main" id="{A212BE7B-488E-5D49-A7E4-527B6182FB79}"/>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A5D05023-23AD-6246-9C18-FCA700C4EC9A}"/>
              </a:ext>
            </a:extLst>
          </p:cNvPr>
          <p:cNvSpPr>
            <a:spLocks noGrp="1"/>
          </p:cNvSpPr>
          <p:nvPr>
            <p:ph type="body" sz="quarter" idx="14"/>
          </p:nvPr>
        </p:nvSpPr>
        <p:spPr>
          <a:xfrm>
            <a:off x="5655816" y="2156777"/>
            <a:ext cx="5902200" cy="398568"/>
          </a:xfrm>
        </p:spPr>
        <p:txBody>
          <a:bodyPr>
            <a:normAutofit fontScale="77500" lnSpcReduction="20000"/>
          </a:bodyPr>
          <a:lstStyle/>
          <a:p>
            <a:r>
              <a:rPr lang="nl-NL" dirty="0"/>
              <a:t>Als een verkeerstoren niet communiceert, vliegen vliegtuigen niet meer.</a:t>
            </a:r>
          </a:p>
        </p:txBody>
      </p:sp>
      <p:sp>
        <p:nvSpPr>
          <p:cNvPr id="5" name="Tijdelijke aanduiding voor tekst 4">
            <a:extLst>
              <a:ext uri="{FF2B5EF4-FFF2-40B4-BE49-F238E27FC236}">
                <a16:creationId xmlns:a16="http://schemas.microsoft.com/office/drawing/2014/main" id="{6D5B69DF-87D7-C141-A885-4AED851B2FE0}"/>
              </a:ext>
            </a:extLst>
          </p:cNvPr>
          <p:cNvSpPr>
            <a:spLocks noGrp="1"/>
          </p:cNvSpPr>
          <p:nvPr>
            <p:ph type="body" sz="quarter" idx="15"/>
          </p:nvPr>
        </p:nvSpPr>
        <p:spPr/>
        <p:txBody>
          <a:bodyPr/>
          <a:lstStyle/>
          <a:p>
            <a:endParaRPr lang="nl-NL"/>
          </a:p>
        </p:txBody>
      </p:sp>
      <p:sp>
        <p:nvSpPr>
          <p:cNvPr id="6" name="Tijdelijke aanduiding voor tekst 5">
            <a:extLst>
              <a:ext uri="{FF2B5EF4-FFF2-40B4-BE49-F238E27FC236}">
                <a16:creationId xmlns:a16="http://schemas.microsoft.com/office/drawing/2014/main" id="{A16F58BB-FB64-AB4A-ACF4-BC4DDEDF449E}"/>
              </a:ext>
            </a:extLst>
          </p:cNvPr>
          <p:cNvSpPr>
            <a:spLocks noGrp="1"/>
          </p:cNvSpPr>
          <p:nvPr>
            <p:ph type="body" sz="quarter" idx="16"/>
          </p:nvPr>
        </p:nvSpPr>
        <p:spPr>
          <a:xfrm>
            <a:off x="5669279" y="3059007"/>
            <a:ext cx="6128469" cy="398568"/>
          </a:xfrm>
        </p:spPr>
        <p:txBody>
          <a:bodyPr>
            <a:normAutofit fontScale="77500" lnSpcReduction="20000"/>
          </a:bodyPr>
          <a:lstStyle/>
          <a:p>
            <a:r>
              <a:rPr lang="nl-NL" dirty="0"/>
              <a:t>Als het banknetwerk stil ligt,  kunnen mensen geen geld meer opnemen. </a:t>
            </a:r>
          </a:p>
        </p:txBody>
      </p:sp>
      <p:sp>
        <p:nvSpPr>
          <p:cNvPr id="7" name="Tijdelijke aanduiding voor tekst 6">
            <a:extLst>
              <a:ext uri="{FF2B5EF4-FFF2-40B4-BE49-F238E27FC236}">
                <a16:creationId xmlns:a16="http://schemas.microsoft.com/office/drawing/2014/main" id="{10460696-076B-1E4F-AB4D-8789EFEEE7E0}"/>
              </a:ext>
            </a:extLst>
          </p:cNvPr>
          <p:cNvSpPr>
            <a:spLocks noGrp="1"/>
          </p:cNvSpPr>
          <p:nvPr>
            <p:ph type="body" sz="quarter" idx="17"/>
          </p:nvPr>
        </p:nvSpPr>
        <p:spPr/>
        <p:txBody>
          <a:bodyPr/>
          <a:lstStyle/>
          <a:p>
            <a:endParaRPr lang="nl-NL"/>
          </a:p>
        </p:txBody>
      </p:sp>
      <p:sp>
        <p:nvSpPr>
          <p:cNvPr id="8" name="Tijdelijke aanduiding voor tekst 7">
            <a:extLst>
              <a:ext uri="{FF2B5EF4-FFF2-40B4-BE49-F238E27FC236}">
                <a16:creationId xmlns:a16="http://schemas.microsoft.com/office/drawing/2014/main" id="{3A336FDF-78E7-A849-9443-CB2DF7D15041}"/>
              </a:ext>
            </a:extLst>
          </p:cNvPr>
          <p:cNvSpPr>
            <a:spLocks noGrp="1"/>
          </p:cNvSpPr>
          <p:nvPr>
            <p:ph type="body" sz="quarter" idx="18"/>
          </p:nvPr>
        </p:nvSpPr>
        <p:spPr>
          <a:xfrm>
            <a:off x="5655816" y="3912943"/>
            <a:ext cx="5755895" cy="398568"/>
          </a:xfrm>
        </p:spPr>
        <p:txBody>
          <a:bodyPr>
            <a:normAutofit fontScale="77500" lnSpcReduction="20000"/>
          </a:bodyPr>
          <a:lstStyle/>
          <a:p>
            <a:r>
              <a:rPr lang="nl-NL" dirty="0"/>
              <a:t>Gaat een elektriciteitscentrale plat, dan kunnen de lampen niet aan.</a:t>
            </a:r>
          </a:p>
        </p:txBody>
      </p:sp>
      <p:sp>
        <p:nvSpPr>
          <p:cNvPr id="9" name="Tijdelijke aanduiding voor tekst 8">
            <a:extLst>
              <a:ext uri="{FF2B5EF4-FFF2-40B4-BE49-F238E27FC236}">
                <a16:creationId xmlns:a16="http://schemas.microsoft.com/office/drawing/2014/main" id="{95C46E7D-404B-504E-B422-3FC213674076}"/>
              </a:ext>
            </a:extLst>
          </p:cNvPr>
          <p:cNvSpPr>
            <a:spLocks noGrp="1"/>
          </p:cNvSpPr>
          <p:nvPr>
            <p:ph type="body" sz="quarter" idx="19"/>
          </p:nvPr>
        </p:nvSpPr>
        <p:spPr/>
        <p:txBody>
          <a:bodyPr/>
          <a:lstStyle/>
          <a:p>
            <a:endParaRPr lang="nl-NL"/>
          </a:p>
        </p:txBody>
      </p:sp>
      <p:sp>
        <p:nvSpPr>
          <p:cNvPr id="10" name="Tijdelijke aanduiding voor tekst 9">
            <a:extLst>
              <a:ext uri="{FF2B5EF4-FFF2-40B4-BE49-F238E27FC236}">
                <a16:creationId xmlns:a16="http://schemas.microsoft.com/office/drawing/2014/main" id="{1C374240-391F-7248-875D-2D1F4BD724B4}"/>
              </a:ext>
            </a:extLst>
          </p:cNvPr>
          <p:cNvSpPr>
            <a:spLocks noGrp="1"/>
          </p:cNvSpPr>
          <p:nvPr>
            <p:ph type="body" sz="quarter" idx="20"/>
          </p:nvPr>
        </p:nvSpPr>
        <p:spPr>
          <a:xfrm>
            <a:off x="5642354" y="4766879"/>
            <a:ext cx="5635246" cy="398568"/>
          </a:xfrm>
        </p:spPr>
        <p:txBody>
          <a:bodyPr>
            <a:normAutofit fontScale="77500" lnSpcReduction="20000"/>
          </a:bodyPr>
          <a:lstStyle/>
          <a:p>
            <a:r>
              <a:rPr lang="nl-NL" dirty="0"/>
              <a:t>Door de waterwerken aan te vallen kunnen de sluizen niet open.</a:t>
            </a:r>
          </a:p>
        </p:txBody>
      </p:sp>
      <p:sp>
        <p:nvSpPr>
          <p:cNvPr id="11" name="Tijdelijke aanduiding voor tekst 10">
            <a:extLst>
              <a:ext uri="{FF2B5EF4-FFF2-40B4-BE49-F238E27FC236}">
                <a16:creationId xmlns:a16="http://schemas.microsoft.com/office/drawing/2014/main" id="{CD358480-9E5A-FD40-B61A-55F243316CE6}"/>
              </a:ext>
            </a:extLst>
          </p:cNvPr>
          <p:cNvSpPr>
            <a:spLocks noGrp="1"/>
          </p:cNvSpPr>
          <p:nvPr>
            <p:ph type="body" sz="quarter" idx="21"/>
          </p:nvPr>
        </p:nvSpPr>
        <p:spPr>
          <a:xfrm>
            <a:off x="5584376" y="596828"/>
            <a:ext cx="5193351" cy="607217"/>
          </a:xfrm>
        </p:spPr>
        <p:txBody>
          <a:bodyPr>
            <a:normAutofit/>
          </a:bodyPr>
          <a:lstStyle/>
          <a:p>
            <a:r>
              <a:rPr lang="nl-NL" dirty="0"/>
              <a:t>Het netwerk is kapot</a:t>
            </a:r>
          </a:p>
        </p:txBody>
      </p:sp>
    </p:spTree>
    <p:extLst>
      <p:ext uri="{BB962C8B-B14F-4D97-AF65-F5344CB8AC3E}">
        <p14:creationId xmlns:p14="http://schemas.microsoft.com/office/powerpoint/2010/main" val="3258775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59EEAD4-A3E1-F346-AB21-8855895442C2}"/>
              </a:ext>
            </a:extLst>
          </p:cNvPr>
          <p:cNvSpPr>
            <a:spLocks noGrp="1"/>
          </p:cNvSpPr>
          <p:nvPr>
            <p:ph type="body" sz="quarter" idx="11"/>
          </p:nvPr>
        </p:nvSpPr>
        <p:spPr/>
        <p:txBody>
          <a:bodyPr/>
          <a:lstStyle/>
          <a:p>
            <a:r>
              <a:rPr lang="nl-NL" dirty="0"/>
              <a:t>Cyberaanval</a:t>
            </a:r>
          </a:p>
        </p:txBody>
      </p:sp>
      <p:sp>
        <p:nvSpPr>
          <p:cNvPr id="3" name="Tijdelijke aanduiding voor tekst 2">
            <a:extLst>
              <a:ext uri="{FF2B5EF4-FFF2-40B4-BE49-F238E27FC236}">
                <a16:creationId xmlns:a16="http://schemas.microsoft.com/office/drawing/2014/main" id="{A025246F-65C2-8D4D-A081-6AEE43455DC0}"/>
              </a:ext>
            </a:extLst>
          </p:cNvPr>
          <p:cNvSpPr>
            <a:spLocks noGrp="1"/>
          </p:cNvSpPr>
          <p:nvPr>
            <p:ph type="body" sz="quarter" idx="12"/>
          </p:nvPr>
        </p:nvSpPr>
        <p:spPr/>
        <p:txBody>
          <a:bodyPr/>
          <a:lstStyle/>
          <a:p>
            <a:r>
              <a:rPr lang="nl-NL" dirty="0"/>
              <a:t>Traag internet en websites die helemaal niet werken. In België was al eerder een grote cyberaanval. Hoe werkt dat? Wat is dat? En waarom doen mensen dat? </a:t>
            </a:r>
          </a:p>
          <a:p>
            <a:endParaRPr lang="nl-NL" dirty="0"/>
          </a:p>
        </p:txBody>
      </p:sp>
      <p:pic>
        <p:nvPicPr>
          <p:cNvPr id="5" name="Onlinemedia 4" descr="grootste cyberaanval ooit op ons land">
            <a:hlinkClick r:id="" action="ppaction://media"/>
            <a:extLst>
              <a:ext uri="{FF2B5EF4-FFF2-40B4-BE49-F238E27FC236}">
                <a16:creationId xmlns:a16="http://schemas.microsoft.com/office/drawing/2014/main" id="{BCCD4BB9-C74C-6144-BFEA-3C889486B411}"/>
              </a:ext>
            </a:extLst>
          </p:cNvPr>
          <p:cNvPicPr>
            <a:picLocks noGrp="1" noRot="1" noChangeAspect="1"/>
          </p:cNvPicPr>
          <p:nvPr>
            <p:ph type="media" sz="quarter" idx="13"/>
            <a:videoFile r:link="rId1"/>
          </p:nvPr>
        </p:nvPicPr>
        <p:blipFill>
          <a:blip r:embed="rId3"/>
          <a:stretch>
            <a:fillRect/>
          </a:stretch>
        </p:blipFill>
        <p:spPr>
          <a:xfrm>
            <a:off x="6543675" y="2586038"/>
            <a:ext cx="5267325" cy="2976562"/>
          </a:xfrm>
          <a:prstGeom prst="rect">
            <a:avLst/>
          </a:prstGeom>
        </p:spPr>
      </p:pic>
    </p:spTree>
    <p:extLst>
      <p:ext uri="{BB962C8B-B14F-4D97-AF65-F5344CB8AC3E}">
        <p14:creationId xmlns:p14="http://schemas.microsoft.com/office/powerpoint/2010/main" val="222203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09D4737-6D7A-0E45-BBC0-293DFEE61A83}"/>
              </a:ext>
            </a:extLst>
          </p:cNvPr>
          <p:cNvSpPr>
            <a:spLocks noGrp="1"/>
          </p:cNvSpPr>
          <p:nvPr>
            <p:ph type="body" sz="quarter" idx="11"/>
          </p:nvPr>
        </p:nvSpPr>
        <p:spPr/>
        <p:txBody>
          <a:bodyPr/>
          <a:lstStyle/>
          <a:p>
            <a:r>
              <a:rPr lang="nl-NL" dirty="0"/>
              <a:t>Cyberoorlog</a:t>
            </a:r>
          </a:p>
        </p:txBody>
      </p:sp>
      <p:sp>
        <p:nvSpPr>
          <p:cNvPr id="3" name="Tijdelijke aanduiding voor tekst 2">
            <a:extLst>
              <a:ext uri="{FF2B5EF4-FFF2-40B4-BE49-F238E27FC236}">
                <a16:creationId xmlns:a16="http://schemas.microsoft.com/office/drawing/2014/main" id="{A0F23366-1B2D-C14F-857C-848D2AE8B729}"/>
              </a:ext>
            </a:extLst>
          </p:cNvPr>
          <p:cNvSpPr>
            <a:spLocks noGrp="1"/>
          </p:cNvSpPr>
          <p:nvPr>
            <p:ph type="body" sz="quarter" idx="12"/>
          </p:nvPr>
        </p:nvSpPr>
        <p:spPr>
          <a:xfrm>
            <a:off x="618177" y="1743070"/>
            <a:ext cx="8774301" cy="3569650"/>
          </a:xfrm>
        </p:spPr>
        <p:txBody>
          <a:bodyPr/>
          <a:lstStyle/>
          <a:p>
            <a:r>
              <a:rPr lang="nl-NL" dirty="0"/>
              <a:t>Een cyberaanval gebeurt door hackers. </a:t>
            </a:r>
          </a:p>
          <a:p>
            <a:r>
              <a:rPr lang="nl-NL" dirty="0"/>
              <a:t>Een hacker is een persoon  met een computer die de beveiliging van een netwerk kraakt. Zo valt hij aan. Een hacker zoekt geheime informatie of probeert een netwerk plat te leggen, Zo  kan hij het leven van veel mensen verstoren. </a:t>
            </a:r>
          </a:p>
          <a:p>
            <a:pPr marL="342900" indent="-342900">
              <a:buFont typeface="Arial" panose="020B0604020202020204" pitchFamily="34" charset="0"/>
              <a:buChar char="•"/>
            </a:pPr>
            <a:r>
              <a:rPr lang="nl-NL" dirty="0"/>
              <a:t>Wat zou jij missen als bij jou thuis het netwerk niet meer deed?</a:t>
            </a:r>
          </a:p>
          <a:p>
            <a:endParaRPr lang="nl-NL" dirty="0"/>
          </a:p>
          <a:p>
            <a:endParaRPr lang="nl-NL" dirty="0"/>
          </a:p>
        </p:txBody>
      </p:sp>
      <p:grpSp>
        <p:nvGrpSpPr>
          <p:cNvPr id="4" name="Group 1">
            <a:extLst>
              <a:ext uri="{FF2B5EF4-FFF2-40B4-BE49-F238E27FC236}">
                <a16:creationId xmlns:a16="http://schemas.microsoft.com/office/drawing/2014/main" id="{9A9409B7-A0B7-EA44-8D96-53B09531F5B4}"/>
              </a:ext>
            </a:extLst>
          </p:cNvPr>
          <p:cNvGrpSpPr/>
          <p:nvPr/>
        </p:nvGrpSpPr>
        <p:grpSpPr>
          <a:xfrm>
            <a:off x="9127226" y="4453771"/>
            <a:ext cx="1185501" cy="1329967"/>
            <a:chOff x="3624256" y="3547864"/>
            <a:chExt cx="654505" cy="734264"/>
          </a:xfrm>
        </p:grpSpPr>
        <p:sp>
          <p:nvSpPr>
            <p:cNvPr id="5" name="Graphic 2">
              <a:extLst>
                <a:ext uri="{FF2B5EF4-FFF2-40B4-BE49-F238E27FC236}">
                  <a16:creationId xmlns:a16="http://schemas.microsoft.com/office/drawing/2014/main" id="{24BAFCC3-1836-E942-ACE5-66045CFDDE8C}"/>
                </a:ext>
              </a:extLst>
            </p:cNvPr>
            <p:cNvSpPr/>
            <p:nvPr/>
          </p:nvSpPr>
          <p:spPr>
            <a:xfrm>
              <a:off x="3624256" y="3547864"/>
              <a:ext cx="654505" cy="734264"/>
            </a:xfrm>
            <a:custGeom>
              <a:avLst/>
              <a:gdLst>
                <a:gd name="connsiteX0" fmla="*/ 631548 w 654505"/>
                <a:gd name="connsiteY0" fmla="*/ 191563 h 734264"/>
                <a:gd name="connsiteX1" fmla="*/ 574432 w 654505"/>
                <a:gd name="connsiteY1" fmla="*/ 89515 h 734264"/>
                <a:gd name="connsiteX2" fmla="*/ 481618 w 654505"/>
                <a:gd name="connsiteY2" fmla="*/ 27163 h 734264"/>
                <a:gd name="connsiteX3" fmla="*/ 336066 w 654505"/>
                <a:gd name="connsiteY3" fmla="*/ 128 h 734264"/>
                <a:gd name="connsiteX4" fmla="*/ 117786 w 654505"/>
                <a:gd name="connsiteY4" fmla="*/ 75236 h 734264"/>
                <a:gd name="connsiteX5" fmla="*/ 32778 w 654505"/>
                <a:gd name="connsiteY5" fmla="*/ 192896 h 734264"/>
                <a:gd name="connsiteX6" fmla="*/ 126 w 654505"/>
                <a:gd name="connsiteY6" fmla="*/ 377096 h 734264"/>
                <a:gd name="connsiteX7" fmla="*/ 83040 w 654505"/>
                <a:gd name="connsiteY7" fmla="*/ 644306 h 734264"/>
                <a:gd name="connsiteX8" fmla="*/ 314743 w 654505"/>
                <a:gd name="connsiteY8" fmla="*/ 734264 h 734264"/>
                <a:gd name="connsiteX9" fmla="*/ 559201 w 654505"/>
                <a:gd name="connsiteY9" fmla="*/ 635834 h 734264"/>
                <a:gd name="connsiteX10" fmla="*/ 654395 w 654505"/>
                <a:gd name="connsiteY10" fmla="*/ 347396 h 734264"/>
                <a:gd name="connsiteX11" fmla="*/ 631548 w 654505"/>
                <a:gd name="connsiteY11" fmla="*/ 191563 h 73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05" h="734264">
                  <a:moveTo>
                    <a:pt x="631548" y="191563"/>
                  </a:moveTo>
                  <a:cubicBezTo>
                    <a:pt x="619679" y="154000"/>
                    <a:pt x="600241" y="119273"/>
                    <a:pt x="574432" y="89515"/>
                  </a:cubicBezTo>
                  <a:cubicBezTo>
                    <a:pt x="547834" y="62909"/>
                    <a:pt x="516309" y="41728"/>
                    <a:pt x="481618" y="27163"/>
                  </a:cubicBezTo>
                  <a:cubicBezTo>
                    <a:pt x="435547" y="8001"/>
                    <a:pt x="385946" y="-1214"/>
                    <a:pt x="336066" y="128"/>
                  </a:cubicBezTo>
                  <a:cubicBezTo>
                    <a:pt x="257010" y="385"/>
                    <a:pt x="180261" y="26792"/>
                    <a:pt x="117786" y="75236"/>
                  </a:cubicBezTo>
                  <a:cubicBezTo>
                    <a:pt x="82819" y="101700"/>
                    <a:pt x="54482" y="140920"/>
                    <a:pt x="32778" y="192896"/>
                  </a:cubicBezTo>
                  <a:cubicBezTo>
                    <a:pt x="9772" y="251516"/>
                    <a:pt x="-1327" y="314135"/>
                    <a:pt x="126" y="377096"/>
                  </a:cubicBezTo>
                  <a:cubicBezTo>
                    <a:pt x="126" y="495203"/>
                    <a:pt x="27764" y="584267"/>
                    <a:pt x="83040" y="644306"/>
                  </a:cubicBezTo>
                  <a:cubicBezTo>
                    <a:pt x="138317" y="704345"/>
                    <a:pt x="215550" y="734331"/>
                    <a:pt x="314743" y="734264"/>
                  </a:cubicBezTo>
                  <a:cubicBezTo>
                    <a:pt x="413935" y="734264"/>
                    <a:pt x="495421" y="701451"/>
                    <a:pt x="559201" y="635834"/>
                  </a:cubicBezTo>
                  <a:cubicBezTo>
                    <a:pt x="622981" y="570216"/>
                    <a:pt x="654712" y="474070"/>
                    <a:pt x="654395" y="347396"/>
                  </a:cubicBezTo>
                  <a:cubicBezTo>
                    <a:pt x="655538" y="294544"/>
                    <a:pt x="647815" y="241864"/>
                    <a:pt x="631548" y="191563"/>
                  </a:cubicBezTo>
                  <a:close/>
                </a:path>
              </a:pathLst>
            </a:custGeom>
            <a:solidFill>
              <a:srgbClr val="3E5060"/>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DD38E2E6-5B4B-DA4C-B37C-744CF9C4FA97}"/>
                </a:ext>
              </a:extLst>
            </p:cNvPr>
            <p:cNvSpPr/>
            <p:nvPr/>
          </p:nvSpPr>
          <p:spPr>
            <a:xfrm>
              <a:off x="3844513" y="3712433"/>
              <a:ext cx="211111" cy="381184"/>
            </a:xfrm>
            <a:custGeom>
              <a:avLst/>
              <a:gdLst>
                <a:gd name="connsiteX0" fmla="*/ 101720 w 211111"/>
                <a:gd name="connsiteY0" fmla="*/ 287731 h 381184"/>
                <a:gd name="connsiteX1" fmla="*/ 76303 w 211111"/>
                <a:gd name="connsiteY1" fmla="*/ 287731 h 381184"/>
                <a:gd name="connsiteX2" fmla="*/ 68307 w 211111"/>
                <a:gd name="connsiteY2" fmla="*/ 285636 h 381184"/>
                <a:gd name="connsiteX3" fmla="*/ 66118 w 211111"/>
                <a:gd name="connsiteY3" fmla="*/ 277640 h 381184"/>
                <a:gd name="connsiteX4" fmla="*/ 66118 w 211111"/>
                <a:gd name="connsiteY4" fmla="*/ 186825 h 381184"/>
                <a:gd name="connsiteX5" fmla="*/ 68021 w 211111"/>
                <a:gd name="connsiteY5" fmla="*/ 178638 h 381184"/>
                <a:gd name="connsiteX6" fmla="*/ 75732 w 211111"/>
                <a:gd name="connsiteY6" fmla="*/ 174545 h 381184"/>
                <a:gd name="connsiteX7" fmla="*/ 152458 w 211111"/>
                <a:gd name="connsiteY7" fmla="*/ 97723 h 381184"/>
                <a:gd name="connsiteX8" fmla="*/ 101244 w 211111"/>
                <a:gd name="connsiteY8" fmla="*/ 41654 h 381184"/>
                <a:gd name="connsiteX9" fmla="*/ 49459 w 211111"/>
                <a:gd name="connsiteY9" fmla="*/ 87538 h 381184"/>
                <a:gd name="connsiteX10" fmla="*/ 46317 w 211111"/>
                <a:gd name="connsiteY10" fmla="*/ 95534 h 381184"/>
                <a:gd name="connsiteX11" fmla="*/ 38226 w 211111"/>
                <a:gd name="connsiteY11" fmla="*/ 97723 h 381184"/>
                <a:gd name="connsiteX12" fmla="*/ 9667 w 211111"/>
                <a:gd name="connsiteY12" fmla="*/ 97723 h 381184"/>
                <a:gd name="connsiteX13" fmla="*/ 148 w 211111"/>
                <a:gd name="connsiteY13" fmla="*/ 89727 h 381184"/>
                <a:gd name="connsiteX14" fmla="*/ 30039 w 211111"/>
                <a:gd name="connsiteY14" fmla="*/ 23091 h 381184"/>
                <a:gd name="connsiteX15" fmla="*/ 107241 w 211111"/>
                <a:gd name="connsiteY15" fmla="*/ 150 h 381184"/>
                <a:gd name="connsiteX16" fmla="*/ 182445 w 211111"/>
                <a:gd name="connsiteY16" fmla="*/ 23948 h 381184"/>
                <a:gd name="connsiteX17" fmla="*/ 211003 w 211111"/>
                <a:gd name="connsiteY17" fmla="*/ 94106 h 381184"/>
                <a:gd name="connsiteX18" fmla="*/ 184063 w 211111"/>
                <a:gd name="connsiteY18" fmla="*/ 168833 h 381184"/>
                <a:gd name="connsiteX19" fmla="*/ 112191 w 211111"/>
                <a:gd name="connsiteY19" fmla="*/ 208910 h 381184"/>
                <a:gd name="connsiteX20" fmla="*/ 112191 w 211111"/>
                <a:gd name="connsiteY20" fmla="*/ 277259 h 381184"/>
                <a:gd name="connsiteX21" fmla="*/ 106515 w 211111"/>
                <a:gd name="connsiteY21" fmla="*/ 287350 h 381184"/>
                <a:gd name="connsiteX22" fmla="*/ 102101 w 211111"/>
                <a:gd name="connsiteY22" fmla="*/ 287350 h 381184"/>
                <a:gd name="connsiteX23" fmla="*/ 123900 w 211111"/>
                <a:gd name="connsiteY23" fmla="*/ 347512 h 381184"/>
                <a:gd name="connsiteX24" fmla="*/ 114381 w 211111"/>
                <a:gd name="connsiteY24" fmla="*/ 371597 h 381184"/>
                <a:gd name="connsiteX25" fmla="*/ 88203 w 211111"/>
                <a:gd name="connsiteY25" fmla="*/ 381116 h 381184"/>
                <a:gd name="connsiteX26" fmla="*/ 61548 w 211111"/>
                <a:gd name="connsiteY26" fmla="*/ 371597 h 381184"/>
                <a:gd name="connsiteX27" fmla="*/ 52029 w 211111"/>
                <a:gd name="connsiteY27" fmla="*/ 348084 h 381184"/>
                <a:gd name="connsiteX28" fmla="*/ 62215 w 211111"/>
                <a:gd name="connsiteY28" fmla="*/ 324285 h 381184"/>
                <a:gd name="connsiteX29" fmla="*/ 114286 w 211111"/>
                <a:gd name="connsiteY29" fmla="*/ 323809 h 381184"/>
                <a:gd name="connsiteX30" fmla="*/ 123900 w 211111"/>
                <a:gd name="connsiteY30" fmla="*/ 347512 h 3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1111" h="381184">
                  <a:moveTo>
                    <a:pt x="101720" y="287731"/>
                  </a:moveTo>
                  <a:lnTo>
                    <a:pt x="76303" y="287731"/>
                  </a:lnTo>
                  <a:cubicBezTo>
                    <a:pt x="73467" y="288092"/>
                    <a:pt x="70601" y="287340"/>
                    <a:pt x="68307" y="285636"/>
                  </a:cubicBezTo>
                  <a:cubicBezTo>
                    <a:pt x="66548" y="283361"/>
                    <a:pt x="65761" y="280487"/>
                    <a:pt x="66118" y="277640"/>
                  </a:cubicBezTo>
                  <a:lnTo>
                    <a:pt x="66118" y="186825"/>
                  </a:lnTo>
                  <a:cubicBezTo>
                    <a:pt x="65860" y="183960"/>
                    <a:pt x="66527" y="181094"/>
                    <a:pt x="68021" y="178638"/>
                  </a:cubicBezTo>
                  <a:cubicBezTo>
                    <a:pt x="70131" y="176544"/>
                    <a:pt x="72813" y="175116"/>
                    <a:pt x="75732" y="174545"/>
                  </a:cubicBezTo>
                  <a:cubicBezTo>
                    <a:pt x="126883" y="163245"/>
                    <a:pt x="152458" y="137638"/>
                    <a:pt x="152458" y="97723"/>
                  </a:cubicBezTo>
                  <a:cubicBezTo>
                    <a:pt x="152458" y="60284"/>
                    <a:pt x="135387" y="41588"/>
                    <a:pt x="101244" y="41654"/>
                  </a:cubicBezTo>
                  <a:cubicBezTo>
                    <a:pt x="70337" y="41654"/>
                    <a:pt x="53076" y="56952"/>
                    <a:pt x="49459" y="87538"/>
                  </a:cubicBezTo>
                  <a:cubicBezTo>
                    <a:pt x="49205" y="90451"/>
                    <a:pt x="48114" y="93230"/>
                    <a:pt x="46317" y="95534"/>
                  </a:cubicBezTo>
                  <a:cubicBezTo>
                    <a:pt x="43994" y="97267"/>
                    <a:pt x="41102" y="98047"/>
                    <a:pt x="38226" y="97723"/>
                  </a:cubicBezTo>
                  <a:lnTo>
                    <a:pt x="9667" y="97723"/>
                  </a:lnTo>
                  <a:cubicBezTo>
                    <a:pt x="3289" y="97723"/>
                    <a:pt x="148" y="95058"/>
                    <a:pt x="148" y="89727"/>
                  </a:cubicBezTo>
                  <a:cubicBezTo>
                    <a:pt x="-1434" y="63958"/>
                    <a:pt x="9739" y="39046"/>
                    <a:pt x="30039" y="23091"/>
                  </a:cubicBezTo>
                  <a:cubicBezTo>
                    <a:pt x="52495" y="7051"/>
                    <a:pt x="79669" y="-1021"/>
                    <a:pt x="107241" y="150"/>
                  </a:cubicBezTo>
                  <a:cubicBezTo>
                    <a:pt x="134359" y="-1250"/>
                    <a:pt x="161070" y="7203"/>
                    <a:pt x="182445" y="23948"/>
                  </a:cubicBezTo>
                  <a:cubicBezTo>
                    <a:pt x="201483" y="39750"/>
                    <a:pt x="211003" y="63140"/>
                    <a:pt x="211003" y="94106"/>
                  </a:cubicBezTo>
                  <a:cubicBezTo>
                    <a:pt x="212259" y="121598"/>
                    <a:pt x="202572" y="148471"/>
                    <a:pt x="184063" y="168833"/>
                  </a:cubicBezTo>
                  <a:cubicBezTo>
                    <a:pt x="164375" y="188719"/>
                    <a:pt x="139455" y="202608"/>
                    <a:pt x="112191" y="208910"/>
                  </a:cubicBezTo>
                  <a:lnTo>
                    <a:pt x="112191" y="277259"/>
                  </a:lnTo>
                  <a:cubicBezTo>
                    <a:pt x="113410" y="281610"/>
                    <a:pt x="110869" y="286131"/>
                    <a:pt x="106515" y="287350"/>
                  </a:cubicBezTo>
                  <a:cubicBezTo>
                    <a:pt x="105071" y="287750"/>
                    <a:pt x="103544" y="287750"/>
                    <a:pt x="102101" y="287350"/>
                  </a:cubicBezTo>
                  <a:close/>
                  <a:moveTo>
                    <a:pt x="123900" y="347512"/>
                  </a:moveTo>
                  <a:cubicBezTo>
                    <a:pt x="124083" y="356489"/>
                    <a:pt x="120653" y="365171"/>
                    <a:pt x="114381" y="371597"/>
                  </a:cubicBezTo>
                  <a:cubicBezTo>
                    <a:pt x="107358" y="378270"/>
                    <a:pt x="97872" y="381725"/>
                    <a:pt x="88203" y="381116"/>
                  </a:cubicBezTo>
                  <a:cubicBezTo>
                    <a:pt x="78414" y="381554"/>
                    <a:pt x="68844" y="378136"/>
                    <a:pt x="61548" y="371597"/>
                  </a:cubicBezTo>
                  <a:cubicBezTo>
                    <a:pt x="55191" y="365457"/>
                    <a:pt x="51732" y="356918"/>
                    <a:pt x="52029" y="348084"/>
                  </a:cubicBezTo>
                  <a:cubicBezTo>
                    <a:pt x="51858" y="339059"/>
                    <a:pt x="55567" y="330397"/>
                    <a:pt x="62215" y="324285"/>
                  </a:cubicBezTo>
                  <a:cubicBezTo>
                    <a:pt x="77207" y="311643"/>
                    <a:pt x="99065" y="311443"/>
                    <a:pt x="114286" y="323809"/>
                  </a:cubicBezTo>
                  <a:cubicBezTo>
                    <a:pt x="120846" y="329892"/>
                    <a:pt x="124369" y="338574"/>
                    <a:pt x="123900" y="347512"/>
                  </a:cubicBezTo>
                  <a:close/>
                </a:path>
              </a:pathLst>
            </a:custGeom>
            <a:solidFill>
              <a:srgbClr val="FFFFFF"/>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F36B7BC2-C335-1C42-9957-F1C0842C39B4}"/>
                </a:ext>
              </a:extLst>
            </p:cNvPr>
            <p:cNvSpPr/>
            <p:nvPr/>
          </p:nvSpPr>
          <p:spPr>
            <a:xfrm>
              <a:off x="3736166" y="3843873"/>
              <a:ext cx="108600" cy="196588"/>
            </a:xfrm>
            <a:custGeom>
              <a:avLst/>
              <a:gdLst>
                <a:gd name="connsiteX0" fmla="*/ 52521 w 108600"/>
                <a:gd name="connsiteY0" fmla="*/ 148199 h 196588"/>
                <a:gd name="connsiteX1" fmla="*/ 39289 w 108600"/>
                <a:gd name="connsiteY1" fmla="*/ 148199 h 196588"/>
                <a:gd name="connsiteX2" fmla="*/ 34053 w 108600"/>
                <a:gd name="connsiteY2" fmla="*/ 145153 h 196588"/>
                <a:gd name="connsiteX3" fmla="*/ 34053 w 108600"/>
                <a:gd name="connsiteY3" fmla="*/ 142964 h 196588"/>
                <a:gd name="connsiteX4" fmla="*/ 34053 w 108600"/>
                <a:gd name="connsiteY4" fmla="*/ 96033 h 196588"/>
                <a:gd name="connsiteX5" fmla="*/ 35005 w 108600"/>
                <a:gd name="connsiteY5" fmla="*/ 91749 h 196588"/>
                <a:gd name="connsiteX6" fmla="*/ 39003 w 108600"/>
                <a:gd name="connsiteY6" fmla="*/ 89655 h 196588"/>
                <a:gd name="connsiteX7" fmla="*/ 78794 w 108600"/>
                <a:gd name="connsiteY7" fmla="*/ 49864 h 196588"/>
                <a:gd name="connsiteX8" fmla="*/ 52331 w 108600"/>
                <a:gd name="connsiteY8" fmla="*/ 21306 h 196588"/>
                <a:gd name="connsiteX9" fmla="*/ 25644 w 108600"/>
                <a:gd name="connsiteY9" fmla="*/ 42467 h 196588"/>
                <a:gd name="connsiteX10" fmla="*/ 25486 w 108600"/>
                <a:gd name="connsiteY10" fmla="*/ 45009 h 196588"/>
                <a:gd name="connsiteX11" fmla="*/ 23868 w 108600"/>
                <a:gd name="connsiteY11" fmla="*/ 49198 h 196588"/>
                <a:gd name="connsiteX12" fmla="*/ 19679 w 108600"/>
                <a:gd name="connsiteY12" fmla="*/ 50245 h 196588"/>
                <a:gd name="connsiteX13" fmla="*/ 5114 w 108600"/>
                <a:gd name="connsiteY13" fmla="*/ 50245 h 196588"/>
                <a:gd name="connsiteX14" fmla="*/ 69 w 108600"/>
                <a:gd name="connsiteY14" fmla="*/ 46151 h 196588"/>
                <a:gd name="connsiteX15" fmla="*/ 15586 w 108600"/>
                <a:gd name="connsiteY15" fmla="*/ 11881 h 196588"/>
                <a:gd name="connsiteX16" fmla="*/ 55472 w 108600"/>
                <a:gd name="connsiteY16" fmla="*/ 77 h 196588"/>
                <a:gd name="connsiteX17" fmla="*/ 94406 w 108600"/>
                <a:gd name="connsiteY17" fmla="*/ 12358 h 196588"/>
                <a:gd name="connsiteX18" fmla="*/ 108495 w 108600"/>
                <a:gd name="connsiteY18" fmla="*/ 48246 h 196588"/>
                <a:gd name="connsiteX19" fmla="*/ 94597 w 108600"/>
                <a:gd name="connsiteY19" fmla="*/ 86894 h 196588"/>
                <a:gd name="connsiteX20" fmla="*/ 57471 w 108600"/>
                <a:gd name="connsiteY20" fmla="*/ 107647 h 196588"/>
                <a:gd name="connsiteX21" fmla="*/ 57471 w 108600"/>
                <a:gd name="connsiteY21" fmla="*/ 142964 h 196588"/>
                <a:gd name="connsiteX22" fmla="*/ 56329 w 108600"/>
                <a:gd name="connsiteY22" fmla="*/ 147057 h 196588"/>
                <a:gd name="connsiteX23" fmla="*/ 52521 w 108600"/>
                <a:gd name="connsiteY23" fmla="*/ 148199 h 196588"/>
                <a:gd name="connsiteX24" fmla="*/ 64135 w 108600"/>
                <a:gd name="connsiteY24" fmla="*/ 179137 h 196588"/>
                <a:gd name="connsiteX25" fmla="*/ 59375 w 108600"/>
                <a:gd name="connsiteY25" fmla="*/ 191513 h 196588"/>
                <a:gd name="connsiteX26" fmla="*/ 45762 w 108600"/>
                <a:gd name="connsiteY26" fmla="*/ 196558 h 196588"/>
                <a:gd name="connsiteX27" fmla="*/ 31959 w 108600"/>
                <a:gd name="connsiteY27" fmla="*/ 191703 h 196588"/>
                <a:gd name="connsiteX28" fmla="*/ 26914 w 108600"/>
                <a:gd name="connsiteY28" fmla="*/ 179518 h 196588"/>
                <a:gd name="connsiteX29" fmla="*/ 32149 w 108600"/>
                <a:gd name="connsiteY29" fmla="*/ 167238 h 196588"/>
                <a:gd name="connsiteX30" fmla="*/ 45667 w 108600"/>
                <a:gd name="connsiteY30" fmla="*/ 162288 h 196588"/>
                <a:gd name="connsiteX31" fmla="*/ 59089 w 108600"/>
                <a:gd name="connsiteY31" fmla="*/ 166953 h 196588"/>
                <a:gd name="connsiteX32" fmla="*/ 64135 w 108600"/>
                <a:gd name="connsiteY32" fmla="*/ 179137 h 1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600" h="196588">
                  <a:moveTo>
                    <a:pt x="52521" y="148199"/>
                  </a:moveTo>
                  <a:lnTo>
                    <a:pt x="39289" y="148199"/>
                  </a:lnTo>
                  <a:cubicBezTo>
                    <a:pt x="37001" y="148799"/>
                    <a:pt x="34658" y="147438"/>
                    <a:pt x="34053" y="145153"/>
                  </a:cubicBezTo>
                  <a:cubicBezTo>
                    <a:pt x="33864" y="144439"/>
                    <a:pt x="33864" y="143678"/>
                    <a:pt x="34053" y="142964"/>
                  </a:cubicBezTo>
                  <a:lnTo>
                    <a:pt x="34053" y="96033"/>
                  </a:lnTo>
                  <a:cubicBezTo>
                    <a:pt x="33913" y="94539"/>
                    <a:pt x="34247" y="93044"/>
                    <a:pt x="35005" y="91749"/>
                  </a:cubicBezTo>
                  <a:cubicBezTo>
                    <a:pt x="36099" y="90664"/>
                    <a:pt x="37492" y="89941"/>
                    <a:pt x="39003" y="89655"/>
                  </a:cubicBezTo>
                  <a:cubicBezTo>
                    <a:pt x="65594" y="83753"/>
                    <a:pt x="78858" y="70493"/>
                    <a:pt x="78794" y="49864"/>
                  </a:cubicBezTo>
                  <a:cubicBezTo>
                    <a:pt x="78794" y="30825"/>
                    <a:pt x="69941" y="21306"/>
                    <a:pt x="52331" y="21306"/>
                  </a:cubicBezTo>
                  <a:cubicBezTo>
                    <a:pt x="39117" y="19783"/>
                    <a:pt x="27169" y="29254"/>
                    <a:pt x="25644" y="42467"/>
                  </a:cubicBezTo>
                  <a:cubicBezTo>
                    <a:pt x="25547" y="43315"/>
                    <a:pt x="25493" y="44162"/>
                    <a:pt x="25486" y="45009"/>
                  </a:cubicBezTo>
                  <a:cubicBezTo>
                    <a:pt x="25315" y="46523"/>
                    <a:pt x="24758" y="47960"/>
                    <a:pt x="23868" y="49198"/>
                  </a:cubicBezTo>
                  <a:cubicBezTo>
                    <a:pt x="22658" y="50074"/>
                    <a:pt x="21158" y="50445"/>
                    <a:pt x="19679" y="50245"/>
                  </a:cubicBezTo>
                  <a:lnTo>
                    <a:pt x="5114" y="50245"/>
                  </a:lnTo>
                  <a:cubicBezTo>
                    <a:pt x="1783" y="50245"/>
                    <a:pt x="69" y="48912"/>
                    <a:pt x="69" y="46151"/>
                  </a:cubicBezTo>
                  <a:cubicBezTo>
                    <a:pt x="-707" y="32872"/>
                    <a:pt x="5094" y="20059"/>
                    <a:pt x="15586" y="11881"/>
                  </a:cubicBezTo>
                  <a:cubicBezTo>
                    <a:pt x="27185" y="3590"/>
                    <a:pt x="41230" y="-560"/>
                    <a:pt x="55472" y="77"/>
                  </a:cubicBezTo>
                  <a:cubicBezTo>
                    <a:pt x="69505" y="-646"/>
                    <a:pt x="83330" y="3714"/>
                    <a:pt x="94406" y="12358"/>
                  </a:cubicBezTo>
                  <a:cubicBezTo>
                    <a:pt x="104246" y="21601"/>
                    <a:pt x="109416" y="34776"/>
                    <a:pt x="108495" y="48246"/>
                  </a:cubicBezTo>
                  <a:cubicBezTo>
                    <a:pt x="109147" y="62458"/>
                    <a:pt x="104150" y="76356"/>
                    <a:pt x="94597" y="86894"/>
                  </a:cubicBezTo>
                  <a:cubicBezTo>
                    <a:pt x="84412" y="97156"/>
                    <a:pt x="71547" y="104344"/>
                    <a:pt x="57471" y="107647"/>
                  </a:cubicBezTo>
                  <a:lnTo>
                    <a:pt x="57471" y="142964"/>
                  </a:lnTo>
                  <a:cubicBezTo>
                    <a:pt x="57652" y="144430"/>
                    <a:pt x="57241" y="145896"/>
                    <a:pt x="56329" y="147057"/>
                  </a:cubicBezTo>
                  <a:cubicBezTo>
                    <a:pt x="55233" y="147876"/>
                    <a:pt x="53885" y="148275"/>
                    <a:pt x="52521" y="148199"/>
                  </a:cubicBezTo>
                  <a:close/>
                  <a:moveTo>
                    <a:pt x="64135" y="179137"/>
                  </a:moveTo>
                  <a:cubicBezTo>
                    <a:pt x="64273" y="183735"/>
                    <a:pt x="62558" y="188191"/>
                    <a:pt x="59375" y="191513"/>
                  </a:cubicBezTo>
                  <a:cubicBezTo>
                    <a:pt x="55735" y="195016"/>
                    <a:pt x="50804" y="196844"/>
                    <a:pt x="45762" y="196558"/>
                  </a:cubicBezTo>
                  <a:cubicBezTo>
                    <a:pt x="40698" y="196844"/>
                    <a:pt x="35730" y="195092"/>
                    <a:pt x="31959" y="191703"/>
                  </a:cubicBezTo>
                  <a:cubicBezTo>
                    <a:pt x="28643" y="188523"/>
                    <a:pt x="26813" y="184107"/>
                    <a:pt x="26914" y="179518"/>
                  </a:cubicBezTo>
                  <a:cubicBezTo>
                    <a:pt x="26811" y="174863"/>
                    <a:pt x="28719" y="170389"/>
                    <a:pt x="32149" y="167238"/>
                  </a:cubicBezTo>
                  <a:cubicBezTo>
                    <a:pt x="35833" y="163878"/>
                    <a:pt x="40687" y="162107"/>
                    <a:pt x="45667" y="162288"/>
                  </a:cubicBezTo>
                  <a:cubicBezTo>
                    <a:pt x="50575" y="162050"/>
                    <a:pt x="55384" y="163726"/>
                    <a:pt x="59089" y="166953"/>
                  </a:cubicBezTo>
                  <a:cubicBezTo>
                    <a:pt x="62435" y="170103"/>
                    <a:pt x="64272" y="174540"/>
                    <a:pt x="64135" y="179137"/>
                  </a:cubicBez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C33762AA-B3C5-344C-91A6-4EA4593B32F4}"/>
                </a:ext>
              </a:extLst>
            </p:cNvPr>
            <p:cNvSpPr/>
            <p:nvPr/>
          </p:nvSpPr>
          <p:spPr>
            <a:xfrm>
              <a:off x="4075439" y="3857676"/>
              <a:ext cx="108981" cy="196587"/>
            </a:xfrm>
            <a:custGeom>
              <a:avLst/>
              <a:gdLst>
                <a:gd name="connsiteX0" fmla="*/ 52520 w 108981"/>
                <a:gd name="connsiteY0" fmla="*/ 148199 h 196587"/>
                <a:gd name="connsiteX1" fmla="*/ 39288 w 108981"/>
                <a:gd name="connsiteY1" fmla="*/ 148199 h 196587"/>
                <a:gd name="connsiteX2" fmla="*/ 35099 w 108981"/>
                <a:gd name="connsiteY2" fmla="*/ 147057 h 196587"/>
                <a:gd name="connsiteX3" fmla="*/ 34052 w 108981"/>
                <a:gd name="connsiteY3" fmla="*/ 142964 h 196587"/>
                <a:gd name="connsiteX4" fmla="*/ 34052 w 108981"/>
                <a:gd name="connsiteY4" fmla="*/ 96033 h 196587"/>
                <a:gd name="connsiteX5" fmla="*/ 35004 w 108981"/>
                <a:gd name="connsiteY5" fmla="*/ 91749 h 196587"/>
                <a:gd name="connsiteX6" fmla="*/ 39002 w 108981"/>
                <a:gd name="connsiteY6" fmla="*/ 89655 h 196587"/>
                <a:gd name="connsiteX7" fmla="*/ 78793 w 108981"/>
                <a:gd name="connsiteY7" fmla="*/ 49864 h 196587"/>
                <a:gd name="connsiteX8" fmla="*/ 52234 w 108981"/>
                <a:gd name="connsiteY8" fmla="*/ 21306 h 196587"/>
                <a:gd name="connsiteX9" fmla="*/ 25643 w 108981"/>
                <a:gd name="connsiteY9" fmla="*/ 42372 h 196587"/>
                <a:gd name="connsiteX10" fmla="*/ 25485 w 108981"/>
                <a:gd name="connsiteY10" fmla="*/ 45009 h 196587"/>
                <a:gd name="connsiteX11" fmla="*/ 23866 w 108981"/>
                <a:gd name="connsiteY11" fmla="*/ 49198 h 196587"/>
                <a:gd name="connsiteX12" fmla="*/ 19678 w 108981"/>
                <a:gd name="connsiteY12" fmla="*/ 50245 h 196587"/>
                <a:gd name="connsiteX13" fmla="*/ 5018 w 108981"/>
                <a:gd name="connsiteY13" fmla="*/ 50245 h 196587"/>
                <a:gd name="connsiteX14" fmla="*/ 68 w 108981"/>
                <a:gd name="connsiteY14" fmla="*/ 46151 h 196587"/>
                <a:gd name="connsiteX15" fmla="*/ 15489 w 108981"/>
                <a:gd name="connsiteY15" fmla="*/ 11882 h 196587"/>
                <a:gd name="connsiteX16" fmla="*/ 55471 w 108981"/>
                <a:gd name="connsiteY16" fmla="*/ 78 h 196587"/>
                <a:gd name="connsiteX17" fmla="*/ 94405 w 108981"/>
                <a:gd name="connsiteY17" fmla="*/ 12357 h 196587"/>
                <a:gd name="connsiteX18" fmla="*/ 108874 w 108981"/>
                <a:gd name="connsiteY18" fmla="*/ 48627 h 196587"/>
                <a:gd name="connsiteX19" fmla="*/ 94881 w 108981"/>
                <a:gd name="connsiteY19" fmla="*/ 87275 h 196587"/>
                <a:gd name="connsiteX20" fmla="*/ 57755 w 108981"/>
                <a:gd name="connsiteY20" fmla="*/ 108028 h 196587"/>
                <a:gd name="connsiteX21" fmla="*/ 57755 w 108981"/>
                <a:gd name="connsiteY21" fmla="*/ 143344 h 196587"/>
                <a:gd name="connsiteX22" fmla="*/ 56708 w 108981"/>
                <a:gd name="connsiteY22" fmla="*/ 147438 h 196587"/>
                <a:gd name="connsiteX23" fmla="*/ 52520 w 108981"/>
                <a:gd name="connsiteY23" fmla="*/ 148199 h 196587"/>
                <a:gd name="connsiteX24" fmla="*/ 64324 w 108981"/>
                <a:gd name="connsiteY24" fmla="*/ 179137 h 196587"/>
                <a:gd name="connsiteX25" fmla="*/ 59469 w 108981"/>
                <a:gd name="connsiteY25" fmla="*/ 191513 h 196587"/>
                <a:gd name="connsiteX26" fmla="*/ 45951 w 108981"/>
                <a:gd name="connsiteY26" fmla="*/ 196558 h 196587"/>
                <a:gd name="connsiteX27" fmla="*/ 32148 w 108981"/>
                <a:gd name="connsiteY27" fmla="*/ 191703 h 196587"/>
                <a:gd name="connsiteX28" fmla="*/ 27008 w 108981"/>
                <a:gd name="connsiteY28" fmla="*/ 179518 h 196587"/>
                <a:gd name="connsiteX29" fmla="*/ 32243 w 108981"/>
                <a:gd name="connsiteY29" fmla="*/ 167238 h 196587"/>
                <a:gd name="connsiteX30" fmla="*/ 45856 w 108981"/>
                <a:gd name="connsiteY30" fmla="*/ 162288 h 196587"/>
                <a:gd name="connsiteX31" fmla="*/ 59183 w 108981"/>
                <a:gd name="connsiteY31" fmla="*/ 166953 h 196587"/>
                <a:gd name="connsiteX32" fmla="*/ 64324 w 108981"/>
                <a:gd name="connsiteY32" fmla="*/ 179137 h 1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1" h="196587">
                  <a:moveTo>
                    <a:pt x="52520" y="148199"/>
                  </a:moveTo>
                  <a:lnTo>
                    <a:pt x="39288" y="148199"/>
                  </a:lnTo>
                  <a:cubicBezTo>
                    <a:pt x="37798" y="148352"/>
                    <a:pt x="36303" y="147952"/>
                    <a:pt x="35099" y="147057"/>
                  </a:cubicBezTo>
                  <a:cubicBezTo>
                    <a:pt x="34273" y="145858"/>
                    <a:pt x="33902" y="144411"/>
                    <a:pt x="34052" y="142964"/>
                  </a:cubicBezTo>
                  <a:lnTo>
                    <a:pt x="34052" y="96033"/>
                  </a:lnTo>
                  <a:cubicBezTo>
                    <a:pt x="33912" y="94539"/>
                    <a:pt x="34245" y="93044"/>
                    <a:pt x="35004" y="91749"/>
                  </a:cubicBezTo>
                  <a:cubicBezTo>
                    <a:pt x="36098" y="90664"/>
                    <a:pt x="37490" y="89941"/>
                    <a:pt x="39002" y="89655"/>
                  </a:cubicBezTo>
                  <a:cubicBezTo>
                    <a:pt x="65466" y="83753"/>
                    <a:pt x="78793" y="70616"/>
                    <a:pt x="78793" y="49864"/>
                  </a:cubicBezTo>
                  <a:cubicBezTo>
                    <a:pt x="78793" y="29112"/>
                    <a:pt x="69940" y="21306"/>
                    <a:pt x="52234" y="21306"/>
                  </a:cubicBezTo>
                  <a:cubicBezTo>
                    <a:pt x="39074" y="19782"/>
                    <a:pt x="27169" y="29216"/>
                    <a:pt x="25643" y="42372"/>
                  </a:cubicBezTo>
                  <a:cubicBezTo>
                    <a:pt x="25543" y="43248"/>
                    <a:pt x="25489" y="44133"/>
                    <a:pt x="25485" y="45009"/>
                  </a:cubicBezTo>
                  <a:cubicBezTo>
                    <a:pt x="25314" y="46523"/>
                    <a:pt x="24756" y="47960"/>
                    <a:pt x="23866" y="49198"/>
                  </a:cubicBezTo>
                  <a:cubicBezTo>
                    <a:pt x="22649" y="50054"/>
                    <a:pt x="21155" y="50426"/>
                    <a:pt x="19678" y="50245"/>
                  </a:cubicBezTo>
                  <a:lnTo>
                    <a:pt x="5018" y="50245"/>
                  </a:lnTo>
                  <a:cubicBezTo>
                    <a:pt x="1686" y="50245"/>
                    <a:pt x="68" y="48912"/>
                    <a:pt x="68" y="46151"/>
                  </a:cubicBezTo>
                  <a:cubicBezTo>
                    <a:pt x="-698" y="32891"/>
                    <a:pt x="5060" y="20097"/>
                    <a:pt x="15489" y="11882"/>
                  </a:cubicBezTo>
                  <a:cubicBezTo>
                    <a:pt x="27131" y="3609"/>
                    <a:pt x="41201" y="-551"/>
                    <a:pt x="55471" y="78"/>
                  </a:cubicBezTo>
                  <a:cubicBezTo>
                    <a:pt x="69504" y="-646"/>
                    <a:pt x="83329" y="3714"/>
                    <a:pt x="94405" y="12357"/>
                  </a:cubicBezTo>
                  <a:cubicBezTo>
                    <a:pt x="104492" y="21620"/>
                    <a:pt x="109817" y="34966"/>
                    <a:pt x="108874" y="48627"/>
                  </a:cubicBezTo>
                  <a:cubicBezTo>
                    <a:pt x="109543" y="62858"/>
                    <a:pt x="104506" y="76766"/>
                    <a:pt x="94881" y="87275"/>
                  </a:cubicBezTo>
                  <a:cubicBezTo>
                    <a:pt x="84728" y="97575"/>
                    <a:pt x="71850" y="104772"/>
                    <a:pt x="57755" y="108028"/>
                  </a:cubicBezTo>
                  <a:lnTo>
                    <a:pt x="57755" y="143344"/>
                  </a:lnTo>
                  <a:cubicBezTo>
                    <a:pt x="57906" y="144791"/>
                    <a:pt x="57534" y="146238"/>
                    <a:pt x="56708" y="147438"/>
                  </a:cubicBezTo>
                  <a:cubicBezTo>
                    <a:pt x="55452" y="148199"/>
                    <a:pt x="53962" y="148466"/>
                    <a:pt x="52520" y="148199"/>
                  </a:cubicBezTo>
                  <a:close/>
                  <a:moveTo>
                    <a:pt x="64324" y="179137"/>
                  </a:moveTo>
                  <a:cubicBezTo>
                    <a:pt x="64470" y="183754"/>
                    <a:pt x="62715" y="188228"/>
                    <a:pt x="59469" y="191513"/>
                  </a:cubicBezTo>
                  <a:cubicBezTo>
                    <a:pt x="55864" y="195006"/>
                    <a:pt x="50963" y="196834"/>
                    <a:pt x="45951" y="196558"/>
                  </a:cubicBezTo>
                  <a:cubicBezTo>
                    <a:pt x="40887" y="196843"/>
                    <a:pt x="35919" y="195092"/>
                    <a:pt x="32148" y="191703"/>
                  </a:cubicBezTo>
                  <a:cubicBezTo>
                    <a:pt x="28757" y="188571"/>
                    <a:pt x="26883" y="184135"/>
                    <a:pt x="27008" y="179518"/>
                  </a:cubicBezTo>
                  <a:cubicBezTo>
                    <a:pt x="26953" y="174873"/>
                    <a:pt x="28853" y="170418"/>
                    <a:pt x="32243" y="167238"/>
                  </a:cubicBezTo>
                  <a:cubicBezTo>
                    <a:pt x="35951" y="163859"/>
                    <a:pt x="40843" y="162079"/>
                    <a:pt x="45856" y="162288"/>
                  </a:cubicBezTo>
                  <a:cubicBezTo>
                    <a:pt x="50732" y="162079"/>
                    <a:pt x="55503" y="163745"/>
                    <a:pt x="59183" y="166953"/>
                  </a:cubicBezTo>
                  <a:cubicBezTo>
                    <a:pt x="62596" y="170065"/>
                    <a:pt x="64474" y="174520"/>
                    <a:pt x="64324" y="179137"/>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4017637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BD759AC-250C-F345-A036-7E260E8BFDF3}"/>
              </a:ext>
            </a:extLst>
          </p:cNvPr>
          <p:cNvSpPr>
            <a:spLocks noGrp="1"/>
          </p:cNvSpPr>
          <p:nvPr>
            <p:ph type="body" sz="quarter" idx="11"/>
          </p:nvPr>
        </p:nvSpPr>
        <p:spPr/>
        <p:txBody>
          <a:bodyPr/>
          <a:lstStyle/>
          <a:p>
            <a:r>
              <a:rPr lang="nl-NL" dirty="0"/>
              <a:t>Nederland is ijzersterk!</a:t>
            </a:r>
          </a:p>
        </p:txBody>
      </p:sp>
      <p:sp>
        <p:nvSpPr>
          <p:cNvPr id="3" name="Tijdelijke aanduiding voor tekst 2">
            <a:extLst>
              <a:ext uri="{FF2B5EF4-FFF2-40B4-BE49-F238E27FC236}">
                <a16:creationId xmlns:a16="http://schemas.microsoft.com/office/drawing/2014/main" id="{BE527607-29E6-FB48-80A1-B2E209907361}"/>
              </a:ext>
            </a:extLst>
          </p:cNvPr>
          <p:cNvSpPr>
            <a:spLocks noGrp="1"/>
          </p:cNvSpPr>
          <p:nvPr>
            <p:ph type="body" sz="quarter" idx="12"/>
          </p:nvPr>
        </p:nvSpPr>
        <p:spPr>
          <a:xfrm>
            <a:off x="618177" y="1743070"/>
            <a:ext cx="7770449" cy="3569650"/>
          </a:xfrm>
        </p:spPr>
        <p:txBody>
          <a:bodyPr>
            <a:normAutofit/>
          </a:bodyPr>
          <a:lstStyle/>
          <a:p>
            <a:r>
              <a:rPr lang="nl-NL" dirty="0"/>
              <a:t>Nederland </a:t>
            </a:r>
            <a:r>
              <a:rPr lang="nl-NL" i="1" dirty="0"/>
              <a:t>heeft</a:t>
            </a:r>
            <a:r>
              <a:rPr lang="nl-NL" dirty="0"/>
              <a:t> heel veel computers, maar </a:t>
            </a:r>
            <a:r>
              <a:rPr lang="nl-NL" i="1" dirty="0"/>
              <a:t>weet </a:t>
            </a:r>
            <a:r>
              <a:rPr lang="nl-NL" dirty="0"/>
              <a:t>ook heel veel van computers. </a:t>
            </a:r>
          </a:p>
          <a:p>
            <a:r>
              <a:rPr lang="nl-NL" dirty="0"/>
              <a:t>Nederland heeft ongeveer evenveel digitale macht en kennis als Rusland. Wij gebruiken deze kennis vooral om ons land goed te verdedigen. Als er dus toch een keer een aanval komt, weet Nederland precies wat het moet doen. Of hoe ze het probleem snel kunnen oplossen. </a:t>
            </a:r>
          </a:p>
        </p:txBody>
      </p:sp>
      <p:grpSp>
        <p:nvGrpSpPr>
          <p:cNvPr id="4" name="Group 219">
            <a:extLst>
              <a:ext uri="{FF2B5EF4-FFF2-40B4-BE49-F238E27FC236}">
                <a16:creationId xmlns:a16="http://schemas.microsoft.com/office/drawing/2014/main" id="{8B838B03-0745-A146-A9C3-394797F8DE25}"/>
              </a:ext>
            </a:extLst>
          </p:cNvPr>
          <p:cNvGrpSpPr/>
          <p:nvPr/>
        </p:nvGrpSpPr>
        <p:grpSpPr>
          <a:xfrm>
            <a:off x="9184742" y="1026118"/>
            <a:ext cx="714198" cy="984036"/>
            <a:chOff x="5443159" y="2415177"/>
            <a:chExt cx="394303" cy="543278"/>
          </a:xfrm>
        </p:grpSpPr>
        <p:sp>
          <p:nvSpPr>
            <p:cNvPr id="5" name="Graphic 2">
              <a:extLst>
                <a:ext uri="{FF2B5EF4-FFF2-40B4-BE49-F238E27FC236}">
                  <a16:creationId xmlns:a16="http://schemas.microsoft.com/office/drawing/2014/main" id="{24561A0A-FAB6-F64E-8384-3548D4137ACB}"/>
                </a:ext>
              </a:extLst>
            </p:cNvPr>
            <p:cNvSpPr/>
            <p:nvPr/>
          </p:nvSpPr>
          <p:spPr>
            <a:xfrm>
              <a:off x="5458950" y="2663599"/>
              <a:ext cx="378512" cy="294856"/>
            </a:xfrm>
            <a:custGeom>
              <a:avLst/>
              <a:gdLst>
                <a:gd name="connsiteX0" fmla="*/ 165172 w 378512"/>
                <a:gd name="connsiteY0" fmla="*/ 294856 h 294856"/>
                <a:gd name="connsiteX1" fmla="*/ 161841 w 378512"/>
                <a:gd name="connsiteY1" fmla="*/ 293428 h 294856"/>
                <a:gd name="connsiteX2" fmla="*/ 1343 w 378512"/>
                <a:gd name="connsiteY2" fmla="*/ 132931 h 294856"/>
                <a:gd name="connsiteX3" fmla="*/ 1334 w 378512"/>
                <a:gd name="connsiteY3" fmla="*/ 126468 h 294856"/>
                <a:gd name="connsiteX4" fmla="*/ 1343 w 378512"/>
                <a:gd name="connsiteY4" fmla="*/ 126458 h 294856"/>
                <a:gd name="connsiteX5" fmla="*/ 73977 w 378512"/>
                <a:gd name="connsiteY5" fmla="*/ 53825 h 294856"/>
                <a:gd name="connsiteX6" fmla="*/ 80440 w 378512"/>
                <a:gd name="connsiteY6" fmla="*/ 53816 h 294856"/>
                <a:gd name="connsiteX7" fmla="*/ 80450 w 378512"/>
                <a:gd name="connsiteY7" fmla="*/ 53825 h 294856"/>
                <a:gd name="connsiteX8" fmla="*/ 161174 w 378512"/>
                <a:gd name="connsiteY8" fmla="*/ 134550 h 294856"/>
                <a:gd name="connsiteX9" fmla="*/ 294446 w 378512"/>
                <a:gd name="connsiteY9" fmla="*/ 1278 h 294856"/>
                <a:gd name="connsiteX10" fmla="*/ 301014 w 378512"/>
                <a:gd name="connsiteY10" fmla="*/ 1278 h 294856"/>
                <a:gd name="connsiteX11" fmla="*/ 377170 w 378512"/>
                <a:gd name="connsiteY11" fmla="*/ 77433 h 294856"/>
                <a:gd name="connsiteX12" fmla="*/ 377179 w 378512"/>
                <a:gd name="connsiteY12" fmla="*/ 83897 h 294856"/>
                <a:gd name="connsiteX13" fmla="*/ 377170 w 378512"/>
                <a:gd name="connsiteY13" fmla="*/ 83906 h 294856"/>
                <a:gd name="connsiteX14" fmla="*/ 167743 w 378512"/>
                <a:gd name="connsiteY14" fmla="*/ 293333 h 294856"/>
                <a:gd name="connsiteX15" fmla="*/ 165172 w 378512"/>
                <a:gd name="connsiteY15" fmla="*/ 294856 h 294856"/>
                <a:gd name="connsiteX16" fmla="*/ 11148 w 378512"/>
                <a:gd name="connsiteY16" fmla="*/ 129695 h 294856"/>
                <a:gd name="connsiteX17" fmla="*/ 165172 w 378512"/>
                <a:gd name="connsiteY17" fmla="*/ 283719 h 294856"/>
                <a:gd name="connsiteX18" fmla="*/ 368221 w 378512"/>
                <a:gd name="connsiteY18" fmla="*/ 80670 h 294856"/>
                <a:gd name="connsiteX19" fmla="*/ 298158 w 378512"/>
                <a:gd name="connsiteY19" fmla="*/ 10607 h 294856"/>
                <a:gd name="connsiteX20" fmla="*/ 164411 w 378512"/>
                <a:gd name="connsiteY20" fmla="*/ 143879 h 294856"/>
                <a:gd name="connsiteX21" fmla="*/ 157938 w 378512"/>
                <a:gd name="connsiteY21" fmla="*/ 143879 h 294856"/>
                <a:gd name="connsiteX22" fmla="*/ 77213 w 378512"/>
                <a:gd name="connsiteY22" fmla="*/ 63154 h 2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8512" h="294856">
                  <a:moveTo>
                    <a:pt x="165172" y="294856"/>
                  </a:moveTo>
                  <a:cubicBezTo>
                    <a:pt x="163916" y="294847"/>
                    <a:pt x="162716" y="294333"/>
                    <a:pt x="161841" y="293428"/>
                  </a:cubicBezTo>
                  <a:lnTo>
                    <a:pt x="1343" y="132931"/>
                  </a:lnTo>
                  <a:cubicBezTo>
                    <a:pt x="-446" y="131151"/>
                    <a:pt x="-446" y="128257"/>
                    <a:pt x="1334" y="126468"/>
                  </a:cubicBezTo>
                  <a:cubicBezTo>
                    <a:pt x="1334" y="126468"/>
                    <a:pt x="1343" y="126458"/>
                    <a:pt x="1343" y="126458"/>
                  </a:cubicBezTo>
                  <a:lnTo>
                    <a:pt x="73977" y="53825"/>
                  </a:lnTo>
                  <a:cubicBezTo>
                    <a:pt x="75757" y="52035"/>
                    <a:pt x="78651" y="52035"/>
                    <a:pt x="80440" y="53816"/>
                  </a:cubicBezTo>
                  <a:cubicBezTo>
                    <a:pt x="80440" y="53816"/>
                    <a:pt x="80450" y="53825"/>
                    <a:pt x="80450" y="53825"/>
                  </a:cubicBezTo>
                  <a:lnTo>
                    <a:pt x="161174" y="134550"/>
                  </a:lnTo>
                  <a:lnTo>
                    <a:pt x="294446" y="1278"/>
                  </a:lnTo>
                  <a:cubicBezTo>
                    <a:pt x="296302" y="-426"/>
                    <a:pt x="299158" y="-426"/>
                    <a:pt x="301014" y="1278"/>
                  </a:cubicBezTo>
                  <a:lnTo>
                    <a:pt x="377170" y="77433"/>
                  </a:lnTo>
                  <a:cubicBezTo>
                    <a:pt x="378959" y="79213"/>
                    <a:pt x="378959" y="82107"/>
                    <a:pt x="377179" y="83897"/>
                  </a:cubicBezTo>
                  <a:cubicBezTo>
                    <a:pt x="377179" y="83897"/>
                    <a:pt x="377170" y="83906"/>
                    <a:pt x="377170" y="83906"/>
                  </a:cubicBezTo>
                  <a:lnTo>
                    <a:pt x="167743" y="293333"/>
                  </a:lnTo>
                  <a:cubicBezTo>
                    <a:pt x="167076" y="294114"/>
                    <a:pt x="166172" y="294647"/>
                    <a:pt x="165172" y="294856"/>
                  </a:cubicBezTo>
                  <a:close/>
                  <a:moveTo>
                    <a:pt x="11148" y="129695"/>
                  </a:moveTo>
                  <a:lnTo>
                    <a:pt x="165172" y="283719"/>
                  </a:lnTo>
                  <a:lnTo>
                    <a:pt x="368221" y="80670"/>
                  </a:lnTo>
                  <a:lnTo>
                    <a:pt x="298158" y="10607"/>
                  </a:lnTo>
                  <a:lnTo>
                    <a:pt x="164411" y="143879"/>
                  </a:lnTo>
                  <a:cubicBezTo>
                    <a:pt x="162583" y="145573"/>
                    <a:pt x="159765" y="145573"/>
                    <a:pt x="157938" y="143879"/>
                  </a:cubicBezTo>
                  <a:lnTo>
                    <a:pt x="77213" y="63154"/>
                  </a:lnTo>
                  <a:close/>
                </a:path>
              </a:pathLst>
            </a:custGeom>
            <a:solidFill>
              <a:srgbClr val="EB995D"/>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F689FC7D-27C7-4746-B2F6-70C0414877E9}"/>
                </a:ext>
              </a:extLst>
            </p:cNvPr>
            <p:cNvSpPr/>
            <p:nvPr/>
          </p:nvSpPr>
          <p:spPr>
            <a:xfrm>
              <a:off x="5740069" y="2457078"/>
              <a:ext cx="31223" cy="95499"/>
            </a:xfrm>
            <a:custGeom>
              <a:avLst/>
              <a:gdLst>
                <a:gd name="connsiteX0" fmla="*/ 30938 w 31223"/>
                <a:gd name="connsiteY0" fmla="*/ 22932 h 95499"/>
                <a:gd name="connsiteX1" fmla="*/ 30938 w 31223"/>
                <a:gd name="connsiteY1" fmla="*/ 75479 h 95499"/>
                <a:gd name="connsiteX2" fmla="*/ 13042 w 31223"/>
                <a:gd name="connsiteY2" fmla="*/ 95470 h 95499"/>
                <a:gd name="connsiteX3" fmla="*/ 952 w 31223"/>
                <a:gd name="connsiteY3" fmla="*/ 93376 h 95499"/>
                <a:gd name="connsiteX4" fmla="*/ 0 w 31223"/>
                <a:gd name="connsiteY4" fmla="*/ 92329 h 95499"/>
                <a:gd name="connsiteX5" fmla="*/ 0 w 31223"/>
                <a:gd name="connsiteY5" fmla="*/ 91377 h 95499"/>
                <a:gd name="connsiteX6" fmla="*/ 2094 w 31223"/>
                <a:gd name="connsiteY6" fmla="*/ 85855 h 95499"/>
                <a:gd name="connsiteX7" fmla="*/ 3998 w 31223"/>
                <a:gd name="connsiteY7" fmla="*/ 84999 h 95499"/>
                <a:gd name="connsiteX8" fmla="*/ 11043 w 31223"/>
                <a:gd name="connsiteY8" fmla="*/ 86236 h 95499"/>
                <a:gd name="connsiteX9" fmla="*/ 19515 w 31223"/>
                <a:gd name="connsiteY9" fmla="*/ 74432 h 95499"/>
                <a:gd name="connsiteX10" fmla="*/ 19515 w 31223"/>
                <a:gd name="connsiteY10" fmla="*/ 29596 h 95499"/>
                <a:gd name="connsiteX11" fmla="*/ 14089 w 31223"/>
                <a:gd name="connsiteY11" fmla="*/ 29596 h 95499"/>
                <a:gd name="connsiteX12" fmla="*/ 12566 w 31223"/>
                <a:gd name="connsiteY12" fmla="*/ 28168 h 95499"/>
                <a:gd name="connsiteX13" fmla="*/ 12566 w 31223"/>
                <a:gd name="connsiteY13" fmla="*/ 22932 h 95499"/>
                <a:gd name="connsiteX14" fmla="*/ 13679 w 31223"/>
                <a:gd name="connsiteY14" fmla="*/ 21409 h 95499"/>
                <a:gd name="connsiteX15" fmla="*/ 14089 w 31223"/>
                <a:gd name="connsiteY15" fmla="*/ 21409 h 95499"/>
                <a:gd name="connsiteX16" fmla="*/ 29320 w 31223"/>
                <a:gd name="connsiteY16" fmla="*/ 21409 h 95499"/>
                <a:gd name="connsiteX17" fmla="*/ 30919 w 31223"/>
                <a:gd name="connsiteY17" fmla="*/ 22399 h 95499"/>
                <a:gd name="connsiteX18" fmla="*/ 30938 w 31223"/>
                <a:gd name="connsiteY18" fmla="*/ 22932 h 95499"/>
                <a:gd name="connsiteX19" fmla="*/ 18658 w 31223"/>
                <a:gd name="connsiteY19" fmla="*/ 12366 h 95499"/>
                <a:gd name="connsiteX20" fmla="*/ 16754 w 31223"/>
                <a:gd name="connsiteY20" fmla="*/ 7225 h 95499"/>
                <a:gd name="connsiteX21" fmla="*/ 18753 w 31223"/>
                <a:gd name="connsiteY21" fmla="*/ 2085 h 95499"/>
                <a:gd name="connsiteX22" fmla="*/ 29224 w 31223"/>
                <a:gd name="connsiteY22" fmla="*/ 2085 h 95499"/>
                <a:gd name="connsiteX23" fmla="*/ 29224 w 31223"/>
                <a:gd name="connsiteY23" fmla="*/ 12366 h 95499"/>
                <a:gd name="connsiteX24" fmla="*/ 23894 w 31223"/>
                <a:gd name="connsiteY24" fmla="*/ 14460 h 95499"/>
                <a:gd name="connsiteX25" fmla="*/ 18658 w 31223"/>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23" h="95499">
                  <a:moveTo>
                    <a:pt x="30938" y="22932"/>
                  </a:moveTo>
                  <a:lnTo>
                    <a:pt x="30938" y="75479"/>
                  </a:lnTo>
                  <a:cubicBezTo>
                    <a:pt x="30938" y="88806"/>
                    <a:pt x="24941" y="95470"/>
                    <a:pt x="13042" y="95470"/>
                  </a:cubicBezTo>
                  <a:cubicBezTo>
                    <a:pt x="8910" y="95660"/>
                    <a:pt x="4779" y="94937"/>
                    <a:pt x="952" y="93376"/>
                  </a:cubicBezTo>
                  <a:cubicBezTo>
                    <a:pt x="381" y="93376"/>
                    <a:pt x="0" y="92709"/>
                    <a:pt x="0" y="92329"/>
                  </a:cubicBezTo>
                  <a:cubicBezTo>
                    <a:pt x="0" y="91948"/>
                    <a:pt x="0" y="91662"/>
                    <a:pt x="0" y="91377"/>
                  </a:cubicBezTo>
                  <a:lnTo>
                    <a:pt x="2094" y="85855"/>
                  </a:lnTo>
                  <a:cubicBezTo>
                    <a:pt x="2094" y="84904"/>
                    <a:pt x="3046" y="84713"/>
                    <a:pt x="3998" y="84999"/>
                  </a:cubicBezTo>
                  <a:cubicBezTo>
                    <a:pt x="6245" y="85855"/>
                    <a:pt x="8634" y="86274"/>
                    <a:pt x="11043" y="86236"/>
                  </a:cubicBezTo>
                  <a:cubicBezTo>
                    <a:pt x="16659" y="86236"/>
                    <a:pt x="19515" y="82333"/>
                    <a:pt x="19515" y="74432"/>
                  </a:cubicBezTo>
                  <a:lnTo>
                    <a:pt x="19515" y="29596"/>
                  </a:lnTo>
                  <a:lnTo>
                    <a:pt x="14089" y="29596"/>
                  </a:lnTo>
                  <a:cubicBezTo>
                    <a:pt x="13042" y="29596"/>
                    <a:pt x="12566" y="29596"/>
                    <a:pt x="12566" y="28168"/>
                  </a:cubicBezTo>
                  <a:lnTo>
                    <a:pt x="12566" y="22932"/>
                  </a:lnTo>
                  <a:cubicBezTo>
                    <a:pt x="12451" y="22209"/>
                    <a:pt x="12946" y="21523"/>
                    <a:pt x="13679" y="21409"/>
                  </a:cubicBezTo>
                  <a:cubicBezTo>
                    <a:pt x="13813" y="21390"/>
                    <a:pt x="13955" y="21390"/>
                    <a:pt x="14089" y="21409"/>
                  </a:cubicBezTo>
                  <a:lnTo>
                    <a:pt x="29320" y="21409"/>
                  </a:lnTo>
                  <a:cubicBezTo>
                    <a:pt x="30034" y="21238"/>
                    <a:pt x="30757" y="21685"/>
                    <a:pt x="30919" y="22399"/>
                  </a:cubicBezTo>
                  <a:cubicBezTo>
                    <a:pt x="30967" y="22580"/>
                    <a:pt x="30967" y="22751"/>
                    <a:pt x="30938" y="22932"/>
                  </a:cubicBezTo>
                  <a:close/>
                  <a:moveTo>
                    <a:pt x="18658" y="12366"/>
                  </a:moveTo>
                  <a:cubicBezTo>
                    <a:pt x="17382" y="10966"/>
                    <a:pt x="16697" y="9120"/>
                    <a:pt x="16754" y="7225"/>
                  </a:cubicBezTo>
                  <a:cubicBezTo>
                    <a:pt x="16688" y="5312"/>
                    <a:pt x="17411" y="3446"/>
                    <a:pt x="18753" y="2085"/>
                  </a:cubicBezTo>
                  <a:cubicBezTo>
                    <a:pt x="21695" y="-695"/>
                    <a:pt x="26293" y="-695"/>
                    <a:pt x="29224" y="2085"/>
                  </a:cubicBezTo>
                  <a:cubicBezTo>
                    <a:pt x="31890" y="4998"/>
                    <a:pt x="31890" y="9453"/>
                    <a:pt x="29224" y="12366"/>
                  </a:cubicBezTo>
                  <a:cubicBezTo>
                    <a:pt x="27797" y="13736"/>
                    <a:pt x="25874" y="14489"/>
                    <a:pt x="23894" y="14460"/>
                  </a:cubicBezTo>
                  <a:cubicBezTo>
                    <a:pt x="21933" y="14508"/>
                    <a:pt x="20038" y="13755"/>
                    <a:pt x="18658" y="12366"/>
                  </a:cubicBezTo>
                  <a:close/>
                </a:path>
              </a:pathLst>
            </a:custGeom>
            <a:solidFill>
              <a:srgbClr val="EB995D"/>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5A35AC4F-0EB3-5B47-BE6B-C9666BE754AB}"/>
                </a:ext>
              </a:extLst>
            </p:cNvPr>
            <p:cNvSpPr/>
            <p:nvPr/>
          </p:nvSpPr>
          <p:spPr>
            <a:xfrm>
              <a:off x="5782479" y="2477214"/>
              <a:ext cx="42967" cy="52270"/>
            </a:xfrm>
            <a:custGeom>
              <a:avLst/>
              <a:gdLst>
                <a:gd name="connsiteX0" fmla="*/ 23179 w 42967"/>
                <a:gd name="connsiteY0" fmla="*/ 52202 h 52270"/>
                <a:gd name="connsiteX1" fmla="*/ 5568 w 42967"/>
                <a:gd name="connsiteY1" fmla="*/ 45158 h 52270"/>
                <a:gd name="connsiteX2" fmla="*/ 47 w 42967"/>
                <a:gd name="connsiteY2" fmla="*/ 26595 h 52270"/>
                <a:gd name="connsiteX3" fmla="*/ 5949 w 42967"/>
                <a:gd name="connsiteY3" fmla="*/ 7556 h 52270"/>
                <a:gd name="connsiteX4" fmla="*/ 23084 w 42967"/>
                <a:gd name="connsiteY4" fmla="*/ 36 h 52270"/>
                <a:gd name="connsiteX5" fmla="*/ 32603 w 42967"/>
                <a:gd name="connsiteY5" fmla="*/ 2130 h 52270"/>
                <a:gd name="connsiteX6" fmla="*/ 38696 w 42967"/>
                <a:gd name="connsiteY6" fmla="*/ 7747 h 52270"/>
                <a:gd name="connsiteX7" fmla="*/ 42789 w 42967"/>
                <a:gd name="connsiteY7" fmla="*/ 23549 h 52270"/>
                <a:gd name="connsiteX8" fmla="*/ 42789 w 42967"/>
                <a:gd name="connsiteY8" fmla="*/ 28213 h 52270"/>
                <a:gd name="connsiteX9" fmla="*/ 41266 w 42967"/>
                <a:gd name="connsiteY9" fmla="*/ 28213 h 52270"/>
                <a:gd name="connsiteX10" fmla="*/ 11565 w 42967"/>
                <a:gd name="connsiteY10" fmla="*/ 28213 h 52270"/>
                <a:gd name="connsiteX11" fmla="*/ 15183 w 42967"/>
                <a:gd name="connsiteY11" fmla="*/ 39446 h 52270"/>
                <a:gd name="connsiteX12" fmla="*/ 25844 w 42967"/>
                <a:gd name="connsiteY12" fmla="*/ 43444 h 52270"/>
                <a:gd name="connsiteX13" fmla="*/ 37172 w 42967"/>
                <a:gd name="connsiteY13" fmla="*/ 40779 h 52270"/>
                <a:gd name="connsiteX14" fmla="*/ 39267 w 42967"/>
                <a:gd name="connsiteY14" fmla="*/ 41636 h 52270"/>
                <a:gd name="connsiteX15" fmla="*/ 41171 w 42967"/>
                <a:gd name="connsiteY15" fmla="*/ 46205 h 52270"/>
                <a:gd name="connsiteX16" fmla="*/ 40219 w 42967"/>
                <a:gd name="connsiteY16" fmla="*/ 48299 h 52270"/>
                <a:gd name="connsiteX17" fmla="*/ 23179 w 42967"/>
                <a:gd name="connsiteY17" fmla="*/ 52202 h 52270"/>
                <a:gd name="connsiteX18" fmla="*/ 11185 w 42967"/>
                <a:gd name="connsiteY18" fmla="*/ 20979 h 52270"/>
                <a:gd name="connsiteX19" fmla="*/ 32698 w 42967"/>
                <a:gd name="connsiteY19" fmla="*/ 20979 h 52270"/>
                <a:gd name="connsiteX20" fmla="*/ 23179 w 42967"/>
                <a:gd name="connsiteY20" fmla="*/ 8413 h 52270"/>
                <a:gd name="connsiteX21" fmla="*/ 14707 w 42967"/>
                <a:gd name="connsiteY21" fmla="*/ 12221 h 52270"/>
                <a:gd name="connsiteX22" fmla="*/ 11565 w 42967"/>
                <a:gd name="connsiteY22" fmla="*/ 21169 h 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67" h="52270">
                  <a:moveTo>
                    <a:pt x="23179" y="52202"/>
                  </a:moveTo>
                  <a:cubicBezTo>
                    <a:pt x="16534" y="52735"/>
                    <a:pt x="10014" y="50127"/>
                    <a:pt x="5568" y="45158"/>
                  </a:cubicBezTo>
                  <a:cubicBezTo>
                    <a:pt x="1617" y="39799"/>
                    <a:pt x="-334" y="33240"/>
                    <a:pt x="47" y="26595"/>
                  </a:cubicBezTo>
                  <a:cubicBezTo>
                    <a:pt x="-229" y="19760"/>
                    <a:pt x="1855" y="13040"/>
                    <a:pt x="5949" y="7556"/>
                  </a:cubicBezTo>
                  <a:cubicBezTo>
                    <a:pt x="10118" y="2444"/>
                    <a:pt x="16496" y="-354"/>
                    <a:pt x="23084" y="36"/>
                  </a:cubicBezTo>
                  <a:cubicBezTo>
                    <a:pt x="26377" y="-69"/>
                    <a:pt x="29652" y="645"/>
                    <a:pt x="32603" y="2130"/>
                  </a:cubicBezTo>
                  <a:cubicBezTo>
                    <a:pt x="35154" y="3349"/>
                    <a:pt x="37277" y="5300"/>
                    <a:pt x="38696" y="7747"/>
                  </a:cubicBezTo>
                  <a:cubicBezTo>
                    <a:pt x="41504" y="12535"/>
                    <a:pt x="42913" y="17999"/>
                    <a:pt x="42789" y="23549"/>
                  </a:cubicBezTo>
                  <a:cubicBezTo>
                    <a:pt x="43027" y="25091"/>
                    <a:pt x="43027" y="26671"/>
                    <a:pt x="42789" y="28213"/>
                  </a:cubicBezTo>
                  <a:cubicBezTo>
                    <a:pt x="42294" y="28347"/>
                    <a:pt x="41761" y="28347"/>
                    <a:pt x="41266" y="28213"/>
                  </a:cubicBezTo>
                  <a:lnTo>
                    <a:pt x="11565" y="28213"/>
                  </a:lnTo>
                  <a:cubicBezTo>
                    <a:pt x="11632" y="32231"/>
                    <a:pt x="12898" y="36143"/>
                    <a:pt x="15183" y="39446"/>
                  </a:cubicBezTo>
                  <a:cubicBezTo>
                    <a:pt x="17905" y="42388"/>
                    <a:pt x="21856" y="43873"/>
                    <a:pt x="25844" y="43444"/>
                  </a:cubicBezTo>
                  <a:cubicBezTo>
                    <a:pt x="29766" y="43387"/>
                    <a:pt x="33631" y="42483"/>
                    <a:pt x="37172" y="40779"/>
                  </a:cubicBezTo>
                  <a:cubicBezTo>
                    <a:pt x="38124" y="40779"/>
                    <a:pt x="38791" y="40779"/>
                    <a:pt x="39267" y="41636"/>
                  </a:cubicBezTo>
                  <a:lnTo>
                    <a:pt x="41171" y="46205"/>
                  </a:lnTo>
                  <a:cubicBezTo>
                    <a:pt x="41171" y="47062"/>
                    <a:pt x="41171" y="47728"/>
                    <a:pt x="40219" y="48299"/>
                  </a:cubicBezTo>
                  <a:cubicBezTo>
                    <a:pt x="34964" y="51022"/>
                    <a:pt x="29100" y="52364"/>
                    <a:pt x="23179" y="52202"/>
                  </a:cubicBezTo>
                  <a:close/>
                  <a:moveTo>
                    <a:pt x="11185" y="20979"/>
                  </a:moveTo>
                  <a:lnTo>
                    <a:pt x="32698" y="20979"/>
                  </a:lnTo>
                  <a:cubicBezTo>
                    <a:pt x="32698" y="12602"/>
                    <a:pt x="29462" y="8413"/>
                    <a:pt x="23179" y="8413"/>
                  </a:cubicBezTo>
                  <a:cubicBezTo>
                    <a:pt x="19885" y="8127"/>
                    <a:pt x="16677" y="9565"/>
                    <a:pt x="14707" y="12221"/>
                  </a:cubicBezTo>
                  <a:cubicBezTo>
                    <a:pt x="12860" y="14858"/>
                    <a:pt x="11775" y="17951"/>
                    <a:pt x="11565" y="21169"/>
                  </a:cubicBezTo>
                  <a:close/>
                </a:path>
              </a:pathLst>
            </a:custGeom>
            <a:solidFill>
              <a:srgbClr val="EB995D"/>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5174B24F-66E0-2743-8AB6-C93D2BD8A143}"/>
                </a:ext>
              </a:extLst>
            </p:cNvPr>
            <p:cNvSpPr/>
            <p:nvPr/>
          </p:nvSpPr>
          <p:spPr>
            <a:xfrm>
              <a:off x="5512072" y="2534638"/>
              <a:ext cx="62659" cy="91538"/>
            </a:xfrm>
            <a:custGeom>
              <a:avLst/>
              <a:gdLst>
                <a:gd name="connsiteX0" fmla="*/ 55601 w 62659"/>
                <a:gd name="connsiteY0" fmla="*/ 80453 h 91538"/>
                <a:gd name="connsiteX1" fmla="*/ 60837 w 62659"/>
                <a:gd name="connsiteY1" fmla="*/ 80453 h 91538"/>
                <a:gd name="connsiteX2" fmla="*/ 62646 w 62659"/>
                <a:gd name="connsiteY2" fmla="*/ 81853 h 91538"/>
                <a:gd name="connsiteX3" fmla="*/ 62646 w 62659"/>
                <a:gd name="connsiteY3" fmla="*/ 82262 h 91538"/>
                <a:gd name="connsiteX4" fmla="*/ 62646 w 62659"/>
                <a:gd name="connsiteY4" fmla="*/ 88259 h 91538"/>
                <a:gd name="connsiteX5" fmla="*/ 61246 w 62659"/>
                <a:gd name="connsiteY5" fmla="*/ 90068 h 91538"/>
                <a:gd name="connsiteX6" fmla="*/ 60837 w 62659"/>
                <a:gd name="connsiteY6" fmla="*/ 90068 h 91538"/>
                <a:gd name="connsiteX7" fmla="*/ 47224 w 62659"/>
                <a:gd name="connsiteY7" fmla="*/ 90068 h 91538"/>
                <a:gd name="connsiteX8" fmla="*/ 45415 w 62659"/>
                <a:gd name="connsiteY8" fmla="*/ 88459 h 91538"/>
                <a:gd name="connsiteX9" fmla="*/ 45415 w 62659"/>
                <a:gd name="connsiteY9" fmla="*/ 88259 h 91538"/>
                <a:gd name="connsiteX10" fmla="*/ 44368 w 62659"/>
                <a:gd name="connsiteY10" fmla="*/ 81120 h 91538"/>
                <a:gd name="connsiteX11" fmla="*/ 24758 w 62659"/>
                <a:gd name="connsiteY11" fmla="*/ 91496 h 91538"/>
                <a:gd name="connsiteX12" fmla="*/ 6481 w 62659"/>
                <a:gd name="connsiteY12" fmla="*/ 84071 h 91538"/>
                <a:gd name="connsiteX13" fmla="*/ 103 w 62659"/>
                <a:gd name="connsiteY13" fmla="*/ 61034 h 91538"/>
                <a:gd name="connsiteX14" fmla="*/ 7528 w 62659"/>
                <a:gd name="connsiteY14" fmla="*/ 37140 h 91538"/>
                <a:gd name="connsiteX15" fmla="*/ 26567 w 62659"/>
                <a:gd name="connsiteY15" fmla="*/ 28953 h 91538"/>
                <a:gd name="connsiteX16" fmla="*/ 36086 w 62659"/>
                <a:gd name="connsiteY16" fmla="*/ 30952 h 91538"/>
                <a:gd name="connsiteX17" fmla="*/ 42084 w 62659"/>
                <a:gd name="connsiteY17" fmla="*/ 35712 h 91538"/>
                <a:gd name="connsiteX18" fmla="*/ 42084 w 62659"/>
                <a:gd name="connsiteY18" fmla="*/ 10010 h 91538"/>
                <a:gd name="connsiteX19" fmla="*/ 36562 w 62659"/>
                <a:gd name="connsiteY19" fmla="*/ 10010 h 91538"/>
                <a:gd name="connsiteX20" fmla="*/ 34754 w 62659"/>
                <a:gd name="connsiteY20" fmla="*/ 8610 h 91538"/>
                <a:gd name="connsiteX21" fmla="*/ 34754 w 62659"/>
                <a:gd name="connsiteY21" fmla="*/ 8201 h 91538"/>
                <a:gd name="connsiteX22" fmla="*/ 34754 w 62659"/>
                <a:gd name="connsiteY22" fmla="*/ 1823 h 91538"/>
                <a:gd name="connsiteX23" fmla="*/ 36153 w 62659"/>
                <a:gd name="connsiteY23" fmla="*/ 14 h 91538"/>
                <a:gd name="connsiteX24" fmla="*/ 36562 w 62659"/>
                <a:gd name="connsiteY24" fmla="*/ 14 h 91538"/>
                <a:gd name="connsiteX25" fmla="*/ 54649 w 62659"/>
                <a:gd name="connsiteY25" fmla="*/ 14 h 91538"/>
                <a:gd name="connsiteX26" fmla="*/ 56458 w 62659"/>
                <a:gd name="connsiteY26" fmla="*/ 1414 h 91538"/>
                <a:gd name="connsiteX27" fmla="*/ 56458 w 62659"/>
                <a:gd name="connsiteY27" fmla="*/ 1823 h 91538"/>
                <a:gd name="connsiteX28" fmla="*/ 42084 w 62659"/>
                <a:gd name="connsiteY28" fmla="*/ 67316 h 91538"/>
                <a:gd name="connsiteX29" fmla="*/ 42084 w 62659"/>
                <a:gd name="connsiteY29" fmla="*/ 46088 h 91538"/>
                <a:gd name="connsiteX30" fmla="*/ 36658 w 62659"/>
                <a:gd name="connsiteY30" fmla="*/ 41614 h 91538"/>
                <a:gd name="connsiteX31" fmla="*/ 28756 w 62659"/>
                <a:gd name="connsiteY31" fmla="*/ 39615 h 91538"/>
                <a:gd name="connsiteX32" fmla="*/ 13811 w 62659"/>
                <a:gd name="connsiteY32" fmla="*/ 59891 h 91538"/>
                <a:gd name="connsiteX33" fmla="*/ 20570 w 62659"/>
                <a:gd name="connsiteY33" fmla="*/ 78930 h 91538"/>
                <a:gd name="connsiteX34" fmla="*/ 28471 w 62659"/>
                <a:gd name="connsiteY34" fmla="*/ 80548 h 91538"/>
                <a:gd name="connsiteX35" fmla="*/ 37990 w 62659"/>
                <a:gd name="connsiteY35" fmla="*/ 76836 h 91538"/>
                <a:gd name="connsiteX36" fmla="*/ 42464 w 62659"/>
                <a:gd name="connsiteY36" fmla="*/ 67316 h 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659" h="91538">
                  <a:moveTo>
                    <a:pt x="55601" y="80453"/>
                  </a:moveTo>
                  <a:lnTo>
                    <a:pt x="60837" y="80453"/>
                  </a:lnTo>
                  <a:cubicBezTo>
                    <a:pt x="61722" y="80339"/>
                    <a:pt x="62531" y="80967"/>
                    <a:pt x="62646" y="81853"/>
                  </a:cubicBezTo>
                  <a:cubicBezTo>
                    <a:pt x="62665" y="81986"/>
                    <a:pt x="62665" y="82129"/>
                    <a:pt x="62646" y="82262"/>
                  </a:cubicBezTo>
                  <a:lnTo>
                    <a:pt x="62646" y="88259"/>
                  </a:lnTo>
                  <a:cubicBezTo>
                    <a:pt x="62760" y="89144"/>
                    <a:pt x="62132" y="89954"/>
                    <a:pt x="61246" y="90068"/>
                  </a:cubicBezTo>
                  <a:cubicBezTo>
                    <a:pt x="61113" y="90087"/>
                    <a:pt x="60970" y="90087"/>
                    <a:pt x="60837" y="90068"/>
                  </a:cubicBezTo>
                  <a:lnTo>
                    <a:pt x="47224" y="90068"/>
                  </a:lnTo>
                  <a:cubicBezTo>
                    <a:pt x="46282" y="90125"/>
                    <a:pt x="45473" y="89401"/>
                    <a:pt x="45415" y="88459"/>
                  </a:cubicBezTo>
                  <a:cubicBezTo>
                    <a:pt x="45415" y="88392"/>
                    <a:pt x="45415" y="88326"/>
                    <a:pt x="45415" y="88259"/>
                  </a:cubicBezTo>
                  <a:lnTo>
                    <a:pt x="44368" y="81120"/>
                  </a:lnTo>
                  <a:cubicBezTo>
                    <a:pt x="40304" y="87993"/>
                    <a:pt x="32726" y="92000"/>
                    <a:pt x="24758" y="91496"/>
                  </a:cubicBezTo>
                  <a:cubicBezTo>
                    <a:pt x="17857" y="91914"/>
                    <a:pt x="11136" y="89183"/>
                    <a:pt x="6481" y="84071"/>
                  </a:cubicBezTo>
                  <a:cubicBezTo>
                    <a:pt x="1731" y="77369"/>
                    <a:pt x="-525" y="69220"/>
                    <a:pt x="103" y="61034"/>
                  </a:cubicBezTo>
                  <a:cubicBezTo>
                    <a:pt x="-497" y="52418"/>
                    <a:pt x="2159" y="43899"/>
                    <a:pt x="7528" y="37140"/>
                  </a:cubicBezTo>
                  <a:cubicBezTo>
                    <a:pt x="12374" y="31761"/>
                    <a:pt x="19332" y="28763"/>
                    <a:pt x="26567" y="28953"/>
                  </a:cubicBezTo>
                  <a:cubicBezTo>
                    <a:pt x="29851" y="28877"/>
                    <a:pt x="33107" y="29563"/>
                    <a:pt x="36086" y="30952"/>
                  </a:cubicBezTo>
                  <a:cubicBezTo>
                    <a:pt x="38466" y="31990"/>
                    <a:pt x="40532" y="33627"/>
                    <a:pt x="42084" y="35712"/>
                  </a:cubicBezTo>
                  <a:lnTo>
                    <a:pt x="42084" y="10010"/>
                  </a:lnTo>
                  <a:lnTo>
                    <a:pt x="36562" y="10010"/>
                  </a:lnTo>
                  <a:cubicBezTo>
                    <a:pt x="35677" y="10124"/>
                    <a:pt x="34868" y="9496"/>
                    <a:pt x="34754" y="8610"/>
                  </a:cubicBezTo>
                  <a:cubicBezTo>
                    <a:pt x="34735" y="8477"/>
                    <a:pt x="34735" y="8334"/>
                    <a:pt x="34754" y="8201"/>
                  </a:cubicBezTo>
                  <a:lnTo>
                    <a:pt x="34754" y="1823"/>
                  </a:lnTo>
                  <a:cubicBezTo>
                    <a:pt x="34640" y="938"/>
                    <a:pt x="35268" y="128"/>
                    <a:pt x="36153" y="14"/>
                  </a:cubicBezTo>
                  <a:cubicBezTo>
                    <a:pt x="36286" y="-5"/>
                    <a:pt x="36429" y="-5"/>
                    <a:pt x="36562" y="14"/>
                  </a:cubicBezTo>
                  <a:lnTo>
                    <a:pt x="54649" y="14"/>
                  </a:lnTo>
                  <a:cubicBezTo>
                    <a:pt x="55535" y="-100"/>
                    <a:pt x="56344" y="528"/>
                    <a:pt x="56458" y="1414"/>
                  </a:cubicBezTo>
                  <a:cubicBezTo>
                    <a:pt x="56477" y="1547"/>
                    <a:pt x="56477" y="1690"/>
                    <a:pt x="56458" y="1823"/>
                  </a:cubicBezTo>
                  <a:close/>
                  <a:moveTo>
                    <a:pt x="42084" y="67316"/>
                  </a:moveTo>
                  <a:lnTo>
                    <a:pt x="42084" y="46088"/>
                  </a:lnTo>
                  <a:cubicBezTo>
                    <a:pt x="40665" y="44184"/>
                    <a:pt x="38800" y="42642"/>
                    <a:pt x="36658" y="41614"/>
                  </a:cubicBezTo>
                  <a:cubicBezTo>
                    <a:pt x="34221" y="40329"/>
                    <a:pt x="31508" y="39643"/>
                    <a:pt x="28756" y="39615"/>
                  </a:cubicBezTo>
                  <a:cubicBezTo>
                    <a:pt x="18761" y="39615"/>
                    <a:pt x="13811" y="46374"/>
                    <a:pt x="13811" y="59891"/>
                  </a:cubicBezTo>
                  <a:cubicBezTo>
                    <a:pt x="13811" y="70267"/>
                    <a:pt x="16001" y="76741"/>
                    <a:pt x="20570" y="78930"/>
                  </a:cubicBezTo>
                  <a:cubicBezTo>
                    <a:pt x="23016" y="80158"/>
                    <a:pt x="25739" y="80710"/>
                    <a:pt x="28471" y="80548"/>
                  </a:cubicBezTo>
                  <a:cubicBezTo>
                    <a:pt x="32003" y="80577"/>
                    <a:pt x="35411" y="79244"/>
                    <a:pt x="37990" y="76836"/>
                  </a:cubicBezTo>
                  <a:cubicBezTo>
                    <a:pt x="40808" y="74475"/>
                    <a:pt x="42445" y="70991"/>
                    <a:pt x="42464" y="67316"/>
                  </a:cubicBezTo>
                  <a:close/>
                </a:path>
              </a:pathLst>
            </a:custGeom>
            <a:solidFill>
              <a:srgbClr val="EB995D"/>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A9734EE1-CDEA-3E4B-A39C-8BF76BD6D257}"/>
                </a:ext>
              </a:extLst>
            </p:cNvPr>
            <p:cNvSpPr/>
            <p:nvPr/>
          </p:nvSpPr>
          <p:spPr>
            <a:xfrm>
              <a:off x="5582936" y="2563572"/>
              <a:ext cx="55765" cy="62611"/>
            </a:xfrm>
            <a:custGeom>
              <a:avLst/>
              <a:gdLst>
                <a:gd name="connsiteX0" fmla="*/ 35285 w 55765"/>
                <a:gd name="connsiteY0" fmla="*/ 25245 h 62611"/>
                <a:gd name="connsiteX1" fmla="*/ 35285 w 55765"/>
                <a:gd name="connsiteY1" fmla="*/ 21056 h 62611"/>
                <a:gd name="connsiteX2" fmla="*/ 30525 w 55765"/>
                <a:gd name="connsiteY2" fmla="*/ 10300 h 62611"/>
                <a:gd name="connsiteX3" fmla="*/ 23861 w 55765"/>
                <a:gd name="connsiteY3" fmla="*/ 9348 h 62611"/>
                <a:gd name="connsiteX4" fmla="*/ 14342 w 55765"/>
                <a:gd name="connsiteY4" fmla="*/ 17058 h 62611"/>
                <a:gd name="connsiteX5" fmla="*/ 12533 w 55765"/>
                <a:gd name="connsiteY5" fmla="*/ 18867 h 62611"/>
                <a:gd name="connsiteX6" fmla="*/ 4823 w 55765"/>
                <a:gd name="connsiteY6" fmla="*/ 18867 h 62611"/>
                <a:gd name="connsiteX7" fmla="*/ 3109 w 55765"/>
                <a:gd name="connsiteY7" fmla="*/ 17058 h 62611"/>
                <a:gd name="connsiteX8" fmla="*/ 10249 w 55765"/>
                <a:gd name="connsiteY8" fmla="*/ 4112 h 62611"/>
                <a:gd name="connsiteX9" fmla="*/ 27193 w 55765"/>
                <a:gd name="connsiteY9" fmla="*/ 19 h 62611"/>
                <a:gd name="connsiteX10" fmla="*/ 48707 w 55765"/>
                <a:gd name="connsiteY10" fmla="*/ 19819 h 62611"/>
                <a:gd name="connsiteX11" fmla="*/ 48707 w 55765"/>
                <a:gd name="connsiteY11" fmla="*/ 51519 h 62611"/>
                <a:gd name="connsiteX12" fmla="*/ 53943 w 55765"/>
                <a:gd name="connsiteY12" fmla="*/ 51519 h 62611"/>
                <a:gd name="connsiteX13" fmla="*/ 55751 w 55765"/>
                <a:gd name="connsiteY13" fmla="*/ 52918 h 62611"/>
                <a:gd name="connsiteX14" fmla="*/ 55751 w 55765"/>
                <a:gd name="connsiteY14" fmla="*/ 53327 h 62611"/>
                <a:gd name="connsiteX15" fmla="*/ 55751 w 55765"/>
                <a:gd name="connsiteY15" fmla="*/ 59325 h 62611"/>
                <a:gd name="connsiteX16" fmla="*/ 54352 w 55765"/>
                <a:gd name="connsiteY16" fmla="*/ 61133 h 62611"/>
                <a:gd name="connsiteX17" fmla="*/ 53943 w 55765"/>
                <a:gd name="connsiteY17" fmla="*/ 61133 h 62611"/>
                <a:gd name="connsiteX18" fmla="*/ 39664 w 55765"/>
                <a:gd name="connsiteY18" fmla="*/ 61133 h 62611"/>
                <a:gd name="connsiteX19" fmla="*/ 37855 w 55765"/>
                <a:gd name="connsiteY19" fmla="*/ 59325 h 62611"/>
                <a:gd name="connsiteX20" fmla="*/ 36998 w 55765"/>
                <a:gd name="connsiteY20" fmla="*/ 53708 h 62611"/>
                <a:gd name="connsiteX21" fmla="*/ 17959 w 55765"/>
                <a:gd name="connsiteY21" fmla="*/ 62561 h 62611"/>
                <a:gd name="connsiteX22" fmla="*/ 5108 w 55765"/>
                <a:gd name="connsiteY22" fmla="*/ 58468 h 62611"/>
                <a:gd name="connsiteX23" fmla="*/ 63 w 55765"/>
                <a:gd name="connsiteY23" fmla="*/ 45521 h 62611"/>
                <a:gd name="connsiteX24" fmla="*/ 9582 w 55765"/>
                <a:gd name="connsiteY24" fmla="*/ 29433 h 62611"/>
                <a:gd name="connsiteX25" fmla="*/ 28621 w 55765"/>
                <a:gd name="connsiteY25" fmla="*/ 25340 h 62611"/>
                <a:gd name="connsiteX26" fmla="*/ 35285 w 55765"/>
                <a:gd name="connsiteY26" fmla="*/ 42856 h 62611"/>
                <a:gd name="connsiteX27" fmla="*/ 35285 w 55765"/>
                <a:gd name="connsiteY27" fmla="*/ 33336 h 62611"/>
                <a:gd name="connsiteX28" fmla="*/ 21006 w 55765"/>
                <a:gd name="connsiteY28" fmla="*/ 34384 h 62611"/>
                <a:gd name="connsiteX29" fmla="*/ 16341 w 55765"/>
                <a:gd name="connsiteY29" fmla="*/ 36573 h 62611"/>
                <a:gd name="connsiteX30" fmla="*/ 12438 w 55765"/>
                <a:gd name="connsiteY30" fmla="*/ 43998 h 62611"/>
                <a:gd name="connsiteX31" fmla="*/ 21958 w 55765"/>
                <a:gd name="connsiteY31" fmla="*/ 52375 h 62611"/>
                <a:gd name="connsiteX32" fmla="*/ 31477 w 55765"/>
                <a:gd name="connsiteY32" fmla="*/ 49424 h 62611"/>
                <a:gd name="connsiteX33" fmla="*/ 35570 w 55765"/>
                <a:gd name="connsiteY33" fmla="*/ 42856 h 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5" h="62611">
                  <a:moveTo>
                    <a:pt x="35285" y="25245"/>
                  </a:moveTo>
                  <a:lnTo>
                    <a:pt x="35285" y="21056"/>
                  </a:lnTo>
                  <a:cubicBezTo>
                    <a:pt x="35285" y="15345"/>
                    <a:pt x="33762" y="11537"/>
                    <a:pt x="30525" y="10300"/>
                  </a:cubicBezTo>
                  <a:cubicBezTo>
                    <a:pt x="28383" y="9548"/>
                    <a:pt x="26127" y="9224"/>
                    <a:pt x="23861" y="9348"/>
                  </a:cubicBezTo>
                  <a:cubicBezTo>
                    <a:pt x="19235" y="9262"/>
                    <a:pt x="15218" y="12518"/>
                    <a:pt x="14342" y="17058"/>
                  </a:cubicBezTo>
                  <a:cubicBezTo>
                    <a:pt x="14342" y="18296"/>
                    <a:pt x="13485" y="18867"/>
                    <a:pt x="12533" y="18867"/>
                  </a:cubicBezTo>
                  <a:lnTo>
                    <a:pt x="4823" y="18867"/>
                  </a:lnTo>
                  <a:cubicBezTo>
                    <a:pt x="3585" y="18867"/>
                    <a:pt x="3014" y="18296"/>
                    <a:pt x="3109" y="17058"/>
                  </a:cubicBezTo>
                  <a:cubicBezTo>
                    <a:pt x="3128" y="11813"/>
                    <a:pt x="5822" y="6930"/>
                    <a:pt x="10249" y="4112"/>
                  </a:cubicBezTo>
                  <a:cubicBezTo>
                    <a:pt x="15418" y="1237"/>
                    <a:pt x="21282" y="-181"/>
                    <a:pt x="27193" y="19"/>
                  </a:cubicBezTo>
                  <a:cubicBezTo>
                    <a:pt x="41568" y="19"/>
                    <a:pt x="48707" y="6682"/>
                    <a:pt x="48707" y="19819"/>
                  </a:cubicBezTo>
                  <a:lnTo>
                    <a:pt x="48707" y="51519"/>
                  </a:lnTo>
                  <a:lnTo>
                    <a:pt x="53943" y="51519"/>
                  </a:lnTo>
                  <a:cubicBezTo>
                    <a:pt x="54828" y="51404"/>
                    <a:pt x="55637" y="52033"/>
                    <a:pt x="55751" y="52918"/>
                  </a:cubicBezTo>
                  <a:cubicBezTo>
                    <a:pt x="55771" y="53051"/>
                    <a:pt x="55771" y="53194"/>
                    <a:pt x="55751" y="53327"/>
                  </a:cubicBezTo>
                  <a:lnTo>
                    <a:pt x="55751" y="59325"/>
                  </a:lnTo>
                  <a:cubicBezTo>
                    <a:pt x="55866" y="60210"/>
                    <a:pt x="55237" y="61019"/>
                    <a:pt x="54352" y="61133"/>
                  </a:cubicBezTo>
                  <a:cubicBezTo>
                    <a:pt x="54219" y="61152"/>
                    <a:pt x="54076" y="61152"/>
                    <a:pt x="53943" y="61133"/>
                  </a:cubicBezTo>
                  <a:lnTo>
                    <a:pt x="39664" y="61133"/>
                  </a:lnTo>
                  <a:cubicBezTo>
                    <a:pt x="38617" y="61133"/>
                    <a:pt x="38045" y="60467"/>
                    <a:pt x="37855" y="59325"/>
                  </a:cubicBezTo>
                  <a:lnTo>
                    <a:pt x="36998" y="53708"/>
                  </a:lnTo>
                  <a:cubicBezTo>
                    <a:pt x="32581" y="59724"/>
                    <a:pt x="25404" y="63066"/>
                    <a:pt x="17959" y="62561"/>
                  </a:cubicBezTo>
                  <a:cubicBezTo>
                    <a:pt x="13333" y="62742"/>
                    <a:pt x="8783" y="61295"/>
                    <a:pt x="5108" y="58468"/>
                  </a:cubicBezTo>
                  <a:cubicBezTo>
                    <a:pt x="1491" y="55183"/>
                    <a:pt x="-375" y="50386"/>
                    <a:pt x="63" y="45521"/>
                  </a:cubicBezTo>
                  <a:cubicBezTo>
                    <a:pt x="-527" y="38677"/>
                    <a:pt x="3299" y="32213"/>
                    <a:pt x="9582" y="29433"/>
                  </a:cubicBezTo>
                  <a:cubicBezTo>
                    <a:pt x="15599" y="26844"/>
                    <a:pt x="22072" y="25454"/>
                    <a:pt x="28621" y="25340"/>
                  </a:cubicBezTo>
                  <a:close/>
                  <a:moveTo>
                    <a:pt x="35285" y="42856"/>
                  </a:moveTo>
                  <a:lnTo>
                    <a:pt x="35285" y="33336"/>
                  </a:lnTo>
                  <a:cubicBezTo>
                    <a:pt x="30497" y="33032"/>
                    <a:pt x="25699" y="33384"/>
                    <a:pt x="21006" y="34384"/>
                  </a:cubicBezTo>
                  <a:cubicBezTo>
                    <a:pt x="19292" y="35145"/>
                    <a:pt x="17674" y="35812"/>
                    <a:pt x="16341" y="36573"/>
                  </a:cubicBezTo>
                  <a:cubicBezTo>
                    <a:pt x="13676" y="38049"/>
                    <a:pt x="12134" y="40962"/>
                    <a:pt x="12438" y="43998"/>
                  </a:cubicBezTo>
                  <a:cubicBezTo>
                    <a:pt x="12438" y="49615"/>
                    <a:pt x="15675" y="52375"/>
                    <a:pt x="21958" y="52375"/>
                  </a:cubicBezTo>
                  <a:cubicBezTo>
                    <a:pt x="25375" y="52528"/>
                    <a:pt x="28745" y="51480"/>
                    <a:pt x="31477" y="49424"/>
                  </a:cubicBezTo>
                  <a:cubicBezTo>
                    <a:pt x="33790" y="47987"/>
                    <a:pt x="35304" y="45559"/>
                    <a:pt x="35570" y="42856"/>
                  </a:cubicBezTo>
                  <a:close/>
                </a:path>
              </a:pathLst>
            </a:custGeom>
            <a:solidFill>
              <a:srgbClr val="EB995D"/>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553BD42B-F54B-1E47-97E7-DBE9DA706259}"/>
                </a:ext>
              </a:extLst>
            </p:cNvPr>
            <p:cNvSpPr/>
            <p:nvPr/>
          </p:nvSpPr>
          <p:spPr>
            <a:xfrm>
              <a:off x="5641719" y="2546632"/>
              <a:ext cx="40521" cy="80027"/>
            </a:xfrm>
            <a:custGeom>
              <a:avLst/>
              <a:gdLst>
                <a:gd name="connsiteX0" fmla="*/ 21814 w 40521"/>
                <a:gd name="connsiteY0" fmla="*/ 28192 h 80027"/>
                <a:gd name="connsiteX1" fmla="*/ 21814 w 40521"/>
                <a:gd name="connsiteY1" fmla="*/ 58939 h 80027"/>
                <a:gd name="connsiteX2" fmla="*/ 23242 w 40521"/>
                <a:gd name="connsiteY2" fmla="*/ 67221 h 80027"/>
                <a:gd name="connsiteX3" fmla="*/ 28668 w 40521"/>
                <a:gd name="connsiteY3" fmla="*/ 69696 h 80027"/>
                <a:gd name="connsiteX4" fmla="*/ 36378 w 40521"/>
                <a:gd name="connsiteY4" fmla="*/ 68078 h 80027"/>
                <a:gd name="connsiteX5" fmla="*/ 38282 w 40521"/>
                <a:gd name="connsiteY5" fmla="*/ 69030 h 80027"/>
                <a:gd name="connsiteX6" fmla="*/ 40472 w 40521"/>
                <a:gd name="connsiteY6" fmla="*/ 74551 h 80027"/>
                <a:gd name="connsiteX7" fmla="*/ 40472 w 40521"/>
                <a:gd name="connsiteY7" fmla="*/ 75598 h 80027"/>
                <a:gd name="connsiteX8" fmla="*/ 39329 w 40521"/>
                <a:gd name="connsiteY8" fmla="*/ 76931 h 80027"/>
                <a:gd name="connsiteX9" fmla="*/ 25526 w 40521"/>
                <a:gd name="connsiteY9" fmla="*/ 79882 h 80027"/>
                <a:gd name="connsiteX10" fmla="*/ 11438 w 40521"/>
                <a:gd name="connsiteY10" fmla="*/ 74266 h 80027"/>
                <a:gd name="connsiteX11" fmla="*/ 8677 w 40521"/>
                <a:gd name="connsiteY11" fmla="*/ 67317 h 80027"/>
                <a:gd name="connsiteX12" fmla="*/ 8677 w 40521"/>
                <a:gd name="connsiteY12" fmla="*/ 57797 h 80027"/>
                <a:gd name="connsiteX13" fmla="*/ 8677 w 40521"/>
                <a:gd name="connsiteY13" fmla="*/ 28668 h 80027"/>
                <a:gd name="connsiteX14" fmla="*/ 1823 w 40521"/>
                <a:gd name="connsiteY14" fmla="*/ 28668 h 80027"/>
                <a:gd name="connsiteX15" fmla="*/ 14 w 40521"/>
                <a:gd name="connsiteY15" fmla="*/ 27268 h 80027"/>
                <a:gd name="connsiteX16" fmla="*/ 14 w 40521"/>
                <a:gd name="connsiteY16" fmla="*/ 26859 h 80027"/>
                <a:gd name="connsiteX17" fmla="*/ 14 w 40521"/>
                <a:gd name="connsiteY17" fmla="*/ 20576 h 80027"/>
                <a:gd name="connsiteX18" fmla="*/ 1414 w 40521"/>
                <a:gd name="connsiteY18" fmla="*/ 18768 h 80027"/>
                <a:gd name="connsiteX19" fmla="*/ 1823 w 40521"/>
                <a:gd name="connsiteY19" fmla="*/ 18768 h 80027"/>
                <a:gd name="connsiteX20" fmla="*/ 8677 w 40521"/>
                <a:gd name="connsiteY20" fmla="*/ 18768 h 80027"/>
                <a:gd name="connsiteX21" fmla="*/ 8677 w 40521"/>
                <a:gd name="connsiteY21" fmla="*/ 1823 h 80027"/>
                <a:gd name="connsiteX22" fmla="*/ 10076 w 40521"/>
                <a:gd name="connsiteY22" fmla="*/ 14 h 80027"/>
                <a:gd name="connsiteX23" fmla="*/ 10486 w 40521"/>
                <a:gd name="connsiteY23" fmla="*/ 14 h 80027"/>
                <a:gd name="connsiteX24" fmla="*/ 20005 w 40521"/>
                <a:gd name="connsiteY24" fmla="*/ 14 h 80027"/>
                <a:gd name="connsiteX25" fmla="*/ 21814 w 40521"/>
                <a:gd name="connsiteY25" fmla="*/ 1414 h 80027"/>
                <a:gd name="connsiteX26" fmla="*/ 21814 w 40521"/>
                <a:gd name="connsiteY26" fmla="*/ 1823 h 80027"/>
                <a:gd name="connsiteX27" fmla="*/ 21814 w 40521"/>
                <a:gd name="connsiteY27" fmla="*/ 18101 h 80027"/>
                <a:gd name="connsiteX28" fmla="*/ 33999 w 40521"/>
                <a:gd name="connsiteY28" fmla="*/ 18101 h 80027"/>
                <a:gd name="connsiteX29" fmla="*/ 35807 w 40521"/>
                <a:gd name="connsiteY29" fmla="*/ 19500 h 80027"/>
                <a:gd name="connsiteX30" fmla="*/ 35807 w 40521"/>
                <a:gd name="connsiteY30" fmla="*/ 19910 h 80027"/>
                <a:gd name="connsiteX31" fmla="*/ 35807 w 40521"/>
                <a:gd name="connsiteY31" fmla="*/ 26193 h 80027"/>
                <a:gd name="connsiteX32" fmla="*/ 34408 w 40521"/>
                <a:gd name="connsiteY32" fmla="*/ 28001 h 80027"/>
                <a:gd name="connsiteX33" fmla="*/ 33999 w 40521"/>
                <a:gd name="connsiteY33" fmla="*/ 28001 h 8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521" h="80027">
                  <a:moveTo>
                    <a:pt x="21814" y="28192"/>
                  </a:moveTo>
                  <a:lnTo>
                    <a:pt x="21814" y="58939"/>
                  </a:lnTo>
                  <a:cubicBezTo>
                    <a:pt x="21623" y="61776"/>
                    <a:pt x="22118" y="64613"/>
                    <a:pt x="23242" y="67221"/>
                  </a:cubicBezTo>
                  <a:cubicBezTo>
                    <a:pt x="24460" y="68982"/>
                    <a:pt x="26545" y="69934"/>
                    <a:pt x="28668" y="69696"/>
                  </a:cubicBezTo>
                  <a:cubicBezTo>
                    <a:pt x="31324" y="69687"/>
                    <a:pt x="33941" y="69135"/>
                    <a:pt x="36378" y="68078"/>
                  </a:cubicBezTo>
                  <a:cubicBezTo>
                    <a:pt x="37235" y="68078"/>
                    <a:pt x="37901" y="68078"/>
                    <a:pt x="38282" y="69030"/>
                  </a:cubicBezTo>
                  <a:lnTo>
                    <a:pt x="40472" y="74551"/>
                  </a:lnTo>
                  <a:cubicBezTo>
                    <a:pt x="40538" y="74894"/>
                    <a:pt x="40538" y="75256"/>
                    <a:pt x="40472" y="75598"/>
                  </a:cubicBezTo>
                  <a:cubicBezTo>
                    <a:pt x="40472" y="75598"/>
                    <a:pt x="40472" y="76455"/>
                    <a:pt x="39329" y="76931"/>
                  </a:cubicBezTo>
                  <a:cubicBezTo>
                    <a:pt x="35027" y="79006"/>
                    <a:pt x="30295" y="80015"/>
                    <a:pt x="25526" y="79882"/>
                  </a:cubicBezTo>
                  <a:cubicBezTo>
                    <a:pt x="20167" y="80625"/>
                    <a:pt x="14817" y="78492"/>
                    <a:pt x="11438" y="74266"/>
                  </a:cubicBezTo>
                  <a:cubicBezTo>
                    <a:pt x="9934" y="72228"/>
                    <a:pt x="8982" y="69830"/>
                    <a:pt x="8677" y="67317"/>
                  </a:cubicBezTo>
                  <a:cubicBezTo>
                    <a:pt x="8487" y="64146"/>
                    <a:pt x="8487" y="60967"/>
                    <a:pt x="8677" y="57797"/>
                  </a:cubicBezTo>
                  <a:lnTo>
                    <a:pt x="8677" y="28668"/>
                  </a:lnTo>
                  <a:lnTo>
                    <a:pt x="1823" y="28668"/>
                  </a:lnTo>
                  <a:cubicBezTo>
                    <a:pt x="938" y="28782"/>
                    <a:pt x="129" y="28154"/>
                    <a:pt x="14" y="27268"/>
                  </a:cubicBezTo>
                  <a:cubicBezTo>
                    <a:pt x="-5" y="27135"/>
                    <a:pt x="-5" y="26992"/>
                    <a:pt x="14" y="26859"/>
                  </a:cubicBezTo>
                  <a:lnTo>
                    <a:pt x="14" y="20576"/>
                  </a:lnTo>
                  <a:cubicBezTo>
                    <a:pt x="-100" y="19691"/>
                    <a:pt x="528" y="18882"/>
                    <a:pt x="1414" y="18768"/>
                  </a:cubicBezTo>
                  <a:cubicBezTo>
                    <a:pt x="1547" y="18748"/>
                    <a:pt x="1690" y="18748"/>
                    <a:pt x="1823" y="18768"/>
                  </a:cubicBezTo>
                  <a:lnTo>
                    <a:pt x="8677" y="18768"/>
                  </a:lnTo>
                  <a:lnTo>
                    <a:pt x="8677" y="1823"/>
                  </a:lnTo>
                  <a:cubicBezTo>
                    <a:pt x="8563" y="938"/>
                    <a:pt x="9191" y="129"/>
                    <a:pt x="10076" y="14"/>
                  </a:cubicBezTo>
                  <a:cubicBezTo>
                    <a:pt x="10210" y="-5"/>
                    <a:pt x="10352" y="-5"/>
                    <a:pt x="10486" y="14"/>
                  </a:cubicBezTo>
                  <a:lnTo>
                    <a:pt x="20005" y="14"/>
                  </a:lnTo>
                  <a:cubicBezTo>
                    <a:pt x="20890" y="-100"/>
                    <a:pt x="21699" y="528"/>
                    <a:pt x="21814" y="1414"/>
                  </a:cubicBezTo>
                  <a:cubicBezTo>
                    <a:pt x="21833" y="1547"/>
                    <a:pt x="21833" y="1690"/>
                    <a:pt x="21814" y="1823"/>
                  </a:cubicBezTo>
                  <a:lnTo>
                    <a:pt x="21814" y="18101"/>
                  </a:lnTo>
                  <a:lnTo>
                    <a:pt x="33999" y="18101"/>
                  </a:lnTo>
                  <a:cubicBezTo>
                    <a:pt x="34884" y="17987"/>
                    <a:pt x="35693" y="18615"/>
                    <a:pt x="35807" y="19500"/>
                  </a:cubicBezTo>
                  <a:cubicBezTo>
                    <a:pt x="35826" y="19634"/>
                    <a:pt x="35826" y="19777"/>
                    <a:pt x="35807" y="19910"/>
                  </a:cubicBezTo>
                  <a:lnTo>
                    <a:pt x="35807" y="26193"/>
                  </a:lnTo>
                  <a:cubicBezTo>
                    <a:pt x="35921" y="27078"/>
                    <a:pt x="35293" y="27887"/>
                    <a:pt x="34408" y="28001"/>
                  </a:cubicBezTo>
                  <a:cubicBezTo>
                    <a:pt x="34275" y="28020"/>
                    <a:pt x="34132" y="28020"/>
                    <a:pt x="33999" y="28001"/>
                  </a:cubicBezTo>
                  <a:close/>
                </a:path>
              </a:pathLst>
            </a:custGeom>
            <a:solidFill>
              <a:srgbClr val="EB995D"/>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EA590A38-D1D5-844A-86CB-C656B3BFB3C0}"/>
                </a:ext>
              </a:extLst>
            </p:cNvPr>
            <p:cNvSpPr/>
            <p:nvPr/>
          </p:nvSpPr>
          <p:spPr>
            <a:xfrm>
              <a:off x="5690184" y="2610471"/>
              <a:ext cx="18093" cy="16620"/>
            </a:xfrm>
            <a:custGeom>
              <a:avLst/>
              <a:gdLst>
                <a:gd name="connsiteX0" fmla="*/ 15711 w 18093"/>
                <a:gd name="connsiteY0" fmla="*/ 14139 h 16620"/>
                <a:gd name="connsiteX1" fmla="*/ 9047 w 18093"/>
                <a:gd name="connsiteY1" fmla="*/ 16614 h 16620"/>
                <a:gd name="connsiteX2" fmla="*/ 2383 w 18093"/>
                <a:gd name="connsiteY2" fmla="*/ 14234 h 16620"/>
                <a:gd name="connsiteX3" fmla="*/ 4 w 18093"/>
                <a:gd name="connsiteY3" fmla="*/ 8332 h 16620"/>
                <a:gd name="connsiteX4" fmla="*/ 2479 w 18093"/>
                <a:gd name="connsiteY4" fmla="*/ 2335 h 16620"/>
                <a:gd name="connsiteX5" fmla="*/ 15520 w 18093"/>
                <a:gd name="connsiteY5" fmla="*/ 2335 h 16620"/>
                <a:gd name="connsiteX6" fmla="*/ 18091 w 18093"/>
                <a:gd name="connsiteY6" fmla="*/ 8237 h 16620"/>
                <a:gd name="connsiteX7" fmla="*/ 15711 w 18093"/>
                <a:gd name="connsiteY7" fmla="*/ 14139 h 1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3" h="16620">
                  <a:moveTo>
                    <a:pt x="15711" y="14139"/>
                  </a:moveTo>
                  <a:cubicBezTo>
                    <a:pt x="13892" y="15795"/>
                    <a:pt x="11503" y="16680"/>
                    <a:pt x="9047" y="16614"/>
                  </a:cubicBezTo>
                  <a:cubicBezTo>
                    <a:pt x="6601" y="16709"/>
                    <a:pt x="4221" y="15852"/>
                    <a:pt x="2383" y="14234"/>
                  </a:cubicBezTo>
                  <a:cubicBezTo>
                    <a:pt x="794" y="12692"/>
                    <a:pt x="-63" y="10550"/>
                    <a:pt x="4" y="8332"/>
                  </a:cubicBezTo>
                  <a:cubicBezTo>
                    <a:pt x="-34" y="6076"/>
                    <a:pt x="860" y="3905"/>
                    <a:pt x="2479" y="2335"/>
                  </a:cubicBezTo>
                  <a:cubicBezTo>
                    <a:pt x="6267" y="-778"/>
                    <a:pt x="11732" y="-778"/>
                    <a:pt x="15520" y="2335"/>
                  </a:cubicBezTo>
                  <a:cubicBezTo>
                    <a:pt x="17205" y="3829"/>
                    <a:pt x="18148" y="5990"/>
                    <a:pt x="18091" y="8237"/>
                  </a:cubicBezTo>
                  <a:cubicBezTo>
                    <a:pt x="18091" y="10436"/>
                    <a:pt x="17243" y="12558"/>
                    <a:pt x="15711" y="14139"/>
                  </a:cubicBezTo>
                  <a:close/>
                </a:path>
              </a:pathLst>
            </a:custGeom>
            <a:solidFill>
              <a:srgbClr val="EB995D"/>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7948DAC6-AA9F-814B-AEF0-C7B08B0480F3}"/>
                </a:ext>
              </a:extLst>
            </p:cNvPr>
            <p:cNvSpPr/>
            <p:nvPr/>
          </p:nvSpPr>
          <p:spPr>
            <a:xfrm>
              <a:off x="5723746" y="2610419"/>
              <a:ext cx="18044" cy="16679"/>
            </a:xfrm>
            <a:custGeom>
              <a:avLst/>
              <a:gdLst>
                <a:gd name="connsiteX0" fmla="*/ 15752 w 18044"/>
                <a:gd name="connsiteY0" fmla="*/ 14191 h 16679"/>
                <a:gd name="connsiteX1" fmla="*/ 9089 w 18044"/>
                <a:gd name="connsiteY1" fmla="*/ 16666 h 16679"/>
                <a:gd name="connsiteX2" fmla="*/ 2520 w 18044"/>
                <a:gd name="connsiteY2" fmla="*/ 14287 h 16679"/>
                <a:gd name="connsiteX3" fmla="*/ 2330 w 18044"/>
                <a:gd name="connsiteY3" fmla="*/ 2578 h 16679"/>
                <a:gd name="connsiteX4" fmla="*/ 2520 w 18044"/>
                <a:gd name="connsiteY4" fmla="*/ 2387 h 16679"/>
                <a:gd name="connsiteX5" fmla="*/ 8993 w 18044"/>
                <a:gd name="connsiteY5" fmla="*/ 7 h 16679"/>
                <a:gd name="connsiteX6" fmla="*/ 15562 w 18044"/>
                <a:gd name="connsiteY6" fmla="*/ 2292 h 16679"/>
                <a:gd name="connsiteX7" fmla="*/ 18037 w 18044"/>
                <a:gd name="connsiteY7" fmla="*/ 8194 h 16679"/>
                <a:gd name="connsiteX8" fmla="*/ 15752 w 18044"/>
                <a:gd name="connsiteY8" fmla="*/ 14191 h 1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4" h="16679">
                  <a:moveTo>
                    <a:pt x="15752" y="14191"/>
                  </a:moveTo>
                  <a:cubicBezTo>
                    <a:pt x="13972" y="15905"/>
                    <a:pt x="11554" y="16800"/>
                    <a:pt x="9089" y="16666"/>
                  </a:cubicBezTo>
                  <a:cubicBezTo>
                    <a:pt x="6680" y="16733"/>
                    <a:pt x="4329" y="15886"/>
                    <a:pt x="2520" y="14287"/>
                  </a:cubicBezTo>
                  <a:cubicBezTo>
                    <a:pt x="-764" y="11107"/>
                    <a:pt x="-850" y="5862"/>
                    <a:pt x="2330" y="2578"/>
                  </a:cubicBezTo>
                  <a:cubicBezTo>
                    <a:pt x="2396" y="2511"/>
                    <a:pt x="2454" y="2445"/>
                    <a:pt x="2520" y="2387"/>
                  </a:cubicBezTo>
                  <a:cubicBezTo>
                    <a:pt x="4300" y="817"/>
                    <a:pt x="6613" y="-40"/>
                    <a:pt x="8993" y="7"/>
                  </a:cubicBezTo>
                  <a:cubicBezTo>
                    <a:pt x="11392" y="-88"/>
                    <a:pt x="13744" y="731"/>
                    <a:pt x="15562" y="2292"/>
                  </a:cubicBezTo>
                  <a:cubicBezTo>
                    <a:pt x="17228" y="3796"/>
                    <a:pt x="18132" y="5957"/>
                    <a:pt x="18037" y="8194"/>
                  </a:cubicBezTo>
                  <a:cubicBezTo>
                    <a:pt x="18132" y="10422"/>
                    <a:pt x="17304" y="12592"/>
                    <a:pt x="15752" y="14191"/>
                  </a:cubicBezTo>
                  <a:close/>
                </a:path>
              </a:pathLst>
            </a:custGeom>
            <a:solidFill>
              <a:srgbClr val="EB995D"/>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C0991D69-FD9B-664E-A7BE-7D8A4AF887BA}"/>
                </a:ext>
              </a:extLst>
            </p:cNvPr>
            <p:cNvSpPr/>
            <p:nvPr/>
          </p:nvSpPr>
          <p:spPr>
            <a:xfrm>
              <a:off x="5757388" y="2610414"/>
              <a:ext cx="18010" cy="16683"/>
            </a:xfrm>
            <a:custGeom>
              <a:avLst/>
              <a:gdLst>
                <a:gd name="connsiteX0" fmla="*/ 15808 w 18010"/>
                <a:gd name="connsiteY0" fmla="*/ 14196 h 16683"/>
                <a:gd name="connsiteX1" fmla="*/ 9145 w 18010"/>
                <a:gd name="connsiteY1" fmla="*/ 16671 h 16683"/>
                <a:gd name="connsiteX2" fmla="*/ 2481 w 18010"/>
                <a:gd name="connsiteY2" fmla="*/ 14291 h 16683"/>
                <a:gd name="connsiteX3" fmla="*/ 2424 w 18010"/>
                <a:gd name="connsiteY3" fmla="*/ 2449 h 16683"/>
                <a:gd name="connsiteX4" fmla="*/ 2481 w 18010"/>
                <a:gd name="connsiteY4" fmla="*/ 2392 h 16683"/>
                <a:gd name="connsiteX5" fmla="*/ 8954 w 18010"/>
                <a:gd name="connsiteY5" fmla="*/ 12 h 16683"/>
                <a:gd name="connsiteX6" fmla="*/ 15428 w 18010"/>
                <a:gd name="connsiteY6" fmla="*/ 2296 h 16683"/>
                <a:gd name="connsiteX7" fmla="*/ 17998 w 18010"/>
                <a:gd name="connsiteY7" fmla="*/ 8198 h 16683"/>
                <a:gd name="connsiteX8" fmla="*/ 15808 w 18010"/>
                <a:gd name="connsiteY8" fmla="*/ 14196 h 1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0" h="16683">
                  <a:moveTo>
                    <a:pt x="15808" y="14196"/>
                  </a:moveTo>
                  <a:cubicBezTo>
                    <a:pt x="14028" y="15909"/>
                    <a:pt x="11610" y="16804"/>
                    <a:pt x="9145" y="16671"/>
                  </a:cubicBezTo>
                  <a:cubicBezTo>
                    <a:pt x="6698" y="16766"/>
                    <a:pt x="4318" y="15909"/>
                    <a:pt x="2481" y="14291"/>
                  </a:cubicBezTo>
                  <a:cubicBezTo>
                    <a:pt x="-803" y="11035"/>
                    <a:pt x="-832" y="5733"/>
                    <a:pt x="2424" y="2449"/>
                  </a:cubicBezTo>
                  <a:cubicBezTo>
                    <a:pt x="2443" y="2430"/>
                    <a:pt x="2462" y="2411"/>
                    <a:pt x="2481" y="2392"/>
                  </a:cubicBezTo>
                  <a:cubicBezTo>
                    <a:pt x="4223" y="745"/>
                    <a:pt x="6565" y="-112"/>
                    <a:pt x="8954" y="12"/>
                  </a:cubicBezTo>
                  <a:cubicBezTo>
                    <a:pt x="11325" y="-55"/>
                    <a:pt x="13628" y="754"/>
                    <a:pt x="15428" y="2296"/>
                  </a:cubicBezTo>
                  <a:cubicBezTo>
                    <a:pt x="17112" y="3791"/>
                    <a:pt x="18055" y="5952"/>
                    <a:pt x="17998" y="8198"/>
                  </a:cubicBezTo>
                  <a:cubicBezTo>
                    <a:pt x="18121" y="10416"/>
                    <a:pt x="17331" y="12577"/>
                    <a:pt x="15808" y="14196"/>
                  </a:cubicBezTo>
                  <a:close/>
                </a:path>
              </a:pathLst>
            </a:custGeom>
            <a:solidFill>
              <a:srgbClr val="EB995D"/>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C543B153-F19F-1444-8C95-0130DB4FE0FB}"/>
                </a:ext>
              </a:extLst>
            </p:cNvPr>
            <p:cNvSpPr/>
            <p:nvPr/>
          </p:nvSpPr>
          <p:spPr>
            <a:xfrm>
              <a:off x="5443159" y="2419358"/>
              <a:ext cx="133952" cy="92174"/>
            </a:xfrm>
            <a:custGeom>
              <a:avLst/>
              <a:gdLst>
                <a:gd name="connsiteX0" fmla="*/ 28653 w 133952"/>
                <a:gd name="connsiteY0" fmla="*/ 90163 h 92174"/>
                <a:gd name="connsiteX1" fmla="*/ 9139 w 133952"/>
                <a:gd name="connsiteY1" fmla="*/ 10962 h 92174"/>
                <a:gd name="connsiteX2" fmla="*/ 2094 w 133952"/>
                <a:gd name="connsiteY2" fmla="*/ 10962 h 92174"/>
                <a:gd name="connsiteX3" fmla="*/ 0 w 133952"/>
                <a:gd name="connsiteY3" fmla="*/ 8963 h 92174"/>
                <a:gd name="connsiteX4" fmla="*/ 0 w 133952"/>
                <a:gd name="connsiteY4" fmla="*/ 2013 h 92174"/>
                <a:gd name="connsiteX5" fmla="*/ 2094 w 133952"/>
                <a:gd name="connsiteY5" fmla="*/ 14 h 92174"/>
                <a:gd name="connsiteX6" fmla="*/ 35983 w 133952"/>
                <a:gd name="connsiteY6" fmla="*/ 14 h 92174"/>
                <a:gd name="connsiteX7" fmla="*/ 37982 w 133952"/>
                <a:gd name="connsiteY7" fmla="*/ 1614 h 92174"/>
                <a:gd name="connsiteX8" fmla="*/ 37982 w 133952"/>
                <a:gd name="connsiteY8" fmla="*/ 2013 h 92174"/>
                <a:gd name="connsiteX9" fmla="*/ 37982 w 133952"/>
                <a:gd name="connsiteY9" fmla="*/ 8963 h 92174"/>
                <a:gd name="connsiteX10" fmla="*/ 36383 w 133952"/>
                <a:gd name="connsiteY10" fmla="*/ 10962 h 92174"/>
                <a:gd name="connsiteX11" fmla="*/ 35983 w 133952"/>
                <a:gd name="connsiteY11" fmla="*/ 10962 h 92174"/>
                <a:gd name="connsiteX12" fmla="*/ 26464 w 133952"/>
                <a:gd name="connsiteY12" fmla="*/ 10962 h 92174"/>
                <a:gd name="connsiteX13" fmla="*/ 40933 w 133952"/>
                <a:gd name="connsiteY13" fmla="*/ 74075 h 92174"/>
                <a:gd name="connsiteX14" fmla="*/ 60734 w 133952"/>
                <a:gd name="connsiteY14" fmla="*/ 1918 h 92174"/>
                <a:gd name="connsiteX15" fmla="*/ 63304 w 133952"/>
                <a:gd name="connsiteY15" fmla="*/ 14 h 92174"/>
                <a:gd name="connsiteX16" fmla="*/ 74442 w 133952"/>
                <a:gd name="connsiteY16" fmla="*/ 14 h 92174"/>
                <a:gd name="connsiteX17" fmla="*/ 77012 w 133952"/>
                <a:gd name="connsiteY17" fmla="*/ 1918 h 92174"/>
                <a:gd name="connsiteX18" fmla="*/ 96717 w 133952"/>
                <a:gd name="connsiteY18" fmla="*/ 74551 h 92174"/>
                <a:gd name="connsiteX19" fmla="*/ 112329 w 133952"/>
                <a:gd name="connsiteY19" fmla="*/ 10962 h 92174"/>
                <a:gd name="connsiteX20" fmla="*/ 103381 w 133952"/>
                <a:gd name="connsiteY20" fmla="*/ 10962 h 92174"/>
                <a:gd name="connsiteX21" fmla="*/ 101382 w 133952"/>
                <a:gd name="connsiteY21" fmla="*/ 9362 h 92174"/>
                <a:gd name="connsiteX22" fmla="*/ 101382 w 133952"/>
                <a:gd name="connsiteY22" fmla="*/ 8963 h 92174"/>
                <a:gd name="connsiteX23" fmla="*/ 101382 w 133952"/>
                <a:gd name="connsiteY23" fmla="*/ 2013 h 92174"/>
                <a:gd name="connsiteX24" fmla="*/ 102981 w 133952"/>
                <a:gd name="connsiteY24" fmla="*/ 14 h 92174"/>
                <a:gd name="connsiteX25" fmla="*/ 103381 w 133952"/>
                <a:gd name="connsiteY25" fmla="*/ 14 h 92174"/>
                <a:gd name="connsiteX26" fmla="*/ 131939 w 133952"/>
                <a:gd name="connsiteY26" fmla="*/ 14 h 92174"/>
                <a:gd name="connsiteX27" fmla="*/ 133938 w 133952"/>
                <a:gd name="connsiteY27" fmla="*/ 1614 h 92174"/>
                <a:gd name="connsiteX28" fmla="*/ 133938 w 133952"/>
                <a:gd name="connsiteY28" fmla="*/ 2013 h 92174"/>
                <a:gd name="connsiteX29" fmla="*/ 133938 w 133952"/>
                <a:gd name="connsiteY29" fmla="*/ 8963 h 92174"/>
                <a:gd name="connsiteX30" fmla="*/ 132339 w 133952"/>
                <a:gd name="connsiteY30" fmla="*/ 10962 h 92174"/>
                <a:gd name="connsiteX31" fmla="*/ 131939 w 133952"/>
                <a:gd name="connsiteY31" fmla="*/ 10962 h 92174"/>
                <a:gd name="connsiteX32" fmla="*/ 124514 w 133952"/>
                <a:gd name="connsiteY32" fmla="*/ 10962 h 92174"/>
                <a:gd name="connsiteX33" fmla="*/ 103666 w 133952"/>
                <a:gd name="connsiteY33" fmla="*/ 90163 h 92174"/>
                <a:gd name="connsiteX34" fmla="*/ 101096 w 133952"/>
                <a:gd name="connsiteY34" fmla="*/ 92162 h 92174"/>
                <a:gd name="connsiteX35" fmla="*/ 88340 w 133952"/>
                <a:gd name="connsiteY35" fmla="*/ 92162 h 92174"/>
                <a:gd name="connsiteX36" fmla="*/ 85675 w 133952"/>
                <a:gd name="connsiteY36" fmla="*/ 90258 h 92174"/>
                <a:gd name="connsiteX37" fmla="*/ 66636 w 133952"/>
                <a:gd name="connsiteY37" fmla="*/ 22670 h 92174"/>
                <a:gd name="connsiteX38" fmla="*/ 48454 w 133952"/>
                <a:gd name="connsiteY38" fmla="*/ 90258 h 92174"/>
                <a:gd name="connsiteX39" fmla="*/ 45884 w 133952"/>
                <a:gd name="connsiteY39" fmla="*/ 92162 h 92174"/>
                <a:gd name="connsiteX40" fmla="*/ 31224 w 133952"/>
                <a:gd name="connsiteY40" fmla="*/ 92162 h 92174"/>
                <a:gd name="connsiteX41" fmla="*/ 28653 w 133952"/>
                <a:gd name="connsiteY41" fmla="*/ 90163 h 9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952" h="92174">
                  <a:moveTo>
                    <a:pt x="28653" y="90163"/>
                  </a:moveTo>
                  <a:lnTo>
                    <a:pt x="9139" y="10962"/>
                  </a:lnTo>
                  <a:lnTo>
                    <a:pt x="2094" y="10962"/>
                  </a:lnTo>
                  <a:cubicBezTo>
                    <a:pt x="666" y="10962"/>
                    <a:pt x="0" y="10295"/>
                    <a:pt x="0" y="8963"/>
                  </a:cubicBezTo>
                  <a:lnTo>
                    <a:pt x="0" y="2013"/>
                  </a:lnTo>
                  <a:cubicBezTo>
                    <a:pt x="0" y="681"/>
                    <a:pt x="666" y="14"/>
                    <a:pt x="2094" y="14"/>
                  </a:cubicBezTo>
                  <a:lnTo>
                    <a:pt x="35983" y="14"/>
                  </a:lnTo>
                  <a:cubicBezTo>
                    <a:pt x="36973" y="-100"/>
                    <a:pt x="37868" y="614"/>
                    <a:pt x="37982" y="1614"/>
                  </a:cubicBezTo>
                  <a:cubicBezTo>
                    <a:pt x="38001" y="1747"/>
                    <a:pt x="38001" y="1880"/>
                    <a:pt x="37982" y="2013"/>
                  </a:cubicBezTo>
                  <a:lnTo>
                    <a:pt x="37982" y="8963"/>
                  </a:lnTo>
                  <a:cubicBezTo>
                    <a:pt x="38097" y="9952"/>
                    <a:pt x="37383" y="10847"/>
                    <a:pt x="36383" y="10962"/>
                  </a:cubicBezTo>
                  <a:cubicBezTo>
                    <a:pt x="36250" y="10981"/>
                    <a:pt x="36117" y="10981"/>
                    <a:pt x="35983" y="10962"/>
                  </a:cubicBezTo>
                  <a:lnTo>
                    <a:pt x="26464" y="10962"/>
                  </a:lnTo>
                  <a:lnTo>
                    <a:pt x="40933" y="74075"/>
                  </a:lnTo>
                  <a:lnTo>
                    <a:pt x="60734" y="1918"/>
                  </a:lnTo>
                  <a:cubicBezTo>
                    <a:pt x="61010" y="738"/>
                    <a:pt x="62095" y="-62"/>
                    <a:pt x="63304" y="14"/>
                  </a:cubicBezTo>
                  <a:lnTo>
                    <a:pt x="74442" y="14"/>
                  </a:lnTo>
                  <a:cubicBezTo>
                    <a:pt x="75660" y="-109"/>
                    <a:pt x="76774" y="719"/>
                    <a:pt x="77012" y="1918"/>
                  </a:cubicBezTo>
                  <a:lnTo>
                    <a:pt x="96717" y="74551"/>
                  </a:lnTo>
                  <a:lnTo>
                    <a:pt x="112329" y="10962"/>
                  </a:lnTo>
                  <a:lnTo>
                    <a:pt x="103381" y="10962"/>
                  </a:lnTo>
                  <a:cubicBezTo>
                    <a:pt x="102391" y="11076"/>
                    <a:pt x="101496" y="10362"/>
                    <a:pt x="101382" y="9362"/>
                  </a:cubicBezTo>
                  <a:cubicBezTo>
                    <a:pt x="101363" y="9229"/>
                    <a:pt x="101363" y="9096"/>
                    <a:pt x="101382" y="8963"/>
                  </a:cubicBezTo>
                  <a:lnTo>
                    <a:pt x="101382" y="2013"/>
                  </a:lnTo>
                  <a:cubicBezTo>
                    <a:pt x="101267" y="1023"/>
                    <a:pt x="101981" y="128"/>
                    <a:pt x="102981" y="14"/>
                  </a:cubicBezTo>
                  <a:cubicBezTo>
                    <a:pt x="103114" y="-5"/>
                    <a:pt x="103247" y="-5"/>
                    <a:pt x="103381" y="14"/>
                  </a:cubicBezTo>
                  <a:lnTo>
                    <a:pt x="131939" y="14"/>
                  </a:lnTo>
                  <a:cubicBezTo>
                    <a:pt x="132929" y="-100"/>
                    <a:pt x="133824" y="614"/>
                    <a:pt x="133938" y="1614"/>
                  </a:cubicBezTo>
                  <a:cubicBezTo>
                    <a:pt x="133957" y="1747"/>
                    <a:pt x="133957" y="1880"/>
                    <a:pt x="133938" y="2013"/>
                  </a:cubicBezTo>
                  <a:lnTo>
                    <a:pt x="133938" y="8963"/>
                  </a:lnTo>
                  <a:cubicBezTo>
                    <a:pt x="134052" y="9952"/>
                    <a:pt x="133338" y="10847"/>
                    <a:pt x="132339" y="10962"/>
                  </a:cubicBezTo>
                  <a:cubicBezTo>
                    <a:pt x="132205" y="10981"/>
                    <a:pt x="132072" y="10981"/>
                    <a:pt x="131939" y="10962"/>
                  </a:cubicBezTo>
                  <a:lnTo>
                    <a:pt x="124514" y="10962"/>
                  </a:lnTo>
                  <a:lnTo>
                    <a:pt x="103666" y="90163"/>
                  </a:lnTo>
                  <a:cubicBezTo>
                    <a:pt x="103428" y="91381"/>
                    <a:pt x="102334" y="92229"/>
                    <a:pt x="101096" y="92162"/>
                  </a:cubicBezTo>
                  <a:lnTo>
                    <a:pt x="88340" y="92162"/>
                  </a:lnTo>
                  <a:cubicBezTo>
                    <a:pt x="87103" y="92286"/>
                    <a:pt x="85960" y="91477"/>
                    <a:pt x="85675" y="90258"/>
                  </a:cubicBezTo>
                  <a:lnTo>
                    <a:pt x="66636" y="22670"/>
                  </a:lnTo>
                  <a:lnTo>
                    <a:pt x="48454" y="90258"/>
                  </a:lnTo>
                  <a:cubicBezTo>
                    <a:pt x="48178" y="91439"/>
                    <a:pt x="47093" y="92238"/>
                    <a:pt x="45884" y="92162"/>
                  </a:cubicBezTo>
                  <a:lnTo>
                    <a:pt x="31224" y="92162"/>
                  </a:lnTo>
                  <a:cubicBezTo>
                    <a:pt x="29986" y="92229"/>
                    <a:pt x="28891" y="91381"/>
                    <a:pt x="28653" y="90163"/>
                  </a:cubicBezTo>
                  <a:close/>
                </a:path>
              </a:pathLst>
            </a:custGeom>
            <a:solidFill>
              <a:srgbClr val="EB995D"/>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423732B7-873B-CE4C-BF10-67570A294800}"/>
                </a:ext>
              </a:extLst>
            </p:cNvPr>
            <p:cNvSpPr/>
            <p:nvPr/>
          </p:nvSpPr>
          <p:spPr>
            <a:xfrm>
              <a:off x="5579938" y="2415177"/>
              <a:ext cx="36390" cy="96452"/>
            </a:xfrm>
            <a:custGeom>
              <a:avLst/>
              <a:gdLst>
                <a:gd name="connsiteX0" fmla="*/ 25812 w 36390"/>
                <a:gd name="connsiteY0" fmla="*/ 85681 h 96452"/>
                <a:gd name="connsiteX1" fmla="*/ 34379 w 36390"/>
                <a:gd name="connsiteY1" fmla="*/ 85681 h 96452"/>
                <a:gd name="connsiteX2" fmla="*/ 36378 w 36390"/>
                <a:gd name="connsiteY2" fmla="*/ 87775 h 96452"/>
                <a:gd name="connsiteX3" fmla="*/ 36378 w 36390"/>
                <a:gd name="connsiteY3" fmla="*/ 94439 h 96452"/>
                <a:gd name="connsiteX4" fmla="*/ 34779 w 36390"/>
                <a:gd name="connsiteY4" fmla="*/ 96438 h 96452"/>
                <a:gd name="connsiteX5" fmla="*/ 34379 w 36390"/>
                <a:gd name="connsiteY5" fmla="*/ 96438 h 96452"/>
                <a:gd name="connsiteX6" fmla="*/ 2013 w 36390"/>
                <a:gd name="connsiteY6" fmla="*/ 96438 h 96452"/>
                <a:gd name="connsiteX7" fmla="*/ 14 w 36390"/>
                <a:gd name="connsiteY7" fmla="*/ 94839 h 96452"/>
                <a:gd name="connsiteX8" fmla="*/ 14 w 36390"/>
                <a:gd name="connsiteY8" fmla="*/ 94439 h 96452"/>
                <a:gd name="connsiteX9" fmla="*/ 14 w 36390"/>
                <a:gd name="connsiteY9" fmla="*/ 87775 h 96452"/>
                <a:gd name="connsiteX10" fmla="*/ 2013 w 36390"/>
                <a:gd name="connsiteY10" fmla="*/ 85681 h 96452"/>
                <a:gd name="connsiteX11" fmla="*/ 10581 w 36390"/>
                <a:gd name="connsiteY11" fmla="*/ 85681 h 96452"/>
                <a:gd name="connsiteX12" fmla="*/ 10581 w 36390"/>
                <a:gd name="connsiteY12" fmla="*/ 40369 h 96452"/>
                <a:gd name="connsiteX13" fmla="*/ 3251 w 36390"/>
                <a:gd name="connsiteY13" fmla="*/ 40369 h 96452"/>
                <a:gd name="connsiteX14" fmla="*/ 1252 w 36390"/>
                <a:gd name="connsiteY14" fmla="*/ 38769 h 96452"/>
                <a:gd name="connsiteX15" fmla="*/ 1252 w 36390"/>
                <a:gd name="connsiteY15" fmla="*/ 38369 h 96452"/>
                <a:gd name="connsiteX16" fmla="*/ 1252 w 36390"/>
                <a:gd name="connsiteY16" fmla="*/ 31325 h 96452"/>
                <a:gd name="connsiteX17" fmla="*/ 3251 w 36390"/>
                <a:gd name="connsiteY17" fmla="*/ 29231 h 96452"/>
                <a:gd name="connsiteX18" fmla="*/ 23718 w 36390"/>
                <a:gd name="connsiteY18" fmla="*/ 29231 h 96452"/>
                <a:gd name="connsiteX19" fmla="*/ 25812 w 36390"/>
                <a:gd name="connsiteY19" fmla="*/ 30697 h 96452"/>
                <a:gd name="connsiteX20" fmla="*/ 25812 w 36390"/>
                <a:gd name="connsiteY20" fmla="*/ 31325 h 96452"/>
                <a:gd name="connsiteX21" fmla="*/ 9343 w 36390"/>
                <a:gd name="connsiteY21" fmla="*/ 17141 h 96452"/>
                <a:gd name="connsiteX22" fmla="*/ 6773 w 36390"/>
                <a:gd name="connsiteY22" fmla="*/ 10287 h 96452"/>
                <a:gd name="connsiteX23" fmla="*/ 9439 w 36390"/>
                <a:gd name="connsiteY23" fmla="*/ 3243 h 96452"/>
                <a:gd name="connsiteX24" fmla="*/ 16293 w 36390"/>
                <a:gd name="connsiteY24" fmla="*/ 6 h 96452"/>
                <a:gd name="connsiteX25" fmla="*/ 23337 w 36390"/>
                <a:gd name="connsiteY25" fmla="*/ 2767 h 96452"/>
                <a:gd name="connsiteX26" fmla="*/ 26002 w 36390"/>
                <a:gd name="connsiteY26" fmla="*/ 9811 h 96452"/>
                <a:gd name="connsiteX27" fmla="*/ 23337 w 36390"/>
                <a:gd name="connsiteY27" fmla="*/ 16665 h 96452"/>
                <a:gd name="connsiteX28" fmla="*/ 16197 w 36390"/>
                <a:gd name="connsiteY28" fmla="*/ 19426 h 96452"/>
                <a:gd name="connsiteX29" fmla="*/ 9343 w 36390"/>
                <a:gd name="connsiteY29" fmla="*/ 17046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390" h="96452">
                  <a:moveTo>
                    <a:pt x="25812" y="85681"/>
                  </a:moveTo>
                  <a:lnTo>
                    <a:pt x="34379" y="85681"/>
                  </a:lnTo>
                  <a:cubicBezTo>
                    <a:pt x="35712" y="85681"/>
                    <a:pt x="36378" y="86347"/>
                    <a:pt x="36378" y="87775"/>
                  </a:cubicBezTo>
                  <a:lnTo>
                    <a:pt x="36378" y="94439"/>
                  </a:lnTo>
                  <a:cubicBezTo>
                    <a:pt x="36493" y="95429"/>
                    <a:pt x="35779" y="96323"/>
                    <a:pt x="34779" y="96438"/>
                  </a:cubicBezTo>
                  <a:cubicBezTo>
                    <a:pt x="34646" y="96457"/>
                    <a:pt x="34513" y="96457"/>
                    <a:pt x="34379" y="96438"/>
                  </a:cubicBezTo>
                  <a:lnTo>
                    <a:pt x="2013" y="96438"/>
                  </a:lnTo>
                  <a:cubicBezTo>
                    <a:pt x="1023" y="96552"/>
                    <a:pt x="129" y="95838"/>
                    <a:pt x="14" y="94839"/>
                  </a:cubicBezTo>
                  <a:cubicBezTo>
                    <a:pt x="-5" y="94705"/>
                    <a:pt x="-5" y="94572"/>
                    <a:pt x="14" y="94439"/>
                  </a:cubicBezTo>
                  <a:lnTo>
                    <a:pt x="14" y="87775"/>
                  </a:lnTo>
                  <a:cubicBezTo>
                    <a:pt x="14" y="86347"/>
                    <a:pt x="681" y="85681"/>
                    <a:pt x="2013" y="85681"/>
                  </a:cubicBezTo>
                  <a:lnTo>
                    <a:pt x="10581" y="85681"/>
                  </a:lnTo>
                  <a:lnTo>
                    <a:pt x="10581" y="40369"/>
                  </a:lnTo>
                  <a:lnTo>
                    <a:pt x="3251" y="40369"/>
                  </a:lnTo>
                  <a:cubicBezTo>
                    <a:pt x="2261" y="40483"/>
                    <a:pt x="1366" y="39769"/>
                    <a:pt x="1252" y="38769"/>
                  </a:cubicBezTo>
                  <a:cubicBezTo>
                    <a:pt x="1233" y="38636"/>
                    <a:pt x="1233" y="38503"/>
                    <a:pt x="1252" y="38369"/>
                  </a:cubicBezTo>
                  <a:lnTo>
                    <a:pt x="1252" y="31325"/>
                  </a:lnTo>
                  <a:cubicBezTo>
                    <a:pt x="1252" y="29897"/>
                    <a:pt x="1918" y="29231"/>
                    <a:pt x="3251" y="29231"/>
                  </a:cubicBezTo>
                  <a:lnTo>
                    <a:pt x="23718" y="29231"/>
                  </a:lnTo>
                  <a:cubicBezTo>
                    <a:pt x="24698" y="29059"/>
                    <a:pt x="25641" y="29716"/>
                    <a:pt x="25812" y="30697"/>
                  </a:cubicBezTo>
                  <a:cubicBezTo>
                    <a:pt x="25850" y="30906"/>
                    <a:pt x="25850" y="31116"/>
                    <a:pt x="25812" y="31325"/>
                  </a:cubicBezTo>
                  <a:close/>
                  <a:moveTo>
                    <a:pt x="9343" y="17141"/>
                  </a:moveTo>
                  <a:cubicBezTo>
                    <a:pt x="7611" y="15294"/>
                    <a:pt x="6678" y="12819"/>
                    <a:pt x="6773" y="10287"/>
                  </a:cubicBezTo>
                  <a:cubicBezTo>
                    <a:pt x="6716" y="7679"/>
                    <a:pt x="7677" y="5156"/>
                    <a:pt x="9439" y="3243"/>
                  </a:cubicBezTo>
                  <a:cubicBezTo>
                    <a:pt x="11181" y="1263"/>
                    <a:pt x="13656" y="92"/>
                    <a:pt x="16293" y="6"/>
                  </a:cubicBezTo>
                  <a:cubicBezTo>
                    <a:pt x="18920" y="-89"/>
                    <a:pt x="21471" y="911"/>
                    <a:pt x="23337" y="2767"/>
                  </a:cubicBezTo>
                  <a:cubicBezTo>
                    <a:pt x="25155" y="4652"/>
                    <a:pt x="26117" y="7193"/>
                    <a:pt x="26002" y="9811"/>
                  </a:cubicBezTo>
                  <a:cubicBezTo>
                    <a:pt x="26069" y="12362"/>
                    <a:pt x="25107" y="14828"/>
                    <a:pt x="23337" y="16665"/>
                  </a:cubicBezTo>
                  <a:cubicBezTo>
                    <a:pt x="21452" y="18541"/>
                    <a:pt x="18863" y="19549"/>
                    <a:pt x="16197" y="19426"/>
                  </a:cubicBezTo>
                  <a:cubicBezTo>
                    <a:pt x="13684" y="19569"/>
                    <a:pt x="11228" y="18712"/>
                    <a:pt x="9343" y="17046"/>
                  </a:cubicBezTo>
                  <a:close/>
                </a:path>
              </a:pathLst>
            </a:custGeom>
            <a:solidFill>
              <a:srgbClr val="EB995D"/>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B0649605-7D97-6D4D-999F-0447FD3761B3}"/>
                </a:ext>
              </a:extLst>
            </p:cNvPr>
            <p:cNvSpPr/>
            <p:nvPr/>
          </p:nvSpPr>
          <p:spPr>
            <a:xfrm>
              <a:off x="5625238" y="2442861"/>
              <a:ext cx="48232" cy="70337"/>
            </a:xfrm>
            <a:custGeom>
              <a:avLst/>
              <a:gdLst>
                <a:gd name="connsiteX0" fmla="*/ 6976 w 48232"/>
                <a:gd name="connsiteY0" fmla="*/ 5926 h 70337"/>
                <a:gd name="connsiteX1" fmla="*/ 24492 w 48232"/>
                <a:gd name="connsiteY1" fmla="*/ 24 h 70337"/>
                <a:gd name="connsiteX2" fmla="*/ 42769 w 48232"/>
                <a:gd name="connsiteY2" fmla="*/ 2404 h 70337"/>
                <a:gd name="connsiteX3" fmla="*/ 44673 w 48232"/>
                <a:gd name="connsiteY3" fmla="*/ 4879 h 70337"/>
                <a:gd name="connsiteX4" fmla="*/ 44673 w 48232"/>
                <a:gd name="connsiteY4" fmla="*/ 19253 h 70337"/>
                <a:gd name="connsiteX5" fmla="*/ 43074 w 48232"/>
                <a:gd name="connsiteY5" fmla="*/ 21252 h 70337"/>
                <a:gd name="connsiteX6" fmla="*/ 42674 w 48232"/>
                <a:gd name="connsiteY6" fmla="*/ 21252 h 70337"/>
                <a:gd name="connsiteX7" fmla="*/ 34773 w 48232"/>
                <a:gd name="connsiteY7" fmla="*/ 21252 h 70337"/>
                <a:gd name="connsiteX8" fmla="*/ 33059 w 48232"/>
                <a:gd name="connsiteY8" fmla="*/ 19253 h 70337"/>
                <a:gd name="connsiteX9" fmla="*/ 33726 w 48232"/>
                <a:gd name="connsiteY9" fmla="*/ 12304 h 70337"/>
                <a:gd name="connsiteX10" fmla="*/ 24777 w 48232"/>
                <a:gd name="connsiteY10" fmla="*/ 10210 h 70337"/>
                <a:gd name="connsiteX11" fmla="*/ 13925 w 48232"/>
                <a:gd name="connsiteY11" fmla="*/ 17730 h 70337"/>
                <a:gd name="connsiteX12" fmla="*/ 17448 w 48232"/>
                <a:gd name="connsiteY12" fmla="*/ 24013 h 70337"/>
                <a:gd name="connsiteX13" fmla="*/ 25920 w 48232"/>
                <a:gd name="connsiteY13" fmla="*/ 27726 h 70337"/>
                <a:gd name="connsiteX14" fmla="*/ 36106 w 48232"/>
                <a:gd name="connsiteY14" fmla="*/ 30962 h 70337"/>
                <a:gd name="connsiteX15" fmla="*/ 44673 w 48232"/>
                <a:gd name="connsiteY15" fmla="*/ 37245 h 70337"/>
                <a:gd name="connsiteX16" fmla="*/ 48195 w 48232"/>
                <a:gd name="connsiteY16" fmla="*/ 48383 h 70337"/>
                <a:gd name="connsiteX17" fmla="*/ 41056 w 48232"/>
                <a:gd name="connsiteY17" fmla="*/ 64470 h 70337"/>
                <a:gd name="connsiteX18" fmla="*/ 20779 w 48232"/>
                <a:gd name="connsiteY18" fmla="*/ 70277 h 70337"/>
                <a:gd name="connsiteX19" fmla="*/ 1740 w 48232"/>
                <a:gd name="connsiteY19" fmla="*/ 67517 h 70337"/>
                <a:gd name="connsiteX20" fmla="*/ 27 w 48232"/>
                <a:gd name="connsiteY20" fmla="*/ 64946 h 70337"/>
                <a:gd name="connsiteX21" fmla="*/ 27 w 48232"/>
                <a:gd name="connsiteY21" fmla="*/ 50572 h 70337"/>
                <a:gd name="connsiteX22" fmla="*/ 1626 w 48232"/>
                <a:gd name="connsiteY22" fmla="*/ 48573 h 70337"/>
                <a:gd name="connsiteX23" fmla="*/ 2026 w 48232"/>
                <a:gd name="connsiteY23" fmla="*/ 48573 h 70337"/>
                <a:gd name="connsiteX24" fmla="*/ 9927 w 48232"/>
                <a:gd name="connsiteY24" fmla="*/ 48573 h 70337"/>
                <a:gd name="connsiteX25" fmla="*/ 11831 w 48232"/>
                <a:gd name="connsiteY25" fmla="*/ 50572 h 70337"/>
                <a:gd name="connsiteX26" fmla="*/ 11355 w 48232"/>
                <a:gd name="connsiteY26" fmla="*/ 57617 h 70337"/>
                <a:gd name="connsiteX27" fmla="*/ 21826 w 48232"/>
                <a:gd name="connsiteY27" fmla="*/ 60377 h 70337"/>
                <a:gd name="connsiteX28" fmla="*/ 33916 w 48232"/>
                <a:gd name="connsiteY28" fmla="*/ 51810 h 70337"/>
                <a:gd name="connsiteX29" fmla="*/ 30489 w 48232"/>
                <a:gd name="connsiteY29" fmla="*/ 44956 h 70337"/>
                <a:gd name="connsiteX30" fmla="*/ 22017 w 48232"/>
                <a:gd name="connsiteY30" fmla="*/ 41053 h 70337"/>
                <a:gd name="connsiteX31" fmla="*/ 12497 w 48232"/>
                <a:gd name="connsiteY31" fmla="*/ 38006 h 70337"/>
                <a:gd name="connsiteX32" fmla="*/ 3930 w 48232"/>
                <a:gd name="connsiteY32" fmla="*/ 32104 h 70337"/>
                <a:gd name="connsiteX33" fmla="*/ 503 w 48232"/>
                <a:gd name="connsiteY33" fmla="*/ 20872 h 70337"/>
                <a:gd name="connsiteX34" fmla="*/ 6976 w 48232"/>
                <a:gd name="connsiteY34" fmla="*/ 5926 h 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32" h="70337">
                  <a:moveTo>
                    <a:pt x="6976" y="5926"/>
                  </a:moveTo>
                  <a:cubicBezTo>
                    <a:pt x="11879" y="1852"/>
                    <a:pt x="18123" y="-252"/>
                    <a:pt x="24492" y="24"/>
                  </a:cubicBezTo>
                  <a:cubicBezTo>
                    <a:pt x="30670" y="-109"/>
                    <a:pt x="36829" y="690"/>
                    <a:pt x="42769" y="2404"/>
                  </a:cubicBezTo>
                  <a:cubicBezTo>
                    <a:pt x="43912" y="2671"/>
                    <a:pt x="44702" y="3708"/>
                    <a:pt x="44673" y="4879"/>
                  </a:cubicBezTo>
                  <a:lnTo>
                    <a:pt x="44673" y="19253"/>
                  </a:lnTo>
                  <a:cubicBezTo>
                    <a:pt x="44787" y="20243"/>
                    <a:pt x="44073" y="21138"/>
                    <a:pt x="43074" y="21252"/>
                  </a:cubicBezTo>
                  <a:cubicBezTo>
                    <a:pt x="42940" y="21271"/>
                    <a:pt x="42807" y="21271"/>
                    <a:pt x="42674" y="21252"/>
                  </a:cubicBezTo>
                  <a:lnTo>
                    <a:pt x="34773" y="21252"/>
                  </a:lnTo>
                  <a:cubicBezTo>
                    <a:pt x="33373" y="21252"/>
                    <a:pt x="32802" y="20586"/>
                    <a:pt x="33059" y="19253"/>
                  </a:cubicBezTo>
                  <a:lnTo>
                    <a:pt x="33726" y="12304"/>
                  </a:lnTo>
                  <a:cubicBezTo>
                    <a:pt x="30956" y="10886"/>
                    <a:pt x="27890" y="10162"/>
                    <a:pt x="24777" y="10210"/>
                  </a:cubicBezTo>
                  <a:cubicBezTo>
                    <a:pt x="17543" y="10210"/>
                    <a:pt x="13925" y="12685"/>
                    <a:pt x="13925" y="17730"/>
                  </a:cubicBezTo>
                  <a:cubicBezTo>
                    <a:pt x="13859" y="20310"/>
                    <a:pt x="15211" y="22718"/>
                    <a:pt x="17448" y="24013"/>
                  </a:cubicBezTo>
                  <a:cubicBezTo>
                    <a:pt x="20065" y="25679"/>
                    <a:pt x="22921" y="26926"/>
                    <a:pt x="25920" y="27726"/>
                  </a:cubicBezTo>
                  <a:cubicBezTo>
                    <a:pt x="29347" y="28677"/>
                    <a:pt x="32679" y="29725"/>
                    <a:pt x="36106" y="30962"/>
                  </a:cubicBezTo>
                  <a:cubicBezTo>
                    <a:pt x="39485" y="32228"/>
                    <a:pt x="42445" y="34408"/>
                    <a:pt x="44673" y="37245"/>
                  </a:cubicBezTo>
                  <a:cubicBezTo>
                    <a:pt x="47119" y="40434"/>
                    <a:pt x="48367" y="44375"/>
                    <a:pt x="48195" y="48383"/>
                  </a:cubicBezTo>
                  <a:cubicBezTo>
                    <a:pt x="48586" y="54589"/>
                    <a:pt x="45920" y="60596"/>
                    <a:pt x="41056" y="64470"/>
                  </a:cubicBezTo>
                  <a:cubicBezTo>
                    <a:pt x="35163" y="68678"/>
                    <a:pt x="28005" y="70725"/>
                    <a:pt x="20779" y="70277"/>
                  </a:cubicBezTo>
                  <a:cubicBezTo>
                    <a:pt x="14344" y="70182"/>
                    <a:pt x="7938" y="69259"/>
                    <a:pt x="1740" y="67517"/>
                  </a:cubicBezTo>
                  <a:cubicBezTo>
                    <a:pt x="589" y="67231"/>
                    <a:pt x="-154" y="66117"/>
                    <a:pt x="27" y="64946"/>
                  </a:cubicBezTo>
                  <a:lnTo>
                    <a:pt x="27" y="50572"/>
                  </a:lnTo>
                  <a:cubicBezTo>
                    <a:pt x="-87" y="49582"/>
                    <a:pt x="627" y="48687"/>
                    <a:pt x="1626" y="48573"/>
                  </a:cubicBezTo>
                  <a:cubicBezTo>
                    <a:pt x="1760" y="48554"/>
                    <a:pt x="1893" y="48554"/>
                    <a:pt x="2026" y="48573"/>
                  </a:cubicBezTo>
                  <a:lnTo>
                    <a:pt x="9927" y="48573"/>
                  </a:lnTo>
                  <a:cubicBezTo>
                    <a:pt x="11260" y="48573"/>
                    <a:pt x="11926" y="49239"/>
                    <a:pt x="11831" y="50572"/>
                  </a:cubicBezTo>
                  <a:lnTo>
                    <a:pt x="11355" y="57617"/>
                  </a:lnTo>
                  <a:cubicBezTo>
                    <a:pt x="14468" y="59616"/>
                    <a:pt x="18133" y="60587"/>
                    <a:pt x="21826" y="60377"/>
                  </a:cubicBezTo>
                  <a:cubicBezTo>
                    <a:pt x="29918" y="60377"/>
                    <a:pt x="33916" y="57521"/>
                    <a:pt x="33916" y="51810"/>
                  </a:cubicBezTo>
                  <a:cubicBezTo>
                    <a:pt x="33983" y="49097"/>
                    <a:pt x="32698" y="46536"/>
                    <a:pt x="30489" y="44956"/>
                  </a:cubicBezTo>
                  <a:cubicBezTo>
                    <a:pt x="27900" y="43195"/>
                    <a:pt x="25035" y="41881"/>
                    <a:pt x="22017" y="41053"/>
                  </a:cubicBezTo>
                  <a:cubicBezTo>
                    <a:pt x="18780" y="40196"/>
                    <a:pt x="15448" y="39149"/>
                    <a:pt x="12497" y="38006"/>
                  </a:cubicBezTo>
                  <a:cubicBezTo>
                    <a:pt x="9118" y="36940"/>
                    <a:pt x="6129" y="34884"/>
                    <a:pt x="3930" y="32104"/>
                  </a:cubicBezTo>
                  <a:cubicBezTo>
                    <a:pt x="1522" y="28868"/>
                    <a:pt x="313" y="24898"/>
                    <a:pt x="503" y="20872"/>
                  </a:cubicBezTo>
                  <a:cubicBezTo>
                    <a:pt x="313" y="15170"/>
                    <a:pt x="2692" y="9686"/>
                    <a:pt x="6976" y="5926"/>
                  </a:cubicBezTo>
                  <a:close/>
                </a:path>
              </a:pathLst>
            </a:custGeom>
            <a:solidFill>
              <a:srgbClr val="EB995D"/>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F52A0853-5839-9645-AF3E-EEEA7793FF9A}"/>
                </a:ext>
              </a:extLst>
            </p:cNvPr>
            <p:cNvSpPr/>
            <p:nvPr/>
          </p:nvSpPr>
          <p:spPr>
            <a:xfrm>
              <a:off x="5677975" y="2424214"/>
              <a:ext cx="46246" cy="89385"/>
            </a:xfrm>
            <a:custGeom>
              <a:avLst/>
              <a:gdLst>
                <a:gd name="connsiteX0" fmla="*/ 25158 w 46246"/>
                <a:gd name="connsiteY0" fmla="*/ 31237 h 89385"/>
                <a:gd name="connsiteX1" fmla="*/ 25158 w 46246"/>
                <a:gd name="connsiteY1" fmla="*/ 65412 h 89385"/>
                <a:gd name="connsiteX2" fmla="*/ 26872 w 46246"/>
                <a:gd name="connsiteY2" fmla="*/ 74931 h 89385"/>
                <a:gd name="connsiteX3" fmla="*/ 32964 w 46246"/>
                <a:gd name="connsiteY3" fmla="*/ 77787 h 89385"/>
                <a:gd name="connsiteX4" fmla="*/ 41627 w 46246"/>
                <a:gd name="connsiteY4" fmla="*/ 75883 h 89385"/>
                <a:gd name="connsiteX5" fmla="*/ 43816 w 46246"/>
                <a:gd name="connsiteY5" fmla="*/ 77025 h 89385"/>
                <a:gd name="connsiteX6" fmla="*/ 46196 w 46246"/>
                <a:gd name="connsiteY6" fmla="*/ 83213 h 89385"/>
                <a:gd name="connsiteX7" fmla="*/ 46196 w 46246"/>
                <a:gd name="connsiteY7" fmla="*/ 84355 h 89385"/>
                <a:gd name="connsiteX8" fmla="*/ 44864 w 46246"/>
                <a:gd name="connsiteY8" fmla="*/ 85973 h 89385"/>
                <a:gd name="connsiteX9" fmla="*/ 29347 w 46246"/>
                <a:gd name="connsiteY9" fmla="*/ 89210 h 89385"/>
                <a:gd name="connsiteX10" fmla="*/ 13450 w 46246"/>
                <a:gd name="connsiteY10" fmla="*/ 82927 h 89385"/>
                <a:gd name="connsiteX11" fmla="*/ 10308 w 46246"/>
                <a:gd name="connsiteY11" fmla="*/ 75121 h 89385"/>
                <a:gd name="connsiteX12" fmla="*/ 9832 w 46246"/>
                <a:gd name="connsiteY12" fmla="*/ 64269 h 89385"/>
                <a:gd name="connsiteX13" fmla="*/ 9832 w 46246"/>
                <a:gd name="connsiteY13" fmla="*/ 31522 h 89385"/>
                <a:gd name="connsiteX14" fmla="*/ 2121 w 46246"/>
                <a:gd name="connsiteY14" fmla="*/ 31522 h 89385"/>
                <a:gd name="connsiteX15" fmla="*/ 27 w 46246"/>
                <a:gd name="connsiteY15" fmla="*/ 29523 h 89385"/>
                <a:gd name="connsiteX16" fmla="*/ 27 w 46246"/>
                <a:gd name="connsiteY16" fmla="*/ 22479 h 89385"/>
                <a:gd name="connsiteX17" fmla="*/ 1493 w 46246"/>
                <a:gd name="connsiteY17" fmla="*/ 20385 h 89385"/>
                <a:gd name="connsiteX18" fmla="*/ 2121 w 46246"/>
                <a:gd name="connsiteY18" fmla="*/ 20385 h 89385"/>
                <a:gd name="connsiteX19" fmla="*/ 9832 w 46246"/>
                <a:gd name="connsiteY19" fmla="*/ 20385 h 89385"/>
                <a:gd name="connsiteX20" fmla="*/ 9832 w 46246"/>
                <a:gd name="connsiteY20" fmla="*/ 2108 h 89385"/>
                <a:gd name="connsiteX21" fmla="*/ 11317 w 46246"/>
                <a:gd name="connsiteY21" fmla="*/ 23 h 89385"/>
                <a:gd name="connsiteX22" fmla="*/ 11831 w 46246"/>
                <a:gd name="connsiteY22" fmla="*/ 13 h 89385"/>
                <a:gd name="connsiteX23" fmla="*/ 22969 w 46246"/>
                <a:gd name="connsiteY23" fmla="*/ 13 h 89385"/>
                <a:gd name="connsiteX24" fmla="*/ 24978 w 46246"/>
                <a:gd name="connsiteY24" fmla="*/ 1593 h 89385"/>
                <a:gd name="connsiteX25" fmla="*/ 24968 w 46246"/>
                <a:gd name="connsiteY25" fmla="*/ 2108 h 89385"/>
                <a:gd name="connsiteX26" fmla="*/ 24968 w 46246"/>
                <a:gd name="connsiteY26" fmla="*/ 20385 h 89385"/>
                <a:gd name="connsiteX27" fmla="*/ 38676 w 46246"/>
                <a:gd name="connsiteY27" fmla="*/ 20385 h 89385"/>
                <a:gd name="connsiteX28" fmla="*/ 40770 w 46246"/>
                <a:gd name="connsiteY28" fmla="*/ 21851 h 89385"/>
                <a:gd name="connsiteX29" fmla="*/ 40770 w 46246"/>
                <a:gd name="connsiteY29" fmla="*/ 22479 h 89385"/>
                <a:gd name="connsiteX30" fmla="*/ 40770 w 46246"/>
                <a:gd name="connsiteY30" fmla="*/ 29047 h 89385"/>
                <a:gd name="connsiteX31" fmla="*/ 38676 w 46246"/>
                <a:gd name="connsiteY31" fmla="*/ 31047 h 8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246" h="89385">
                  <a:moveTo>
                    <a:pt x="25158" y="31237"/>
                  </a:moveTo>
                  <a:lnTo>
                    <a:pt x="25158" y="65412"/>
                  </a:lnTo>
                  <a:cubicBezTo>
                    <a:pt x="24901" y="68677"/>
                    <a:pt x="25492" y="71961"/>
                    <a:pt x="26872" y="74931"/>
                  </a:cubicBezTo>
                  <a:cubicBezTo>
                    <a:pt x="28176" y="76978"/>
                    <a:pt x="30556" y="78091"/>
                    <a:pt x="32964" y="77787"/>
                  </a:cubicBezTo>
                  <a:cubicBezTo>
                    <a:pt x="35953" y="77806"/>
                    <a:pt x="38914" y="77159"/>
                    <a:pt x="41627" y="75883"/>
                  </a:cubicBezTo>
                  <a:cubicBezTo>
                    <a:pt x="42579" y="75883"/>
                    <a:pt x="43340" y="75883"/>
                    <a:pt x="43816" y="77025"/>
                  </a:cubicBezTo>
                  <a:lnTo>
                    <a:pt x="46196" y="83213"/>
                  </a:lnTo>
                  <a:cubicBezTo>
                    <a:pt x="46263" y="83594"/>
                    <a:pt x="46263" y="83974"/>
                    <a:pt x="46196" y="84355"/>
                  </a:cubicBezTo>
                  <a:cubicBezTo>
                    <a:pt x="46196" y="84926"/>
                    <a:pt x="45720" y="85402"/>
                    <a:pt x="44864" y="85973"/>
                  </a:cubicBezTo>
                  <a:cubicBezTo>
                    <a:pt x="40018" y="88249"/>
                    <a:pt x="34697" y="89362"/>
                    <a:pt x="29347" y="89210"/>
                  </a:cubicBezTo>
                  <a:cubicBezTo>
                    <a:pt x="23312" y="90076"/>
                    <a:pt x="17267" y="87687"/>
                    <a:pt x="13450" y="82927"/>
                  </a:cubicBezTo>
                  <a:cubicBezTo>
                    <a:pt x="11793" y="80614"/>
                    <a:pt x="10717" y="77939"/>
                    <a:pt x="10308" y="75121"/>
                  </a:cubicBezTo>
                  <a:cubicBezTo>
                    <a:pt x="10308" y="71694"/>
                    <a:pt x="9832" y="68077"/>
                    <a:pt x="9832" y="64269"/>
                  </a:cubicBezTo>
                  <a:lnTo>
                    <a:pt x="9832" y="31522"/>
                  </a:lnTo>
                  <a:lnTo>
                    <a:pt x="2121" y="31522"/>
                  </a:lnTo>
                  <a:cubicBezTo>
                    <a:pt x="694" y="31522"/>
                    <a:pt x="27" y="30856"/>
                    <a:pt x="27" y="29523"/>
                  </a:cubicBezTo>
                  <a:lnTo>
                    <a:pt x="27" y="22479"/>
                  </a:lnTo>
                  <a:cubicBezTo>
                    <a:pt x="-144" y="21499"/>
                    <a:pt x="513" y="20556"/>
                    <a:pt x="1493" y="20385"/>
                  </a:cubicBezTo>
                  <a:cubicBezTo>
                    <a:pt x="1703" y="20347"/>
                    <a:pt x="1912" y="20347"/>
                    <a:pt x="2121" y="20385"/>
                  </a:cubicBezTo>
                  <a:lnTo>
                    <a:pt x="9832" y="20385"/>
                  </a:lnTo>
                  <a:lnTo>
                    <a:pt x="9832" y="2108"/>
                  </a:lnTo>
                  <a:cubicBezTo>
                    <a:pt x="9670" y="1117"/>
                    <a:pt x="10337" y="194"/>
                    <a:pt x="11317" y="23"/>
                  </a:cubicBezTo>
                  <a:cubicBezTo>
                    <a:pt x="11489" y="-6"/>
                    <a:pt x="11660" y="-6"/>
                    <a:pt x="11831" y="13"/>
                  </a:cubicBezTo>
                  <a:lnTo>
                    <a:pt x="22969" y="13"/>
                  </a:lnTo>
                  <a:cubicBezTo>
                    <a:pt x="23959" y="-101"/>
                    <a:pt x="24863" y="603"/>
                    <a:pt x="24978" y="1593"/>
                  </a:cubicBezTo>
                  <a:cubicBezTo>
                    <a:pt x="24997" y="1765"/>
                    <a:pt x="24997" y="1936"/>
                    <a:pt x="24968" y="2108"/>
                  </a:cubicBezTo>
                  <a:lnTo>
                    <a:pt x="24968" y="20385"/>
                  </a:lnTo>
                  <a:lnTo>
                    <a:pt x="38676" y="20385"/>
                  </a:lnTo>
                  <a:cubicBezTo>
                    <a:pt x="39657" y="20214"/>
                    <a:pt x="40599" y="20870"/>
                    <a:pt x="40770" y="21851"/>
                  </a:cubicBezTo>
                  <a:cubicBezTo>
                    <a:pt x="40808" y="22060"/>
                    <a:pt x="40808" y="22270"/>
                    <a:pt x="40770" y="22479"/>
                  </a:cubicBezTo>
                  <a:lnTo>
                    <a:pt x="40770" y="29047"/>
                  </a:lnTo>
                  <a:cubicBezTo>
                    <a:pt x="40770" y="30380"/>
                    <a:pt x="40104" y="31047"/>
                    <a:pt x="38676" y="31047"/>
                  </a:cubicBezTo>
                  <a:close/>
                </a:path>
              </a:pathLst>
            </a:custGeom>
            <a:solidFill>
              <a:srgbClr val="EB995D"/>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579275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62DAB0E-1A62-E145-9008-379F77E0AD8A}"/>
              </a:ext>
            </a:extLst>
          </p:cNvPr>
          <p:cNvSpPr>
            <a:spLocks noGrp="1"/>
          </p:cNvSpPr>
          <p:nvPr>
            <p:ph type="body" sz="quarter" idx="11"/>
          </p:nvPr>
        </p:nvSpPr>
        <p:spPr/>
        <p:txBody>
          <a:bodyPr/>
          <a:lstStyle/>
          <a:p>
            <a:r>
              <a:rPr lang="nl-NL" dirty="0"/>
              <a:t>Bespreek in de klas</a:t>
            </a:r>
          </a:p>
        </p:txBody>
      </p:sp>
      <p:sp>
        <p:nvSpPr>
          <p:cNvPr id="3" name="Tijdelijke aanduiding voor tekst 2">
            <a:extLst>
              <a:ext uri="{FF2B5EF4-FFF2-40B4-BE49-F238E27FC236}">
                <a16:creationId xmlns:a16="http://schemas.microsoft.com/office/drawing/2014/main" id="{FFA00B90-068A-4D45-B6AD-93F3D4AA9A6F}"/>
              </a:ext>
            </a:extLst>
          </p:cNvPr>
          <p:cNvSpPr>
            <a:spLocks noGrp="1"/>
          </p:cNvSpPr>
          <p:nvPr>
            <p:ph type="body" sz="quarter" idx="12"/>
          </p:nvPr>
        </p:nvSpPr>
        <p:spPr/>
        <p:txBody>
          <a:bodyPr>
            <a:normAutofit lnSpcReduction="10000"/>
          </a:bodyPr>
          <a:lstStyle/>
          <a:p>
            <a:r>
              <a:rPr lang="nl-NL" dirty="0"/>
              <a:t>Als je Nederland met andere landen vergelijkt, hebben wij heel veel computers. In Nederlandse gezinnen staan meer dan 5 miljoen computers en ruim 1 miljoen spelcomputers.</a:t>
            </a:r>
          </a:p>
          <a:p>
            <a:endParaRPr lang="nl-NL" dirty="0"/>
          </a:p>
          <a:p>
            <a:pPr marL="342900" indent="-342900">
              <a:buFont typeface="Arial" panose="020B0604020202020204" pitchFamily="34" charset="0"/>
              <a:buChar char="•"/>
            </a:pPr>
            <a:r>
              <a:rPr lang="nl-NL" dirty="0"/>
              <a:t>Waar gebruiken we computers allemaal voor?</a:t>
            </a:r>
          </a:p>
          <a:p>
            <a:pPr marL="342900" indent="-342900">
              <a:buFont typeface="Arial" panose="020B0604020202020204" pitchFamily="34" charset="0"/>
              <a:buChar char="•"/>
            </a:pPr>
            <a:r>
              <a:rPr lang="nl-NL" dirty="0"/>
              <a:t>Als een computer niet werkt, wat kan er dan stuk zijn?</a:t>
            </a:r>
          </a:p>
          <a:p>
            <a:pPr marL="342900" indent="-342900">
              <a:buFont typeface="Arial" panose="020B0604020202020204" pitchFamily="34" charset="0"/>
              <a:buChar char="•"/>
            </a:pPr>
            <a:r>
              <a:rPr lang="nl-NL" dirty="0"/>
              <a:t>Hoe voel je je als jouw tablet of laptop niet werkt?</a:t>
            </a:r>
          </a:p>
        </p:txBody>
      </p:sp>
    </p:spTree>
    <p:extLst>
      <p:ext uri="{BB962C8B-B14F-4D97-AF65-F5344CB8AC3E}">
        <p14:creationId xmlns:p14="http://schemas.microsoft.com/office/powerpoint/2010/main" val="1305603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F77F0902-C7E6-A145-99B8-243F6DD8652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488" r="5488"/>
          <a:stretch>
            <a:fillRect/>
          </a:stretch>
        </p:blipFill>
        <p:spPr/>
      </p:pic>
      <p:sp>
        <p:nvSpPr>
          <p:cNvPr id="3" name="Tijdelijke aanduiding voor tekst 2">
            <a:extLst>
              <a:ext uri="{FF2B5EF4-FFF2-40B4-BE49-F238E27FC236}">
                <a16:creationId xmlns:a16="http://schemas.microsoft.com/office/drawing/2014/main" id="{3993541F-E270-9F43-B018-73E2F8C09504}"/>
              </a:ext>
            </a:extLst>
          </p:cNvPr>
          <p:cNvSpPr>
            <a:spLocks noGrp="1"/>
          </p:cNvSpPr>
          <p:nvPr>
            <p:ph type="body" sz="quarter" idx="11"/>
          </p:nvPr>
        </p:nvSpPr>
        <p:spPr>
          <a:xfrm>
            <a:off x="591059" y="495393"/>
            <a:ext cx="5362479" cy="1452562"/>
          </a:xfrm>
        </p:spPr>
        <p:txBody>
          <a:bodyPr>
            <a:normAutofit/>
          </a:bodyPr>
          <a:lstStyle/>
          <a:p>
            <a:r>
              <a:rPr lang="nl-NL" sz="2400" dirty="0"/>
              <a:t>Waar gaan we het over hebben? </a:t>
            </a:r>
          </a:p>
        </p:txBody>
      </p:sp>
      <p:sp>
        <p:nvSpPr>
          <p:cNvPr id="4" name="Tijdelijke aanduiding voor tekst 3">
            <a:extLst>
              <a:ext uri="{FF2B5EF4-FFF2-40B4-BE49-F238E27FC236}">
                <a16:creationId xmlns:a16="http://schemas.microsoft.com/office/drawing/2014/main" id="{FBFC1A9E-BBB9-F84B-8968-708D2D935221}"/>
              </a:ext>
            </a:extLst>
          </p:cNvPr>
          <p:cNvSpPr>
            <a:spLocks noGrp="1"/>
          </p:cNvSpPr>
          <p:nvPr>
            <p:ph type="body" sz="quarter" idx="12"/>
          </p:nvPr>
        </p:nvSpPr>
        <p:spPr>
          <a:xfrm>
            <a:off x="591060" y="1779104"/>
            <a:ext cx="5504940" cy="3964471"/>
          </a:xfrm>
        </p:spPr>
        <p:txBody>
          <a:bodyPr>
            <a:normAutofit fontScale="62500" lnSpcReduction="20000"/>
          </a:bodyPr>
          <a:lstStyle/>
          <a:p>
            <a:r>
              <a:rPr lang="nl-NL" dirty="0"/>
              <a:t>Computers zijn overal. Bij jou thuis, op school, op het werk van jouw ouders. Steeds meer dingen worden door een computer geregeld. We kunnen niet meer zonder.</a:t>
            </a:r>
          </a:p>
          <a:p>
            <a:r>
              <a:rPr lang="nl-NL" dirty="0"/>
              <a:t>Maar wat gebeurt er nu als internet niet meer werkt. Als iemand boos is en een computervirus verstuurt? Of het ene land de computers van een ander land stil legt? Omdat het ene land ruzie maakt met het andere land.</a:t>
            </a:r>
          </a:p>
          <a:p>
            <a:r>
              <a:rPr lang="nl-NL" dirty="0"/>
              <a:t>Dan kunnen er vervelende dingen gebeuren. We noemen dat een </a:t>
            </a:r>
            <a:r>
              <a:rPr lang="nl-NL" i="1" dirty="0"/>
              <a:t>cyberoorlog.</a:t>
            </a:r>
            <a:r>
              <a:rPr lang="nl-NL" dirty="0"/>
              <a:t> Een digitale oorlog zonder echte wapens. </a:t>
            </a:r>
          </a:p>
          <a:p>
            <a:r>
              <a:rPr lang="nl-NL" dirty="0"/>
              <a:t>In deze les kijken we naar belangrijke punten in Nederland die bestuurd worden door computers. En wat er gebeurt als deze computers niet meer werken.</a:t>
            </a:r>
          </a:p>
          <a:p>
            <a:endParaRPr lang="nl-NL" dirty="0"/>
          </a:p>
          <a:p>
            <a:endParaRPr lang="nl-NL" dirty="0"/>
          </a:p>
        </p:txBody>
      </p:sp>
    </p:spTree>
    <p:extLst>
      <p:ext uri="{BB962C8B-B14F-4D97-AF65-F5344CB8AC3E}">
        <p14:creationId xmlns:p14="http://schemas.microsoft.com/office/powerpoint/2010/main" val="876979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4D0EAA9-AC14-EB44-90F1-5CEB5179106C}"/>
              </a:ext>
            </a:extLst>
          </p:cNvPr>
          <p:cNvSpPr>
            <a:spLocks noGrp="1"/>
          </p:cNvSpPr>
          <p:nvPr>
            <p:ph type="body" sz="quarter" idx="11"/>
          </p:nvPr>
        </p:nvSpPr>
        <p:spPr>
          <a:xfrm>
            <a:off x="591060" y="495393"/>
            <a:ext cx="5346444" cy="1452562"/>
          </a:xfrm>
        </p:spPr>
        <p:txBody>
          <a:bodyPr/>
          <a:lstStyle/>
          <a:p>
            <a:r>
              <a:rPr lang="nl-NL" dirty="0"/>
              <a:t>Oorlog tussen Rusland en Oekraïne</a:t>
            </a:r>
          </a:p>
        </p:txBody>
      </p:sp>
      <p:sp>
        <p:nvSpPr>
          <p:cNvPr id="3" name="Tijdelijke aanduiding voor tekst 2">
            <a:extLst>
              <a:ext uri="{FF2B5EF4-FFF2-40B4-BE49-F238E27FC236}">
                <a16:creationId xmlns:a16="http://schemas.microsoft.com/office/drawing/2014/main" id="{5C271587-9A8F-6344-8A73-015D870634DB}"/>
              </a:ext>
            </a:extLst>
          </p:cNvPr>
          <p:cNvSpPr>
            <a:spLocks noGrp="1"/>
          </p:cNvSpPr>
          <p:nvPr>
            <p:ph type="body" sz="quarter" idx="12"/>
          </p:nvPr>
        </p:nvSpPr>
        <p:spPr/>
        <p:txBody>
          <a:bodyPr>
            <a:normAutofit fontScale="92500" lnSpcReduction="10000"/>
          </a:bodyPr>
          <a:lstStyle/>
          <a:p>
            <a:r>
              <a:rPr lang="nl-NL" dirty="0"/>
              <a:t>Het is steeds in het nieuws: Rusland is de Oekraïne binnengevallen. Het is een hele spannende tijd. Gelukkig is de oorlog nog ver weg. Maar steeds vaker waarschuwen mensen voor een cyberoorlog: een oorlog zonder wapens.</a:t>
            </a:r>
          </a:p>
          <a:p>
            <a:r>
              <a:rPr lang="nl-NL" dirty="0"/>
              <a:t>Bij een cyberaanval worden computers en  netwerken aangevallen.</a:t>
            </a:r>
          </a:p>
          <a:p>
            <a:endParaRPr lang="nl-NL" dirty="0"/>
          </a:p>
        </p:txBody>
      </p:sp>
      <p:pic>
        <p:nvPicPr>
          <p:cNvPr id="5" name="Onlinemedia 4" descr="Cyberwar! | Sketch">
            <a:hlinkClick r:id="" action="ppaction://media"/>
            <a:extLst>
              <a:ext uri="{FF2B5EF4-FFF2-40B4-BE49-F238E27FC236}">
                <a16:creationId xmlns:a16="http://schemas.microsoft.com/office/drawing/2014/main" id="{1E6D2F5D-B85E-3A4A-B1AA-1F185DBB8853}"/>
              </a:ext>
            </a:extLst>
          </p:cNvPr>
          <p:cNvPicPr>
            <a:picLocks noGrp="1" noRot="1" noChangeAspect="1"/>
          </p:cNvPicPr>
          <p:nvPr>
            <p:ph type="media" sz="quarter" idx="13"/>
            <a:videoFile r:link="rId1"/>
          </p:nvPr>
        </p:nvPicPr>
        <p:blipFill>
          <a:blip r:embed="rId3"/>
          <a:stretch>
            <a:fillRect/>
          </a:stretch>
        </p:blipFill>
        <p:spPr>
          <a:xfrm>
            <a:off x="6543675" y="2586038"/>
            <a:ext cx="5267325" cy="2976562"/>
          </a:xfrm>
          <a:prstGeom prst="rect">
            <a:avLst/>
          </a:prstGeom>
        </p:spPr>
      </p:pic>
    </p:spTree>
    <p:extLst>
      <p:ext uri="{BB962C8B-B14F-4D97-AF65-F5344CB8AC3E}">
        <p14:creationId xmlns:p14="http://schemas.microsoft.com/office/powerpoint/2010/main" val="334761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innen, elektronica, computer, bureau&#10;&#10;Automatisch gegenereerde beschrijving">
            <a:extLst>
              <a:ext uri="{FF2B5EF4-FFF2-40B4-BE49-F238E27FC236}">
                <a16:creationId xmlns:a16="http://schemas.microsoft.com/office/drawing/2014/main" id="{F984E188-B8DA-C14C-885A-D466EF235DC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908" r="19908"/>
          <a:stretch>
            <a:fillRect/>
          </a:stretch>
        </p:blipFill>
        <p:spPr/>
      </p:pic>
      <p:sp>
        <p:nvSpPr>
          <p:cNvPr id="3" name="Tijdelijke aanduiding voor tekst 2">
            <a:extLst>
              <a:ext uri="{FF2B5EF4-FFF2-40B4-BE49-F238E27FC236}">
                <a16:creationId xmlns:a16="http://schemas.microsoft.com/office/drawing/2014/main" id="{E4403D99-D524-9D4C-AD13-E3AA905BB016}"/>
              </a:ext>
            </a:extLst>
          </p:cNvPr>
          <p:cNvSpPr>
            <a:spLocks noGrp="1"/>
          </p:cNvSpPr>
          <p:nvPr>
            <p:ph type="body" sz="quarter" idx="11"/>
          </p:nvPr>
        </p:nvSpPr>
        <p:spPr>
          <a:xfrm>
            <a:off x="7060946" y="1600200"/>
            <a:ext cx="4449834" cy="2945757"/>
          </a:xfrm>
        </p:spPr>
        <p:txBody>
          <a:bodyPr>
            <a:normAutofit fontScale="55000" lnSpcReduction="20000"/>
          </a:bodyPr>
          <a:lstStyle/>
          <a:p>
            <a:pPr>
              <a:lnSpc>
                <a:spcPct val="170000"/>
              </a:lnSpc>
            </a:pPr>
            <a:r>
              <a:rPr lang="nl-NL" b="0" dirty="0"/>
              <a:t>Werk dat vroeger door mensen werd gedaan, gebeurt nu door computers. Er zijn geen mensen meer nodig, het gaat automatisch. Dat heet met een moeilijk woord </a:t>
            </a:r>
            <a:r>
              <a:rPr lang="nl-NL" b="0" i="1" dirty="0"/>
              <a:t>automatiseren</a:t>
            </a:r>
            <a:r>
              <a:rPr lang="nl-NL" b="0" dirty="0"/>
              <a:t>. </a:t>
            </a:r>
          </a:p>
          <a:p>
            <a:pPr>
              <a:lnSpc>
                <a:spcPct val="170000"/>
              </a:lnSpc>
            </a:pPr>
            <a:r>
              <a:rPr lang="nl-NL" b="0" dirty="0"/>
              <a:t>Nederland is goed in automatiseren. </a:t>
            </a:r>
          </a:p>
          <a:p>
            <a:endParaRPr lang="nl-NL" dirty="0"/>
          </a:p>
        </p:txBody>
      </p:sp>
    </p:spTree>
    <p:extLst>
      <p:ext uri="{BB962C8B-B14F-4D97-AF65-F5344CB8AC3E}">
        <p14:creationId xmlns:p14="http://schemas.microsoft.com/office/powerpoint/2010/main" val="320376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A38CE0A-5D5A-4942-9D48-27AAB7C90839}"/>
              </a:ext>
            </a:extLst>
          </p:cNvPr>
          <p:cNvSpPr>
            <a:spLocks noGrp="1"/>
          </p:cNvSpPr>
          <p:nvPr>
            <p:ph type="body" sz="quarter" idx="11"/>
          </p:nvPr>
        </p:nvSpPr>
        <p:spPr/>
        <p:txBody>
          <a:bodyPr/>
          <a:lstStyle/>
          <a:p>
            <a:r>
              <a:rPr lang="nl-NL" dirty="0"/>
              <a:t>Automatiseren</a:t>
            </a:r>
          </a:p>
        </p:txBody>
      </p:sp>
      <p:sp>
        <p:nvSpPr>
          <p:cNvPr id="3" name="Tijdelijke aanduiding voor tekst 2">
            <a:extLst>
              <a:ext uri="{FF2B5EF4-FFF2-40B4-BE49-F238E27FC236}">
                <a16:creationId xmlns:a16="http://schemas.microsoft.com/office/drawing/2014/main" id="{1077F791-E45A-DB4C-921F-DE1161A02C41}"/>
              </a:ext>
            </a:extLst>
          </p:cNvPr>
          <p:cNvSpPr>
            <a:spLocks noGrp="1"/>
          </p:cNvSpPr>
          <p:nvPr>
            <p:ph type="body" sz="quarter" idx="12"/>
          </p:nvPr>
        </p:nvSpPr>
        <p:spPr>
          <a:xfrm>
            <a:off x="618177" y="1743070"/>
            <a:ext cx="9132110" cy="3569650"/>
          </a:xfrm>
        </p:spPr>
        <p:txBody>
          <a:bodyPr/>
          <a:lstStyle/>
          <a:p>
            <a:r>
              <a:rPr lang="nl-NL" dirty="0"/>
              <a:t>Mensen hoeven niet meer zelf een brug te openen, dat gaat automatisch. Verkeerslichten springen door een computer van rood naar groen. Als het gevaarlijk is op de weg, komt er een rood kruis boven de weg. En om te betalen hebben we alleen maar een bankpasje nodig.</a:t>
            </a:r>
          </a:p>
          <a:p>
            <a:r>
              <a:rPr lang="nl-NL" dirty="0"/>
              <a:t>Super makkelijk. </a:t>
            </a:r>
          </a:p>
          <a:p>
            <a:endParaRPr lang="nl-NL" dirty="0"/>
          </a:p>
        </p:txBody>
      </p:sp>
      <p:grpSp>
        <p:nvGrpSpPr>
          <p:cNvPr id="4" name="Group 97">
            <a:extLst>
              <a:ext uri="{FF2B5EF4-FFF2-40B4-BE49-F238E27FC236}">
                <a16:creationId xmlns:a16="http://schemas.microsoft.com/office/drawing/2014/main" id="{F982D945-E448-FE48-8BC0-2B71A2C33ACD}"/>
              </a:ext>
            </a:extLst>
          </p:cNvPr>
          <p:cNvGrpSpPr/>
          <p:nvPr/>
        </p:nvGrpSpPr>
        <p:grpSpPr>
          <a:xfrm>
            <a:off x="8564799" y="5184985"/>
            <a:ext cx="1185488" cy="1329558"/>
            <a:chOff x="5310523" y="4681374"/>
            <a:chExt cx="654498" cy="734038"/>
          </a:xfrm>
        </p:grpSpPr>
        <p:sp>
          <p:nvSpPr>
            <p:cNvPr id="5" name="Graphic 2">
              <a:extLst>
                <a:ext uri="{FF2B5EF4-FFF2-40B4-BE49-F238E27FC236}">
                  <a16:creationId xmlns:a16="http://schemas.microsoft.com/office/drawing/2014/main" id="{DCF94302-5195-C44E-B2DC-3A036F9F95A2}"/>
                </a:ext>
              </a:extLst>
            </p:cNvPr>
            <p:cNvSpPr/>
            <p:nvPr/>
          </p:nvSpPr>
          <p:spPr>
            <a:xfrm>
              <a:off x="5310523" y="4681374"/>
              <a:ext cx="654498" cy="734038"/>
            </a:xfrm>
            <a:custGeom>
              <a:avLst/>
              <a:gdLst>
                <a:gd name="connsiteX0" fmla="*/ 631262 w 654498"/>
                <a:gd name="connsiteY0" fmla="*/ 191242 h 734038"/>
                <a:gd name="connsiteX1" fmla="*/ 481808 w 654498"/>
                <a:gd name="connsiteY1" fmla="*/ 26842 h 734038"/>
                <a:gd name="connsiteX2" fmla="*/ 117501 w 654498"/>
                <a:gd name="connsiteY2" fmla="*/ 75582 h 734038"/>
                <a:gd name="connsiteX3" fmla="*/ 32492 w 654498"/>
                <a:gd name="connsiteY3" fmla="*/ 193146 h 734038"/>
                <a:gd name="connsiteX4" fmla="*/ 126 w 654498"/>
                <a:gd name="connsiteY4" fmla="*/ 376966 h 734038"/>
                <a:gd name="connsiteX5" fmla="*/ 83040 w 654498"/>
                <a:gd name="connsiteY5" fmla="*/ 644080 h 734038"/>
                <a:gd name="connsiteX6" fmla="*/ 314267 w 654498"/>
                <a:gd name="connsiteY6" fmla="*/ 734039 h 734038"/>
                <a:gd name="connsiteX7" fmla="*/ 558725 w 654498"/>
                <a:gd name="connsiteY7" fmla="*/ 635608 h 734038"/>
                <a:gd name="connsiteX8" fmla="*/ 654395 w 654498"/>
                <a:gd name="connsiteY8" fmla="*/ 347170 h 734038"/>
                <a:gd name="connsiteX9" fmla="*/ 631262 w 654498"/>
                <a:gd name="connsiteY9" fmla="*/ 191242 h 73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498" h="734038">
                  <a:moveTo>
                    <a:pt x="631262" y="191242"/>
                  </a:moveTo>
                  <a:cubicBezTo>
                    <a:pt x="610720" y="115630"/>
                    <a:pt x="555126" y="54477"/>
                    <a:pt x="481808" y="26842"/>
                  </a:cubicBezTo>
                  <a:cubicBezTo>
                    <a:pt x="360226" y="-21916"/>
                    <a:pt x="221995" y="-3420"/>
                    <a:pt x="117501" y="75582"/>
                  </a:cubicBezTo>
                  <a:cubicBezTo>
                    <a:pt x="82536" y="102046"/>
                    <a:pt x="54196" y="141237"/>
                    <a:pt x="32492" y="193146"/>
                  </a:cubicBezTo>
                  <a:cubicBezTo>
                    <a:pt x="9674" y="251681"/>
                    <a:pt x="-1321" y="314157"/>
                    <a:pt x="126" y="376966"/>
                  </a:cubicBezTo>
                  <a:cubicBezTo>
                    <a:pt x="126" y="495006"/>
                    <a:pt x="27761" y="584041"/>
                    <a:pt x="83040" y="644080"/>
                  </a:cubicBezTo>
                  <a:cubicBezTo>
                    <a:pt x="138319" y="704119"/>
                    <a:pt x="215389" y="734105"/>
                    <a:pt x="314267" y="734039"/>
                  </a:cubicBezTo>
                  <a:cubicBezTo>
                    <a:pt x="413459" y="734039"/>
                    <a:pt x="494945" y="701225"/>
                    <a:pt x="558725" y="635608"/>
                  </a:cubicBezTo>
                  <a:cubicBezTo>
                    <a:pt x="622505" y="569991"/>
                    <a:pt x="654395" y="473845"/>
                    <a:pt x="654395" y="347170"/>
                  </a:cubicBezTo>
                  <a:cubicBezTo>
                    <a:pt x="655508" y="294261"/>
                    <a:pt x="647683" y="241552"/>
                    <a:pt x="631262" y="191242"/>
                  </a:cubicBezTo>
                  <a:close/>
                </a:path>
              </a:pathLst>
            </a:custGeom>
            <a:solidFill>
              <a:srgbClr val="EB995D"/>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958687AD-22CE-DD43-B0B2-6B69F25CA7EE}"/>
                </a:ext>
              </a:extLst>
            </p:cNvPr>
            <p:cNvSpPr/>
            <p:nvPr/>
          </p:nvSpPr>
          <p:spPr>
            <a:xfrm>
              <a:off x="5463531" y="5051201"/>
              <a:ext cx="370114" cy="286057"/>
            </a:xfrm>
            <a:custGeom>
              <a:avLst/>
              <a:gdLst>
                <a:gd name="connsiteX0" fmla="*/ 156594 w 370114"/>
                <a:gd name="connsiteY0" fmla="*/ 136889 h 286057"/>
                <a:gd name="connsiteX1" fmla="*/ 72633 w 370114"/>
                <a:gd name="connsiteY1" fmla="*/ 52928 h 286057"/>
                <a:gd name="connsiteX2" fmla="*/ 0 w 370114"/>
                <a:gd name="connsiteY2" fmla="*/ 125561 h 286057"/>
                <a:gd name="connsiteX3" fmla="*/ 160592 w 370114"/>
                <a:gd name="connsiteY3" fmla="*/ 286058 h 286057"/>
                <a:gd name="connsiteX4" fmla="*/ 370114 w 370114"/>
                <a:gd name="connsiteY4" fmla="*/ 76536 h 286057"/>
                <a:gd name="connsiteX5" fmla="*/ 293578 w 370114"/>
                <a:gd name="connsiteY5" fmla="*/ 0 h 286057"/>
                <a:gd name="connsiteX6" fmla="*/ 156594 w 370114"/>
                <a:gd name="connsiteY6" fmla="*/ 136889 h 28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14" h="286057">
                  <a:moveTo>
                    <a:pt x="156594" y="136889"/>
                  </a:moveTo>
                  <a:lnTo>
                    <a:pt x="72633" y="52928"/>
                  </a:lnTo>
                  <a:lnTo>
                    <a:pt x="0" y="125561"/>
                  </a:lnTo>
                  <a:lnTo>
                    <a:pt x="160592" y="286058"/>
                  </a:lnTo>
                  <a:lnTo>
                    <a:pt x="370114" y="76536"/>
                  </a:lnTo>
                  <a:lnTo>
                    <a:pt x="293578" y="0"/>
                  </a:lnTo>
                  <a:lnTo>
                    <a:pt x="156594" y="136889"/>
                  </a:lnTo>
                  <a:close/>
                </a:path>
              </a:pathLst>
            </a:custGeom>
            <a:noFill/>
            <a:ln w="9223" cap="rnd">
              <a:solidFill>
                <a:srgbClr val="FFFFFF"/>
              </a:solidFill>
              <a:prstDash val="solid"/>
              <a:round/>
            </a:ln>
          </p:spPr>
          <p:txBody>
            <a:bodyPr rtlCol="0" anchor="ctr"/>
            <a:lstStyle/>
            <a:p>
              <a:endParaRPr lang="en-US"/>
            </a:p>
          </p:txBody>
        </p:sp>
        <p:sp>
          <p:nvSpPr>
            <p:cNvPr id="7" name="Graphic 2">
              <a:extLst>
                <a:ext uri="{FF2B5EF4-FFF2-40B4-BE49-F238E27FC236}">
                  <a16:creationId xmlns:a16="http://schemas.microsoft.com/office/drawing/2014/main" id="{B6A2D78A-6E24-8243-B153-575F4FAAEAAA}"/>
                </a:ext>
              </a:extLst>
            </p:cNvPr>
            <p:cNvSpPr/>
            <p:nvPr/>
          </p:nvSpPr>
          <p:spPr>
            <a:xfrm>
              <a:off x="5740069" y="4840546"/>
              <a:ext cx="31223" cy="95499"/>
            </a:xfrm>
            <a:custGeom>
              <a:avLst/>
              <a:gdLst>
                <a:gd name="connsiteX0" fmla="*/ 30938 w 31223"/>
                <a:gd name="connsiteY0" fmla="*/ 22932 h 95499"/>
                <a:gd name="connsiteX1" fmla="*/ 30938 w 31223"/>
                <a:gd name="connsiteY1" fmla="*/ 75479 h 95499"/>
                <a:gd name="connsiteX2" fmla="*/ 13042 w 31223"/>
                <a:gd name="connsiteY2" fmla="*/ 95470 h 95499"/>
                <a:gd name="connsiteX3" fmla="*/ 952 w 31223"/>
                <a:gd name="connsiteY3" fmla="*/ 93376 h 95499"/>
                <a:gd name="connsiteX4" fmla="*/ 0 w 31223"/>
                <a:gd name="connsiteY4" fmla="*/ 92329 h 95499"/>
                <a:gd name="connsiteX5" fmla="*/ 0 w 31223"/>
                <a:gd name="connsiteY5" fmla="*/ 91377 h 95499"/>
                <a:gd name="connsiteX6" fmla="*/ 2094 w 31223"/>
                <a:gd name="connsiteY6" fmla="*/ 85855 h 95499"/>
                <a:gd name="connsiteX7" fmla="*/ 3998 w 31223"/>
                <a:gd name="connsiteY7" fmla="*/ 84999 h 95499"/>
                <a:gd name="connsiteX8" fmla="*/ 11043 w 31223"/>
                <a:gd name="connsiteY8" fmla="*/ 86236 h 95499"/>
                <a:gd name="connsiteX9" fmla="*/ 19515 w 31223"/>
                <a:gd name="connsiteY9" fmla="*/ 74432 h 95499"/>
                <a:gd name="connsiteX10" fmla="*/ 19515 w 31223"/>
                <a:gd name="connsiteY10" fmla="*/ 29596 h 95499"/>
                <a:gd name="connsiteX11" fmla="*/ 14089 w 31223"/>
                <a:gd name="connsiteY11" fmla="*/ 29596 h 95499"/>
                <a:gd name="connsiteX12" fmla="*/ 12566 w 31223"/>
                <a:gd name="connsiteY12" fmla="*/ 28168 h 95499"/>
                <a:gd name="connsiteX13" fmla="*/ 12566 w 31223"/>
                <a:gd name="connsiteY13" fmla="*/ 22932 h 95499"/>
                <a:gd name="connsiteX14" fmla="*/ 13679 w 31223"/>
                <a:gd name="connsiteY14" fmla="*/ 21409 h 95499"/>
                <a:gd name="connsiteX15" fmla="*/ 14089 w 31223"/>
                <a:gd name="connsiteY15" fmla="*/ 21409 h 95499"/>
                <a:gd name="connsiteX16" fmla="*/ 29320 w 31223"/>
                <a:gd name="connsiteY16" fmla="*/ 21409 h 95499"/>
                <a:gd name="connsiteX17" fmla="*/ 30919 w 31223"/>
                <a:gd name="connsiteY17" fmla="*/ 22399 h 95499"/>
                <a:gd name="connsiteX18" fmla="*/ 30938 w 31223"/>
                <a:gd name="connsiteY18" fmla="*/ 22932 h 95499"/>
                <a:gd name="connsiteX19" fmla="*/ 18658 w 31223"/>
                <a:gd name="connsiteY19" fmla="*/ 12366 h 95499"/>
                <a:gd name="connsiteX20" fmla="*/ 16754 w 31223"/>
                <a:gd name="connsiteY20" fmla="*/ 7225 h 95499"/>
                <a:gd name="connsiteX21" fmla="*/ 18753 w 31223"/>
                <a:gd name="connsiteY21" fmla="*/ 2085 h 95499"/>
                <a:gd name="connsiteX22" fmla="*/ 29224 w 31223"/>
                <a:gd name="connsiteY22" fmla="*/ 2085 h 95499"/>
                <a:gd name="connsiteX23" fmla="*/ 29224 w 31223"/>
                <a:gd name="connsiteY23" fmla="*/ 12366 h 95499"/>
                <a:gd name="connsiteX24" fmla="*/ 23894 w 31223"/>
                <a:gd name="connsiteY24" fmla="*/ 14365 h 95499"/>
                <a:gd name="connsiteX25" fmla="*/ 18658 w 31223"/>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23" h="95499">
                  <a:moveTo>
                    <a:pt x="30938" y="22932"/>
                  </a:moveTo>
                  <a:lnTo>
                    <a:pt x="30938" y="75479"/>
                  </a:lnTo>
                  <a:cubicBezTo>
                    <a:pt x="30938" y="88806"/>
                    <a:pt x="24941" y="95470"/>
                    <a:pt x="13042" y="95470"/>
                  </a:cubicBezTo>
                  <a:cubicBezTo>
                    <a:pt x="8910" y="95660"/>
                    <a:pt x="4779" y="94937"/>
                    <a:pt x="952" y="93376"/>
                  </a:cubicBezTo>
                  <a:cubicBezTo>
                    <a:pt x="381" y="93376"/>
                    <a:pt x="0" y="92709"/>
                    <a:pt x="0" y="92329"/>
                  </a:cubicBezTo>
                  <a:cubicBezTo>
                    <a:pt x="0" y="91948"/>
                    <a:pt x="0" y="91662"/>
                    <a:pt x="0" y="91377"/>
                  </a:cubicBezTo>
                  <a:lnTo>
                    <a:pt x="2094" y="85855"/>
                  </a:lnTo>
                  <a:cubicBezTo>
                    <a:pt x="2094" y="84904"/>
                    <a:pt x="3046" y="84713"/>
                    <a:pt x="3998" y="84999"/>
                  </a:cubicBezTo>
                  <a:cubicBezTo>
                    <a:pt x="6245" y="85855"/>
                    <a:pt x="8634" y="86274"/>
                    <a:pt x="11043" y="86236"/>
                  </a:cubicBezTo>
                  <a:cubicBezTo>
                    <a:pt x="16659" y="86236"/>
                    <a:pt x="19515" y="82333"/>
                    <a:pt x="19515" y="74432"/>
                  </a:cubicBezTo>
                  <a:lnTo>
                    <a:pt x="19515" y="29596"/>
                  </a:lnTo>
                  <a:lnTo>
                    <a:pt x="14089" y="29596"/>
                  </a:lnTo>
                  <a:cubicBezTo>
                    <a:pt x="13042" y="29596"/>
                    <a:pt x="12566" y="29120"/>
                    <a:pt x="12566" y="28168"/>
                  </a:cubicBezTo>
                  <a:lnTo>
                    <a:pt x="12566" y="22932"/>
                  </a:lnTo>
                  <a:cubicBezTo>
                    <a:pt x="12451" y="22209"/>
                    <a:pt x="12946" y="21523"/>
                    <a:pt x="13679" y="21409"/>
                  </a:cubicBezTo>
                  <a:cubicBezTo>
                    <a:pt x="13813" y="21390"/>
                    <a:pt x="13955" y="21390"/>
                    <a:pt x="14089" y="21409"/>
                  </a:cubicBezTo>
                  <a:lnTo>
                    <a:pt x="29320" y="21409"/>
                  </a:lnTo>
                  <a:cubicBezTo>
                    <a:pt x="30034" y="21238"/>
                    <a:pt x="30757" y="21685"/>
                    <a:pt x="30919" y="22399"/>
                  </a:cubicBezTo>
                  <a:cubicBezTo>
                    <a:pt x="30967" y="22580"/>
                    <a:pt x="30967" y="22761"/>
                    <a:pt x="30938" y="22932"/>
                  </a:cubicBezTo>
                  <a:close/>
                  <a:moveTo>
                    <a:pt x="18658" y="12366"/>
                  </a:moveTo>
                  <a:cubicBezTo>
                    <a:pt x="17382" y="10966"/>
                    <a:pt x="16697" y="9120"/>
                    <a:pt x="16754" y="7225"/>
                  </a:cubicBezTo>
                  <a:cubicBezTo>
                    <a:pt x="16688" y="5312"/>
                    <a:pt x="17411" y="3446"/>
                    <a:pt x="18753" y="2085"/>
                  </a:cubicBezTo>
                  <a:cubicBezTo>
                    <a:pt x="21695" y="-695"/>
                    <a:pt x="26293" y="-695"/>
                    <a:pt x="29224" y="2085"/>
                  </a:cubicBezTo>
                  <a:cubicBezTo>
                    <a:pt x="31890" y="4998"/>
                    <a:pt x="31890" y="9453"/>
                    <a:pt x="29224" y="12366"/>
                  </a:cubicBezTo>
                  <a:cubicBezTo>
                    <a:pt x="27787" y="13717"/>
                    <a:pt x="25864" y="14431"/>
                    <a:pt x="23894" y="14365"/>
                  </a:cubicBezTo>
                  <a:cubicBezTo>
                    <a:pt x="21952" y="14451"/>
                    <a:pt x="20048" y="13727"/>
                    <a:pt x="18658" y="12366"/>
                  </a:cubicBez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0928D721-E530-8441-9E00-1C49F2E23269}"/>
                </a:ext>
              </a:extLst>
            </p:cNvPr>
            <p:cNvSpPr/>
            <p:nvPr/>
          </p:nvSpPr>
          <p:spPr>
            <a:xfrm>
              <a:off x="5782451" y="4860396"/>
              <a:ext cx="42995" cy="52746"/>
            </a:xfrm>
            <a:custGeom>
              <a:avLst/>
              <a:gdLst>
                <a:gd name="connsiteX0" fmla="*/ 23207 w 42995"/>
                <a:gd name="connsiteY0" fmla="*/ 52678 h 52746"/>
                <a:gd name="connsiteX1" fmla="*/ 5596 w 42995"/>
                <a:gd name="connsiteY1" fmla="*/ 45634 h 52746"/>
                <a:gd name="connsiteX2" fmla="*/ 75 w 42995"/>
                <a:gd name="connsiteY2" fmla="*/ 26595 h 52746"/>
                <a:gd name="connsiteX3" fmla="*/ 5977 w 42995"/>
                <a:gd name="connsiteY3" fmla="*/ 7556 h 52746"/>
                <a:gd name="connsiteX4" fmla="*/ 23112 w 42995"/>
                <a:gd name="connsiteY4" fmla="*/ 36 h 52746"/>
                <a:gd name="connsiteX5" fmla="*/ 32632 w 42995"/>
                <a:gd name="connsiteY5" fmla="*/ 2130 h 52746"/>
                <a:gd name="connsiteX6" fmla="*/ 38724 w 42995"/>
                <a:gd name="connsiteY6" fmla="*/ 7747 h 52746"/>
                <a:gd name="connsiteX7" fmla="*/ 42817 w 42995"/>
                <a:gd name="connsiteY7" fmla="*/ 23549 h 52746"/>
                <a:gd name="connsiteX8" fmla="*/ 42817 w 42995"/>
                <a:gd name="connsiteY8" fmla="*/ 28213 h 52746"/>
                <a:gd name="connsiteX9" fmla="*/ 41294 w 42995"/>
                <a:gd name="connsiteY9" fmla="*/ 28213 h 52746"/>
                <a:gd name="connsiteX10" fmla="*/ 11594 w 42995"/>
                <a:gd name="connsiteY10" fmla="*/ 28213 h 52746"/>
                <a:gd name="connsiteX11" fmla="*/ 15211 w 42995"/>
                <a:gd name="connsiteY11" fmla="*/ 39446 h 52746"/>
                <a:gd name="connsiteX12" fmla="*/ 25873 w 42995"/>
                <a:gd name="connsiteY12" fmla="*/ 43444 h 52746"/>
                <a:gd name="connsiteX13" fmla="*/ 37201 w 42995"/>
                <a:gd name="connsiteY13" fmla="*/ 40779 h 52746"/>
                <a:gd name="connsiteX14" fmla="*/ 39295 w 42995"/>
                <a:gd name="connsiteY14" fmla="*/ 41636 h 52746"/>
                <a:gd name="connsiteX15" fmla="*/ 41199 w 42995"/>
                <a:gd name="connsiteY15" fmla="*/ 46205 h 52746"/>
                <a:gd name="connsiteX16" fmla="*/ 40247 w 42995"/>
                <a:gd name="connsiteY16" fmla="*/ 48299 h 52746"/>
                <a:gd name="connsiteX17" fmla="*/ 23207 w 42995"/>
                <a:gd name="connsiteY17" fmla="*/ 52678 h 52746"/>
                <a:gd name="connsiteX18" fmla="*/ 11213 w 42995"/>
                <a:gd name="connsiteY18" fmla="*/ 21455 h 52746"/>
                <a:gd name="connsiteX19" fmla="*/ 32727 w 42995"/>
                <a:gd name="connsiteY19" fmla="*/ 21455 h 52746"/>
                <a:gd name="connsiteX20" fmla="*/ 23207 w 42995"/>
                <a:gd name="connsiteY20" fmla="*/ 8889 h 52746"/>
                <a:gd name="connsiteX21" fmla="*/ 14735 w 42995"/>
                <a:gd name="connsiteY21" fmla="*/ 12697 h 52746"/>
                <a:gd name="connsiteX22" fmla="*/ 11594 w 42995"/>
                <a:gd name="connsiteY22" fmla="*/ 21455 h 5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95" h="52746">
                  <a:moveTo>
                    <a:pt x="23207" y="52678"/>
                  </a:moveTo>
                  <a:cubicBezTo>
                    <a:pt x="16563" y="53211"/>
                    <a:pt x="10042" y="50603"/>
                    <a:pt x="5596" y="45634"/>
                  </a:cubicBezTo>
                  <a:cubicBezTo>
                    <a:pt x="1541" y="40151"/>
                    <a:pt x="-420" y="33402"/>
                    <a:pt x="75" y="26595"/>
                  </a:cubicBezTo>
                  <a:cubicBezTo>
                    <a:pt x="-201" y="19760"/>
                    <a:pt x="1884" y="13039"/>
                    <a:pt x="5977" y="7556"/>
                  </a:cubicBezTo>
                  <a:cubicBezTo>
                    <a:pt x="10147" y="2444"/>
                    <a:pt x="16525" y="-354"/>
                    <a:pt x="23112" y="36"/>
                  </a:cubicBezTo>
                  <a:cubicBezTo>
                    <a:pt x="26406" y="-69"/>
                    <a:pt x="29680" y="645"/>
                    <a:pt x="32632" y="2130"/>
                  </a:cubicBezTo>
                  <a:cubicBezTo>
                    <a:pt x="35183" y="3349"/>
                    <a:pt x="37306" y="5300"/>
                    <a:pt x="38724" y="7747"/>
                  </a:cubicBezTo>
                  <a:cubicBezTo>
                    <a:pt x="41532" y="12535"/>
                    <a:pt x="42941" y="17999"/>
                    <a:pt x="42817" y="23549"/>
                  </a:cubicBezTo>
                  <a:cubicBezTo>
                    <a:pt x="43055" y="25091"/>
                    <a:pt x="43055" y="26671"/>
                    <a:pt x="42817" y="28213"/>
                  </a:cubicBezTo>
                  <a:cubicBezTo>
                    <a:pt x="42322" y="28347"/>
                    <a:pt x="41789" y="28347"/>
                    <a:pt x="41294" y="28213"/>
                  </a:cubicBezTo>
                  <a:lnTo>
                    <a:pt x="11594" y="28213"/>
                  </a:lnTo>
                  <a:cubicBezTo>
                    <a:pt x="11660" y="32231"/>
                    <a:pt x="12926" y="36143"/>
                    <a:pt x="15211" y="39446"/>
                  </a:cubicBezTo>
                  <a:cubicBezTo>
                    <a:pt x="17934" y="42388"/>
                    <a:pt x="21884" y="43873"/>
                    <a:pt x="25873" y="43444"/>
                  </a:cubicBezTo>
                  <a:cubicBezTo>
                    <a:pt x="29795" y="43388"/>
                    <a:pt x="33660" y="42483"/>
                    <a:pt x="37201" y="40779"/>
                  </a:cubicBezTo>
                  <a:cubicBezTo>
                    <a:pt x="38153" y="40303"/>
                    <a:pt x="38819" y="40779"/>
                    <a:pt x="39295" y="41636"/>
                  </a:cubicBezTo>
                  <a:lnTo>
                    <a:pt x="41199" y="46205"/>
                  </a:lnTo>
                  <a:cubicBezTo>
                    <a:pt x="41199" y="47062"/>
                    <a:pt x="41199" y="47728"/>
                    <a:pt x="40247" y="48299"/>
                  </a:cubicBezTo>
                  <a:cubicBezTo>
                    <a:pt x="35030" y="51184"/>
                    <a:pt x="29166" y="52688"/>
                    <a:pt x="23207" y="52678"/>
                  </a:cubicBezTo>
                  <a:close/>
                  <a:moveTo>
                    <a:pt x="11213" y="21455"/>
                  </a:moveTo>
                  <a:lnTo>
                    <a:pt x="32727" y="21455"/>
                  </a:lnTo>
                  <a:cubicBezTo>
                    <a:pt x="32727" y="13078"/>
                    <a:pt x="29490" y="8889"/>
                    <a:pt x="23207" y="8889"/>
                  </a:cubicBezTo>
                  <a:cubicBezTo>
                    <a:pt x="19914" y="8603"/>
                    <a:pt x="16706" y="10041"/>
                    <a:pt x="14735" y="12697"/>
                  </a:cubicBezTo>
                  <a:cubicBezTo>
                    <a:pt x="12926" y="15286"/>
                    <a:pt x="11841" y="18304"/>
                    <a:pt x="11594" y="21455"/>
                  </a:cubicBezTo>
                  <a:close/>
                </a:path>
              </a:pathLst>
            </a:custGeom>
            <a:solidFill>
              <a:srgbClr val="FFFFFF"/>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6E3551C1-D519-8A4E-9D50-CD1E80C0D95D}"/>
                </a:ext>
              </a:extLst>
            </p:cNvPr>
            <p:cNvSpPr/>
            <p:nvPr/>
          </p:nvSpPr>
          <p:spPr>
            <a:xfrm>
              <a:off x="5512072" y="4918295"/>
              <a:ext cx="62659" cy="91347"/>
            </a:xfrm>
            <a:custGeom>
              <a:avLst/>
              <a:gdLst>
                <a:gd name="connsiteX0" fmla="*/ 55601 w 62659"/>
                <a:gd name="connsiteY0" fmla="*/ 80263 h 91347"/>
                <a:gd name="connsiteX1" fmla="*/ 60837 w 62659"/>
                <a:gd name="connsiteY1" fmla="*/ 80263 h 91347"/>
                <a:gd name="connsiteX2" fmla="*/ 62646 w 62659"/>
                <a:gd name="connsiteY2" fmla="*/ 81662 h 91347"/>
                <a:gd name="connsiteX3" fmla="*/ 62646 w 62659"/>
                <a:gd name="connsiteY3" fmla="*/ 82072 h 91347"/>
                <a:gd name="connsiteX4" fmla="*/ 62646 w 62659"/>
                <a:gd name="connsiteY4" fmla="*/ 87974 h 91347"/>
                <a:gd name="connsiteX5" fmla="*/ 61246 w 62659"/>
                <a:gd name="connsiteY5" fmla="*/ 89782 h 91347"/>
                <a:gd name="connsiteX6" fmla="*/ 60837 w 62659"/>
                <a:gd name="connsiteY6" fmla="*/ 89782 h 91347"/>
                <a:gd name="connsiteX7" fmla="*/ 47224 w 62659"/>
                <a:gd name="connsiteY7" fmla="*/ 89782 h 91347"/>
                <a:gd name="connsiteX8" fmla="*/ 45415 w 62659"/>
                <a:gd name="connsiteY8" fmla="*/ 88173 h 91347"/>
                <a:gd name="connsiteX9" fmla="*/ 45415 w 62659"/>
                <a:gd name="connsiteY9" fmla="*/ 87974 h 91347"/>
                <a:gd name="connsiteX10" fmla="*/ 44368 w 62659"/>
                <a:gd name="connsiteY10" fmla="*/ 80929 h 91347"/>
                <a:gd name="connsiteX11" fmla="*/ 24758 w 62659"/>
                <a:gd name="connsiteY11" fmla="*/ 91305 h 91347"/>
                <a:gd name="connsiteX12" fmla="*/ 6481 w 62659"/>
                <a:gd name="connsiteY12" fmla="*/ 83880 h 91347"/>
                <a:gd name="connsiteX13" fmla="*/ 103 w 62659"/>
                <a:gd name="connsiteY13" fmla="*/ 60843 h 91347"/>
                <a:gd name="connsiteX14" fmla="*/ 7528 w 62659"/>
                <a:gd name="connsiteY14" fmla="*/ 36949 h 91347"/>
                <a:gd name="connsiteX15" fmla="*/ 26567 w 62659"/>
                <a:gd name="connsiteY15" fmla="*/ 28763 h 91347"/>
                <a:gd name="connsiteX16" fmla="*/ 36086 w 62659"/>
                <a:gd name="connsiteY16" fmla="*/ 30762 h 91347"/>
                <a:gd name="connsiteX17" fmla="*/ 42084 w 62659"/>
                <a:gd name="connsiteY17" fmla="*/ 35522 h 91347"/>
                <a:gd name="connsiteX18" fmla="*/ 42084 w 62659"/>
                <a:gd name="connsiteY18" fmla="*/ 10010 h 91347"/>
                <a:gd name="connsiteX19" fmla="*/ 36562 w 62659"/>
                <a:gd name="connsiteY19" fmla="*/ 10010 h 91347"/>
                <a:gd name="connsiteX20" fmla="*/ 34754 w 62659"/>
                <a:gd name="connsiteY20" fmla="*/ 8610 h 91347"/>
                <a:gd name="connsiteX21" fmla="*/ 34754 w 62659"/>
                <a:gd name="connsiteY21" fmla="*/ 8201 h 91347"/>
                <a:gd name="connsiteX22" fmla="*/ 34754 w 62659"/>
                <a:gd name="connsiteY22" fmla="*/ 1823 h 91347"/>
                <a:gd name="connsiteX23" fmla="*/ 36153 w 62659"/>
                <a:gd name="connsiteY23" fmla="*/ 14 h 91347"/>
                <a:gd name="connsiteX24" fmla="*/ 36562 w 62659"/>
                <a:gd name="connsiteY24" fmla="*/ 14 h 91347"/>
                <a:gd name="connsiteX25" fmla="*/ 54649 w 62659"/>
                <a:gd name="connsiteY25" fmla="*/ 14 h 91347"/>
                <a:gd name="connsiteX26" fmla="*/ 56458 w 62659"/>
                <a:gd name="connsiteY26" fmla="*/ 1413 h 91347"/>
                <a:gd name="connsiteX27" fmla="*/ 56458 w 62659"/>
                <a:gd name="connsiteY27" fmla="*/ 1823 h 91347"/>
                <a:gd name="connsiteX28" fmla="*/ 42464 w 62659"/>
                <a:gd name="connsiteY28" fmla="*/ 67126 h 91347"/>
                <a:gd name="connsiteX29" fmla="*/ 42464 w 62659"/>
                <a:gd name="connsiteY29" fmla="*/ 45898 h 91347"/>
                <a:gd name="connsiteX30" fmla="*/ 37038 w 62659"/>
                <a:gd name="connsiteY30" fmla="*/ 41424 h 91347"/>
                <a:gd name="connsiteX31" fmla="*/ 29137 w 62659"/>
                <a:gd name="connsiteY31" fmla="*/ 39425 h 91347"/>
                <a:gd name="connsiteX32" fmla="*/ 14192 w 62659"/>
                <a:gd name="connsiteY32" fmla="*/ 59701 h 91347"/>
                <a:gd name="connsiteX33" fmla="*/ 20951 w 62659"/>
                <a:gd name="connsiteY33" fmla="*/ 78740 h 91347"/>
                <a:gd name="connsiteX34" fmla="*/ 28852 w 62659"/>
                <a:gd name="connsiteY34" fmla="*/ 80358 h 91347"/>
                <a:gd name="connsiteX35" fmla="*/ 38371 w 62659"/>
                <a:gd name="connsiteY35" fmla="*/ 76645 h 91347"/>
                <a:gd name="connsiteX36" fmla="*/ 42464 w 62659"/>
                <a:gd name="connsiteY36" fmla="*/ 67126 h 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659" h="91347">
                  <a:moveTo>
                    <a:pt x="55601" y="80263"/>
                  </a:moveTo>
                  <a:lnTo>
                    <a:pt x="60837" y="80263"/>
                  </a:lnTo>
                  <a:cubicBezTo>
                    <a:pt x="61722" y="80149"/>
                    <a:pt x="62531" y="80777"/>
                    <a:pt x="62646" y="81662"/>
                  </a:cubicBezTo>
                  <a:cubicBezTo>
                    <a:pt x="62665" y="81795"/>
                    <a:pt x="62665" y="81938"/>
                    <a:pt x="62646" y="82072"/>
                  </a:cubicBezTo>
                  <a:lnTo>
                    <a:pt x="62646" y="87974"/>
                  </a:lnTo>
                  <a:cubicBezTo>
                    <a:pt x="62760" y="88859"/>
                    <a:pt x="62132" y="89668"/>
                    <a:pt x="61246" y="89782"/>
                  </a:cubicBezTo>
                  <a:cubicBezTo>
                    <a:pt x="61113" y="89801"/>
                    <a:pt x="60970" y="89801"/>
                    <a:pt x="60837" y="89782"/>
                  </a:cubicBezTo>
                  <a:lnTo>
                    <a:pt x="47224" y="89782"/>
                  </a:lnTo>
                  <a:cubicBezTo>
                    <a:pt x="46282" y="89839"/>
                    <a:pt x="45473" y="89116"/>
                    <a:pt x="45415" y="88173"/>
                  </a:cubicBezTo>
                  <a:cubicBezTo>
                    <a:pt x="45415" y="88107"/>
                    <a:pt x="45415" y="88040"/>
                    <a:pt x="45415" y="87974"/>
                  </a:cubicBezTo>
                  <a:lnTo>
                    <a:pt x="44368" y="80929"/>
                  </a:lnTo>
                  <a:cubicBezTo>
                    <a:pt x="40304" y="87802"/>
                    <a:pt x="32726" y="91810"/>
                    <a:pt x="24758" y="91305"/>
                  </a:cubicBezTo>
                  <a:cubicBezTo>
                    <a:pt x="17857" y="91724"/>
                    <a:pt x="11136" y="88992"/>
                    <a:pt x="6481" y="83880"/>
                  </a:cubicBezTo>
                  <a:cubicBezTo>
                    <a:pt x="1731" y="77179"/>
                    <a:pt x="-525" y="69030"/>
                    <a:pt x="103" y="60843"/>
                  </a:cubicBezTo>
                  <a:cubicBezTo>
                    <a:pt x="-497" y="52228"/>
                    <a:pt x="2159" y="43708"/>
                    <a:pt x="7528" y="36949"/>
                  </a:cubicBezTo>
                  <a:cubicBezTo>
                    <a:pt x="12374" y="31571"/>
                    <a:pt x="19332" y="28573"/>
                    <a:pt x="26567" y="28763"/>
                  </a:cubicBezTo>
                  <a:cubicBezTo>
                    <a:pt x="29851" y="28687"/>
                    <a:pt x="33107" y="29372"/>
                    <a:pt x="36086" y="30762"/>
                  </a:cubicBezTo>
                  <a:cubicBezTo>
                    <a:pt x="38466" y="31800"/>
                    <a:pt x="40532" y="33437"/>
                    <a:pt x="42084" y="35522"/>
                  </a:cubicBezTo>
                  <a:lnTo>
                    <a:pt x="42084" y="10010"/>
                  </a:lnTo>
                  <a:lnTo>
                    <a:pt x="36562" y="10010"/>
                  </a:lnTo>
                  <a:cubicBezTo>
                    <a:pt x="35677" y="10124"/>
                    <a:pt x="34868" y="9496"/>
                    <a:pt x="34754" y="8610"/>
                  </a:cubicBezTo>
                  <a:cubicBezTo>
                    <a:pt x="34735" y="8477"/>
                    <a:pt x="34735" y="8334"/>
                    <a:pt x="34754" y="8201"/>
                  </a:cubicBezTo>
                  <a:lnTo>
                    <a:pt x="34754" y="1823"/>
                  </a:lnTo>
                  <a:cubicBezTo>
                    <a:pt x="34640" y="938"/>
                    <a:pt x="35268" y="129"/>
                    <a:pt x="36153" y="14"/>
                  </a:cubicBezTo>
                  <a:cubicBezTo>
                    <a:pt x="36286" y="-5"/>
                    <a:pt x="36429" y="-5"/>
                    <a:pt x="36562" y="14"/>
                  </a:cubicBezTo>
                  <a:lnTo>
                    <a:pt x="54649" y="14"/>
                  </a:lnTo>
                  <a:cubicBezTo>
                    <a:pt x="55535" y="-100"/>
                    <a:pt x="56344" y="528"/>
                    <a:pt x="56458" y="1413"/>
                  </a:cubicBezTo>
                  <a:cubicBezTo>
                    <a:pt x="56477" y="1547"/>
                    <a:pt x="56477" y="1690"/>
                    <a:pt x="56458" y="1823"/>
                  </a:cubicBezTo>
                  <a:close/>
                  <a:moveTo>
                    <a:pt x="42464" y="67126"/>
                  </a:moveTo>
                  <a:lnTo>
                    <a:pt x="42464" y="45898"/>
                  </a:lnTo>
                  <a:cubicBezTo>
                    <a:pt x="41046" y="43994"/>
                    <a:pt x="39180" y="42452"/>
                    <a:pt x="37038" y="41424"/>
                  </a:cubicBezTo>
                  <a:cubicBezTo>
                    <a:pt x="34602" y="40139"/>
                    <a:pt x="31888" y="39453"/>
                    <a:pt x="29137" y="39425"/>
                  </a:cubicBezTo>
                  <a:cubicBezTo>
                    <a:pt x="19142" y="39425"/>
                    <a:pt x="14192" y="46183"/>
                    <a:pt x="14192" y="59701"/>
                  </a:cubicBezTo>
                  <a:cubicBezTo>
                    <a:pt x="14192" y="70077"/>
                    <a:pt x="16381" y="76550"/>
                    <a:pt x="20951" y="78740"/>
                  </a:cubicBezTo>
                  <a:cubicBezTo>
                    <a:pt x="23397" y="79968"/>
                    <a:pt x="26120" y="80520"/>
                    <a:pt x="28852" y="80358"/>
                  </a:cubicBezTo>
                  <a:cubicBezTo>
                    <a:pt x="32383" y="80387"/>
                    <a:pt x="35791" y="79054"/>
                    <a:pt x="38371" y="76645"/>
                  </a:cubicBezTo>
                  <a:cubicBezTo>
                    <a:pt x="41056" y="74218"/>
                    <a:pt x="42541" y="70743"/>
                    <a:pt x="42464" y="67126"/>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572D1F44-95CF-FA4F-B062-652C810C976E}"/>
                </a:ext>
              </a:extLst>
            </p:cNvPr>
            <p:cNvSpPr/>
            <p:nvPr/>
          </p:nvSpPr>
          <p:spPr>
            <a:xfrm>
              <a:off x="5582936" y="4947040"/>
              <a:ext cx="55765" cy="62611"/>
            </a:xfrm>
            <a:custGeom>
              <a:avLst/>
              <a:gdLst>
                <a:gd name="connsiteX0" fmla="*/ 35285 w 55765"/>
                <a:gd name="connsiteY0" fmla="*/ 25245 h 62611"/>
                <a:gd name="connsiteX1" fmla="*/ 35285 w 55765"/>
                <a:gd name="connsiteY1" fmla="*/ 21056 h 62611"/>
                <a:gd name="connsiteX2" fmla="*/ 30525 w 55765"/>
                <a:gd name="connsiteY2" fmla="*/ 10299 h 62611"/>
                <a:gd name="connsiteX3" fmla="*/ 23861 w 55765"/>
                <a:gd name="connsiteY3" fmla="*/ 9348 h 62611"/>
                <a:gd name="connsiteX4" fmla="*/ 14342 w 55765"/>
                <a:gd name="connsiteY4" fmla="*/ 17058 h 62611"/>
                <a:gd name="connsiteX5" fmla="*/ 12533 w 55765"/>
                <a:gd name="connsiteY5" fmla="*/ 18867 h 62611"/>
                <a:gd name="connsiteX6" fmla="*/ 4823 w 55765"/>
                <a:gd name="connsiteY6" fmla="*/ 18867 h 62611"/>
                <a:gd name="connsiteX7" fmla="*/ 3109 w 55765"/>
                <a:gd name="connsiteY7" fmla="*/ 17058 h 62611"/>
                <a:gd name="connsiteX8" fmla="*/ 10249 w 55765"/>
                <a:gd name="connsiteY8" fmla="*/ 4112 h 62611"/>
                <a:gd name="connsiteX9" fmla="*/ 27193 w 55765"/>
                <a:gd name="connsiteY9" fmla="*/ 19 h 62611"/>
                <a:gd name="connsiteX10" fmla="*/ 48707 w 55765"/>
                <a:gd name="connsiteY10" fmla="*/ 19819 h 62611"/>
                <a:gd name="connsiteX11" fmla="*/ 48707 w 55765"/>
                <a:gd name="connsiteY11" fmla="*/ 51519 h 62611"/>
                <a:gd name="connsiteX12" fmla="*/ 53943 w 55765"/>
                <a:gd name="connsiteY12" fmla="*/ 51519 h 62611"/>
                <a:gd name="connsiteX13" fmla="*/ 55751 w 55765"/>
                <a:gd name="connsiteY13" fmla="*/ 52918 h 62611"/>
                <a:gd name="connsiteX14" fmla="*/ 55751 w 55765"/>
                <a:gd name="connsiteY14" fmla="*/ 53327 h 62611"/>
                <a:gd name="connsiteX15" fmla="*/ 55751 w 55765"/>
                <a:gd name="connsiteY15" fmla="*/ 59229 h 62611"/>
                <a:gd name="connsiteX16" fmla="*/ 54352 w 55765"/>
                <a:gd name="connsiteY16" fmla="*/ 61038 h 62611"/>
                <a:gd name="connsiteX17" fmla="*/ 53943 w 55765"/>
                <a:gd name="connsiteY17" fmla="*/ 61038 h 62611"/>
                <a:gd name="connsiteX18" fmla="*/ 39664 w 55765"/>
                <a:gd name="connsiteY18" fmla="*/ 61038 h 62611"/>
                <a:gd name="connsiteX19" fmla="*/ 37855 w 55765"/>
                <a:gd name="connsiteY19" fmla="*/ 59229 h 62611"/>
                <a:gd name="connsiteX20" fmla="*/ 36998 w 55765"/>
                <a:gd name="connsiteY20" fmla="*/ 53708 h 62611"/>
                <a:gd name="connsiteX21" fmla="*/ 17959 w 55765"/>
                <a:gd name="connsiteY21" fmla="*/ 62561 h 62611"/>
                <a:gd name="connsiteX22" fmla="*/ 5108 w 55765"/>
                <a:gd name="connsiteY22" fmla="*/ 58468 h 62611"/>
                <a:gd name="connsiteX23" fmla="*/ 63 w 55765"/>
                <a:gd name="connsiteY23" fmla="*/ 45521 h 62611"/>
                <a:gd name="connsiteX24" fmla="*/ 9582 w 55765"/>
                <a:gd name="connsiteY24" fmla="*/ 29433 h 62611"/>
                <a:gd name="connsiteX25" fmla="*/ 28621 w 55765"/>
                <a:gd name="connsiteY25" fmla="*/ 25340 h 62611"/>
                <a:gd name="connsiteX26" fmla="*/ 35285 w 55765"/>
                <a:gd name="connsiteY26" fmla="*/ 42856 h 62611"/>
                <a:gd name="connsiteX27" fmla="*/ 35285 w 55765"/>
                <a:gd name="connsiteY27" fmla="*/ 33336 h 62611"/>
                <a:gd name="connsiteX28" fmla="*/ 21006 w 55765"/>
                <a:gd name="connsiteY28" fmla="*/ 34383 h 62611"/>
                <a:gd name="connsiteX29" fmla="*/ 16341 w 55765"/>
                <a:gd name="connsiteY29" fmla="*/ 36573 h 62611"/>
                <a:gd name="connsiteX30" fmla="*/ 12438 w 55765"/>
                <a:gd name="connsiteY30" fmla="*/ 43998 h 62611"/>
                <a:gd name="connsiteX31" fmla="*/ 21958 w 55765"/>
                <a:gd name="connsiteY31" fmla="*/ 52375 h 62611"/>
                <a:gd name="connsiteX32" fmla="*/ 31477 w 55765"/>
                <a:gd name="connsiteY32" fmla="*/ 49424 h 62611"/>
                <a:gd name="connsiteX33" fmla="*/ 35570 w 55765"/>
                <a:gd name="connsiteY33" fmla="*/ 42856 h 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5" h="62611">
                  <a:moveTo>
                    <a:pt x="35285" y="25245"/>
                  </a:moveTo>
                  <a:lnTo>
                    <a:pt x="35285" y="21056"/>
                  </a:lnTo>
                  <a:cubicBezTo>
                    <a:pt x="35285" y="15345"/>
                    <a:pt x="33762" y="11537"/>
                    <a:pt x="30525" y="10299"/>
                  </a:cubicBezTo>
                  <a:cubicBezTo>
                    <a:pt x="28383" y="9548"/>
                    <a:pt x="26127" y="9224"/>
                    <a:pt x="23861" y="9348"/>
                  </a:cubicBezTo>
                  <a:cubicBezTo>
                    <a:pt x="19235" y="9262"/>
                    <a:pt x="15218" y="12517"/>
                    <a:pt x="14342" y="17058"/>
                  </a:cubicBezTo>
                  <a:cubicBezTo>
                    <a:pt x="14342" y="18296"/>
                    <a:pt x="13485" y="18867"/>
                    <a:pt x="12533" y="18867"/>
                  </a:cubicBezTo>
                  <a:lnTo>
                    <a:pt x="4823" y="18867"/>
                  </a:lnTo>
                  <a:cubicBezTo>
                    <a:pt x="3585" y="18867"/>
                    <a:pt x="3014" y="18296"/>
                    <a:pt x="3109" y="17058"/>
                  </a:cubicBezTo>
                  <a:cubicBezTo>
                    <a:pt x="3128" y="11813"/>
                    <a:pt x="5822" y="6930"/>
                    <a:pt x="10249" y="4112"/>
                  </a:cubicBezTo>
                  <a:cubicBezTo>
                    <a:pt x="15418" y="1237"/>
                    <a:pt x="21282" y="-181"/>
                    <a:pt x="27193" y="19"/>
                  </a:cubicBezTo>
                  <a:cubicBezTo>
                    <a:pt x="41568" y="19"/>
                    <a:pt x="48707" y="6587"/>
                    <a:pt x="48707" y="19819"/>
                  </a:cubicBezTo>
                  <a:lnTo>
                    <a:pt x="48707" y="51519"/>
                  </a:lnTo>
                  <a:lnTo>
                    <a:pt x="53943" y="51519"/>
                  </a:lnTo>
                  <a:cubicBezTo>
                    <a:pt x="54828" y="51404"/>
                    <a:pt x="55637" y="52032"/>
                    <a:pt x="55751" y="52918"/>
                  </a:cubicBezTo>
                  <a:cubicBezTo>
                    <a:pt x="55771" y="53051"/>
                    <a:pt x="55771" y="53194"/>
                    <a:pt x="55751" y="53327"/>
                  </a:cubicBezTo>
                  <a:lnTo>
                    <a:pt x="55751" y="59229"/>
                  </a:lnTo>
                  <a:cubicBezTo>
                    <a:pt x="55866" y="60114"/>
                    <a:pt x="55237" y="60924"/>
                    <a:pt x="54352" y="61038"/>
                  </a:cubicBezTo>
                  <a:cubicBezTo>
                    <a:pt x="54219" y="61057"/>
                    <a:pt x="54076" y="61057"/>
                    <a:pt x="53943" y="61038"/>
                  </a:cubicBezTo>
                  <a:lnTo>
                    <a:pt x="39664" y="61038"/>
                  </a:lnTo>
                  <a:cubicBezTo>
                    <a:pt x="38617" y="61038"/>
                    <a:pt x="38045" y="60467"/>
                    <a:pt x="37855" y="59229"/>
                  </a:cubicBezTo>
                  <a:lnTo>
                    <a:pt x="36998" y="53708"/>
                  </a:lnTo>
                  <a:cubicBezTo>
                    <a:pt x="32581" y="59724"/>
                    <a:pt x="25404" y="63065"/>
                    <a:pt x="17959" y="62561"/>
                  </a:cubicBezTo>
                  <a:cubicBezTo>
                    <a:pt x="13333" y="62742"/>
                    <a:pt x="8783" y="61295"/>
                    <a:pt x="5108" y="58468"/>
                  </a:cubicBezTo>
                  <a:cubicBezTo>
                    <a:pt x="1491" y="55184"/>
                    <a:pt x="-375" y="50386"/>
                    <a:pt x="63" y="45521"/>
                  </a:cubicBezTo>
                  <a:cubicBezTo>
                    <a:pt x="-527" y="38677"/>
                    <a:pt x="3299" y="32213"/>
                    <a:pt x="9582" y="29433"/>
                  </a:cubicBezTo>
                  <a:cubicBezTo>
                    <a:pt x="15599" y="26844"/>
                    <a:pt x="22072" y="25454"/>
                    <a:pt x="28621" y="25340"/>
                  </a:cubicBezTo>
                  <a:close/>
                  <a:moveTo>
                    <a:pt x="35285" y="42856"/>
                  </a:moveTo>
                  <a:lnTo>
                    <a:pt x="35285" y="33336"/>
                  </a:lnTo>
                  <a:cubicBezTo>
                    <a:pt x="30497" y="33032"/>
                    <a:pt x="25699" y="33384"/>
                    <a:pt x="21006" y="34383"/>
                  </a:cubicBezTo>
                  <a:cubicBezTo>
                    <a:pt x="19292" y="35145"/>
                    <a:pt x="17674" y="35812"/>
                    <a:pt x="16341" y="36573"/>
                  </a:cubicBezTo>
                  <a:cubicBezTo>
                    <a:pt x="13676" y="38049"/>
                    <a:pt x="12134" y="40961"/>
                    <a:pt x="12438" y="43998"/>
                  </a:cubicBezTo>
                  <a:cubicBezTo>
                    <a:pt x="12438" y="49615"/>
                    <a:pt x="15675" y="52375"/>
                    <a:pt x="21958" y="52375"/>
                  </a:cubicBezTo>
                  <a:cubicBezTo>
                    <a:pt x="25375" y="52527"/>
                    <a:pt x="28745" y="51480"/>
                    <a:pt x="31477" y="49424"/>
                  </a:cubicBezTo>
                  <a:cubicBezTo>
                    <a:pt x="33790" y="47987"/>
                    <a:pt x="35304" y="45559"/>
                    <a:pt x="35570" y="42856"/>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4BCB70C0-CC0F-FA42-A69D-8DB00E4B8C7A}"/>
                </a:ext>
              </a:extLst>
            </p:cNvPr>
            <p:cNvSpPr/>
            <p:nvPr/>
          </p:nvSpPr>
          <p:spPr>
            <a:xfrm>
              <a:off x="5641910" y="4930290"/>
              <a:ext cx="40331" cy="79484"/>
            </a:xfrm>
            <a:custGeom>
              <a:avLst/>
              <a:gdLst>
                <a:gd name="connsiteX0" fmla="*/ 21623 w 40331"/>
                <a:gd name="connsiteY0" fmla="*/ 28001 h 79484"/>
                <a:gd name="connsiteX1" fmla="*/ 21623 w 40331"/>
                <a:gd name="connsiteY1" fmla="*/ 58368 h 79484"/>
                <a:gd name="connsiteX2" fmla="*/ 23051 w 40331"/>
                <a:gd name="connsiteY2" fmla="*/ 66650 h 79484"/>
                <a:gd name="connsiteX3" fmla="*/ 28477 w 40331"/>
                <a:gd name="connsiteY3" fmla="*/ 69125 h 79484"/>
                <a:gd name="connsiteX4" fmla="*/ 36188 w 40331"/>
                <a:gd name="connsiteY4" fmla="*/ 67507 h 79484"/>
                <a:gd name="connsiteX5" fmla="*/ 38092 w 40331"/>
                <a:gd name="connsiteY5" fmla="*/ 68459 h 79484"/>
                <a:gd name="connsiteX6" fmla="*/ 40281 w 40331"/>
                <a:gd name="connsiteY6" fmla="*/ 73980 h 79484"/>
                <a:gd name="connsiteX7" fmla="*/ 40281 w 40331"/>
                <a:gd name="connsiteY7" fmla="*/ 75027 h 79484"/>
                <a:gd name="connsiteX8" fmla="*/ 39139 w 40331"/>
                <a:gd name="connsiteY8" fmla="*/ 76360 h 79484"/>
                <a:gd name="connsiteX9" fmla="*/ 25336 w 40331"/>
                <a:gd name="connsiteY9" fmla="*/ 79311 h 79484"/>
                <a:gd name="connsiteX10" fmla="*/ 11438 w 40331"/>
                <a:gd name="connsiteY10" fmla="*/ 74170 h 79484"/>
                <a:gd name="connsiteX11" fmla="*/ 8677 w 40331"/>
                <a:gd name="connsiteY11" fmla="*/ 67221 h 79484"/>
                <a:gd name="connsiteX12" fmla="*/ 8677 w 40331"/>
                <a:gd name="connsiteY12" fmla="*/ 57702 h 79484"/>
                <a:gd name="connsiteX13" fmla="*/ 8677 w 40331"/>
                <a:gd name="connsiteY13" fmla="*/ 28668 h 79484"/>
                <a:gd name="connsiteX14" fmla="*/ 1823 w 40331"/>
                <a:gd name="connsiteY14" fmla="*/ 28668 h 79484"/>
                <a:gd name="connsiteX15" fmla="*/ 14 w 40331"/>
                <a:gd name="connsiteY15" fmla="*/ 27268 h 79484"/>
                <a:gd name="connsiteX16" fmla="*/ 14 w 40331"/>
                <a:gd name="connsiteY16" fmla="*/ 26859 h 79484"/>
                <a:gd name="connsiteX17" fmla="*/ 14 w 40331"/>
                <a:gd name="connsiteY17" fmla="*/ 20576 h 79484"/>
                <a:gd name="connsiteX18" fmla="*/ 1414 w 40331"/>
                <a:gd name="connsiteY18" fmla="*/ 18767 h 79484"/>
                <a:gd name="connsiteX19" fmla="*/ 1823 w 40331"/>
                <a:gd name="connsiteY19" fmla="*/ 18767 h 79484"/>
                <a:gd name="connsiteX20" fmla="*/ 8677 w 40331"/>
                <a:gd name="connsiteY20" fmla="*/ 18767 h 79484"/>
                <a:gd name="connsiteX21" fmla="*/ 8677 w 40331"/>
                <a:gd name="connsiteY21" fmla="*/ 1823 h 79484"/>
                <a:gd name="connsiteX22" fmla="*/ 10076 w 40331"/>
                <a:gd name="connsiteY22" fmla="*/ 14 h 79484"/>
                <a:gd name="connsiteX23" fmla="*/ 10486 w 40331"/>
                <a:gd name="connsiteY23" fmla="*/ 14 h 79484"/>
                <a:gd name="connsiteX24" fmla="*/ 20005 w 40331"/>
                <a:gd name="connsiteY24" fmla="*/ 14 h 79484"/>
                <a:gd name="connsiteX25" fmla="*/ 21814 w 40331"/>
                <a:gd name="connsiteY25" fmla="*/ 1414 h 79484"/>
                <a:gd name="connsiteX26" fmla="*/ 21814 w 40331"/>
                <a:gd name="connsiteY26" fmla="*/ 1823 h 79484"/>
                <a:gd name="connsiteX27" fmla="*/ 21814 w 40331"/>
                <a:gd name="connsiteY27" fmla="*/ 18101 h 79484"/>
                <a:gd name="connsiteX28" fmla="*/ 33998 w 40331"/>
                <a:gd name="connsiteY28" fmla="*/ 18101 h 79484"/>
                <a:gd name="connsiteX29" fmla="*/ 35807 w 40331"/>
                <a:gd name="connsiteY29" fmla="*/ 19500 h 79484"/>
                <a:gd name="connsiteX30" fmla="*/ 35807 w 40331"/>
                <a:gd name="connsiteY30" fmla="*/ 19910 h 79484"/>
                <a:gd name="connsiteX31" fmla="*/ 35807 w 40331"/>
                <a:gd name="connsiteY31" fmla="*/ 26573 h 79484"/>
                <a:gd name="connsiteX32" fmla="*/ 34408 w 40331"/>
                <a:gd name="connsiteY32" fmla="*/ 28382 h 79484"/>
                <a:gd name="connsiteX33" fmla="*/ 33998 w 40331"/>
                <a:gd name="connsiteY33" fmla="*/ 28382 h 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31" h="79484">
                  <a:moveTo>
                    <a:pt x="21623" y="28001"/>
                  </a:moveTo>
                  <a:lnTo>
                    <a:pt x="21623" y="58368"/>
                  </a:lnTo>
                  <a:cubicBezTo>
                    <a:pt x="21433" y="61205"/>
                    <a:pt x="21928" y="64042"/>
                    <a:pt x="23051" y="66650"/>
                  </a:cubicBezTo>
                  <a:cubicBezTo>
                    <a:pt x="24270" y="68411"/>
                    <a:pt x="26354" y="69363"/>
                    <a:pt x="28477" y="69125"/>
                  </a:cubicBezTo>
                  <a:cubicBezTo>
                    <a:pt x="31133" y="69116"/>
                    <a:pt x="33751" y="68564"/>
                    <a:pt x="36188" y="67507"/>
                  </a:cubicBezTo>
                  <a:cubicBezTo>
                    <a:pt x="37045" y="67507"/>
                    <a:pt x="37711" y="67507"/>
                    <a:pt x="38092" y="68459"/>
                  </a:cubicBezTo>
                  <a:lnTo>
                    <a:pt x="40281" y="73980"/>
                  </a:lnTo>
                  <a:cubicBezTo>
                    <a:pt x="40348" y="74323"/>
                    <a:pt x="40348" y="74684"/>
                    <a:pt x="40281" y="75027"/>
                  </a:cubicBezTo>
                  <a:cubicBezTo>
                    <a:pt x="40281" y="75027"/>
                    <a:pt x="40281" y="75884"/>
                    <a:pt x="39139" y="76360"/>
                  </a:cubicBezTo>
                  <a:cubicBezTo>
                    <a:pt x="34836" y="78435"/>
                    <a:pt x="30105" y="79444"/>
                    <a:pt x="25336" y="79311"/>
                  </a:cubicBezTo>
                  <a:cubicBezTo>
                    <a:pt x="20129" y="80101"/>
                    <a:pt x="14884" y="78159"/>
                    <a:pt x="11438" y="74170"/>
                  </a:cubicBezTo>
                  <a:cubicBezTo>
                    <a:pt x="9933" y="72133"/>
                    <a:pt x="8982" y="69734"/>
                    <a:pt x="8677" y="67221"/>
                  </a:cubicBezTo>
                  <a:cubicBezTo>
                    <a:pt x="8487" y="64051"/>
                    <a:pt x="8487" y="60872"/>
                    <a:pt x="8677" y="57702"/>
                  </a:cubicBezTo>
                  <a:lnTo>
                    <a:pt x="8677" y="28668"/>
                  </a:lnTo>
                  <a:lnTo>
                    <a:pt x="1823" y="28668"/>
                  </a:lnTo>
                  <a:cubicBezTo>
                    <a:pt x="938" y="28782"/>
                    <a:pt x="128" y="28153"/>
                    <a:pt x="14" y="27268"/>
                  </a:cubicBezTo>
                  <a:cubicBezTo>
                    <a:pt x="-5" y="27135"/>
                    <a:pt x="-5" y="26992"/>
                    <a:pt x="14" y="26859"/>
                  </a:cubicBezTo>
                  <a:lnTo>
                    <a:pt x="14" y="20576"/>
                  </a:lnTo>
                  <a:cubicBezTo>
                    <a:pt x="-100" y="19691"/>
                    <a:pt x="528" y="18882"/>
                    <a:pt x="1414" y="18767"/>
                  </a:cubicBezTo>
                  <a:cubicBezTo>
                    <a:pt x="1547" y="18749"/>
                    <a:pt x="1690" y="18749"/>
                    <a:pt x="1823" y="18767"/>
                  </a:cubicBezTo>
                  <a:lnTo>
                    <a:pt x="8677" y="18767"/>
                  </a:lnTo>
                  <a:lnTo>
                    <a:pt x="8677" y="1823"/>
                  </a:lnTo>
                  <a:cubicBezTo>
                    <a:pt x="8563" y="938"/>
                    <a:pt x="9191" y="128"/>
                    <a:pt x="10076" y="14"/>
                  </a:cubicBezTo>
                  <a:cubicBezTo>
                    <a:pt x="10210" y="-5"/>
                    <a:pt x="10352" y="-5"/>
                    <a:pt x="10486" y="14"/>
                  </a:cubicBezTo>
                  <a:lnTo>
                    <a:pt x="20005" y="14"/>
                  </a:lnTo>
                  <a:cubicBezTo>
                    <a:pt x="20890" y="-100"/>
                    <a:pt x="21699" y="528"/>
                    <a:pt x="21814" y="1414"/>
                  </a:cubicBezTo>
                  <a:cubicBezTo>
                    <a:pt x="21833" y="1547"/>
                    <a:pt x="21833" y="1690"/>
                    <a:pt x="21814" y="1823"/>
                  </a:cubicBezTo>
                  <a:lnTo>
                    <a:pt x="21814" y="18101"/>
                  </a:lnTo>
                  <a:lnTo>
                    <a:pt x="33998" y="18101"/>
                  </a:lnTo>
                  <a:cubicBezTo>
                    <a:pt x="34884" y="17987"/>
                    <a:pt x="35693" y="18615"/>
                    <a:pt x="35807" y="19500"/>
                  </a:cubicBezTo>
                  <a:cubicBezTo>
                    <a:pt x="35826" y="19634"/>
                    <a:pt x="35826" y="19777"/>
                    <a:pt x="35807" y="19910"/>
                  </a:cubicBezTo>
                  <a:lnTo>
                    <a:pt x="35807" y="26573"/>
                  </a:lnTo>
                  <a:cubicBezTo>
                    <a:pt x="35921" y="27459"/>
                    <a:pt x="35293" y="28268"/>
                    <a:pt x="34408" y="28382"/>
                  </a:cubicBezTo>
                  <a:cubicBezTo>
                    <a:pt x="34275" y="28401"/>
                    <a:pt x="34132" y="28401"/>
                    <a:pt x="33998" y="28382"/>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12F182F8-5B39-CA48-8CFD-2CD1AC83146C}"/>
                </a:ext>
              </a:extLst>
            </p:cNvPr>
            <p:cNvSpPr/>
            <p:nvPr/>
          </p:nvSpPr>
          <p:spPr>
            <a:xfrm>
              <a:off x="5690184" y="4993844"/>
              <a:ext cx="18095" cy="16620"/>
            </a:xfrm>
            <a:custGeom>
              <a:avLst/>
              <a:gdLst>
                <a:gd name="connsiteX0" fmla="*/ 15711 w 18095"/>
                <a:gd name="connsiteY0" fmla="*/ 14139 h 16620"/>
                <a:gd name="connsiteX1" fmla="*/ 9047 w 18095"/>
                <a:gd name="connsiteY1" fmla="*/ 16614 h 16620"/>
                <a:gd name="connsiteX2" fmla="*/ 2383 w 18095"/>
                <a:gd name="connsiteY2" fmla="*/ 14234 h 16620"/>
                <a:gd name="connsiteX3" fmla="*/ 4 w 18095"/>
                <a:gd name="connsiteY3" fmla="*/ 8332 h 16620"/>
                <a:gd name="connsiteX4" fmla="*/ 2479 w 18095"/>
                <a:gd name="connsiteY4" fmla="*/ 2335 h 16620"/>
                <a:gd name="connsiteX5" fmla="*/ 15520 w 18095"/>
                <a:gd name="connsiteY5" fmla="*/ 2335 h 16620"/>
                <a:gd name="connsiteX6" fmla="*/ 18091 w 18095"/>
                <a:gd name="connsiteY6" fmla="*/ 8237 h 16620"/>
                <a:gd name="connsiteX7" fmla="*/ 15711 w 18095"/>
                <a:gd name="connsiteY7" fmla="*/ 14139 h 1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16620">
                  <a:moveTo>
                    <a:pt x="15711" y="14139"/>
                  </a:moveTo>
                  <a:cubicBezTo>
                    <a:pt x="13892" y="15795"/>
                    <a:pt x="11503" y="16680"/>
                    <a:pt x="9047" y="16614"/>
                  </a:cubicBezTo>
                  <a:cubicBezTo>
                    <a:pt x="6601" y="16709"/>
                    <a:pt x="4221" y="15852"/>
                    <a:pt x="2383" y="14234"/>
                  </a:cubicBezTo>
                  <a:cubicBezTo>
                    <a:pt x="794" y="12692"/>
                    <a:pt x="-63" y="10550"/>
                    <a:pt x="4" y="8332"/>
                  </a:cubicBezTo>
                  <a:cubicBezTo>
                    <a:pt x="-34" y="6076"/>
                    <a:pt x="860" y="3905"/>
                    <a:pt x="2479" y="2335"/>
                  </a:cubicBezTo>
                  <a:cubicBezTo>
                    <a:pt x="6267" y="-778"/>
                    <a:pt x="11732" y="-778"/>
                    <a:pt x="15520" y="2335"/>
                  </a:cubicBezTo>
                  <a:cubicBezTo>
                    <a:pt x="17234" y="3810"/>
                    <a:pt x="18176" y="5980"/>
                    <a:pt x="18091" y="8237"/>
                  </a:cubicBezTo>
                  <a:cubicBezTo>
                    <a:pt x="18091" y="10435"/>
                    <a:pt x="17243" y="12558"/>
                    <a:pt x="15711" y="14139"/>
                  </a:cubicBezTo>
                  <a:close/>
                </a:path>
              </a:pathLst>
            </a:custGeom>
            <a:solidFill>
              <a:srgbClr val="FFFFFF"/>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B4E2DB0B-F0C7-6244-9C5F-2C6D8536D95B}"/>
                </a:ext>
              </a:extLst>
            </p:cNvPr>
            <p:cNvSpPr/>
            <p:nvPr/>
          </p:nvSpPr>
          <p:spPr>
            <a:xfrm>
              <a:off x="5723746" y="4993791"/>
              <a:ext cx="18047" cy="16679"/>
            </a:xfrm>
            <a:custGeom>
              <a:avLst/>
              <a:gdLst>
                <a:gd name="connsiteX0" fmla="*/ 15752 w 18047"/>
                <a:gd name="connsiteY0" fmla="*/ 14191 h 16679"/>
                <a:gd name="connsiteX1" fmla="*/ 9089 w 18047"/>
                <a:gd name="connsiteY1" fmla="*/ 16666 h 16679"/>
                <a:gd name="connsiteX2" fmla="*/ 2520 w 18047"/>
                <a:gd name="connsiteY2" fmla="*/ 14287 h 16679"/>
                <a:gd name="connsiteX3" fmla="*/ 2330 w 18047"/>
                <a:gd name="connsiteY3" fmla="*/ 2578 h 16679"/>
                <a:gd name="connsiteX4" fmla="*/ 2520 w 18047"/>
                <a:gd name="connsiteY4" fmla="*/ 2387 h 16679"/>
                <a:gd name="connsiteX5" fmla="*/ 8993 w 18047"/>
                <a:gd name="connsiteY5" fmla="*/ 7 h 16679"/>
                <a:gd name="connsiteX6" fmla="*/ 15562 w 18047"/>
                <a:gd name="connsiteY6" fmla="*/ 2292 h 16679"/>
                <a:gd name="connsiteX7" fmla="*/ 18037 w 18047"/>
                <a:gd name="connsiteY7" fmla="*/ 8194 h 16679"/>
                <a:gd name="connsiteX8" fmla="*/ 15752 w 18047"/>
                <a:gd name="connsiteY8" fmla="*/ 14191 h 1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7" h="16679">
                  <a:moveTo>
                    <a:pt x="15752" y="14191"/>
                  </a:moveTo>
                  <a:cubicBezTo>
                    <a:pt x="13972" y="15905"/>
                    <a:pt x="11554" y="16800"/>
                    <a:pt x="9089" y="16666"/>
                  </a:cubicBezTo>
                  <a:cubicBezTo>
                    <a:pt x="6680" y="16733"/>
                    <a:pt x="4329" y="15886"/>
                    <a:pt x="2520" y="14287"/>
                  </a:cubicBezTo>
                  <a:cubicBezTo>
                    <a:pt x="-764" y="11107"/>
                    <a:pt x="-850" y="5862"/>
                    <a:pt x="2330" y="2578"/>
                  </a:cubicBezTo>
                  <a:cubicBezTo>
                    <a:pt x="2396" y="2511"/>
                    <a:pt x="2454" y="2454"/>
                    <a:pt x="2520" y="2387"/>
                  </a:cubicBezTo>
                  <a:cubicBezTo>
                    <a:pt x="4300" y="817"/>
                    <a:pt x="6613" y="-40"/>
                    <a:pt x="8993" y="7"/>
                  </a:cubicBezTo>
                  <a:cubicBezTo>
                    <a:pt x="11392" y="-88"/>
                    <a:pt x="13744" y="731"/>
                    <a:pt x="15562" y="2292"/>
                  </a:cubicBezTo>
                  <a:cubicBezTo>
                    <a:pt x="17247" y="3777"/>
                    <a:pt x="18160" y="5948"/>
                    <a:pt x="18037" y="8194"/>
                  </a:cubicBezTo>
                  <a:cubicBezTo>
                    <a:pt x="18132" y="10422"/>
                    <a:pt x="17304" y="12592"/>
                    <a:pt x="15752" y="14191"/>
                  </a:cubicBezTo>
                  <a:close/>
                </a:path>
              </a:pathLst>
            </a:custGeom>
            <a:solidFill>
              <a:srgbClr val="FFFFFF"/>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8844CC2A-434B-704B-A654-CDB94B97390B}"/>
                </a:ext>
              </a:extLst>
            </p:cNvPr>
            <p:cNvSpPr/>
            <p:nvPr/>
          </p:nvSpPr>
          <p:spPr>
            <a:xfrm>
              <a:off x="5757388" y="4993787"/>
              <a:ext cx="18010" cy="16683"/>
            </a:xfrm>
            <a:custGeom>
              <a:avLst/>
              <a:gdLst>
                <a:gd name="connsiteX0" fmla="*/ 15808 w 18010"/>
                <a:gd name="connsiteY0" fmla="*/ 14196 h 16683"/>
                <a:gd name="connsiteX1" fmla="*/ 9145 w 18010"/>
                <a:gd name="connsiteY1" fmla="*/ 16671 h 16683"/>
                <a:gd name="connsiteX2" fmla="*/ 2481 w 18010"/>
                <a:gd name="connsiteY2" fmla="*/ 14291 h 16683"/>
                <a:gd name="connsiteX3" fmla="*/ 2424 w 18010"/>
                <a:gd name="connsiteY3" fmla="*/ 2439 h 16683"/>
                <a:gd name="connsiteX4" fmla="*/ 2481 w 18010"/>
                <a:gd name="connsiteY4" fmla="*/ 2392 h 16683"/>
                <a:gd name="connsiteX5" fmla="*/ 8954 w 18010"/>
                <a:gd name="connsiteY5" fmla="*/ 12 h 16683"/>
                <a:gd name="connsiteX6" fmla="*/ 15428 w 18010"/>
                <a:gd name="connsiteY6" fmla="*/ 2296 h 16683"/>
                <a:gd name="connsiteX7" fmla="*/ 17998 w 18010"/>
                <a:gd name="connsiteY7" fmla="*/ 8198 h 16683"/>
                <a:gd name="connsiteX8" fmla="*/ 15808 w 18010"/>
                <a:gd name="connsiteY8" fmla="*/ 14196 h 1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0" h="16683">
                  <a:moveTo>
                    <a:pt x="15808" y="14196"/>
                  </a:moveTo>
                  <a:cubicBezTo>
                    <a:pt x="14028" y="15909"/>
                    <a:pt x="11610" y="16804"/>
                    <a:pt x="9145" y="16671"/>
                  </a:cubicBezTo>
                  <a:cubicBezTo>
                    <a:pt x="6698" y="16766"/>
                    <a:pt x="4318" y="15909"/>
                    <a:pt x="2481" y="14291"/>
                  </a:cubicBezTo>
                  <a:cubicBezTo>
                    <a:pt x="-803" y="11035"/>
                    <a:pt x="-832" y="5733"/>
                    <a:pt x="2424" y="2439"/>
                  </a:cubicBezTo>
                  <a:cubicBezTo>
                    <a:pt x="2443" y="2430"/>
                    <a:pt x="2462" y="2410"/>
                    <a:pt x="2481" y="2392"/>
                  </a:cubicBezTo>
                  <a:cubicBezTo>
                    <a:pt x="4223" y="745"/>
                    <a:pt x="6565" y="-112"/>
                    <a:pt x="8954" y="12"/>
                  </a:cubicBezTo>
                  <a:cubicBezTo>
                    <a:pt x="11325" y="-55"/>
                    <a:pt x="13628" y="754"/>
                    <a:pt x="15428" y="2296"/>
                  </a:cubicBezTo>
                  <a:cubicBezTo>
                    <a:pt x="17141" y="3772"/>
                    <a:pt x="18083" y="5942"/>
                    <a:pt x="17998" y="8198"/>
                  </a:cubicBezTo>
                  <a:cubicBezTo>
                    <a:pt x="18121" y="10416"/>
                    <a:pt x="17331" y="12577"/>
                    <a:pt x="15808" y="14196"/>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1F212D25-A5BA-1D40-B710-6D51ECF365D8}"/>
                </a:ext>
              </a:extLst>
            </p:cNvPr>
            <p:cNvSpPr/>
            <p:nvPr/>
          </p:nvSpPr>
          <p:spPr>
            <a:xfrm>
              <a:off x="5443159" y="4802539"/>
              <a:ext cx="133952" cy="92452"/>
            </a:xfrm>
            <a:custGeom>
              <a:avLst/>
              <a:gdLst>
                <a:gd name="connsiteX0" fmla="*/ 28653 w 133952"/>
                <a:gd name="connsiteY0" fmla="*/ 90449 h 92452"/>
                <a:gd name="connsiteX1" fmla="*/ 9139 w 133952"/>
                <a:gd name="connsiteY1" fmla="*/ 11533 h 92452"/>
                <a:gd name="connsiteX2" fmla="*/ 2094 w 133952"/>
                <a:gd name="connsiteY2" fmla="*/ 11533 h 92452"/>
                <a:gd name="connsiteX3" fmla="*/ 0 w 133952"/>
                <a:gd name="connsiteY3" fmla="*/ 9534 h 92452"/>
                <a:gd name="connsiteX4" fmla="*/ 0 w 133952"/>
                <a:gd name="connsiteY4" fmla="*/ 2013 h 92452"/>
                <a:gd name="connsiteX5" fmla="*/ 2094 w 133952"/>
                <a:gd name="connsiteY5" fmla="*/ 14 h 92452"/>
                <a:gd name="connsiteX6" fmla="*/ 35983 w 133952"/>
                <a:gd name="connsiteY6" fmla="*/ 14 h 92452"/>
                <a:gd name="connsiteX7" fmla="*/ 37982 w 133952"/>
                <a:gd name="connsiteY7" fmla="*/ 1614 h 92452"/>
                <a:gd name="connsiteX8" fmla="*/ 37982 w 133952"/>
                <a:gd name="connsiteY8" fmla="*/ 2013 h 92452"/>
                <a:gd name="connsiteX9" fmla="*/ 37982 w 133952"/>
                <a:gd name="connsiteY9" fmla="*/ 8963 h 92452"/>
                <a:gd name="connsiteX10" fmla="*/ 36383 w 133952"/>
                <a:gd name="connsiteY10" fmla="*/ 10962 h 92452"/>
                <a:gd name="connsiteX11" fmla="*/ 35983 w 133952"/>
                <a:gd name="connsiteY11" fmla="*/ 10962 h 92452"/>
                <a:gd name="connsiteX12" fmla="*/ 26464 w 133952"/>
                <a:gd name="connsiteY12" fmla="*/ 10962 h 92452"/>
                <a:gd name="connsiteX13" fmla="*/ 40933 w 133952"/>
                <a:gd name="connsiteY13" fmla="*/ 74075 h 92452"/>
                <a:gd name="connsiteX14" fmla="*/ 60734 w 133952"/>
                <a:gd name="connsiteY14" fmla="*/ 1918 h 92452"/>
                <a:gd name="connsiteX15" fmla="*/ 63304 w 133952"/>
                <a:gd name="connsiteY15" fmla="*/ 14 h 92452"/>
                <a:gd name="connsiteX16" fmla="*/ 74442 w 133952"/>
                <a:gd name="connsiteY16" fmla="*/ 14 h 92452"/>
                <a:gd name="connsiteX17" fmla="*/ 77012 w 133952"/>
                <a:gd name="connsiteY17" fmla="*/ 1918 h 92452"/>
                <a:gd name="connsiteX18" fmla="*/ 96717 w 133952"/>
                <a:gd name="connsiteY18" fmla="*/ 74551 h 92452"/>
                <a:gd name="connsiteX19" fmla="*/ 112329 w 133952"/>
                <a:gd name="connsiteY19" fmla="*/ 10962 h 92452"/>
                <a:gd name="connsiteX20" fmla="*/ 103381 w 133952"/>
                <a:gd name="connsiteY20" fmla="*/ 10962 h 92452"/>
                <a:gd name="connsiteX21" fmla="*/ 101382 w 133952"/>
                <a:gd name="connsiteY21" fmla="*/ 9362 h 92452"/>
                <a:gd name="connsiteX22" fmla="*/ 101382 w 133952"/>
                <a:gd name="connsiteY22" fmla="*/ 8963 h 92452"/>
                <a:gd name="connsiteX23" fmla="*/ 101382 w 133952"/>
                <a:gd name="connsiteY23" fmla="*/ 2013 h 92452"/>
                <a:gd name="connsiteX24" fmla="*/ 102981 w 133952"/>
                <a:gd name="connsiteY24" fmla="*/ 14 h 92452"/>
                <a:gd name="connsiteX25" fmla="*/ 103381 w 133952"/>
                <a:gd name="connsiteY25" fmla="*/ 14 h 92452"/>
                <a:gd name="connsiteX26" fmla="*/ 131939 w 133952"/>
                <a:gd name="connsiteY26" fmla="*/ 14 h 92452"/>
                <a:gd name="connsiteX27" fmla="*/ 133938 w 133952"/>
                <a:gd name="connsiteY27" fmla="*/ 1614 h 92452"/>
                <a:gd name="connsiteX28" fmla="*/ 133938 w 133952"/>
                <a:gd name="connsiteY28" fmla="*/ 2013 h 92452"/>
                <a:gd name="connsiteX29" fmla="*/ 133938 w 133952"/>
                <a:gd name="connsiteY29" fmla="*/ 8963 h 92452"/>
                <a:gd name="connsiteX30" fmla="*/ 132339 w 133952"/>
                <a:gd name="connsiteY30" fmla="*/ 10962 h 92452"/>
                <a:gd name="connsiteX31" fmla="*/ 131939 w 133952"/>
                <a:gd name="connsiteY31" fmla="*/ 10962 h 92452"/>
                <a:gd name="connsiteX32" fmla="*/ 124514 w 133952"/>
                <a:gd name="connsiteY32" fmla="*/ 10962 h 92452"/>
                <a:gd name="connsiteX33" fmla="*/ 103666 w 133952"/>
                <a:gd name="connsiteY33" fmla="*/ 90163 h 92452"/>
                <a:gd name="connsiteX34" fmla="*/ 101096 w 133952"/>
                <a:gd name="connsiteY34" fmla="*/ 92162 h 92452"/>
                <a:gd name="connsiteX35" fmla="*/ 88340 w 133952"/>
                <a:gd name="connsiteY35" fmla="*/ 92162 h 92452"/>
                <a:gd name="connsiteX36" fmla="*/ 85675 w 133952"/>
                <a:gd name="connsiteY36" fmla="*/ 90258 h 92452"/>
                <a:gd name="connsiteX37" fmla="*/ 66636 w 133952"/>
                <a:gd name="connsiteY37" fmla="*/ 22671 h 92452"/>
                <a:gd name="connsiteX38" fmla="*/ 48359 w 133952"/>
                <a:gd name="connsiteY38" fmla="*/ 90544 h 92452"/>
                <a:gd name="connsiteX39" fmla="*/ 45788 w 133952"/>
                <a:gd name="connsiteY39" fmla="*/ 92448 h 92452"/>
                <a:gd name="connsiteX40" fmla="*/ 31224 w 133952"/>
                <a:gd name="connsiteY40" fmla="*/ 92448 h 92452"/>
                <a:gd name="connsiteX41" fmla="*/ 28653 w 133952"/>
                <a:gd name="connsiteY41" fmla="*/ 90449 h 9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952" h="92452">
                  <a:moveTo>
                    <a:pt x="28653" y="90449"/>
                  </a:moveTo>
                  <a:lnTo>
                    <a:pt x="9139" y="11533"/>
                  </a:lnTo>
                  <a:lnTo>
                    <a:pt x="2094" y="11533"/>
                  </a:lnTo>
                  <a:cubicBezTo>
                    <a:pt x="666" y="11533"/>
                    <a:pt x="0" y="10866"/>
                    <a:pt x="0" y="9534"/>
                  </a:cubicBezTo>
                  <a:lnTo>
                    <a:pt x="0" y="2013"/>
                  </a:lnTo>
                  <a:cubicBezTo>
                    <a:pt x="0" y="681"/>
                    <a:pt x="666" y="14"/>
                    <a:pt x="2094" y="14"/>
                  </a:cubicBezTo>
                  <a:lnTo>
                    <a:pt x="35983" y="14"/>
                  </a:lnTo>
                  <a:cubicBezTo>
                    <a:pt x="36973" y="-100"/>
                    <a:pt x="37868" y="614"/>
                    <a:pt x="37982" y="1614"/>
                  </a:cubicBezTo>
                  <a:cubicBezTo>
                    <a:pt x="38001" y="1747"/>
                    <a:pt x="38001" y="1880"/>
                    <a:pt x="37982" y="2013"/>
                  </a:cubicBezTo>
                  <a:lnTo>
                    <a:pt x="37982" y="8963"/>
                  </a:lnTo>
                  <a:cubicBezTo>
                    <a:pt x="38097" y="9953"/>
                    <a:pt x="37383" y="10847"/>
                    <a:pt x="36383" y="10962"/>
                  </a:cubicBezTo>
                  <a:cubicBezTo>
                    <a:pt x="36250" y="10981"/>
                    <a:pt x="36117" y="10981"/>
                    <a:pt x="35983" y="10962"/>
                  </a:cubicBezTo>
                  <a:lnTo>
                    <a:pt x="26464" y="10962"/>
                  </a:lnTo>
                  <a:lnTo>
                    <a:pt x="40933" y="74075"/>
                  </a:lnTo>
                  <a:lnTo>
                    <a:pt x="60734" y="1918"/>
                  </a:lnTo>
                  <a:cubicBezTo>
                    <a:pt x="61010" y="738"/>
                    <a:pt x="62095" y="-62"/>
                    <a:pt x="63304" y="14"/>
                  </a:cubicBezTo>
                  <a:lnTo>
                    <a:pt x="74442" y="14"/>
                  </a:lnTo>
                  <a:cubicBezTo>
                    <a:pt x="75660" y="-109"/>
                    <a:pt x="76774" y="719"/>
                    <a:pt x="77012" y="1918"/>
                  </a:cubicBezTo>
                  <a:lnTo>
                    <a:pt x="96717" y="74551"/>
                  </a:lnTo>
                  <a:lnTo>
                    <a:pt x="112329" y="10962"/>
                  </a:lnTo>
                  <a:lnTo>
                    <a:pt x="103381" y="10962"/>
                  </a:lnTo>
                  <a:cubicBezTo>
                    <a:pt x="102391" y="11076"/>
                    <a:pt x="101496" y="10362"/>
                    <a:pt x="101382" y="9362"/>
                  </a:cubicBezTo>
                  <a:cubicBezTo>
                    <a:pt x="101363" y="9229"/>
                    <a:pt x="101363" y="9096"/>
                    <a:pt x="101382" y="8963"/>
                  </a:cubicBezTo>
                  <a:lnTo>
                    <a:pt x="101382" y="2013"/>
                  </a:lnTo>
                  <a:cubicBezTo>
                    <a:pt x="101267" y="1023"/>
                    <a:pt x="101981" y="129"/>
                    <a:pt x="102981" y="14"/>
                  </a:cubicBezTo>
                  <a:cubicBezTo>
                    <a:pt x="103114" y="-5"/>
                    <a:pt x="103247" y="-5"/>
                    <a:pt x="103381" y="14"/>
                  </a:cubicBezTo>
                  <a:lnTo>
                    <a:pt x="131939" y="14"/>
                  </a:lnTo>
                  <a:cubicBezTo>
                    <a:pt x="132929" y="-100"/>
                    <a:pt x="133824" y="614"/>
                    <a:pt x="133938" y="1614"/>
                  </a:cubicBezTo>
                  <a:cubicBezTo>
                    <a:pt x="133957" y="1747"/>
                    <a:pt x="133957" y="1880"/>
                    <a:pt x="133938" y="2013"/>
                  </a:cubicBezTo>
                  <a:lnTo>
                    <a:pt x="133938" y="8963"/>
                  </a:lnTo>
                  <a:cubicBezTo>
                    <a:pt x="134052" y="9953"/>
                    <a:pt x="133338" y="10847"/>
                    <a:pt x="132339" y="10962"/>
                  </a:cubicBezTo>
                  <a:cubicBezTo>
                    <a:pt x="132205" y="10981"/>
                    <a:pt x="132072" y="10981"/>
                    <a:pt x="131939" y="10962"/>
                  </a:cubicBezTo>
                  <a:lnTo>
                    <a:pt x="124514" y="10962"/>
                  </a:lnTo>
                  <a:lnTo>
                    <a:pt x="103666" y="90163"/>
                  </a:lnTo>
                  <a:cubicBezTo>
                    <a:pt x="103428" y="91382"/>
                    <a:pt x="102334" y="92229"/>
                    <a:pt x="101096" y="92162"/>
                  </a:cubicBezTo>
                  <a:lnTo>
                    <a:pt x="88340" y="92162"/>
                  </a:lnTo>
                  <a:cubicBezTo>
                    <a:pt x="87103" y="92286"/>
                    <a:pt x="85960" y="91477"/>
                    <a:pt x="85675" y="90258"/>
                  </a:cubicBezTo>
                  <a:lnTo>
                    <a:pt x="66636" y="22671"/>
                  </a:lnTo>
                  <a:lnTo>
                    <a:pt x="48359" y="90544"/>
                  </a:lnTo>
                  <a:cubicBezTo>
                    <a:pt x="48082" y="91724"/>
                    <a:pt x="46997" y="92524"/>
                    <a:pt x="45788" y="92448"/>
                  </a:cubicBezTo>
                  <a:lnTo>
                    <a:pt x="31224" y="92448"/>
                  </a:lnTo>
                  <a:cubicBezTo>
                    <a:pt x="29986" y="92514"/>
                    <a:pt x="28891" y="91667"/>
                    <a:pt x="28653" y="90449"/>
                  </a:cubicBezTo>
                  <a:close/>
                </a:path>
              </a:pathLst>
            </a:custGeom>
            <a:solidFill>
              <a:srgbClr val="FFFFFF"/>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A768DD66-D7B4-8E43-9520-7A9DEEC812AE}"/>
                </a:ext>
              </a:extLst>
            </p:cNvPr>
            <p:cNvSpPr/>
            <p:nvPr/>
          </p:nvSpPr>
          <p:spPr>
            <a:xfrm>
              <a:off x="5579938" y="4799025"/>
              <a:ext cx="36390" cy="95976"/>
            </a:xfrm>
            <a:custGeom>
              <a:avLst/>
              <a:gdLst>
                <a:gd name="connsiteX0" fmla="*/ 25812 w 36390"/>
                <a:gd name="connsiteY0" fmla="*/ 85205 h 95976"/>
                <a:gd name="connsiteX1" fmla="*/ 34379 w 36390"/>
                <a:gd name="connsiteY1" fmla="*/ 85205 h 95976"/>
                <a:gd name="connsiteX2" fmla="*/ 36378 w 36390"/>
                <a:gd name="connsiteY2" fmla="*/ 87299 h 95976"/>
                <a:gd name="connsiteX3" fmla="*/ 36378 w 36390"/>
                <a:gd name="connsiteY3" fmla="*/ 93963 h 95976"/>
                <a:gd name="connsiteX4" fmla="*/ 34779 w 36390"/>
                <a:gd name="connsiteY4" fmla="*/ 95962 h 95976"/>
                <a:gd name="connsiteX5" fmla="*/ 34379 w 36390"/>
                <a:gd name="connsiteY5" fmla="*/ 95962 h 95976"/>
                <a:gd name="connsiteX6" fmla="*/ 2013 w 36390"/>
                <a:gd name="connsiteY6" fmla="*/ 95962 h 95976"/>
                <a:gd name="connsiteX7" fmla="*/ 14 w 36390"/>
                <a:gd name="connsiteY7" fmla="*/ 94362 h 95976"/>
                <a:gd name="connsiteX8" fmla="*/ 14 w 36390"/>
                <a:gd name="connsiteY8" fmla="*/ 93963 h 95976"/>
                <a:gd name="connsiteX9" fmla="*/ 14 w 36390"/>
                <a:gd name="connsiteY9" fmla="*/ 87299 h 95976"/>
                <a:gd name="connsiteX10" fmla="*/ 2013 w 36390"/>
                <a:gd name="connsiteY10" fmla="*/ 85205 h 95976"/>
                <a:gd name="connsiteX11" fmla="*/ 10581 w 36390"/>
                <a:gd name="connsiteY11" fmla="*/ 85205 h 95976"/>
                <a:gd name="connsiteX12" fmla="*/ 10581 w 36390"/>
                <a:gd name="connsiteY12" fmla="*/ 39892 h 95976"/>
                <a:gd name="connsiteX13" fmla="*/ 3251 w 36390"/>
                <a:gd name="connsiteY13" fmla="*/ 39892 h 95976"/>
                <a:gd name="connsiteX14" fmla="*/ 1252 w 36390"/>
                <a:gd name="connsiteY14" fmla="*/ 38293 h 95976"/>
                <a:gd name="connsiteX15" fmla="*/ 1252 w 36390"/>
                <a:gd name="connsiteY15" fmla="*/ 37893 h 95976"/>
                <a:gd name="connsiteX16" fmla="*/ 1252 w 36390"/>
                <a:gd name="connsiteY16" fmla="*/ 30849 h 95976"/>
                <a:gd name="connsiteX17" fmla="*/ 3251 w 36390"/>
                <a:gd name="connsiteY17" fmla="*/ 28755 h 95976"/>
                <a:gd name="connsiteX18" fmla="*/ 23718 w 36390"/>
                <a:gd name="connsiteY18" fmla="*/ 28755 h 95976"/>
                <a:gd name="connsiteX19" fmla="*/ 25812 w 36390"/>
                <a:gd name="connsiteY19" fmla="*/ 30221 h 95976"/>
                <a:gd name="connsiteX20" fmla="*/ 25812 w 36390"/>
                <a:gd name="connsiteY20" fmla="*/ 30849 h 95976"/>
                <a:gd name="connsiteX21" fmla="*/ 9343 w 36390"/>
                <a:gd name="connsiteY21" fmla="*/ 16665 h 95976"/>
                <a:gd name="connsiteX22" fmla="*/ 6773 w 36390"/>
                <a:gd name="connsiteY22" fmla="*/ 9811 h 95976"/>
                <a:gd name="connsiteX23" fmla="*/ 9439 w 36390"/>
                <a:gd name="connsiteY23" fmla="*/ 2767 h 95976"/>
                <a:gd name="connsiteX24" fmla="*/ 16483 w 36390"/>
                <a:gd name="connsiteY24" fmla="*/ 6 h 95976"/>
                <a:gd name="connsiteX25" fmla="*/ 23527 w 36390"/>
                <a:gd name="connsiteY25" fmla="*/ 2767 h 95976"/>
                <a:gd name="connsiteX26" fmla="*/ 26193 w 36390"/>
                <a:gd name="connsiteY26" fmla="*/ 9811 h 95976"/>
                <a:gd name="connsiteX27" fmla="*/ 23527 w 36390"/>
                <a:gd name="connsiteY27" fmla="*/ 16665 h 95976"/>
                <a:gd name="connsiteX28" fmla="*/ 16388 w 36390"/>
                <a:gd name="connsiteY28" fmla="*/ 19426 h 95976"/>
                <a:gd name="connsiteX29" fmla="*/ 9343 w 36390"/>
                <a:gd name="connsiteY29" fmla="*/ 16665 h 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390" h="95976">
                  <a:moveTo>
                    <a:pt x="25812" y="85205"/>
                  </a:moveTo>
                  <a:lnTo>
                    <a:pt x="34379" y="85205"/>
                  </a:lnTo>
                  <a:cubicBezTo>
                    <a:pt x="35712" y="85205"/>
                    <a:pt x="36378" y="85871"/>
                    <a:pt x="36378" y="87299"/>
                  </a:cubicBezTo>
                  <a:lnTo>
                    <a:pt x="36378" y="93963"/>
                  </a:lnTo>
                  <a:cubicBezTo>
                    <a:pt x="36493" y="94953"/>
                    <a:pt x="35779" y="95848"/>
                    <a:pt x="34779" y="95962"/>
                  </a:cubicBezTo>
                  <a:cubicBezTo>
                    <a:pt x="34646" y="95981"/>
                    <a:pt x="34513" y="95981"/>
                    <a:pt x="34379" y="95962"/>
                  </a:cubicBezTo>
                  <a:lnTo>
                    <a:pt x="2013" y="95962"/>
                  </a:lnTo>
                  <a:cubicBezTo>
                    <a:pt x="1023" y="96076"/>
                    <a:pt x="129" y="95362"/>
                    <a:pt x="14" y="94362"/>
                  </a:cubicBezTo>
                  <a:cubicBezTo>
                    <a:pt x="-5" y="94229"/>
                    <a:pt x="-5" y="94096"/>
                    <a:pt x="14" y="93963"/>
                  </a:cubicBezTo>
                  <a:lnTo>
                    <a:pt x="14" y="87299"/>
                  </a:lnTo>
                  <a:cubicBezTo>
                    <a:pt x="14" y="85871"/>
                    <a:pt x="681" y="85205"/>
                    <a:pt x="2013" y="85205"/>
                  </a:cubicBezTo>
                  <a:lnTo>
                    <a:pt x="10581" y="85205"/>
                  </a:lnTo>
                  <a:lnTo>
                    <a:pt x="10581" y="39892"/>
                  </a:lnTo>
                  <a:lnTo>
                    <a:pt x="3251" y="39892"/>
                  </a:lnTo>
                  <a:cubicBezTo>
                    <a:pt x="2261" y="40007"/>
                    <a:pt x="1366" y="39293"/>
                    <a:pt x="1252" y="38293"/>
                  </a:cubicBezTo>
                  <a:cubicBezTo>
                    <a:pt x="1233" y="38160"/>
                    <a:pt x="1233" y="38027"/>
                    <a:pt x="1252" y="37893"/>
                  </a:cubicBezTo>
                  <a:lnTo>
                    <a:pt x="1252" y="30849"/>
                  </a:lnTo>
                  <a:cubicBezTo>
                    <a:pt x="1252" y="29421"/>
                    <a:pt x="1918" y="28755"/>
                    <a:pt x="3251" y="28755"/>
                  </a:cubicBezTo>
                  <a:lnTo>
                    <a:pt x="23718" y="28755"/>
                  </a:lnTo>
                  <a:cubicBezTo>
                    <a:pt x="24698" y="28583"/>
                    <a:pt x="25641" y="29240"/>
                    <a:pt x="25812" y="30221"/>
                  </a:cubicBezTo>
                  <a:cubicBezTo>
                    <a:pt x="25850" y="30430"/>
                    <a:pt x="25850" y="30640"/>
                    <a:pt x="25812" y="30849"/>
                  </a:cubicBezTo>
                  <a:close/>
                  <a:moveTo>
                    <a:pt x="9343" y="16665"/>
                  </a:moveTo>
                  <a:cubicBezTo>
                    <a:pt x="7611" y="14818"/>
                    <a:pt x="6678" y="12343"/>
                    <a:pt x="6773" y="9811"/>
                  </a:cubicBezTo>
                  <a:cubicBezTo>
                    <a:pt x="6716" y="7203"/>
                    <a:pt x="7677" y="4680"/>
                    <a:pt x="9439" y="2767"/>
                  </a:cubicBezTo>
                  <a:cubicBezTo>
                    <a:pt x="11304" y="911"/>
                    <a:pt x="13856" y="-89"/>
                    <a:pt x="16483" y="6"/>
                  </a:cubicBezTo>
                  <a:cubicBezTo>
                    <a:pt x="19110" y="-89"/>
                    <a:pt x="21661" y="911"/>
                    <a:pt x="23527" y="2767"/>
                  </a:cubicBezTo>
                  <a:cubicBezTo>
                    <a:pt x="25345" y="4651"/>
                    <a:pt x="26307" y="7193"/>
                    <a:pt x="26193" y="9811"/>
                  </a:cubicBezTo>
                  <a:cubicBezTo>
                    <a:pt x="26259" y="12362"/>
                    <a:pt x="25298" y="14828"/>
                    <a:pt x="23527" y="16665"/>
                  </a:cubicBezTo>
                  <a:cubicBezTo>
                    <a:pt x="21642" y="18540"/>
                    <a:pt x="19053" y="19549"/>
                    <a:pt x="16388" y="19426"/>
                  </a:cubicBezTo>
                  <a:cubicBezTo>
                    <a:pt x="13760" y="19521"/>
                    <a:pt x="11209" y="18521"/>
                    <a:pt x="9343" y="16665"/>
                  </a:cubicBezTo>
                  <a:close/>
                </a:path>
              </a:pathLst>
            </a:custGeom>
            <a:solidFill>
              <a:srgbClr val="FFFFFF"/>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495E5DAE-10BC-3E4D-A300-3428AE6AEF82}"/>
                </a:ext>
              </a:extLst>
            </p:cNvPr>
            <p:cNvSpPr/>
            <p:nvPr/>
          </p:nvSpPr>
          <p:spPr>
            <a:xfrm>
              <a:off x="5625238" y="4826238"/>
              <a:ext cx="48232" cy="70428"/>
            </a:xfrm>
            <a:custGeom>
              <a:avLst/>
              <a:gdLst>
                <a:gd name="connsiteX0" fmla="*/ 6976 w 48232"/>
                <a:gd name="connsiteY0" fmla="*/ 6017 h 70428"/>
                <a:gd name="connsiteX1" fmla="*/ 24492 w 48232"/>
                <a:gd name="connsiteY1" fmla="*/ 19 h 70428"/>
                <a:gd name="connsiteX2" fmla="*/ 42769 w 48232"/>
                <a:gd name="connsiteY2" fmla="*/ 2494 h 70428"/>
                <a:gd name="connsiteX3" fmla="*/ 44673 w 48232"/>
                <a:gd name="connsiteY3" fmla="*/ 4969 h 70428"/>
                <a:gd name="connsiteX4" fmla="*/ 44673 w 48232"/>
                <a:gd name="connsiteY4" fmla="*/ 19344 h 70428"/>
                <a:gd name="connsiteX5" fmla="*/ 43074 w 48232"/>
                <a:gd name="connsiteY5" fmla="*/ 21343 h 70428"/>
                <a:gd name="connsiteX6" fmla="*/ 42674 w 48232"/>
                <a:gd name="connsiteY6" fmla="*/ 21343 h 70428"/>
                <a:gd name="connsiteX7" fmla="*/ 34773 w 48232"/>
                <a:gd name="connsiteY7" fmla="*/ 21343 h 70428"/>
                <a:gd name="connsiteX8" fmla="*/ 33059 w 48232"/>
                <a:gd name="connsiteY8" fmla="*/ 19344 h 70428"/>
                <a:gd name="connsiteX9" fmla="*/ 33726 w 48232"/>
                <a:gd name="connsiteY9" fmla="*/ 12394 h 70428"/>
                <a:gd name="connsiteX10" fmla="*/ 24777 w 48232"/>
                <a:gd name="connsiteY10" fmla="*/ 10205 h 70428"/>
                <a:gd name="connsiteX11" fmla="*/ 13925 w 48232"/>
                <a:gd name="connsiteY11" fmla="*/ 17821 h 70428"/>
                <a:gd name="connsiteX12" fmla="*/ 17448 w 48232"/>
                <a:gd name="connsiteY12" fmla="*/ 24103 h 70428"/>
                <a:gd name="connsiteX13" fmla="*/ 25920 w 48232"/>
                <a:gd name="connsiteY13" fmla="*/ 27816 h 70428"/>
                <a:gd name="connsiteX14" fmla="*/ 36106 w 48232"/>
                <a:gd name="connsiteY14" fmla="*/ 31053 h 70428"/>
                <a:gd name="connsiteX15" fmla="*/ 44673 w 48232"/>
                <a:gd name="connsiteY15" fmla="*/ 37335 h 70428"/>
                <a:gd name="connsiteX16" fmla="*/ 48195 w 48232"/>
                <a:gd name="connsiteY16" fmla="*/ 48473 h 70428"/>
                <a:gd name="connsiteX17" fmla="*/ 41056 w 48232"/>
                <a:gd name="connsiteY17" fmla="*/ 64561 h 70428"/>
                <a:gd name="connsiteX18" fmla="*/ 20779 w 48232"/>
                <a:gd name="connsiteY18" fmla="*/ 70368 h 70428"/>
                <a:gd name="connsiteX19" fmla="*/ 1740 w 48232"/>
                <a:gd name="connsiteY19" fmla="*/ 67607 h 70428"/>
                <a:gd name="connsiteX20" fmla="*/ 27 w 48232"/>
                <a:gd name="connsiteY20" fmla="*/ 65037 h 70428"/>
                <a:gd name="connsiteX21" fmla="*/ 27 w 48232"/>
                <a:gd name="connsiteY21" fmla="*/ 50663 h 70428"/>
                <a:gd name="connsiteX22" fmla="*/ 1626 w 48232"/>
                <a:gd name="connsiteY22" fmla="*/ 48664 h 70428"/>
                <a:gd name="connsiteX23" fmla="*/ 2026 w 48232"/>
                <a:gd name="connsiteY23" fmla="*/ 48664 h 70428"/>
                <a:gd name="connsiteX24" fmla="*/ 9927 w 48232"/>
                <a:gd name="connsiteY24" fmla="*/ 48664 h 70428"/>
                <a:gd name="connsiteX25" fmla="*/ 11831 w 48232"/>
                <a:gd name="connsiteY25" fmla="*/ 50663 h 70428"/>
                <a:gd name="connsiteX26" fmla="*/ 11355 w 48232"/>
                <a:gd name="connsiteY26" fmla="*/ 57707 h 70428"/>
                <a:gd name="connsiteX27" fmla="*/ 21826 w 48232"/>
                <a:gd name="connsiteY27" fmla="*/ 60468 h 70428"/>
                <a:gd name="connsiteX28" fmla="*/ 33916 w 48232"/>
                <a:gd name="connsiteY28" fmla="*/ 51900 h 70428"/>
                <a:gd name="connsiteX29" fmla="*/ 30489 w 48232"/>
                <a:gd name="connsiteY29" fmla="*/ 45046 h 70428"/>
                <a:gd name="connsiteX30" fmla="*/ 22017 w 48232"/>
                <a:gd name="connsiteY30" fmla="*/ 41143 h 70428"/>
                <a:gd name="connsiteX31" fmla="*/ 12497 w 48232"/>
                <a:gd name="connsiteY31" fmla="*/ 38097 h 70428"/>
                <a:gd name="connsiteX32" fmla="*/ 3930 w 48232"/>
                <a:gd name="connsiteY32" fmla="*/ 32195 h 70428"/>
                <a:gd name="connsiteX33" fmla="*/ 503 w 48232"/>
                <a:gd name="connsiteY33" fmla="*/ 20962 h 70428"/>
                <a:gd name="connsiteX34" fmla="*/ 6976 w 48232"/>
                <a:gd name="connsiteY34" fmla="*/ 6017 h 7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32" h="70428">
                  <a:moveTo>
                    <a:pt x="6976" y="6017"/>
                  </a:moveTo>
                  <a:cubicBezTo>
                    <a:pt x="11869" y="1914"/>
                    <a:pt x="18114" y="-228"/>
                    <a:pt x="24492" y="19"/>
                  </a:cubicBezTo>
                  <a:cubicBezTo>
                    <a:pt x="30670" y="-85"/>
                    <a:pt x="36839" y="752"/>
                    <a:pt x="42769" y="2494"/>
                  </a:cubicBezTo>
                  <a:cubicBezTo>
                    <a:pt x="43912" y="2761"/>
                    <a:pt x="44702" y="3799"/>
                    <a:pt x="44673" y="4969"/>
                  </a:cubicBezTo>
                  <a:lnTo>
                    <a:pt x="44673" y="19344"/>
                  </a:lnTo>
                  <a:cubicBezTo>
                    <a:pt x="44787" y="20334"/>
                    <a:pt x="44073" y="21228"/>
                    <a:pt x="43074" y="21343"/>
                  </a:cubicBezTo>
                  <a:cubicBezTo>
                    <a:pt x="42940" y="21362"/>
                    <a:pt x="42807" y="21362"/>
                    <a:pt x="42674" y="21343"/>
                  </a:cubicBezTo>
                  <a:lnTo>
                    <a:pt x="34773" y="21343"/>
                  </a:lnTo>
                  <a:cubicBezTo>
                    <a:pt x="33373" y="21343"/>
                    <a:pt x="32802" y="20677"/>
                    <a:pt x="33059" y="19344"/>
                  </a:cubicBezTo>
                  <a:lnTo>
                    <a:pt x="33726" y="12394"/>
                  </a:lnTo>
                  <a:cubicBezTo>
                    <a:pt x="30965" y="10948"/>
                    <a:pt x="27890" y="10196"/>
                    <a:pt x="24777" y="10205"/>
                  </a:cubicBezTo>
                  <a:cubicBezTo>
                    <a:pt x="17543" y="10205"/>
                    <a:pt x="13925" y="12775"/>
                    <a:pt x="13925" y="17821"/>
                  </a:cubicBezTo>
                  <a:cubicBezTo>
                    <a:pt x="13859" y="20400"/>
                    <a:pt x="15211" y="22809"/>
                    <a:pt x="17448" y="24103"/>
                  </a:cubicBezTo>
                  <a:cubicBezTo>
                    <a:pt x="20065" y="25769"/>
                    <a:pt x="22921" y="27016"/>
                    <a:pt x="25920" y="27816"/>
                  </a:cubicBezTo>
                  <a:cubicBezTo>
                    <a:pt x="29347" y="28768"/>
                    <a:pt x="32679" y="29815"/>
                    <a:pt x="36106" y="31053"/>
                  </a:cubicBezTo>
                  <a:cubicBezTo>
                    <a:pt x="39485" y="32319"/>
                    <a:pt x="42445" y="34499"/>
                    <a:pt x="44673" y="37335"/>
                  </a:cubicBezTo>
                  <a:cubicBezTo>
                    <a:pt x="47119" y="40524"/>
                    <a:pt x="48367" y="44465"/>
                    <a:pt x="48195" y="48473"/>
                  </a:cubicBezTo>
                  <a:cubicBezTo>
                    <a:pt x="48586" y="54680"/>
                    <a:pt x="45920" y="60687"/>
                    <a:pt x="41056" y="64561"/>
                  </a:cubicBezTo>
                  <a:cubicBezTo>
                    <a:pt x="35163" y="68769"/>
                    <a:pt x="28005" y="70815"/>
                    <a:pt x="20779" y="70368"/>
                  </a:cubicBezTo>
                  <a:cubicBezTo>
                    <a:pt x="14344" y="70273"/>
                    <a:pt x="7938" y="69349"/>
                    <a:pt x="1740" y="67607"/>
                  </a:cubicBezTo>
                  <a:cubicBezTo>
                    <a:pt x="589" y="67322"/>
                    <a:pt x="-154" y="66208"/>
                    <a:pt x="27" y="65037"/>
                  </a:cubicBezTo>
                  <a:lnTo>
                    <a:pt x="27" y="50663"/>
                  </a:lnTo>
                  <a:cubicBezTo>
                    <a:pt x="-87" y="49673"/>
                    <a:pt x="627" y="48778"/>
                    <a:pt x="1626" y="48664"/>
                  </a:cubicBezTo>
                  <a:cubicBezTo>
                    <a:pt x="1760" y="48644"/>
                    <a:pt x="1893" y="48644"/>
                    <a:pt x="2026" y="48664"/>
                  </a:cubicBezTo>
                  <a:lnTo>
                    <a:pt x="9927" y="48664"/>
                  </a:lnTo>
                  <a:cubicBezTo>
                    <a:pt x="11260" y="48664"/>
                    <a:pt x="11926" y="49330"/>
                    <a:pt x="11831" y="50663"/>
                  </a:cubicBezTo>
                  <a:lnTo>
                    <a:pt x="11355" y="57707"/>
                  </a:lnTo>
                  <a:cubicBezTo>
                    <a:pt x="14468" y="59706"/>
                    <a:pt x="18133" y="60677"/>
                    <a:pt x="21826" y="60468"/>
                  </a:cubicBezTo>
                  <a:cubicBezTo>
                    <a:pt x="29918" y="60468"/>
                    <a:pt x="33916" y="57612"/>
                    <a:pt x="33916" y="51900"/>
                  </a:cubicBezTo>
                  <a:cubicBezTo>
                    <a:pt x="33983" y="49187"/>
                    <a:pt x="32698" y="46626"/>
                    <a:pt x="30489" y="45046"/>
                  </a:cubicBezTo>
                  <a:cubicBezTo>
                    <a:pt x="27919" y="43256"/>
                    <a:pt x="25044" y="41943"/>
                    <a:pt x="22017" y="41143"/>
                  </a:cubicBezTo>
                  <a:cubicBezTo>
                    <a:pt x="18780" y="40286"/>
                    <a:pt x="15448" y="39239"/>
                    <a:pt x="12497" y="38097"/>
                  </a:cubicBezTo>
                  <a:cubicBezTo>
                    <a:pt x="9118" y="37031"/>
                    <a:pt x="6129" y="34975"/>
                    <a:pt x="3930" y="32195"/>
                  </a:cubicBezTo>
                  <a:cubicBezTo>
                    <a:pt x="1522" y="28958"/>
                    <a:pt x="313" y="24989"/>
                    <a:pt x="503" y="20962"/>
                  </a:cubicBezTo>
                  <a:cubicBezTo>
                    <a:pt x="313" y="15260"/>
                    <a:pt x="2692" y="9777"/>
                    <a:pt x="6976" y="6017"/>
                  </a:cubicBezTo>
                  <a:close/>
                </a:path>
              </a:pathLst>
            </a:custGeom>
            <a:solidFill>
              <a:srgbClr val="FFFFFF"/>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63897932-1042-0B4C-BE56-CD4804BAA101}"/>
                </a:ext>
              </a:extLst>
            </p:cNvPr>
            <p:cNvSpPr/>
            <p:nvPr/>
          </p:nvSpPr>
          <p:spPr>
            <a:xfrm>
              <a:off x="5677975" y="4807314"/>
              <a:ext cx="46246" cy="89716"/>
            </a:xfrm>
            <a:custGeom>
              <a:avLst/>
              <a:gdLst>
                <a:gd name="connsiteX0" fmla="*/ 25158 w 46246"/>
                <a:gd name="connsiteY0" fmla="*/ 31604 h 89716"/>
                <a:gd name="connsiteX1" fmla="*/ 25158 w 46246"/>
                <a:gd name="connsiteY1" fmla="*/ 65779 h 89716"/>
                <a:gd name="connsiteX2" fmla="*/ 26872 w 46246"/>
                <a:gd name="connsiteY2" fmla="*/ 75298 h 89716"/>
                <a:gd name="connsiteX3" fmla="*/ 32964 w 46246"/>
                <a:gd name="connsiteY3" fmla="*/ 78154 h 89716"/>
                <a:gd name="connsiteX4" fmla="*/ 41627 w 46246"/>
                <a:gd name="connsiteY4" fmla="*/ 76250 h 89716"/>
                <a:gd name="connsiteX5" fmla="*/ 43816 w 46246"/>
                <a:gd name="connsiteY5" fmla="*/ 77393 h 89716"/>
                <a:gd name="connsiteX6" fmla="*/ 46196 w 46246"/>
                <a:gd name="connsiteY6" fmla="*/ 83580 h 89716"/>
                <a:gd name="connsiteX7" fmla="*/ 46196 w 46246"/>
                <a:gd name="connsiteY7" fmla="*/ 84723 h 89716"/>
                <a:gd name="connsiteX8" fmla="*/ 44864 w 46246"/>
                <a:gd name="connsiteY8" fmla="*/ 86341 h 89716"/>
                <a:gd name="connsiteX9" fmla="*/ 29347 w 46246"/>
                <a:gd name="connsiteY9" fmla="*/ 89578 h 89716"/>
                <a:gd name="connsiteX10" fmla="*/ 13450 w 46246"/>
                <a:gd name="connsiteY10" fmla="*/ 82914 h 89716"/>
                <a:gd name="connsiteX11" fmla="*/ 10308 w 46246"/>
                <a:gd name="connsiteY11" fmla="*/ 75108 h 89716"/>
                <a:gd name="connsiteX12" fmla="*/ 9832 w 46246"/>
                <a:gd name="connsiteY12" fmla="*/ 64256 h 89716"/>
                <a:gd name="connsiteX13" fmla="*/ 9832 w 46246"/>
                <a:gd name="connsiteY13" fmla="*/ 31509 h 89716"/>
                <a:gd name="connsiteX14" fmla="*/ 2121 w 46246"/>
                <a:gd name="connsiteY14" fmla="*/ 31509 h 89716"/>
                <a:gd name="connsiteX15" fmla="*/ 27 w 46246"/>
                <a:gd name="connsiteY15" fmla="*/ 29510 h 89716"/>
                <a:gd name="connsiteX16" fmla="*/ 27 w 46246"/>
                <a:gd name="connsiteY16" fmla="*/ 22466 h 89716"/>
                <a:gd name="connsiteX17" fmla="*/ 1493 w 46246"/>
                <a:gd name="connsiteY17" fmla="*/ 20371 h 89716"/>
                <a:gd name="connsiteX18" fmla="*/ 2121 w 46246"/>
                <a:gd name="connsiteY18" fmla="*/ 20371 h 89716"/>
                <a:gd name="connsiteX19" fmla="*/ 9832 w 46246"/>
                <a:gd name="connsiteY19" fmla="*/ 20371 h 89716"/>
                <a:gd name="connsiteX20" fmla="*/ 9832 w 46246"/>
                <a:gd name="connsiteY20" fmla="*/ 2094 h 89716"/>
                <a:gd name="connsiteX21" fmla="*/ 11831 w 46246"/>
                <a:gd name="connsiteY21" fmla="*/ 0 h 89716"/>
                <a:gd name="connsiteX22" fmla="*/ 22969 w 46246"/>
                <a:gd name="connsiteY22" fmla="*/ 0 h 89716"/>
                <a:gd name="connsiteX23" fmla="*/ 24968 w 46246"/>
                <a:gd name="connsiteY23" fmla="*/ 2094 h 89716"/>
                <a:gd name="connsiteX24" fmla="*/ 24968 w 46246"/>
                <a:gd name="connsiteY24" fmla="*/ 20371 h 89716"/>
                <a:gd name="connsiteX25" fmla="*/ 38676 w 46246"/>
                <a:gd name="connsiteY25" fmla="*/ 20371 h 89716"/>
                <a:gd name="connsiteX26" fmla="*/ 40770 w 46246"/>
                <a:gd name="connsiteY26" fmla="*/ 21838 h 89716"/>
                <a:gd name="connsiteX27" fmla="*/ 40770 w 46246"/>
                <a:gd name="connsiteY27" fmla="*/ 22466 h 89716"/>
                <a:gd name="connsiteX28" fmla="*/ 40770 w 46246"/>
                <a:gd name="connsiteY28" fmla="*/ 29510 h 89716"/>
                <a:gd name="connsiteX29" fmla="*/ 38676 w 46246"/>
                <a:gd name="connsiteY29" fmla="*/ 31509 h 8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246" h="89716">
                  <a:moveTo>
                    <a:pt x="25158" y="31604"/>
                  </a:moveTo>
                  <a:lnTo>
                    <a:pt x="25158" y="65779"/>
                  </a:lnTo>
                  <a:cubicBezTo>
                    <a:pt x="24901" y="69044"/>
                    <a:pt x="25492" y="72328"/>
                    <a:pt x="26872" y="75298"/>
                  </a:cubicBezTo>
                  <a:cubicBezTo>
                    <a:pt x="28176" y="77345"/>
                    <a:pt x="30556" y="78459"/>
                    <a:pt x="32964" y="78154"/>
                  </a:cubicBezTo>
                  <a:cubicBezTo>
                    <a:pt x="35953" y="78173"/>
                    <a:pt x="38914" y="77526"/>
                    <a:pt x="41627" y="76250"/>
                  </a:cubicBezTo>
                  <a:cubicBezTo>
                    <a:pt x="42579" y="76250"/>
                    <a:pt x="43340" y="76250"/>
                    <a:pt x="43816" y="77393"/>
                  </a:cubicBezTo>
                  <a:lnTo>
                    <a:pt x="46196" y="83580"/>
                  </a:lnTo>
                  <a:cubicBezTo>
                    <a:pt x="46263" y="83961"/>
                    <a:pt x="46263" y="84342"/>
                    <a:pt x="46196" y="84723"/>
                  </a:cubicBezTo>
                  <a:cubicBezTo>
                    <a:pt x="46196" y="85294"/>
                    <a:pt x="45720" y="85770"/>
                    <a:pt x="44864" y="86341"/>
                  </a:cubicBezTo>
                  <a:cubicBezTo>
                    <a:pt x="40018" y="88616"/>
                    <a:pt x="34697" y="89730"/>
                    <a:pt x="29347" y="89578"/>
                  </a:cubicBezTo>
                  <a:cubicBezTo>
                    <a:pt x="23235" y="90358"/>
                    <a:pt x="17181" y="87817"/>
                    <a:pt x="13450" y="82914"/>
                  </a:cubicBezTo>
                  <a:cubicBezTo>
                    <a:pt x="11793" y="80601"/>
                    <a:pt x="10717" y="77926"/>
                    <a:pt x="10308" y="75108"/>
                  </a:cubicBezTo>
                  <a:cubicBezTo>
                    <a:pt x="10308" y="71681"/>
                    <a:pt x="9832" y="68064"/>
                    <a:pt x="9832" y="64256"/>
                  </a:cubicBezTo>
                  <a:lnTo>
                    <a:pt x="9832" y="31509"/>
                  </a:lnTo>
                  <a:lnTo>
                    <a:pt x="2121" y="31509"/>
                  </a:lnTo>
                  <a:cubicBezTo>
                    <a:pt x="694" y="31509"/>
                    <a:pt x="27" y="30843"/>
                    <a:pt x="27" y="29510"/>
                  </a:cubicBezTo>
                  <a:lnTo>
                    <a:pt x="27" y="22466"/>
                  </a:lnTo>
                  <a:cubicBezTo>
                    <a:pt x="-144" y="21485"/>
                    <a:pt x="513" y="20543"/>
                    <a:pt x="1493" y="20371"/>
                  </a:cubicBezTo>
                  <a:cubicBezTo>
                    <a:pt x="1703" y="20333"/>
                    <a:pt x="1912" y="20333"/>
                    <a:pt x="2121" y="20371"/>
                  </a:cubicBezTo>
                  <a:lnTo>
                    <a:pt x="9832" y="20371"/>
                  </a:lnTo>
                  <a:lnTo>
                    <a:pt x="9832" y="2094"/>
                  </a:lnTo>
                  <a:cubicBezTo>
                    <a:pt x="9832" y="666"/>
                    <a:pt x="10499" y="0"/>
                    <a:pt x="11831" y="0"/>
                  </a:cubicBezTo>
                  <a:lnTo>
                    <a:pt x="22969" y="0"/>
                  </a:lnTo>
                  <a:cubicBezTo>
                    <a:pt x="24302" y="0"/>
                    <a:pt x="24968" y="666"/>
                    <a:pt x="24968" y="2094"/>
                  </a:cubicBezTo>
                  <a:lnTo>
                    <a:pt x="24968" y="20371"/>
                  </a:lnTo>
                  <a:lnTo>
                    <a:pt x="38676" y="20371"/>
                  </a:lnTo>
                  <a:cubicBezTo>
                    <a:pt x="39657" y="20200"/>
                    <a:pt x="40599" y="20857"/>
                    <a:pt x="40770" y="21838"/>
                  </a:cubicBezTo>
                  <a:cubicBezTo>
                    <a:pt x="40808" y="22047"/>
                    <a:pt x="40808" y="22256"/>
                    <a:pt x="40770" y="22466"/>
                  </a:cubicBezTo>
                  <a:lnTo>
                    <a:pt x="40770" y="29510"/>
                  </a:lnTo>
                  <a:cubicBezTo>
                    <a:pt x="40770" y="30843"/>
                    <a:pt x="40104" y="31509"/>
                    <a:pt x="38676" y="31509"/>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335569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D45D053-8102-0B42-AD34-EF9338C45BAD}"/>
              </a:ext>
            </a:extLst>
          </p:cNvPr>
          <p:cNvSpPr>
            <a:spLocks noGrp="1"/>
          </p:cNvSpPr>
          <p:nvPr>
            <p:ph type="body" sz="quarter" idx="11"/>
          </p:nvPr>
        </p:nvSpPr>
        <p:spPr>
          <a:xfrm>
            <a:off x="591059" y="495393"/>
            <a:ext cx="5620897" cy="1452562"/>
          </a:xfrm>
        </p:spPr>
        <p:txBody>
          <a:bodyPr/>
          <a:lstStyle/>
          <a:p>
            <a:r>
              <a:rPr lang="nl-NL" dirty="0"/>
              <a:t>Alles via het netwerk</a:t>
            </a:r>
          </a:p>
        </p:txBody>
      </p:sp>
      <p:sp>
        <p:nvSpPr>
          <p:cNvPr id="3" name="Tijdelijke aanduiding voor tekst 2">
            <a:extLst>
              <a:ext uri="{FF2B5EF4-FFF2-40B4-BE49-F238E27FC236}">
                <a16:creationId xmlns:a16="http://schemas.microsoft.com/office/drawing/2014/main" id="{B3064941-2F98-2844-B289-A19616710EF8}"/>
              </a:ext>
            </a:extLst>
          </p:cNvPr>
          <p:cNvSpPr>
            <a:spLocks noGrp="1"/>
          </p:cNvSpPr>
          <p:nvPr>
            <p:ph type="body" sz="quarter" idx="12"/>
          </p:nvPr>
        </p:nvSpPr>
        <p:spPr>
          <a:xfrm>
            <a:off x="591060" y="1769165"/>
            <a:ext cx="5504940" cy="3974410"/>
          </a:xfrm>
        </p:spPr>
        <p:txBody>
          <a:bodyPr>
            <a:normAutofit/>
          </a:bodyPr>
          <a:lstStyle/>
          <a:p>
            <a:r>
              <a:rPr lang="nl-NL" dirty="0"/>
              <a:t>Heb je wel eens van een computer</a:t>
            </a:r>
            <a:r>
              <a:rPr lang="nl-NL" b="1" i="1" dirty="0"/>
              <a:t>netwerk</a:t>
            </a:r>
            <a:r>
              <a:rPr lang="nl-NL" dirty="0"/>
              <a:t> gehoord? </a:t>
            </a:r>
          </a:p>
          <a:p>
            <a:r>
              <a:rPr lang="nl-NL" dirty="0"/>
              <a:t>Een netwerk is een web van draadjes die met elkaar verbonden zijn. Als er een draadje kapot is of stoort, heeft dat vervelende gevolgen.</a:t>
            </a:r>
          </a:p>
          <a:p>
            <a:r>
              <a:rPr lang="nl-NL" dirty="0"/>
              <a:t>In dit filmpje leer je er meer over:</a:t>
            </a:r>
          </a:p>
        </p:txBody>
      </p:sp>
      <p:pic>
        <p:nvPicPr>
          <p:cNvPr id="5" name="Wat is het internet precies.mp4" descr="Wat is het internet precies.mp4">
            <a:hlinkClick r:id="" action="ppaction://media"/>
            <a:extLst>
              <a:ext uri="{FF2B5EF4-FFF2-40B4-BE49-F238E27FC236}">
                <a16:creationId xmlns:a16="http://schemas.microsoft.com/office/drawing/2014/main" id="{0FEDE10F-3236-8441-8BC2-AF1F725997A7}"/>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6543675" y="2303463"/>
            <a:ext cx="5267325" cy="2962275"/>
          </a:xfrm>
        </p:spPr>
      </p:pic>
    </p:spTree>
    <p:extLst>
      <p:ext uri="{BB962C8B-B14F-4D97-AF65-F5344CB8AC3E}">
        <p14:creationId xmlns:p14="http://schemas.microsoft.com/office/powerpoint/2010/main" val="35284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C9A2DBD-36A7-C84C-A590-D849524A94D1}"/>
              </a:ext>
            </a:extLst>
          </p:cNvPr>
          <p:cNvSpPr>
            <a:spLocks noGrp="1"/>
          </p:cNvSpPr>
          <p:nvPr>
            <p:ph type="body" sz="quarter" idx="11"/>
          </p:nvPr>
        </p:nvSpPr>
        <p:spPr/>
        <p:txBody>
          <a:bodyPr>
            <a:normAutofit fontScale="85000" lnSpcReduction="20000"/>
          </a:bodyPr>
          <a:lstStyle/>
          <a:p>
            <a:pPr>
              <a:lnSpc>
                <a:spcPct val="150000"/>
              </a:lnSpc>
            </a:pPr>
            <a:r>
              <a:rPr lang="nl-NL" sz="2000" b="0" dirty="0">
                <a:latin typeface="+mn-lt"/>
              </a:rPr>
              <a:t>Een netwerk is heel gevoelig. Als iemand een draadje doorknipt, of een computervirus verstuurt, werkt het netwerk niet meer.</a:t>
            </a:r>
          </a:p>
          <a:p>
            <a:pPr>
              <a:lnSpc>
                <a:spcPct val="150000"/>
              </a:lnSpc>
            </a:pPr>
            <a:r>
              <a:rPr lang="nl-NL" sz="2000" b="0" dirty="0">
                <a:latin typeface="+mn-lt"/>
              </a:rPr>
              <a:t>Wat lukt dan bijvoorbeeld niet meer?</a:t>
            </a:r>
          </a:p>
        </p:txBody>
      </p:sp>
      <p:pic>
        <p:nvPicPr>
          <p:cNvPr id="5" name="Tijdelijke aanduiding voor afbeelding 4" descr="Afbeelding met tekst, televisie, monitor, scherm&#10;&#10;Automatisch gegenereerde beschrijving">
            <a:extLst>
              <a:ext uri="{FF2B5EF4-FFF2-40B4-BE49-F238E27FC236}">
                <a16:creationId xmlns:a16="http://schemas.microsoft.com/office/drawing/2014/main" id="{71908E57-FC53-3C47-BF9D-EDF532F7EFF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8955" r="8955"/>
          <a:stretch>
            <a:fillRect/>
          </a:stretch>
        </p:blipFill>
        <p:spPr/>
      </p:pic>
    </p:spTree>
    <p:extLst>
      <p:ext uri="{BB962C8B-B14F-4D97-AF65-F5344CB8AC3E}">
        <p14:creationId xmlns:p14="http://schemas.microsoft.com/office/powerpoint/2010/main" val="168476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web, outdoor-object, donker, spin&#10;&#10;Automatisch gegenereerde beschrijving">
            <a:extLst>
              <a:ext uri="{FF2B5EF4-FFF2-40B4-BE49-F238E27FC236}">
                <a16:creationId xmlns:a16="http://schemas.microsoft.com/office/drawing/2014/main" id="{7A87C056-0845-7B4C-8F70-61D941F7CE3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643" r="27643"/>
          <a:stretch>
            <a:fillRect/>
          </a:stretch>
        </p:blipFill>
        <p:spPr/>
      </p:pic>
      <p:sp>
        <p:nvSpPr>
          <p:cNvPr id="3" name="Tijdelijke aanduiding voor tekst 2">
            <a:extLst>
              <a:ext uri="{FF2B5EF4-FFF2-40B4-BE49-F238E27FC236}">
                <a16:creationId xmlns:a16="http://schemas.microsoft.com/office/drawing/2014/main" id="{87A195A9-9C0C-F841-B698-28853C94EB87}"/>
              </a:ext>
            </a:extLst>
          </p:cNvPr>
          <p:cNvSpPr>
            <a:spLocks noGrp="1"/>
          </p:cNvSpPr>
          <p:nvPr>
            <p:ph type="body" sz="quarter" idx="11"/>
          </p:nvPr>
        </p:nvSpPr>
        <p:spPr>
          <a:xfrm>
            <a:off x="7060946" y="1670304"/>
            <a:ext cx="4110637" cy="3938016"/>
          </a:xfrm>
        </p:spPr>
        <p:txBody>
          <a:bodyPr>
            <a:normAutofit fontScale="55000" lnSpcReduction="20000"/>
          </a:bodyPr>
          <a:lstStyle/>
          <a:p>
            <a:pPr>
              <a:lnSpc>
                <a:spcPct val="170000"/>
              </a:lnSpc>
            </a:pPr>
            <a:r>
              <a:rPr lang="nl-NL" b="0" dirty="0"/>
              <a:t>Verkeerslichten, vlieghavens en de elektriciteit in jouw huis zitten ook op een netwerk. Een netwerk dat door heel Nederland loopt. En soms over de hele wereld.</a:t>
            </a:r>
          </a:p>
          <a:p>
            <a:pPr>
              <a:lnSpc>
                <a:spcPct val="170000"/>
              </a:lnSpc>
            </a:pPr>
            <a:r>
              <a:rPr lang="nl-NL" b="0" dirty="0"/>
              <a:t>Bij een cyberaanval zorgt iemand dat dat grote netwerk kapot gaat. En dat is heel vervelend.</a:t>
            </a:r>
          </a:p>
          <a:p>
            <a:endParaRPr lang="nl-NL" dirty="0"/>
          </a:p>
        </p:txBody>
      </p:sp>
    </p:spTree>
    <p:extLst>
      <p:ext uri="{BB962C8B-B14F-4D97-AF65-F5344CB8AC3E}">
        <p14:creationId xmlns:p14="http://schemas.microsoft.com/office/powerpoint/2010/main" val="2333113712"/>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4007</TotalTime>
  <Words>706</Words>
  <Application>Microsoft Macintosh PowerPoint</Application>
  <PresentationFormat>Breedbeeld</PresentationFormat>
  <Paragraphs>45</Paragraphs>
  <Slides>13</Slides>
  <Notes>0</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Poppins</vt:lpstr>
      <vt:lpstr>Calibri</vt:lpstr>
      <vt:lpstr>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Clare Brouwer</cp:lastModifiedBy>
  <cp:revision>2</cp:revision>
  <dcterms:created xsi:type="dcterms:W3CDTF">2022-03-04T14:10:56Z</dcterms:created>
  <dcterms:modified xsi:type="dcterms:W3CDTF">2022-03-08T09:28:13Z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