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269" r:id="rId6"/>
    <p:sldId id="270" r:id="rId7"/>
    <p:sldId id="272" r:id="rId8"/>
    <p:sldId id="273" r:id="rId9"/>
    <p:sldId id="275" r:id="rId10"/>
    <p:sldId id="274" r:id="rId11"/>
    <p:sldId id="276" r:id="rId12"/>
    <p:sldId id="277" r:id="rId13"/>
    <p:sldId id="280" r:id="rId14"/>
    <p:sldId id="278" r:id="rId15"/>
    <p:sldId id="27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Poppins" pitchFamily="2" charset="77"/>
      <p:regular r:id="rId22"/>
      <p:bold r:id="rId23"/>
      <p:italic r:id="rId24"/>
      <p:boldItalic r:id="rId2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2" d="100"/>
          <a:sy n="122" d="100"/>
        </p:scale>
        <p:origin x="7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2C6FC-1878-4945-A137-04D4F9C771D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EAE0AFE-504A-4759-A429-376F8C68A9BC}">
      <dgm:prSet/>
      <dgm:spPr/>
      <dgm:t>
        <a:bodyPr/>
        <a:lstStyle/>
        <a:p>
          <a:pPr>
            <a:lnSpc>
              <a:spcPct val="100000"/>
            </a:lnSpc>
          </a:pPr>
          <a:r>
            <a:rPr lang="nl-NL"/>
            <a:t>Surf naar jou favoriete website/ webwinkel of online game.</a:t>
          </a:r>
          <a:endParaRPr lang="en-US"/>
        </a:p>
      </dgm:t>
    </dgm:pt>
    <dgm:pt modelId="{C7481C32-F061-4AE5-BC4F-BED1F27E5C11}" type="parTrans" cxnId="{507599FA-15DE-4DC6-AF02-21D5395E4956}">
      <dgm:prSet/>
      <dgm:spPr/>
      <dgm:t>
        <a:bodyPr/>
        <a:lstStyle/>
        <a:p>
          <a:endParaRPr lang="en-US"/>
        </a:p>
      </dgm:t>
    </dgm:pt>
    <dgm:pt modelId="{14CEB3CB-E73B-48F5-B6B8-977E6C474B76}" type="sibTrans" cxnId="{507599FA-15DE-4DC6-AF02-21D5395E4956}">
      <dgm:prSet/>
      <dgm:spPr/>
      <dgm:t>
        <a:bodyPr/>
        <a:lstStyle/>
        <a:p>
          <a:endParaRPr lang="en-US"/>
        </a:p>
      </dgm:t>
    </dgm:pt>
    <dgm:pt modelId="{2E0DFC30-6309-48DF-9769-22A958860788}">
      <dgm:prSet/>
      <dgm:spPr/>
      <dgm:t>
        <a:bodyPr/>
        <a:lstStyle/>
        <a:p>
          <a:pPr>
            <a:lnSpc>
              <a:spcPct val="100000"/>
            </a:lnSpc>
          </a:pPr>
          <a:r>
            <a:rPr lang="nl-NL" dirty="0"/>
            <a:t>Wordt er om toestemming gevraagd voordat je verder kan? Waarom is dat denk je? </a:t>
          </a:r>
          <a:endParaRPr lang="en-US" dirty="0"/>
        </a:p>
      </dgm:t>
    </dgm:pt>
    <dgm:pt modelId="{5F805575-A3BD-4C9E-8618-112237A1B1A9}" type="parTrans" cxnId="{32B81898-E7FF-45C7-B664-5AAD8C66958C}">
      <dgm:prSet/>
      <dgm:spPr/>
      <dgm:t>
        <a:bodyPr/>
        <a:lstStyle/>
        <a:p>
          <a:endParaRPr lang="en-US"/>
        </a:p>
      </dgm:t>
    </dgm:pt>
    <dgm:pt modelId="{6E27305A-3FF4-405E-8DC1-8D09340C8A11}" type="sibTrans" cxnId="{32B81898-E7FF-45C7-B664-5AAD8C66958C}">
      <dgm:prSet/>
      <dgm:spPr/>
      <dgm:t>
        <a:bodyPr/>
        <a:lstStyle/>
        <a:p>
          <a:endParaRPr lang="en-US"/>
        </a:p>
      </dgm:t>
    </dgm:pt>
    <dgm:pt modelId="{17BD537A-DF5E-4640-87AA-66BA0AB5E73B}" type="pres">
      <dgm:prSet presAssocID="{A412C6FC-1878-4945-A137-04D4F9C771D0}" presName="root" presStyleCnt="0">
        <dgm:presLayoutVars>
          <dgm:dir/>
          <dgm:resizeHandles val="exact"/>
        </dgm:presLayoutVars>
      </dgm:prSet>
      <dgm:spPr/>
    </dgm:pt>
    <dgm:pt modelId="{2AA0C123-E015-45B6-A3BC-3E2EEF4F2AFB}" type="pres">
      <dgm:prSet presAssocID="{3EAE0AFE-504A-4759-A429-376F8C68A9BC}" presName="compNode" presStyleCnt="0"/>
      <dgm:spPr/>
    </dgm:pt>
    <dgm:pt modelId="{634FBD4B-14C4-40D5-ACD1-D362DE034E62}" type="pres">
      <dgm:prSet presAssocID="{3EAE0AFE-504A-4759-A429-376F8C68A9BC}" presName="bgRect" presStyleLbl="bgShp" presStyleIdx="0" presStyleCnt="2"/>
      <dgm:spPr/>
    </dgm:pt>
    <dgm:pt modelId="{B1ADB0F9-3D74-4363-954E-23CBCE8A2F77}" type="pres">
      <dgm:prSet presAssocID="{3EAE0AFE-504A-4759-A429-376F8C68A9B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olibrie"/>
        </a:ext>
      </dgm:extLst>
    </dgm:pt>
    <dgm:pt modelId="{0B043D21-27DD-4208-8037-DB76F15856FD}" type="pres">
      <dgm:prSet presAssocID="{3EAE0AFE-504A-4759-A429-376F8C68A9BC}" presName="spaceRect" presStyleCnt="0"/>
      <dgm:spPr/>
    </dgm:pt>
    <dgm:pt modelId="{C31D6869-D1D7-4842-B704-51771033E707}" type="pres">
      <dgm:prSet presAssocID="{3EAE0AFE-504A-4759-A429-376F8C68A9BC}" presName="parTx" presStyleLbl="revTx" presStyleIdx="0" presStyleCnt="2">
        <dgm:presLayoutVars>
          <dgm:chMax val="0"/>
          <dgm:chPref val="0"/>
        </dgm:presLayoutVars>
      </dgm:prSet>
      <dgm:spPr/>
    </dgm:pt>
    <dgm:pt modelId="{BB6E801D-23B1-4A73-A20D-10770D8206F9}" type="pres">
      <dgm:prSet presAssocID="{14CEB3CB-E73B-48F5-B6B8-977E6C474B76}" presName="sibTrans" presStyleCnt="0"/>
      <dgm:spPr/>
    </dgm:pt>
    <dgm:pt modelId="{56B7DF7E-5CDE-400A-8DC7-3EBC22A5C10D}" type="pres">
      <dgm:prSet presAssocID="{2E0DFC30-6309-48DF-9769-22A958860788}" presName="compNode" presStyleCnt="0"/>
      <dgm:spPr/>
    </dgm:pt>
    <dgm:pt modelId="{E3F7781C-0346-451D-AACE-E7FFD3CE9E0A}" type="pres">
      <dgm:prSet presAssocID="{2E0DFC30-6309-48DF-9769-22A958860788}" presName="bgRect" presStyleLbl="bgShp" presStyleIdx="1" presStyleCnt="2"/>
      <dgm:spPr/>
    </dgm:pt>
    <dgm:pt modelId="{66C5A259-DED1-4411-B636-4D65430E3117}" type="pres">
      <dgm:prSet presAssocID="{2E0DFC30-6309-48DF-9769-22A95886078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E0F45FF4-44C0-446B-927E-41E45FF538AF}" type="pres">
      <dgm:prSet presAssocID="{2E0DFC30-6309-48DF-9769-22A958860788}" presName="spaceRect" presStyleCnt="0"/>
      <dgm:spPr/>
    </dgm:pt>
    <dgm:pt modelId="{58852491-3789-4E38-9EDB-026FA530012D}" type="pres">
      <dgm:prSet presAssocID="{2E0DFC30-6309-48DF-9769-22A958860788}" presName="parTx" presStyleLbl="revTx" presStyleIdx="1" presStyleCnt="2">
        <dgm:presLayoutVars>
          <dgm:chMax val="0"/>
          <dgm:chPref val="0"/>
        </dgm:presLayoutVars>
      </dgm:prSet>
      <dgm:spPr/>
    </dgm:pt>
  </dgm:ptLst>
  <dgm:cxnLst>
    <dgm:cxn modelId="{1D1DD33F-A1FF-4A02-AC5E-84CD76D22110}" type="presOf" srcId="{A412C6FC-1878-4945-A137-04D4F9C771D0}" destId="{17BD537A-DF5E-4640-87AA-66BA0AB5E73B}" srcOrd="0" destOrd="0" presId="urn:microsoft.com/office/officeart/2018/2/layout/IconVerticalSolidList"/>
    <dgm:cxn modelId="{F6A4C54E-B5FC-4139-BB35-CD53559F8153}" type="presOf" srcId="{2E0DFC30-6309-48DF-9769-22A958860788}" destId="{58852491-3789-4E38-9EDB-026FA530012D}" srcOrd="0" destOrd="0" presId="urn:microsoft.com/office/officeart/2018/2/layout/IconVerticalSolidList"/>
    <dgm:cxn modelId="{32B81898-E7FF-45C7-B664-5AAD8C66958C}" srcId="{A412C6FC-1878-4945-A137-04D4F9C771D0}" destId="{2E0DFC30-6309-48DF-9769-22A958860788}" srcOrd="1" destOrd="0" parTransId="{5F805575-A3BD-4C9E-8618-112237A1B1A9}" sibTransId="{6E27305A-3FF4-405E-8DC1-8D09340C8A11}"/>
    <dgm:cxn modelId="{81AD11C1-813E-4E34-92BE-E201DE7F03D4}" type="presOf" srcId="{3EAE0AFE-504A-4759-A429-376F8C68A9BC}" destId="{C31D6869-D1D7-4842-B704-51771033E707}" srcOrd="0" destOrd="0" presId="urn:microsoft.com/office/officeart/2018/2/layout/IconVerticalSolidList"/>
    <dgm:cxn modelId="{507599FA-15DE-4DC6-AF02-21D5395E4956}" srcId="{A412C6FC-1878-4945-A137-04D4F9C771D0}" destId="{3EAE0AFE-504A-4759-A429-376F8C68A9BC}" srcOrd="0" destOrd="0" parTransId="{C7481C32-F061-4AE5-BC4F-BED1F27E5C11}" sibTransId="{14CEB3CB-E73B-48F5-B6B8-977E6C474B76}"/>
    <dgm:cxn modelId="{D11E29B7-EF35-491B-B091-036F715F0ED7}" type="presParOf" srcId="{17BD537A-DF5E-4640-87AA-66BA0AB5E73B}" destId="{2AA0C123-E015-45B6-A3BC-3E2EEF4F2AFB}" srcOrd="0" destOrd="0" presId="urn:microsoft.com/office/officeart/2018/2/layout/IconVerticalSolidList"/>
    <dgm:cxn modelId="{47AEDD9B-148B-4DA2-B3AB-5C8FA9909D4D}" type="presParOf" srcId="{2AA0C123-E015-45B6-A3BC-3E2EEF4F2AFB}" destId="{634FBD4B-14C4-40D5-ACD1-D362DE034E62}" srcOrd="0" destOrd="0" presId="urn:microsoft.com/office/officeart/2018/2/layout/IconVerticalSolidList"/>
    <dgm:cxn modelId="{458581F0-1177-4AA9-A697-A8F9B6137721}" type="presParOf" srcId="{2AA0C123-E015-45B6-A3BC-3E2EEF4F2AFB}" destId="{B1ADB0F9-3D74-4363-954E-23CBCE8A2F77}" srcOrd="1" destOrd="0" presId="urn:microsoft.com/office/officeart/2018/2/layout/IconVerticalSolidList"/>
    <dgm:cxn modelId="{7D8154CD-94CB-4695-A85B-A0CF83B52FE7}" type="presParOf" srcId="{2AA0C123-E015-45B6-A3BC-3E2EEF4F2AFB}" destId="{0B043D21-27DD-4208-8037-DB76F15856FD}" srcOrd="2" destOrd="0" presId="urn:microsoft.com/office/officeart/2018/2/layout/IconVerticalSolidList"/>
    <dgm:cxn modelId="{93970D86-690C-4CE0-89EF-DF8294AFCA55}" type="presParOf" srcId="{2AA0C123-E015-45B6-A3BC-3E2EEF4F2AFB}" destId="{C31D6869-D1D7-4842-B704-51771033E707}" srcOrd="3" destOrd="0" presId="urn:microsoft.com/office/officeart/2018/2/layout/IconVerticalSolidList"/>
    <dgm:cxn modelId="{1F186B7B-9EB3-44D8-B26A-99DB83A4BCFC}" type="presParOf" srcId="{17BD537A-DF5E-4640-87AA-66BA0AB5E73B}" destId="{BB6E801D-23B1-4A73-A20D-10770D8206F9}" srcOrd="1" destOrd="0" presId="urn:microsoft.com/office/officeart/2018/2/layout/IconVerticalSolidList"/>
    <dgm:cxn modelId="{2BD70477-0D2C-4222-8FDC-5246DEDFCE9C}" type="presParOf" srcId="{17BD537A-DF5E-4640-87AA-66BA0AB5E73B}" destId="{56B7DF7E-5CDE-400A-8DC7-3EBC22A5C10D}" srcOrd="2" destOrd="0" presId="urn:microsoft.com/office/officeart/2018/2/layout/IconVerticalSolidList"/>
    <dgm:cxn modelId="{0F6A6E6B-1F57-416F-9547-ED8C0E697653}" type="presParOf" srcId="{56B7DF7E-5CDE-400A-8DC7-3EBC22A5C10D}" destId="{E3F7781C-0346-451D-AACE-E7FFD3CE9E0A}" srcOrd="0" destOrd="0" presId="urn:microsoft.com/office/officeart/2018/2/layout/IconVerticalSolidList"/>
    <dgm:cxn modelId="{79D14706-CC58-47BD-B368-A8C8D7A23142}" type="presParOf" srcId="{56B7DF7E-5CDE-400A-8DC7-3EBC22A5C10D}" destId="{66C5A259-DED1-4411-B636-4D65430E3117}" srcOrd="1" destOrd="0" presId="urn:microsoft.com/office/officeart/2018/2/layout/IconVerticalSolidList"/>
    <dgm:cxn modelId="{A74434C1-17E0-43D1-A2D3-F480C2612E79}" type="presParOf" srcId="{56B7DF7E-5CDE-400A-8DC7-3EBC22A5C10D}" destId="{E0F45FF4-44C0-446B-927E-41E45FF538AF}" srcOrd="2" destOrd="0" presId="urn:microsoft.com/office/officeart/2018/2/layout/IconVerticalSolidList"/>
    <dgm:cxn modelId="{83D1775D-8AD0-4B18-96F4-E77A0A33B038}" type="presParOf" srcId="{56B7DF7E-5CDE-400A-8DC7-3EBC22A5C10D}" destId="{58852491-3789-4E38-9EDB-026FA53001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FBD4B-14C4-40D5-ACD1-D362DE034E62}">
      <dsp:nvSpPr>
        <dsp:cNvPr id="0" name=""/>
        <dsp:cNvSpPr/>
      </dsp:nvSpPr>
      <dsp:spPr>
        <a:xfrm>
          <a:off x="0" y="616576"/>
          <a:ext cx="6748307" cy="1138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DB0F9-3D74-4363-954E-23CBCE8A2F77}">
      <dsp:nvSpPr>
        <dsp:cNvPr id="0" name=""/>
        <dsp:cNvSpPr/>
      </dsp:nvSpPr>
      <dsp:spPr>
        <a:xfrm>
          <a:off x="344334" y="872693"/>
          <a:ext cx="626062" cy="626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1D6869-D1D7-4842-B704-51771033E707}">
      <dsp:nvSpPr>
        <dsp:cNvPr id="0" name=""/>
        <dsp:cNvSpPr/>
      </dsp:nvSpPr>
      <dsp:spPr>
        <a:xfrm>
          <a:off x="1314731" y="616576"/>
          <a:ext cx="5433575" cy="1138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70" tIns="120470" rIns="120470" bIns="120470" numCol="1" spcCol="1270" anchor="ctr" anchorCtr="0">
          <a:noAutofit/>
        </a:bodyPr>
        <a:lstStyle/>
        <a:p>
          <a:pPr marL="0" lvl="0" indent="0" algn="l" defTabSz="800100">
            <a:lnSpc>
              <a:spcPct val="100000"/>
            </a:lnSpc>
            <a:spcBef>
              <a:spcPct val="0"/>
            </a:spcBef>
            <a:spcAft>
              <a:spcPct val="35000"/>
            </a:spcAft>
            <a:buNone/>
          </a:pPr>
          <a:r>
            <a:rPr lang="nl-NL" sz="1800" kern="1200"/>
            <a:t>Surf naar jou favoriete website/ webwinkel of online game.</a:t>
          </a:r>
          <a:endParaRPr lang="en-US" sz="1800" kern="1200"/>
        </a:p>
      </dsp:txBody>
      <dsp:txXfrm>
        <a:off x="1314731" y="616576"/>
        <a:ext cx="5433575" cy="1138295"/>
      </dsp:txXfrm>
    </dsp:sp>
    <dsp:sp modelId="{E3F7781C-0346-451D-AACE-E7FFD3CE9E0A}">
      <dsp:nvSpPr>
        <dsp:cNvPr id="0" name=""/>
        <dsp:cNvSpPr/>
      </dsp:nvSpPr>
      <dsp:spPr>
        <a:xfrm>
          <a:off x="0" y="2039446"/>
          <a:ext cx="6748307" cy="1138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5A259-DED1-4411-B636-4D65430E3117}">
      <dsp:nvSpPr>
        <dsp:cNvPr id="0" name=""/>
        <dsp:cNvSpPr/>
      </dsp:nvSpPr>
      <dsp:spPr>
        <a:xfrm>
          <a:off x="344334" y="2295562"/>
          <a:ext cx="626062" cy="626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852491-3789-4E38-9EDB-026FA530012D}">
      <dsp:nvSpPr>
        <dsp:cNvPr id="0" name=""/>
        <dsp:cNvSpPr/>
      </dsp:nvSpPr>
      <dsp:spPr>
        <a:xfrm>
          <a:off x="1314731" y="2039446"/>
          <a:ext cx="5433575" cy="1138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70" tIns="120470" rIns="120470" bIns="120470" numCol="1" spcCol="1270" anchor="ctr" anchorCtr="0">
          <a:noAutofit/>
        </a:bodyPr>
        <a:lstStyle/>
        <a:p>
          <a:pPr marL="0" lvl="0" indent="0" algn="l" defTabSz="800100">
            <a:lnSpc>
              <a:spcPct val="100000"/>
            </a:lnSpc>
            <a:spcBef>
              <a:spcPct val="0"/>
            </a:spcBef>
            <a:spcAft>
              <a:spcPct val="35000"/>
            </a:spcAft>
            <a:buNone/>
          </a:pPr>
          <a:r>
            <a:rPr lang="nl-NL" sz="1800" kern="1200" dirty="0"/>
            <a:t>Wordt er om toestemming gevraagd voordat je verder kan? Waarom is dat denk je? </a:t>
          </a:r>
          <a:endParaRPr lang="en-US" sz="1800" kern="1200" dirty="0"/>
        </a:p>
      </dsp:txBody>
      <dsp:txXfrm>
        <a:off x="1314731" y="2039446"/>
        <a:ext cx="5433575" cy="11382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31/01/22</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31/01/22</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veiliginternetten.nl/thema/privacy/cookies-browsegeschiedenis-en-auto-aanvullen/instructiefilmpjes-cookies-beheren/"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www.youtube.com/embed/N4YJGNh9zjU?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AF62AFA1-9168-F64B-8E76-D8E80ECC0457}"/>
              </a:ext>
            </a:extLst>
          </p:cNvPr>
          <p:cNvSpPr>
            <a:spLocks noGrp="1"/>
          </p:cNvSpPr>
          <p:nvPr>
            <p:ph type="dt" sz="half" idx="2"/>
          </p:nvPr>
        </p:nvSpPr>
        <p:spPr/>
        <p:txBody>
          <a:bodyPr/>
          <a:lstStyle/>
          <a:p>
            <a:fld id="{9AF70030-3449-D641-B9FE-4DB84E2FBB2D}" type="datetime1">
              <a:rPr lang="en-ID" smtClean="0"/>
              <a:t>31/01/22</a:t>
            </a:fld>
            <a:endParaRPr lang="en-US" dirty="0"/>
          </a:p>
        </p:txBody>
      </p:sp>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p:txBody>
          <a:bodyPr>
            <a:normAutofit/>
          </a:bodyPr>
          <a:lstStyle/>
          <a:p>
            <a:r>
              <a:rPr lang="nl-NL" dirty="0"/>
              <a:t>China bespioneert Olympische spelers</a:t>
            </a:r>
          </a:p>
          <a:p>
            <a:endParaRPr lang="nl-NL" sz="2000" dirty="0"/>
          </a:p>
          <a:p>
            <a:r>
              <a:rPr lang="nl-NL" sz="2000" dirty="0"/>
              <a:t>Welke digitale sporen laat jij achter?</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p:txBody>
          <a:bodyPr>
            <a:normAutofit fontScale="77500" lnSpcReduction="20000"/>
          </a:bodyPr>
          <a:lstStyle/>
          <a:p>
            <a:r>
              <a:rPr lang="nl-NL" dirty="0"/>
              <a:t>Mediabegrip week 5 groep 7-8 klas 1-2</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971" r="28971"/>
          <a:stretch>
            <a:fillRect/>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5AE7DEA-6376-6D4E-A1D2-DC7D06D56628}"/>
              </a:ext>
            </a:extLst>
          </p:cNvPr>
          <p:cNvSpPr>
            <a:spLocks noGrp="1"/>
          </p:cNvSpPr>
          <p:nvPr>
            <p:ph type="body" sz="quarter" idx="11"/>
          </p:nvPr>
        </p:nvSpPr>
        <p:spPr>
          <a:xfrm>
            <a:off x="609599" y="752927"/>
            <a:ext cx="6091239" cy="701041"/>
          </a:xfrm>
        </p:spPr>
        <p:txBody>
          <a:bodyPr>
            <a:normAutofit/>
          </a:bodyPr>
          <a:lstStyle/>
          <a:p>
            <a:r>
              <a:rPr lang="nl-NL" dirty="0"/>
              <a:t>Opdracht</a:t>
            </a:r>
          </a:p>
        </p:txBody>
      </p:sp>
      <p:graphicFrame>
        <p:nvGraphicFramePr>
          <p:cNvPr id="5" name="Tijdelijke aanduiding voor tekst 2">
            <a:extLst>
              <a:ext uri="{FF2B5EF4-FFF2-40B4-BE49-F238E27FC236}">
                <a16:creationId xmlns:a16="http://schemas.microsoft.com/office/drawing/2014/main" id="{A8585B4D-7D5C-4728-B05B-8D9EAA3E3968}"/>
              </a:ext>
            </a:extLst>
          </p:cNvPr>
          <p:cNvGraphicFramePr/>
          <p:nvPr>
            <p:extLst>
              <p:ext uri="{D42A27DB-BD31-4B8C-83A1-F6EECF244321}">
                <p14:modId xmlns:p14="http://schemas.microsoft.com/office/powerpoint/2010/main" val="4040993488"/>
              </p:ext>
            </p:extLst>
          </p:nvPr>
        </p:nvGraphicFramePr>
        <p:xfrm>
          <a:off x="711272" y="1981713"/>
          <a:ext cx="6748307" cy="3794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1">
            <a:extLst>
              <a:ext uri="{FF2B5EF4-FFF2-40B4-BE49-F238E27FC236}">
                <a16:creationId xmlns:a16="http://schemas.microsoft.com/office/drawing/2014/main" id="{E2FB7EBF-6363-9B40-B1F2-007F3CF899E3}"/>
              </a:ext>
            </a:extLst>
          </p:cNvPr>
          <p:cNvGrpSpPr/>
          <p:nvPr/>
        </p:nvGrpSpPr>
        <p:grpSpPr>
          <a:xfrm>
            <a:off x="7619335" y="1103447"/>
            <a:ext cx="1186332" cy="1329667"/>
            <a:chOff x="6972508" y="3538796"/>
            <a:chExt cx="654964" cy="734098"/>
          </a:xfrm>
        </p:grpSpPr>
        <p:sp>
          <p:nvSpPr>
            <p:cNvPr id="7" name="Graphic 2">
              <a:extLst>
                <a:ext uri="{FF2B5EF4-FFF2-40B4-BE49-F238E27FC236}">
                  <a16:creationId xmlns:a16="http://schemas.microsoft.com/office/drawing/2014/main" id="{28955429-0C49-8947-911A-12B4F086823E}"/>
                </a:ext>
              </a:extLst>
            </p:cNvPr>
            <p:cNvSpPr/>
            <p:nvPr/>
          </p:nvSpPr>
          <p:spPr>
            <a:xfrm>
              <a:off x="6972508" y="3538796"/>
              <a:ext cx="654964" cy="734098"/>
            </a:xfrm>
            <a:custGeom>
              <a:avLst/>
              <a:gdLst>
                <a:gd name="connsiteX0" fmla="*/ 631460 w 654964"/>
                <a:gd name="connsiteY0" fmla="*/ 191302 h 734098"/>
                <a:gd name="connsiteX1" fmla="*/ 481910 w 654964"/>
                <a:gd name="connsiteY1" fmla="*/ 26902 h 734098"/>
                <a:gd name="connsiteX2" fmla="*/ 117698 w 654964"/>
                <a:gd name="connsiteY2" fmla="*/ 75166 h 734098"/>
                <a:gd name="connsiteX3" fmla="*/ 32690 w 654964"/>
                <a:gd name="connsiteY3" fmla="*/ 192730 h 734098"/>
                <a:gd name="connsiteX4" fmla="*/ 133 w 654964"/>
                <a:gd name="connsiteY4" fmla="*/ 377026 h 734098"/>
                <a:gd name="connsiteX5" fmla="*/ 82952 w 654964"/>
                <a:gd name="connsiteY5" fmla="*/ 644140 h 734098"/>
                <a:gd name="connsiteX6" fmla="*/ 314655 w 654964"/>
                <a:gd name="connsiteY6" fmla="*/ 734099 h 734098"/>
                <a:gd name="connsiteX7" fmla="*/ 559208 w 654964"/>
                <a:gd name="connsiteY7" fmla="*/ 635668 h 734098"/>
                <a:gd name="connsiteX8" fmla="*/ 654878 w 654964"/>
                <a:gd name="connsiteY8" fmla="*/ 347230 h 734098"/>
                <a:gd name="connsiteX9" fmla="*/ 631460 w 654964"/>
                <a:gd name="connsiteY9" fmla="*/ 191302 h 7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964" h="734098">
                  <a:moveTo>
                    <a:pt x="631460" y="191302"/>
                  </a:moveTo>
                  <a:cubicBezTo>
                    <a:pt x="610755" y="115747"/>
                    <a:pt x="555172" y="54642"/>
                    <a:pt x="481910" y="26902"/>
                  </a:cubicBezTo>
                  <a:cubicBezTo>
                    <a:pt x="360424" y="-21837"/>
                    <a:pt x="222297" y="-3531"/>
                    <a:pt x="117698" y="75166"/>
                  </a:cubicBezTo>
                  <a:cubicBezTo>
                    <a:pt x="82733" y="101630"/>
                    <a:pt x="54394" y="140821"/>
                    <a:pt x="32690" y="192730"/>
                  </a:cubicBezTo>
                  <a:cubicBezTo>
                    <a:pt x="9710" y="251389"/>
                    <a:pt x="-1361" y="314045"/>
                    <a:pt x="133" y="377026"/>
                  </a:cubicBezTo>
                  <a:cubicBezTo>
                    <a:pt x="133" y="495190"/>
                    <a:pt x="27740" y="584235"/>
                    <a:pt x="82952" y="644140"/>
                  </a:cubicBezTo>
                  <a:cubicBezTo>
                    <a:pt x="138165" y="704046"/>
                    <a:pt x="215396" y="734032"/>
                    <a:pt x="314655" y="734099"/>
                  </a:cubicBezTo>
                  <a:cubicBezTo>
                    <a:pt x="413913" y="734099"/>
                    <a:pt x="495428" y="701285"/>
                    <a:pt x="559208" y="635668"/>
                  </a:cubicBezTo>
                  <a:cubicBezTo>
                    <a:pt x="622988" y="570051"/>
                    <a:pt x="654878" y="473905"/>
                    <a:pt x="654878" y="347230"/>
                  </a:cubicBezTo>
                  <a:cubicBezTo>
                    <a:pt x="655896" y="294312"/>
                    <a:pt x="647976" y="241593"/>
                    <a:pt x="631460" y="191302"/>
                  </a:cubicBezTo>
                  <a:close/>
                </a:path>
              </a:pathLst>
            </a:custGeom>
            <a:solidFill>
              <a:srgbClr val="5C2D90"/>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BDDFE458-C37F-6B44-8A28-B4264218304F}"/>
                </a:ext>
              </a:extLst>
            </p:cNvPr>
            <p:cNvSpPr/>
            <p:nvPr/>
          </p:nvSpPr>
          <p:spPr>
            <a:xfrm>
              <a:off x="7162553" y="3647470"/>
              <a:ext cx="287866" cy="500815"/>
            </a:xfrm>
            <a:custGeom>
              <a:avLst/>
              <a:gdLst>
                <a:gd name="connsiteX0" fmla="*/ 263592 w 287866"/>
                <a:gd name="connsiteY0" fmla="*/ 0 h 500815"/>
                <a:gd name="connsiteX1" fmla="*/ 287867 w 287866"/>
                <a:gd name="connsiteY1" fmla="*/ 0 h 500815"/>
                <a:gd name="connsiteX2" fmla="*/ 287867 w 287866"/>
                <a:gd name="connsiteY2" fmla="*/ 500816 h 500815"/>
                <a:gd name="connsiteX3" fmla="*/ 263592 w 287866"/>
                <a:gd name="connsiteY3" fmla="*/ 500816 h 500815"/>
                <a:gd name="connsiteX4" fmla="*/ 24274 w 287866"/>
                <a:gd name="connsiteY4" fmla="*/ 500816 h 500815"/>
                <a:gd name="connsiteX5" fmla="*/ 0 w 287866"/>
                <a:gd name="connsiteY5" fmla="*/ 500816 h 500815"/>
                <a:gd name="connsiteX6" fmla="*/ 0 w 287866"/>
                <a:gd name="connsiteY6" fmla="*/ 0 h 500815"/>
                <a:gd name="connsiteX7" fmla="*/ 24274 w 287866"/>
                <a:gd name="connsiteY7" fmla="*/ 0 h 5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66" h="500815">
                  <a:moveTo>
                    <a:pt x="263592" y="0"/>
                  </a:moveTo>
                  <a:cubicBezTo>
                    <a:pt x="276999" y="0"/>
                    <a:pt x="287867" y="0"/>
                    <a:pt x="287867" y="0"/>
                  </a:cubicBezTo>
                  <a:lnTo>
                    <a:pt x="287867" y="500816"/>
                  </a:lnTo>
                  <a:cubicBezTo>
                    <a:pt x="287867" y="500816"/>
                    <a:pt x="276999" y="500816"/>
                    <a:pt x="263592" y="500816"/>
                  </a:cubicBezTo>
                  <a:lnTo>
                    <a:pt x="24274" y="500816"/>
                  </a:lnTo>
                  <a:cubicBezTo>
                    <a:pt x="10868" y="500816"/>
                    <a:pt x="0" y="500816"/>
                    <a:pt x="0" y="500816"/>
                  </a:cubicBezTo>
                  <a:lnTo>
                    <a:pt x="0" y="0"/>
                  </a:lnTo>
                  <a:cubicBezTo>
                    <a:pt x="0" y="0"/>
                    <a:pt x="10868" y="0"/>
                    <a:pt x="24274" y="0"/>
                  </a:cubicBezTo>
                  <a:close/>
                </a:path>
              </a:pathLst>
            </a:custGeom>
            <a:noFill/>
            <a:ln w="9223" cap="flat">
              <a:solidFill>
                <a:srgbClr val="FFFFFF"/>
              </a:solidFill>
              <a:prstDash val="solid"/>
              <a:miter/>
            </a:ln>
          </p:spPr>
          <p:txBody>
            <a:bodyPr rtlCol="0" anchor="ctr"/>
            <a:lstStyle/>
            <a:p>
              <a:endParaRPr lang="en-US"/>
            </a:p>
          </p:txBody>
        </p:sp>
        <p:sp>
          <p:nvSpPr>
            <p:cNvPr id="9" name="Graphic 2">
              <a:extLst>
                <a:ext uri="{FF2B5EF4-FFF2-40B4-BE49-F238E27FC236}">
                  <a16:creationId xmlns:a16="http://schemas.microsoft.com/office/drawing/2014/main" id="{FB44CF13-A922-894D-B756-378826ED77AB}"/>
                </a:ext>
              </a:extLst>
            </p:cNvPr>
            <p:cNvSpPr/>
            <p:nvPr/>
          </p:nvSpPr>
          <p:spPr>
            <a:xfrm>
              <a:off x="7186256" y="3668127"/>
              <a:ext cx="240840" cy="417616"/>
            </a:xfrm>
            <a:custGeom>
              <a:avLst/>
              <a:gdLst>
                <a:gd name="connsiteX0" fmla="*/ 220279 w 240840"/>
                <a:gd name="connsiteY0" fmla="*/ 0 h 417616"/>
                <a:gd name="connsiteX1" fmla="*/ 240841 w 240840"/>
                <a:gd name="connsiteY1" fmla="*/ 0 h 417616"/>
                <a:gd name="connsiteX2" fmla="*/ 240841 w 240840"/>
                <a:gd name="connsiteY2" fmla="*/ 417616 h 417616"/>
                <a:gd name="connsiteX3" fmla="*/ 220279 w 240840"/>
                <a:gd name="connsiteY3" fmla="*/ 417616 h 417616"/>
                <a:gd name="connsiteX4" fmla="*/ 20562 w 240840"/>
                <a:gd name="connsiteY4" fmla="*/ 417616 h 417616"/>
                <a:gd name="connsiteX5" fmla="*/ 0 w 240840"/>
                <a:gd name="connsiteY5" fmla="*/ 417616 h 417616"/>
                <a:gd name="connsiteX6" fmla="*/ 0 w 240840"/>
                <a:gd name="connsiteY6" fmla="*/ 0 h 417616"/>
                <a:gd name="connsiteX7" fmla="*/ 20562 w 240840"/>
                <a:gd name="connsiteY7" fmla="*/ 0 h 41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840" h="417616">
                  <a:moveTo>
                    <a:pt x="220279" y="0"/>
                  </a:moveTo>
                  <a:cubicBezTo>
                    <a:pt x="231635" y="0"/>
                    <a:pt x="240841" y="0"/>
                    <a:pt x="240841" y="0"/>
                  </a:cubicBezTo>
                  <a:lnTo>
                    <a:pt x="240841" y="417616"/>
                  </a:lnTo>
                  <a:cubicBezTo>
                    <a:pt x="240841" y="417616"/>
                    <a:pt x="231635" y="417616"/>
                    <a:pt x="220279" y="417616"/>
                  </a:cubicBezTo>
                  <a:lnTo>
                    <a:pt x="20562" y="417616"/>
                  </a:lnTo>
                  <a:cubicBezTo>
                    <a:pt x="9206" y="417616"/>
                    <a:pt x="0" y="417616"/>
                    <a:pt x="0" y="417616"/>
                  </a:cubicBezTo>
                  <a:lnTo>
                    <a:pt x="0" y="0"/>
                  </a:lnTo>
                  <a:cubicBezTo>
                    <a:pt x="0" y="0"/>
                    <a:pt x="9206" y="0"/>
                    <a:pt x="20562" y="0"/>
                  </a:cubicBezTo>
                  <a:close/>
                </a:path>
              </a:pathLst>
            </a:custGeom>
            <a:noFill/>
            <a:ln w="9223" cap="flat">
              <a:solidFill>
                <a:srgbClr val="FFFFFF"/>
              </a:solid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B6EFB9F5-A36B-CF45-B9CA-B61C6EB3F42E}"/>
                </a:ext>
              </a:extLst>
            </p:cNvPr>
            <p:cNvSpPr/>
            <p:nvPr/>
          </p:nvSpPr>
          <p:spPr>
            <a:xfrm>
              <a:off x="7292874" y="4101736"/>
              <a:ext cx="26654" cy="26654"/>
            </a:xfrm>
            <a:custGeom>
              <a:avLst/>
              <a:gdLst>
                <a:gd name="connsiteX0" fmla="*/ 26654 w 26654"/>
                <a:gd name="connsiteY0" fmla="*/ 13327 h 26654"/>
                <a:gd name="connsiteX1" fmla="*/ 13327 w 26654"/>
                <a:gd name="connsiteY1" fmla="*/ 26654 h 26654"/>
                <a:gd name="connsiteX2" fmla="*/ 0 w 26654"/>
                <a:gd name="connsiteY2" fmla="*/ 13327 h 26654"/>
                <a:gd name="connsiteX3" fmla="*/ 13327 w 26654"/>
                <a:gd name="connsiteY3" fmla="*/ 0 h 26654"/>
                <a:gd name="connsiteX4" fmla="*/ 26654 w 26654"/>
                <a:gd name="connsiteY4" fmla="*/ 13327 h 2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4" h="26654">
                  <a:moveTo>
                    <a:pt x="26654" y="13327"/>
                  </a:moveTo>
                  <a:cubicBezTo>
                    <a:pt x="26654" y="20688"/>
                    <a:pt x="20688" y="26654"/>
                    <a:pt x="13327" y="26654"/>
                  </a:cubicBezTo>
                  <a:cubicBezTo>
                    <a:pt x="5967" y="26654"/>
                    <a:pt x="0" y="20688"/>
                    <a:pt x="0" y="13327"/>
                  </a:cubicBezTo>
                  <a:cubicBezTo>
                    <a:pt x="0" y="5967"/>
                    <a:pt x="5967" y="0"/>
                    <a:pt x="13327" y="0"/>
                  </a:cubicBezTo>
                  <a:cubicBezTo>
                    <a:pt x="20688" y="0"/>
                    <a:pt x="26654" y="5967"/>
                    <a:pt x="26654" y="13327"/>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96782A04-65E7-C240-98F1-FD0B0DDBD510}"/>
                </a:ext>
              </a:extLst>
            </p:cNvPr>
            <p:cNvSpPr/>
            <p:nvPr/>
          </p:nvSpPr>
          <p:spPr>
            <a:xfrm>
              <a:off x="7097412" y="3720352"/>
              <a:ext cx="165407" cy="185592"/>
            </a:xfrm>
            <a:custGeom>
              <a:avLst/>
              <a:gdLst>
                <a:gd name="connsiteX0" fmla="*/ 159478 w 165407"/>
                <a:gd name="connsiteY0" fmla="*/ 48395 h 185592"/>
                <a:gd name="connsiteX1" fmla="*/ 145199 w 165407"/>
                <a:gd name="connsiteY1" fmla="*/ 22598 h 185592"/>
                <a:gd name="connsiteX2" fmla="*/ 121781 w 165407"/>
                <a:gd name="connsiteY2" fmla="*/ 6890 h 185592"/>
                <a:gd name="connsiteX3" fmla="*/ 84846 w 165407"/>
                <a:gd name="connsiteY3" fmla="*/ 36 h 185592"/>
                <a:gd name="connsiteX4" fmla="*/ 29729 w 165407"/>
                <a:gd name="connsiteY4" fmla="*/ 19075 h 185592"/>
                <a:gd name="connsiteX5" fmla="*/ 8215 w 165407"/>
                <a:gd name="connsiteY5" fmla="*/ 48776 h 185592"/>
                <a:gd name="connsiteX6" fmla="*/ 28 w 165407"/>
                <a:gd name="connsiteY6" fmla="*/ 95326 h 185592"/>
                <a:gd name="connsiteX7" fmla="*/ 20971 w 165407"/>
                <a:gd name="connsiteY7" fmla="*/ 162818 h 185592"/>
                <a:gd name="connsiteX8" fmla="*/ 79515 w 165407"/>
                <a:gd name="connsiteY8" fmla="*/ 185474 h 185592"/>
                <a:gd name="connsiteX9" fmla="*/ 141296 w 165407"/>
                <a:gd name="connsiteY9" fmla="*/ 160629 h 185592"/>
                <a:gd name="connsiteX10" fmla="*/ 165380 w 165407"/>
                <a:gd name="connsiteY10" fmla="*/ 87805 h 185592"/>
                <a:gd name="connsiteX11" fmla="*/ 159478 w 165407"/>
                <a:gd name="connsiteY11" fmla="*/ 48395 h 18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407" h="185592">
                  <a:moveTo>
                    <a:pt x="159478" y="48395"/>
                  </a:moveTo>
                  <a:cubicBezTo>
                    <a:pt x="156546" y="38904"/>
                    <a:pt x="151691" y="30118"/>
                    <a:pt x="145199" y="22598"/>
                  </a:cubicBezTo>
                  <a:cubicBezTo>
                    <a:pt x="138478" y="15896"/>
                    <a:pt x="130530" y="10565"/>
                    <a:pt x="121781" y="6890"/>
                  </a:cubicBezTo>
                  <a:cubicBezTo>
                    <a:pt x="110091" y="2007"/>
                    <a:pt x="97507" y="-325"/>
                    <a:pt x="84846" y="36"/>
                  </a:cubicBezTo>
                  <a:cubicBezTo>
                    <a:pt x="64874" y="113"/>
                    <a:pt x="45493" y="6805"/>
                    <a:pt x="29729" y="19075"/>
                  </a:cubicBezTo>
                  <a:cubicBezTo>
                    <a:pt x="20048" y="26891"/>
                    <a:pt x="12622" y="37143"/>
                    <a:pt x="8215" y="48776"/>
                  </a:cubicBezTo>
                  <a:cubicBezTo>
                    <a:pt x="2465" y="63607"/>
                    <a:pt x="-315" y="79419"/>
                    <a:pt x="28" y="95326"/>
                  </a:cubicBezTo>
                  <a:cubicBezTo>
                    <a:pt x="28" y="125093"/>
                    <a:pt x="7006" y="147587"/>
                    <a:pt x="20971" y="162818"/>
                  </a:cubicBezTo>
                  <a:cubicBezTo>
                    <a:pt x="36316" y="178440"/>
                    <a:pt x="57649" y="186693"/>
                    <a:pt x="79515" y="185474"/>
                  </a:cubicBezTo>
                  <a:cubicBezTo>
                    <a:pt x="102685" y="186227"/>
                    <a:pt x="125103" y="177212"/>
                    <a:pt x="141296" y="160629"/>
                  </a:cubicBezTo>
                  <a:cubicBezTo>
                    <a:pt x="157412" y="144065"/>
                    <a:pt x="165447" y="119791"/>
                    <a:pt x="165380" y="87805"/>
                  </a:cubicBezTo>
                  <a:cubicBezTo>
                    <a:pt x="165666" y="74431"/>
                    <a:pt x="163676" y="61103"/>
                    <a:pt x="159478" y="48395"/>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0BFDF681-C10C-854E-AF24-97B0957AF87A}"/>
                </a:ext>
              </a:extLst>
            </p:cNvPr>
            <p:cNvSpPr/>
            <p:nvPr/>
          </p:nvSpPr>
          <p:spPr>
            <a:xfrm>
              <a:off x="7344438" y="3842851"/>
              <a:ext cx="165501" cy="185507"/>
            </a:xfrm>
            <a:custGeom>
              <a:avLst/>
              <a:gdLst>
                <a:gd name="connsiteX0" fmla="*/ 159481 w 165501"/>
                <a:gd name="connsiteY0" fmla="*/ 48315 h 185507"/>
                <a:gd name="connsiteX1" fmla="*/ 145202 w 165501"/>
                <a:gd name="connsiteY1" fmla="*/ 22518 h 185507"/>
                <a:gd name="connsiteX2" fmla="*/ 121784 w 165501"/>
                <a:gd name="connsiteY2" fmla="*/ 6716 h 185507"/>
                <a:gd name="connsiteX3" fmla="*/ 29731 w 165501"/>
                <a:gd name="connsiteY3" fmla="*/ 18901 h 185507"/>
                <a:gd name="connsiteX4" fmla="*/ 8313 w 165501"/>
                <a:gd name="connsiteY4" fmla="*/ 48601 h 185507"/>
                <a:gd name="connsiteX5" fmla="*/ 31 w 165501"/>
                <a:gd name="connsiteY5" fmla="*/ 95151 h 185507"/>
                <a:gd name="connsiteX6" fmla="*/ 20974 w 165501"/>
                <a:gd name="connsiteY6" fmla="*/ 162644 h 185507"/>
                <a:gd name="connsiteX7" fmla="*/ 79518 w 165501"/>
                <a:gd name="connsiteY7" fmla="*/ 185395 h 185507"/>
                <a:gd name="connsiteX8" fmla="*/ 141299 w 165501"/>
                <a:gd name="connsiteY8" fmla="*/ 160549 h 185507"/>
                <a:gd name="connsiteX9" fmla="*/ 165478 w 165501"/>
                <a:gd name="connsiteY9" fmla="*/ 87631 h 185507"/>
                <a:gd name="connsiteX10" fmla="*/ 159481 w 165501"/>
                <a:gd name="connsiteY10" fmla="*/ 48315 h 18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01" h="185507">
                  <a:moveTo>
                    <a:pt x="159481" y="48315"/>
                  </a:moveTo>
                  <a:cubicBezTo>
                    <a:pt x="156578" y="38815"/>
                    <a:pt x="151713" y="30029"/>
                    <a:pt x="145202" y="22518"/>
                  </a:cubicBezTo>
                  <a:cubicBezTo>
                    <a:pt x="138491" y="15788"/>
                    <a:pt x="130542" y="10419"/>
                    <a:pt x="121784" y="6716"/>
                  </a:cubicBezTo>
                  <a:cubicBezTo>
                    <a:pt x="91065" y="-5479"/>
                    <a:pt x="56224" y="-862"/>
                    <a:pt x="29731" y="18901"/>
                  </a:cubicBezTo>
                  <a:cubicBezTo>
                    <a:pt x="20050" y="26688"/>
                    <a:pt x="12644" y="36949"/>
                    <a:pt x="8313" y="48601"/>
                  </a:cubicBezTo>
                  <a:cubicBezTo>
                    <a:pt x="2487" y="63413"/>
                    <a:pt x="-331" y="79235"/>
                    <a:pt x="31" y="95151"/>
                  </a:cubicBezTo>
                  <a:cubicBezTo>
                    <a:pt x="31" y="125042"/>
                    <a:pt x="7009" y="147536"/>
                    <a:pt x="20974" y="162644"/>
                  </a:cubicBezTo>
                  <a:cubicBezTo>
                    <a:pt x="36309" y="178294"/>
                    <a:pt x="57642" y="186585"/>
                    <a:pt x="79518" y="185395"/>
                  </a:cubicBezTo>
                  <a:cubicBezTo>
                    <a:pt x="102688" y="186147"/>
                    <a:pt x="125106" y="177132"/>
                    <a:pt x="141299" y="160549"/>
                  </a:cubicBezTo>
                  <a:cubicBezTo>
                    <a:pt x="157358" y="143919"/>
                    <a:pt x="165412" y="119616"/>
                    <a:pt x="165478" y="87631"/>
                  </a:cubicBezTo>
                  <a:cubicBezTo>
                    <a:pt x="165745" y="74275"/>
                    <a:pt x="163717" y="60976"/>
                    <a:pt x="159481" y="48315"/>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C865012F-AD55-3946-A403-E580E1EBD64B}"/>
                </a:ext>
              </a:extLst>
            </p:cNvPr>
            <p:cNvSpPr/>
            <p:nvPr/>
          </p:nvSpPr>
          <p:spPr>
            <a:xfrm>
              <a:off x="7129044" y="3777685"/>
              <a:ext cx="98717" cy="84446"/>
            </a:xfrm>
            <a:custGeom>
              <a:avLst/>
              <a:gdLst>
                <a:gd name="connsiteX0" fmla="*/ 49311 w 98717"/>
                <a:gd name="connsiteY0" fmla="*/ 84447 h 84446"/>
                <a:gd name="connsiteX1" fmla="*/ 98717 w 98717"/>
                <a:gd name="connsiteY1" fmla="*/ 26379 h 84446"/>
                <a:gd name="connsiteX2" fmla="*/ 72548 w 98717"/>
                <a:gd name="connsiteY2" fmla="*/ 0 h 84446"/>
                <a:gd name="connsiteX3" fmla="*/ 49311 w 98717"/>
                <a:gd name="connsiteY3" fmla="*/ 13813 h 84446"/>
                <a:gd name="connsiteX4" fmla="*/ 13642 w 98717"/>
                <a:gd name="connsiteY4" fmla="*/ 3408 h 84446"/>
                <a:gd name="connsiteX5" fmla="*/ 1 w 98717"/>
                <a:gd name="connsiteY5" fmla="*/ 26379 h 84446"/>
                <a:gd name="connsiteX6" fmla="*/ 49311 w 98717"/>
                <a:gd name="connsiteY6" fmla="*/ 84447 h 8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17" h="84446">
                  <a:moveTo>
                    <a:pt x="49311" y="84447"/>
                  </a:moveTo>
                  <a:cubicBezTo>
                    <a:pt x="49311" y="84447"/>
                    <a:pt x="98717" y="59221"/>
                    <a:pt x="98717" y="26379"/>
                  </a:cubicBezTo>
                  <a:cubicBezTo>
                    <a:pt x="98774" y="11871"/>
                    <a:pt x="87065" y="58"/>
                    <a:pt x="72548" y="0"/>
                  </a:cubicBezTo>
                  <a:cubicBezTo>
                    <a:pt x="62848" y="-47"/>
                    <a:pt x="53909" y="5265"/>
                    <a:pt x="49311" y="13813"/>
                  </a:cubicBezTo>
                  <a:cubicBezTo>
                    <a:pt x="42334" y="1086"/>
                    <a:pt x="26360" y="-3569"/>
                    <a:pt x="13642" y="3408"/>
                  </a:cubicBezTo>
                  <a:cubicBezTo>
                    <a:pt x="5255" y="8006"/>
                    <a:pt x="29" y="16811"/>
                    <a:pt x="1" y="26379"/>
                  </a:cubicBezTo>
                  <a:cubicBezTo>
                    <a:pt x="-190" y="58744"/>
                    <a:pt x="49311" y="84447"/>
                    <a:pt x="49311" y="84447"/>
                  </a:cubicBezTo>
                  <a:close/>
                </a:path>
              </a:pathLst>
            </a:custGeom>
            <a:solidFill>
              <a:srgbClr val="5C2D90"/>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EDE90173-ECA6-4F49-8D30-3209AC0C7F10}"/>
                </a:ext>
              </a:extLst>
            </p:cNvPr>
            <p:cNvSpPr/>
            <p:nvPr/>
          </p:nvSpPr>
          <p:spPr>
            <a:xfrm>
              <a:off x="7369201" y="3879648"/>
              <a:ext cx="117028" cy="119112"/>
            </a:xfrm>
            <a:custGeom>
              <a:avLst/>
              <a:gdLst>
                <a:gd name="connsiteX0" fmla="*/ 34859 w 117028"/>
                <a:gd name="connsiteY0" fmla="*/ 5331 h 119112"/>
                <a:gd name="connsiteX1" fmla="*/ 34859 w 117028"/>
                <a:gd name="connsiteY1" fmla="*/ 5331 h 119112"/>
                <a:gd name="connsiteX2" fmla="*/ 31718 w 117028"/>
                <a:gd name="connsiteY2" fmla="*/ 6854 h 119112"/>
                <a:gd name="connsiteX3" fmla="*/ 28957 w 117028"/>
                <a:gd name="connsiteY3" fmla="*/ 8377 h 119112"/>
                <a:gd name="connsiteX4" fmla="*/ 21913 w 117028"/>
                <a:gd name="connsiteY4" fmla="*/ 13327 h 119112"/>
                <a:gd name="connsiteX5" fmla="*/ 20675 w 117028"/>
                <a:gd name="connsiteY5" fmla="*/ 14374 h 119112"/>
                <a:gd name="connsiteX6" fmla="*/ 9538 w 117028"/>
                <a:gd name="connsiteY6" fmla="*/ 27321 h 119112"/>
                <a:gd name="connsiteX7" fmla="*/ 18 w 117028"/>
                <a:gd name="connsiteY7" fmla="*/ 61019 h 119112"/>
                <a:gd name="connsiteX8" fmla="*/ 6396 w 117028"/>
                <a:gd name="connsiteY8" fmla="*/ 86627 h 119112"/>
                <a:gd name="connsiteX9" fmla="*/ 10775 w 117028"/>
                <a:gd name="connsiteY9" fmla="*/ 94052 h 119112"/>
                <a:gd name="connsiteX10" fmla="*/ 22294 w 117028"/>
                <a:gd name="connsiteY10" fmla="*/ 106427 h 119112"/>
                <a:gd name="connsiteX11" fmla="*/ 36763 w 117028"/>
                <a:gd name="connsiteY11" fmla="*/ 114899 h 119112"/>
                <a:gd name="connsiteX12" fmla="*/ 70843 w 117028"/>
                <a:gd name="connsiteY12" fmla="*/ 117755 h 119112"/>
                <a:gd name="connsiteX13" fmla="*/ 99401 w 117028"/>
                <a:gd name="connsiteY13" fmla="*/ 102238 h 119112"/>
                <a:gd name="connsiteX14" fmla="*/ 115298 w 117028"/>
                <a:gd name="connsiteY14" fmla="*/ 73680 h 119112"/>
                <a:gd name="connsiteX15" fmla="*/ 116916 w 117028"/>
                <a:gd name="connsiteY15" fmla="*/ 56164 h 119112"/>
                <a:gd name="connsiteX16" fmla="*/ 115869 w 117028"/>
                <a:gd name="connsiteY16" fmla="*/ 47311 h 119112"/>
                <a:gd name="connsiteX17" fmla="*/ 113394 w 117028"/>
                <a:gd name="connsiteY17" fmla="*/ 38839 h 119112"/>
                <a:gd name="connsiteX18" fmla="*/ 93118 w 117028"/>
                <a:gd name="connsiteY18" fmla="*/ 11423 h 119112"/>
                <a:gd name="connsiteX19" fmla="*/ 60942 w 117028"/>
                <a:gd name="connsiteY19" fmla="*/ 0 h 119112"/>
                <a:gd name="connsiteX20" fmla="*/ 58562 w 117028"/>
                <a:gd name="connsiteY20" fmla="*/ 0 h 119112"/>
                <a:gd name="connsiteX21" fmla="*/ 35145 w 117028"/>
                <a:gd name="connsiteY21" fmla="*/ 5045 h 119112"/>
                <a:gd name="connsiteX22" fmla="*/ 69034 w 117028"/>
                <a:gd name="connsiteY22" fmla="*/ 5331 h 119112"/>
                <a:gd name="connsiteX23" fmla="*/ 82646 w 117028"/>
                <a:gd name="connsiteY23" fmla="*/ 10091 h 119112"/>
                <a:gd name="connsiteX24" fmla="*/ 94546 w 117028"/>
                <a:gd name="connsiteY24" fmla="*/ 18182 h 119112"/>
                <a:gd name="connsiteX25" fmla="*/ 104065 w 117028"/>
                <a:gd name="connsiteY25" fmla="*/ 28748 h 119112"/>
                <a:gd name="connsiteX26" fmla="*/ 110443 w 117028"/>
                <a:gd name="connsiteY26" fmla="*/ 41695 h 119112"/>
                <a:gd name="connsiteX27" fmla="*/ 113299 w 117028"/>
                <a:gd name="connsiteY27" fmla="*/ 56069 h 119112"/>
                <a:gd name="connsiteX28" fmla="*/ 112442 w 117028"/>
                <a:gd name="connsiteY28" fmla="*/ 70920 h 119112"/>
                <a:gd name="connsiteX29" fmla="*/ 107778 w 117028"/>
                <a:gd name="connsiteY29" fmla="*/ 84818 h 119112"/>
                <a:gd name="connsiteX30" fmla="*/ 99782 w 117028"/>
                <a:gd name="connsiteY30" fmla="*/ 96717 h 119112"/>
                <a:gd name="connsiteX31" fmla="*/ 89405 w 117028"/>
                <a:gd name="connsiteY31" fmla="*/ 106237 h 119112"/>
                <a:gd name="connsiteX32" fmla="*/ 76840 w 117028"/>
                <a:gd name="connsiteY32" fmla="*/ 112710 h 119112"/>
                <a:gd name="connsiteX33" fmla="*/ 62656 w 117028"/>
                <a:gd name="connsiteY33" fmla="*/ 115756 h 119112"/>
                <a:gd name="connsiteX34" fmla="*/ 47996 w 117028"/>
                <a:gd name="connsiteY34" fmla="*/ 114804 h 119112"/>
                <a:gd name="connsiteX35" fmla="*/ 34193 w 117028"/>
                <a:gd name="connsiteY35" fmla="*/ 109949 h 119112"/>
                <a:gd name="connsiteX36" fmla="*/ 22674 w 117028"/>
                <a:gd name="connsiteY36" fmla="*/ 102048 h 119112"/>
                <a:gd name="connsiteX37" fmla="*/ 13155 w 117028"/>
                <a:gd name="connsiteY37" fmla="*/ 91196 h 119112"/>
                <a:gd name="connsiteX38" fmla="*/ 6872 w 117028"/>
                <a:gd name="connsiteY38" fmla="*/ 78440 h 119112"/>
                <a:gd name="connsiteX39" fmla="*/ 4873 w 117028"/>
                <a:gd name="connsiteY39" fmla="*/ 49215 h 119112"/>
                <a:gd name="connsiteX40" fmla="*/ 9633 w 117028"/>
                <a:gd name="connsiteY40" fmla="*/ 35317 h 119112"/>
                <a:gd name="connsiteX41" fmla="*/ 15820 w 117028"/>
                <a:gd name="connsiteY41" fmla="*/ 25797 h 119112"/>
                <a:gd name="connsiteX42" fmla="*/ 15820 w 117028"/>
                <a:gd name="connsiteY42" fmla="*/ 25797 h 119112"/>
                <a:gd name="connsiteX43" fmla="*/ 15820 w 117028"/>
                <a:gd name="connsiteY43" fmla="*/ 25797 h 119112"/>
                <a:gd name="connsiteX44" fmla="*/ 15820 w 117028"/>
                <a:gd name="connsiteY44" fmla="*/ 25797 h 119112"/>
                <a:gd name="connsiteX45" fmla="*/ 17153 w 117028"/>
                <a:gd name="connsiteY45" fmla="*/ 24179 h 119112"/>
                <a:gd name="connsiteX46" fmla="*/ 18771 w 117028"/>
                <a:gd name="connsiteY46" fmla="*/ 22466 h 119112"/>
                <a:gd name="connsiteX47" fmla="*/ 18771 w 117028"/>
                <a:gd name="connsiteY47" fmla="*/ 22466 h 119112"/>
                <a:gd name="connsiteX48" fmla="*/ 27720 w 117028"/>
                <a:gd name="connsiteY48" fmla="*/ 14755 h 119112"/>
                <a:gd name="connsiteX49" fmla="*/ 40190 w 117028"/>
                <a:gd name="connsiteY49" fmla="*/ 8472 h 119112"/>
                <a:gd name="connsiteX50" fmla="*/ 54374 w 117028"/>
                <a:gd name="connsiteY50" fmla="*/ 5426 h 119112"/>
                <a:gd name="connsiteX51" fmla="*/ 69034 w 117028"/>
                <a:gd name="connsiteY51" fmla="*/ 5141 h 119112"/>
                <a:gd name="connsiteX52" fmla="*/ 4683 w 117028"/>
                <a:gd name="connsiteY52" fmla="*/ 48644 h 119112"/>
                <a:gd name="connsiteX53" fmla="*/ 4683 w 117028"/>
                <a:gd name="connsiteY53" fmla="*/ 48644 h 119112"/>
                <a:gd name="connsiteX54" fmla="*/ 107492 w 117028"/>
                <a:gd name="connsiteY54" fmla="*/ 84437 h 119112"/>
                <a:gd name="connsiteX55" fmla="*/ 107492 w 117028"/>
                <a:gd name="connsiteY55" fmla="*/ 84437 h 119112"/>
                <a:gd name="connsiteX56" fmla="*/ 12298 w 117028"/>
                <a:gd name="connsiteY56" fmla="*/ 90720 h 119112"/>
                <a:gd name="connsiteX57" fmla="*/ 12298 w 117028"/>
                <a:gd name="connsiteY57" fmla="*/ 90720 h 119112"/>
                <a:gd name="connsiteX58" fmla="*/ 21818 w 117028"/>
                <a:gd name="connsiteY58" fmla="*/ 101762 h 119112"/>
                <a:gd name="connsiteX59" fmla="*/ 21818 w 117028"/>
                <a:gd name="connsiteY59" fmla="*/ 101762 h 119112"/>
                <a:gd name="connsiteX60" fmla="*/ 88929 w 117028"/>
                <a:gd name="connsiteY60" fmla="*/ 105951 h 119112"/>
                <a:gd name="connsiteX61" fmla="*/ 88929 w 117028"/>
                <a:gd name="connsiteY61" fmla="*/ 105951 h 119112"/>
                <a:gd name="connsiteX62" fmla="*/ 33336 w 117028"/>
                <a:gd name="connsiteY62" fmla="*/ 109663 h 119112"/>
                <a:gd name="connsiteX63" fmla="*/ 33336 w 117028"/>
                <a:gd name="connsiteY63" fmla="*/ 109663 h 119112"/>
                <a:gd name="connsiteX64" fmla="*/ 61894 w 117028"/>
                <a:gd name="connsiteY64" fmla="*/ 115566 h 119112"/>
                <a:gd name="connsiteX65" fmla="*/ 61894 w 117028"/>
                <a:gd name="connsiteY65" fmla="*/ 115566 h 1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028" h="119112">
                  <a:moveTo>
                    <a:pt x="34859" y="5331"/>
                  </a:moveTo>
                  <a:lnTo>
                    <a:pt x="34859" y="5331"/>
                  </a:lnTo>
                  <a:lnTo>
                    <a:pt x="31718" y="6854"/>
                  </a:lnTo>
                  <a:lnTo>
                    <a:pt x="28957" y="8377"/>
                  </a:lnTo>
                  <a:cubicBezTo>
                    <a:pt x="26492" y="9853"/>
                    <a:pt x="24140" y="11509"/>
                    <a:pt x="21913" y="13327"/>
                  </a:cubicBezTo>
                  <a:lnTo>
                    <a:pt x="20675" y="14374"/>
                  </a:lnTo>
                  <a:cubicBezTo>
                    <a:pt x="16344" y="18116"/>
                    <a:pt x="12593" y="22475"/>
                    <a:pt x="9538" y="27321"/>
                  </a:cubicBezTo>
                  <a:cubicBezTo>
                    <a:pt x="3036" y="37335"/>
                    <a:pt x="-277" y="49082"/>
                    <a:pt x="18" y="61019"/>
                  </a:cubicBezTo>
                  <a:cubicBezTo>
                    <a:pt x="113" y="69939"/>
                    <a:pt x="2303" y="78706"/>
                    <a:pt x="6396" y="86627"/>
                  </a:cubicBezTo>
                  <a:cubicBezTo>
                    <a:pt x="7653" y="89216"/>
                    <a:pt x="9119" y="91700"/>
                    <a:pt x="10775" y="94052"/>
                  </a:cubicBezTo>
                  <a:cubicBezTo>
                    <a:pt x="14002" y="98707"/>
                    <a:pt x="17886" y="102876"/>
                    <a:pt x="22294" y="106427"/>
                  </a:cubicBezTo>
                  <a:cubicBezTo>
                    <a:pt x="26682" y="109930"/>
                    <a:pt x="31556" y="112786"/>
                    <a:pt x="36763" y="114899"/>
                  </a:cubicBezTo>
                  <a:cubicBezTo>
                    <a:pt x="47577" y="119278"/>
                    <a:pt x="59457" y="120268"/>
                    <a:pt x="70843" y="117755"/>
                  </a:cubicBezTo>
                  <a:cubicBezTo>
                    <a:pt x="81647" y="115413"/>
                    <a:pt x="91557" y="110025"/>
                    <a:pt x="99401" y="102238"/>
                  </a:cubicBezTo>
                  <a:cubicBezTo>
                    <a:pt x="107245" y="94385"/>
                    <a:pt x="112756" y="84494"/>
                    <a:pt x="115298" y="73680"/>
                  </a:cubicBezTo>
                  <a:cubicBezTo>
                    <a:pt x="116735" y="67959"/>
                    <a:pt x="117288" y="62048"/>
                    <a:pt x="116916" y="56164"/>
                  </a:cubicBezTo>
                  <a:cubicBezTo>
                    <a:pt x="116802" y="53195"/>
                    <a:pt x="116450" y="50234"/>
                    <a:pt x="115869" y="47311"/>
                  </a:cubicBezTo>
                  <a:cubicBezTo>
                    <a:pt x="115279" y="44427"/>
                    <a:pt x="114451" y="41590"/>
                    <a:pt x="113394" y="38839"/>
                  </a:cubicBezTo>
                  <a:cubicBezTo>
                    <a:pt x="109425" y="27930"/>
                    <a:pt x="102380" y="18410"/>
                    <a:pt x="93118" y="11423"/>
                  </a:cubicBezTo>
                  <a:cubicBezTo>
                    <a:pt x="83789" y="4465"/>
                    <a:pt x="72575" y="485"/>
                    <a:pt x="60942" y="0"/>
                  </a:cubicBezTo>
                  <a:lnTo>
                    <a:pt x="58562" y="0"/>
                  </a:lnTo>
                  <a:cubicBezTo>
                    <a:pt x="50490" y="10"/>
                    <a:pt x="42503" y="1723"/>
                    <a:pt x="35145" y="5045"/>
                  </a:cubicBezTo>
                  <a:close/>
                  <a:moveTo>
                    <a:pt x="69034" y="5331"/>
                  </a:moveTo>
                  <a:cubicBezTo>
                    <a:pt x="73765" y="6283"/>
                    <a:pt x="78353" y="7882"/>
                    <a:pt x="82646" y="10091"/>
                  </a:cubicBezTo>
                  <a:cubicBezTo>
                    <a:pt x="86949" y="12261"/>
                    <a:pt x="90947" y="14984"/>
                    <a:pt x="94546" y="18182"/>
                  </a:cubicBezTo>
                  <a:cubicBezTo>
                    <a:pt x="98125" y="21323"/>
                    <a:pt x="101314" y="24865"/>
                    <a:pt x="104065" y="28748"/>
                  </a:cubicBezTo>
                  <a:cubicBezTo>
                    <a:pt x="106721" y="32785"/>
                    <a:pt x="108863" y="37135"/>
                    <a:pt x="110443" y="41695"/>
                  </a:cubicBezTo>
                  <a:cubicBezTo>
                    <a:pt x="112004" y="46341"/>
                    <a:pt x="112966" y="51176"/>
                    <a:pt x="113299" y="56069"/>
                  </a:cubicBezTo>
                  <a:cubicBezTo>
                    <a:pt x="113585" y="61039"/>
                    <a:pt x="113299" y="66017"/>
                    <a:pt x="112442" y="70920"/>
                  </a:cubicBezTo>
                  <a:cubicBezTo>
                    <a:pt x="111405" y="75708"/>
                    <a:pt x="109843" y="80372"/>
                    <a:pt x="107778" y="84818"/>
                  </a:cubicBezTo>
                  <a:cubicBezTo>
                    <a:pt x="105607" y="89092"/>
                    <a:pt x="102923" y="93090"/>
                    <a:pt x="99782" y="96717"/>
                  </a:cubicBezTo>
                  <a:cubicBezTo>
                    <a:pt x="96726" y="100306"/>
                    <a:pt x="93242" y="103505"/>
                    <a:pt x="89405" y="106237"/>
                  </a:cubicBezTo>
                  <a:cubicBezTo>
                    <a:pt x="85493" y="108892"/>
                    <a:pt x="81276" y="111072"/>
                    <a:pt x="76840" y="112710"/>
                  </a:cubicBezTo>
                  <a:cubicBezTo>
                    <a:pt x="72251" y="114299"/>
                    <a:pt x="67492" y="115318"/>
                    <a:pt x="62656" y="115756"/>
                  </a:cubicBezTo>
                  <a:cubicBezTo>
                    <a:pt x="57753" y="116061"/>
                    <a:pt x="52822" y="115737"/>
                    <a:pt x="47996" y="114804"/>
                  </a:cubicBezTo>
                  <a:cubicBezTo>
                    <a:pt x="43217" y="113757"/>
                    <a:pt x="38581" y="112129"/>
                    <a:pt x="34193" y="109949"/>
                  </a:cubicBezTo>
                  <a:cubicBezTo>
                    <a:pt x="30033" y="107817"/>
                    <a:pt x="26158" y="105161"/>
                    <a:pt x="22674" y="102048"/>
                  </a:cubicBezTo>
                  <a:cubicBezTo>
                    <a:pt x="19057" y="98849"/>
                    <a:pt x="15858" y="95204"/>
                    <a:pt x="13155" y="91196"/>
                  </a:cubicBezTo>
                  <a:cubicBezTo>
                    <a:pt x="10575" y="87198"/>
                    <a:pt x="8462" y="82923"/>
                    <a:pt x="6872" y="78440"/>
                  </a:cubicBezTo>
                  <a:cubicBezTo>
                    <a:pt x="3721" y="69025"/>
                    <a:pt x="3036" y="58963"/>
                    <a:pt x="4873" y="49215"/>
                  </a:cubicBezTo>
                  <a:cubicBezTo>
                    <a:pt x="5872" y="44398"/>
                    <a:pt x="7472" y="39734"/>
                    <a:pt x="9633" y="35317"/>
                  </a:cubicBezTo>
                  <a:cubicBezTo>
                    <a:pt x="11384" y="31957"/>
                    <a:pt x="13459" y="28768"/>
                    <a:pt x="15820" y="25797"/>
                  </a:cubicBezTo>
                  <a:lnTo>
                    <a:pt x="15820" y="25797"/>
                  </a:lnTo>
                  <a:lnTo>
                    <a:pt x="15820" y="25797"/>
                  </a:lnTo>
                  <a:lnTo>
                    <a:pt x="15820" y="25797"/>
                  </a:lnTo>
                  <a:cubicBezTo>
                    <a:pt x="16296" y="25284"/>
                    <a:pt x="16734" y="24741"/>
                    <a:pt x="17153" y="24179"/>
                  </a:cubicBezTo>
                  <a:lnTo>
                    <a:pt x="18771" y="22466"/>
                  </a:lnTo>
                  <a:lnTo>
                    <a:pt x="18771" y="22466"/>
                  </a:lnTo>
                  <a:cubicBezTo>
                    <a:pt x="21503" y="19620"/>
                    <a:pt x="24502" y="17040"/>
                    <a:pt x="27720" y="14755"/>
                  </a:cubicBezTo>
                  <a:cubicBezTo>
                    <a:pt x="31603" y="12156"/>
                    <a:pt x="35792" y="10052"/>
                    <a:pt x="40190" y="8472"/>
                  </a:cubicBezTo>
                  <a:cubicBezTo>
                    <a:pt x="44769" y="6844"/>
                    <a:pt x="49528" y="5816"/>
                    <a:pt x="54374" y="5426"/>
                  </a:cubicBezTo>
                  <a:cubicBezTo>
                    <a:pt x="59229" y="4712"/>
                    <a:pt x="64150" y="4617"/>
                    <a:pt x="69034" y="5141"/>
                  </a:cubicBezTo>
                  <a:close/>
                  <a:moveTo>
                    <a:pt x="4683" y="48644"/>
                  </a:moveTo>
                  <a:lnTo>
                    <a:pt x="4683" y="48644"/>
                  </a:lnTo>
                  <a:close/>
                  <a:moveTo>
                    <a:pt x="107492" y="84437"/>
                  </a:moveTo>
                  <a:lnTo>
                    <a:pt x="107492" y="84437"/>
                  </a:lnTo>
                  <a:close/>
                  <a:moveTo>
                    <a:pt x="12298" y="90720"/>
                  </a:moveTo>
                  <a:lnTo>
                    <a:pt x="12298" y="90720"/>
                  </a:lnTo>
                  <a:close/>
                  <a:moveTo>
                    <a:pt x="21818" y="101762"/>
                  </a:moveTo>
                  <a:lnTo>
                    <a:pt x="21818" y="101762"/>
                  </a:lnTo>
                  <a:close/>
                  <a:moveTo>
                    <a:pt x="88929" y="105951"/>
                  </a:moveTo>
                  <a:lnTo>
                    <a:pt x="88929" y="105951"/>
                  </a:lnTo>
                  <a:close/>
                  <a:moveTo>
                    <a:pt x="33336" y="109663"/>
                  </a:moveTo>
                  <a:lnTo>
                    <a:pt x="33336" y="109663"/>
                  </a:lnTo>
                  <a:close/>
                  <a:moveTo>
                    <a:pt x="61894" y="115566"/>
                  </a:moveTo>
                  <a:lnTo>
                    <a:pt x="61894" y="115566"/>
                  </a:lnTo>
                  <a:close/>
                </a:path>
              </a:pathLst>
            </a:custGeom>
            <a:solidFill>
              <a:srgbClr val="5C2D90"/>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39D6E7A2-C298-D74B-936F-F563E4C58DDD}"/>
                </a:ext>
              </a:extLst>
            </p:cNvPr>
            <p:cNvSpPr/>
            <p:nvPr/>
          </p:nvSpPr>
          <p:spPr>
            <a:xfrm>
              <a:off x="7384379" y="3896688"/>
              <a:ext cx="38089" cy="100908"/>
            </a:xfrm>
            <a:custGeom>
              <a:avLst/>
              <a:gdLst>
                <a:gd name="connsiteX0" fmla="*/ 1975 w 38089"/>
                <a:gd name="connsiteY0" fmla="*/ 571 h 100908"/>
                <a:gd name="connsiteX1" fmla="*/ 1404 w 38089"/>
                <a:gd name="connsiteY1" fmla="*/ 1809 h 100908"/>
                <a:gd name="connsiteX2" fmla="*/ 1404 w 38089"/>
                <a:gd name="connsiteY2" fmla="*/ 3998 h 100908"/>
                <a:gd name="connsiteX3" fmla="*/ 1404 w 38089"/>
                <a:gd name="connsiteY3" fmla="*/ 6854 h 100908"/>
                <a:gd name="connsiteX4" fmla="*/ 1404 w 38089"/>
                <a:gd name="connsiteY4" fmla="*/ 9329 h 100908"/>
                <a:gd name="connsiteX5" fmla="*/ 2070 w 38089"/>
                <a:gd name="connsiteY5" fmla="*/ 11899 h 100908"/>
                <a:gd name="connsiteX6" fmla="*/ 3974 w 38089"/>
                <a:gd name="connsiteY6" fmla="*/ 15517 h 100908"/>
                <a:gd name="connsiteX7" fmla="*/ 5021 w 38089"/>
                <a:gd name="connsiteY7" fmla="*/ 16945 h 100908"/>
                <a:gd name="connsiteX8" fmla="*/ 7401 w 38089"/>
                <a:gd name="connsiteY8" fmla="*/ 19515 h 100908"/>
                <a:gd name="connsiteX9" fmla="*/ 10257 w 38089"/>
                <a:gd name="connsiteY9" fmla="*/ 22085 h 100908"/>
                <a:gd name="connsiteX10" fmla="*/ 10257 w 38089"/>
                <a:gd name="connsiteY10" fmla="*/ 22085 h 100908"/>
                <a:gd name="connsiteX11" fmla="*/ 10257 w 38089"/>
                <a:gd name="connsiteY11" fmla="*/ 22085 h 100908"/>
                <a:gd name="connsiteX12" fmla="*/ 10257 w 38089"/>
                <a:gd name="connsiteY12" fmla="*/ 22085 h 100908"/>
                <a:gd name="connsiteX13" fmla="*/ 11780 w 38089"/>
                <a:gd name="connsiteY13" fmla="*/ 23608 h 100908"/>
                <a:gd name="connsiteX14" fmla="*/ 13399 w 38089"/>
                <a:gd name="connsiteY14" fmla="*/ 25512 h 100908"/>
                <a:gd name="connsiteX15" fmla="*/ 14541 w 38089"/>
                <a:gd name="connsiteY15" fmla="*/ 27606 h 100908"/>
                <a:gd name="connsiteX16" fmla="*/ 14541 w 38089"/>
                <a:gd name="connsiteY16" fmla="*/ 29129 h 100908"/>
                <a:gd name="connsiteX17" fmla="*/ 14541 w 38089"/>
                <a:gd name="connsiteY17" fmla="*/ 30367 h 100908"/>
                <a:gd name="connsiteX18" fmla="*/ 14541 w 38089"/>
                <a:gd name="connsiteY18" fmla="*/ 32080 h 100908"/>
                <a:gd name="connsiteX19" fmla="*/ 14541 w 38089"/>
                <a:gd name="connsiteY19" fmla="*/ 33603 h 100908"/>
                <a:gd name="connsiteX20" fmla="*/ 13970 w 38089"/>
                <a:gd name="connsiteY20" fmla="*/ 35317 h 100908"/>
                <a:gd name="connsiteX21" fmla="*/ 12827 w 38089"/>
                <a:gd name="connsiteY21" fmla="*/ 36935 h 100908"/>
                <a:gd name="connsiteX22" fmla="*/ 10543 w 38089"/>
                <a:gd name="connsiteY22" fmla="*/ 39030 h 100908"/>
                <a:gd name="connsiteX23" fmla="*/ 8068 w 38089"/>
                <a:gd name="connsiteY23" fmla="*/ 41029 h 100908"/>
                <a:gd name="connsiteX24" fmla="*/ 5973 w 38089"/>
                <a:gd name="connsiteY24" fmla="*/ 42361 h 100908"/>
                <a:gd name="connsiteX25" fmla="*/ 3403 w 38089"/>
                <a:gd name="connsiteY25" fmla="*/ 44170 h 100908"/>
                <a:gd name="connsiteX26" fmla="*/ 1023 w 38089"/>
                <a:gd name="connsiteY26" fmla="*/ 46645 h 100908"/>
                <a:gd name="connsiteX27" fmla="*/ 547 w 38089"/>
                <a:gd name="connsiteY27" fmla="*/ 47597 h 100908"/>
                <a:gd name="connsiteX28" fmla="*/ 547 w 38089"/>
                <a:gd name="connsiteY28" fmla="*/ 48454 h 100908"/>
                <a:gd name="connsiteX29" fmla="*/ 71 w 38089"/>
                <a:gd name="connsiteY29" fmla="*/ 50358 h 100908"/>
                <a:gd name="connsiteX30" fmla="*/ 71 w 38089"/>
                <a:gd name="connsiteY30" fmla="*/ 51976 h 100908"/>
                <a:gd name="connsiteX31" fmla="*/ 833 w 38089"/>
                <a:gd name="connsiteY31" fmla="*/ 53975 h 100908"/>
                <a:gd name="connsiteX32" fmla="*/ 6164 w 38089"/>
                <a:gd name="connsiteY32" fmla="*/ 56926 h 100908"/>
                <a:gd name="connsiteX33" fmla="*/ 8163 w 38089"/>
                <a:gd name="connsiteY33" fmla="*/ 56926 h 100908"/>
                <a:gd name="connsiteX34" fmla="*/ 9591 w 38089"/>
                <a:gd name="connsiteY34" fmla="*/ 56260 h 100908"/>
                <a:gd name="connsiteX35" fmla="*/ 11209 w 38089"/>
                <a:gd name="connsiteY35" fmla="*/ 55308 h 100908"/>
                <a:gd name="connsiteX36" fmla="*/ 15683 w 38089"/>
                <a:gd name="connsiteY36" fmla="*/ 51690 h 100908"/>
                <a:gd name="connsiteX37" fmla="*/ 15683 w 38089"/>
                <a:gd name="connsiteY37" fmla="*/ 51690 h 100908"/>
                <a:gd name="connsiteX38" fmla="*/ 18539 w 38089"/>
                <a:gd name="connsiteY38" fmla="*/ 50072 h 100908"/>
                <a:gd name="connsiteX39" fmla="*/ 19967 w 38089"/>
                <a:gd name="connsiteY39" fmla="*/ 50072 h 100908"/>
                <a:gd name="connsiteX40" fmla="*/ 21395 w 38089"/>
                <a:gd name="connsiteY40" fmla="*/ 50072 h 100908"/>
                <a:gd name="connsiteX41" fmla="*/ 23013 w 38089"/>
                <a:gd name="connsiteY41" fmla="*/ 50643 h 100908"/>
                <a:gd name="connsiteX42" fmla="*/ 25679 w 38089"/>
                <a:gd name="connsiteY42" fmla="*/ 52452 h 100908"/>
                <a:gd name="connsiteX43" fmla="*/ 26631 w 38089"/>
                <a:gd name="connsiteY43" fmla="*/ 53404 h 100908"/>
                <a:gd name="connsiteX44" fmla="*/ 27678 w 38089"/>
                <a:gd name="connsiteY44" fmla="*/ 54737 h 100908"/>
                <a:gd name="connsiteX45" fmla="*/ 28439 w 38089"/>
                <a:gd name="connsiteY45" fmla="*/ 55879 h 100908"/>
                <a:gd name="connsiteX46" fmla="*/ 29011 w 38089"/>
                <a:gd name="connsiteY46" fmla="*/ 57307 h 100908"/>
                <a:gd name="connsiteX47" fmla="*/ 29011 w 38089"/>
                <a:gd name="connsiteY47" fmla="*/ 59496 h 100908"/>
                <a:gd name="connsiteX48" fmla="*/ 29011 w 38089"/>
                <a:gd name="connsiteY48" fmla="*/ 61591 h 100908"/>
                <a:gd name="connsiteX49" fmla="*/ 29011 w 38089"/>
                <a:gd name="connsiteY49" fmla="*/ 63590 h 100908"/>
                <a:gd name="connsiteX50" fmla="*/ 28439 w 38089"/>
                <a:gd name="connsiteY50" fmla="*/ 65303 h 100908"/>
                <a:gd name="connsiteX51" fmla="*/ 26916 w 38089"/>
                <a:gd name="connsiteY51" fmla="*/ 67588 h 100908"/>
                <a:gd name="connsiteX52" fmla="*/ 26059 w 38089"/>
                <a:gd name="connsiteY52" fmla="*/ 68635 h 100908"/>
                <a:gd name="connsiteX53" fmla="*/ 24631 w 38089"/>
                <a:gd name="connsiteY53" fmla="*/ 70919 h 100908"/>
                <a:gd name="connsiteX54" fmla="*/ 24060 w 38089"/>
                <a:gd name="connsiteY54" fmla="*/ 72062 h 100908"/>
                <a:gd name="connsiteX55" fmla="*/ 23584 w 38089"/>
                <a:gd name="connsiteY55" fmla="*/ 74061 h 100908"/>
                <a:gd name="connsiteX56" fmla="*/ 24441 w 38089"/>
                <a:gd name="connsiteY56" fmla="*/ 79868 h 100908"/>
                <a:gd name="connsiteX57" fmla="*/ 28059 w 38089"/>
                <a:gd name="connsiteY57" fmla="*/ 84818 h 100908"/>
                <a:gd name="connsiteX58" fmla="*/ 29962 w 38089"/>
                <a:gd name="connsiteY58" fmla="*/ 86912 h 100908"/>
                <a:gd name="connsiteX59" fmla="*/ 31581 w 38089"/>
                <a:gd name="connsiteY59" fmla="*/ 89006 h 100908"/>
                <a:gd name="connsiteX60" fmla="*/ 32723 w 38089"/>
                <a:gd name="connsiteY60" fmla="*/ 90720 h 100908"/>
                <a:gd name="connsiteX61" fmla="*/ 34246 w 38089"/>
                <a:gd name="connsiteY61" fmla="*/ 95955 h 100908"/>
                <a:gd name="connsiteX62" fmla="*/ 34246 w 38089"/>
                <a:gd name="connsiteY62" fmla="*/ 98431 h 100908"/>
                <a:gd name="connsiteX63" fmla="*/ 34246 w 38089"/>
                <a:gd name="connsiteY63" fmla="*/ 98431 h 100908"/>
                <a:gd name="connsiteX64" fmla="*/ 35388 w 38089"/>
                <a:gd name="connsiteY64" fmla="*/ 100810 h 100908"/>
                <a:gd name="connsiteX65" fmla="*/ 37768 w 38089"/>
                <a:gd name="connsiteY65" fmla="*/ 99668 h 100908"/>
                <a:gd name="connsiteX66" fmla="*/ 37768 w 38089"/>
                <a:gd name="connsiteY66" fmla="*/ 93766 h 100908"/>
                <a:gd name="connsiteX67" fmla="*/ 35769 w 38089"/>
                <a:gd name="connsiteY67" fmla="*/ 88245 h 100908"/>
                <a:gd name="connsiteX68" fmla="*/ 32152 w 38089"/>
                <a:gd name="connsiteY68" fmla="*/ 83295 h 100908"/>
                <a:gd name="connsiteX69" fmla="*/ 30248 w 38089"/>
                <a:gd name="connsiteY69" fmla="*/ 81200 h 100908"/>
                <a:gd name="connsiteX70" fmla="*/ 28534 w 38089"/>
                <a:gd name="connsiteY70" fmla="*/ 79106 h 100908"/>
                <a:gd name="connsiteX71" fmla="*/ 27392 w 38089"/>
                <a:gd name="connsiteY71" fmla="*/ 76917 h 100908"/>
                <a:gd name="connsiteX72" fmla="*/ 27392 w 38089"/>
                <a:gd name="connsiteY72" fmla="*/ 75584 h 100908"/>
                <a:gd name="connsiteX73" fmla="*/ 27392 w 38089"/>
                <a:gd name="connsiteY73" fmla="*/ 74061 h 100908"/>
                <a:gd name="connsiteX74" fmla="*/ 27392 w 38089"/>
                <a:gd name="connsiteY74" fmla="*/ 72823 h 100908"/>
                <a:gd name="connsiteX75" fmla="*/ 27963 w 38089"/>
                <a:gd name="connsiteY75" fmla="*/ 71681 h 100908"/>
                <a:gd name="connsiteX76" fmla="*/ 27963 w 38089"/>
                <a:gd name="connsiteY76" fmla="*/ 71681 h 100908"/>
                <a:gd name="connsiteX77" fmla="*/ 30153 w 38089"/>
                <a:gd name="connsiteY77" fmla="*/ 68730 h 100908"/>
                <a:gd name="connsiteX78" fmla="*/ 31962 w 38089"/>
                <a:gd name="connsiteY78" fmla="*/ 65779 h 100908"/>
                <a:gd name="connsiteX79" fmla="*/ 32913 w 38089"/>
                <a:gd name="connsiteY79" fmla="*/ 62162 h 100908"/>
                <a:gd name="connsiteX80" fmla="*/ 32913 w 38089"/>
                <a:gd name="connsiteY80" fmla="*/ 59401 h 100908"/>
                <a:gd name="connsiteX81" fmla="*/ 32913 w 38089"/>
                <a:gd name="connsiteY81" fmla="*/ 56736 h 100908"/>
                <a:gd name="connsiteX82" fmla="*/ 32057 w 38089"/>
                <a:gd name="connsiteY82" fmla="*/ 53975 h 100908"/>
                <a:gd name="connsiteX83" fmla="*/ 29677 w 38089"/>
                <a:gd name="connsiteY83" fmla="*/ 50262 h 100908"/>
                <a:gd name="connsiteX84" fmla="*/ 27297 w 38089"/>
                <a:gd name="connsiteY84" fmla="*/ 47978 h 100908"/>
                <a:gd name="connsiteX85" fmla="*/ 24060 w 38089"/>
                <a:gd name="connsiteY85" fmla="*/ 46074 h 100908"/>
                <a:gd name="connsiteX86" fmla="*/ 19491 w 38089"/>
                <a:gd name="connsiteY86" fmla="*/ 45407 h 100908"/>
                <a:gd name="connsiteX87" fmla="*/ 18539 w 38089"/>
                <a:gd name="connsiteY87" fmla="*/ 45407 h 100908"/>
                <a:gd name="connsiteX88" fmla="*/ 14826 w 38089"/>
                <a:gd name="connsiteY88" fmla="*/ 47026 h 100908"/>
                <a:gd name="connsiteX89" fmla="*/ 8353 w 38089"/>
                <a:gd name="connsiteY89" fmla="*/ 51881 h 100908"/>
                <a:gd name="connsiteX90" fmla="*/ 7020 w 38089"/>
                <a:gd name="connsiteY90" fmla="*/ 52642 h 100908"/>
                <a:gd name="connsiteX91" fmla="*/ 6259 w 38089"/>
                <a:gd name="connsiteY91" fmla="*/ 52642 h 100908"/>
                <a:gd name="connsiteX92" fmla="*/ 5688 w 38089"/>
                <a:gd name="connsiteY92" fmla="*/ 52642 h 100908"/>
                <a:gd name="connsiteX93" fmla="*/ 4831 w 38089"/>
                <a:gd name="connsiteY93" fmla="*/ 52642 h 100908"/>
                <a:gd name="connsiteX94" fmla="*/ 3974 w 38089"/>
                <a:gd name="connsiteY94" fmla="*/ 51976 h 100908"/>
                <a:gd name="connsiteX95" fmla="*/ 3974 w 38089"/>
                <a:gd name="connsiteY95" fmla="*/ 51500 h 100908"/>
                <a:gd name="connsiteX96" fmla="*/ 3974 w 38089"/>
                <a:gd name="connsiteY96" fmla="*/ 51500 h 100908"/>
                <a:gd name="connsiteX97" fmla="*/ 3974 w 38089"/>
                <a:gd name="connsiteY97" fmla="*/ 51500 h 100908"/>
                <a:gd name="connsiteX98" fmla="*/ 3974 w 38089"/>
                <a:gd name="connsiteY98" fmla="*/ 50738 h 100908"/>
                <a:gd name="connsiteX99" fmla="*/ 3974 w 38089"/>
                <a:gd name="connsiteY99" fmla="*/ 49215 h 100908"/>
                <a:gd name="connsiteX100" fmla="*/ 4546 w 38089"/>
                <a:gd name="connsiteY100" fmla="*/ 48358 h 100908"/>
                <a:gd name="connsiteX101" fmla="*/ 6925 w 38089"/>
                <a:gd name="connsiteY101" fmla="*/ 46359 h 100908"/>
                <a:gd name="connsiteX102" fmla="*/ 11780 w 38089"/>
                <a:gd name="connsiteY102" fmla="*/ 43028 h 100908"/>
                <a:gd name="connsiteX103" fmla="*/ 14065 w 38089"/>
                <a:gd name="connsiteY103" fmla="*/ 41219 h 100908"/>
                <a:gd name="connsiteX104" fmla="*/ 16159 w 38089"/>
                <a:gd name="connsiteY104" fmla="*/ 38934 h 100908"/>
                <a:gd name="connsiteX105" fmla="*/ 17492 w 38089"/>
                <a:gd name="connsiteY105" fmla="*/ 36935 h 100908"/>
                <a:gd name="connsiteX106" fmla="*/ 18063 w 38089"/>
                <a:gd name="connsiteY106" fmla="*/ 35031 h 100908"/>
                <a:gd name="connsiteX107" fmla="*/ 18539 w 38089"/>
                <a:gd name="connsiteY107" fmla="*/ 31795 h 100908"/>
                <a:gd name="connsiteX108" fmla="*/ 18539 w 38089"/>
                <a:gd name="connsiteY108" fmla="*/ 28558 h 100908"/>
                <a:gd name="connsiteX109" fmla="*/ 17587 w 38089"/>
                <a:gd name="connsiteY109" fmla="*/ 25417 h 100908"/>
                <a:gd name="connsiteX110" fmla="*/ 11495 w 38089"/>
                <a:gd name="connsiteY110" fmla="*/ 18277 h 100908"/>
                <a:gd name="connsiteX111" fmla="*/ 8829 w 38089"/>
                <a:gd name="connsiteY111" fmla="*/ 15612 h 100908"/>
                <a:gd name="connsiteX112" fmla="*/ 7687 w 38089"/>
                <a:gd name="connsiteY112" fmla="*/ 14279 h 100908"/>
                <a:gd name="connsiteX113" fmla="*/ 6640 w 38089"/>
                <a:gd name="connsiteY113" fmla="*/ 12946 h 100908"/>
                <a:gd name="connsiteX114" fmla="*/ 5307 w 38089"/>
                <a:gd name="connsiteY114" fmla="*/ 10186 h 100908"/>
                <a:gd name="connsiteX115" fmla="*/ 4641 w 38089"/>
                <a:gd name="connsiteY115" fmla="*/ 6759 h 100908"/>
                <a:gd name="connsiteX116" fmla="*/ 4641 w 38089"/>
                <a:gd name="connsiteY116" fmla="*/ 4474 h 100908"/>
                <a:gd name="connsiteX117" fmla="*/ 4641 w 38089"/>
                <a:gd name="connsiteY117" fmla="*/ 1999 h 100908"/>
                <a:gd name="connsiteX118" fmla="*/ 4641 w 38089"/>
                <a:gd name="connsiteY118" fmla="*/ 666 h 100908"/>
                <a:gd name="connsiteX119" fmla="*/ 3308 w 38089"/>
                <a:gd name="connsiteY119" fmla="*/ 0 h 100908"/>
                <a:gd name="connsiteX120" fmla="*/ 3308 w 38089"/>
                <a:gd name="connsiteY120" fmla="*/ 0 h 100908"/>
                <a:gd name="connsiteX121" fmla="*/ 2070 w 38089"/>
                <a:gd name="connsiteY121" fmla="*/ 476 h 100908"/>
                <a:gd name="connsiteX122" fmla="*/ 15017 w 38089"/>
                <a:gd name="connsiteY122" fmla="*/ 30747 h 100908"/>
                <a:gd name="connsiteX123" fmla="*/ 15017 w 38089"/>
                <a:gd name="connsiteY123" fmla="*/ 30747 h 100908"/>
                <a:gd name="connsiteX124" fmla="*/ 8639 w 38089"/>
                <a:gd name="connsiteY124" fmla="*/ 40933 h 100908"/>
                <a:gd name="connsiteX125" fmla="*/ 8639 w 38089"/>
                <a:gd name="connsiteY125" fmla="*/ 40933 h 100908"/>
                <a:gd name="connsiteX126" fmla="*/ 8639 w 38089"/>
                <a:gd name="connsiteY126" fmla="*/ 40933 h 100908"/>
                <a:gd name="connsiteX127" fmla="*/ 15778 w 38089"/>
                <a:gd name="connsiteY127" fmla="*/ 51500 h 100908"/>
                <a:gd name="connsiteX128" fmla="*/ 15778 w 38089"/>
                <a:gd name="connsiteY128" fmla="*/ 51500 h 100908"/>
                <a:gd name="connsiteX129" fmla="*/ 4736 w 38089"/>
                <a:gd name="connsiteY129" fmla="*/ 52833 h 100908"/>
                <a:gd name="connsiteX130" fmla="*/ 4736 w 38089"/>
                <a:gd name="connsiteY130" fmla="*/ 52833 h 10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8089" h="100908">
                  <a:moveTo>
                    <a:pt x="1975" y="571"/>
                  </a:moveTo>
                  <a:cubicBezTo>
                    <a:pt x="1604" y="866"/>
                    <a:pt x="1385" y="1333"/>
                    <a:pt x="1404" y="1809"/>
                  </a:cubicBezTo>
                  <a:cubicBezTo>
                    <a:pt x="1404" y="2570"/>
                    <a:pt x="1404" y="3332"/>
                    <a:pt x="1404" y="3998"/>
                  </a:cubicBezTo>
                  <a:cubicBezTo>
                    <a:pt x="1309" y="4950"/>
                    <a:pt x="1309" y="5902"/>
                    <a:pt x="1404" y="6854"/>
                  </a:cubicBezTo>
                  <a:cubicBezTo>
                    <a:pt x="1318" y="7673"/>
                    <a:pt x="1318" y="8510"/>
                    <a:pt x="1404" y="9329"/>
                  </a:cubicBezTo>
                  <a:cubicBezTo>
                    <a:pt x="1537" y="10205"/>
                    <a:pt x="1756" y="11071"/>
                    <a:pt x="2070" y="11899"/>
                  </a:cubicBezTo>
                  <a:cubicBezTo>
                    <a:pt x="2556" y="13175"/>
                    <a:pt x="3194" y="14393"/>
                    <a:pt x="3974" y="15517"/>
                  </a:cubicBezTo>
                  <a:lnTo>
                    <a:pt x="5021" y="16945"/>
                  </a:lnTo>
                  <a:lnTo>
                    <a:pt x="7401" y="19515"/>
                  </a:lnTo>
                  <a:lnTo>
                    <a:pt x="10257" y="22085"/>
                  </a:lnTo>
                  <a:lnTo>
                    <a:pt x="10257" y="22085"/>
                  </a:lnTo>
                  <a:lnTo>
                    <a:pt x="10257" y="22085"/>
                  </a:lnTo>
                  <a:lnTo>
                    <a:pt x="10257" y="22085"/>
                  </a:lnTo>
                  <a:lnTo>
                    <a:pt x="11780" y="23608"/>
                  </a:lnTo>
                  <a:cubicBezTo>
                    <a:pt x="12399" y="24170"/>
                    <a:pt x="12942" y="24817"/>
                    <a:pt x="13399" y="25512"/>
                  </a:cubicBezTo>
                  <a:cubicBezTo>
                    <a:pt x="13836" y="26178"/>
                    <a:pt x="14217" y="26883"/>
                    <a:pt x="14541" y="27606"/>
                  </a:cubicBezTo>
                  <a:cubicBezTo>
                    <a:pt x="14541" y="27606"/>
                    <a:pt x="14541" y="28558"/>
                    <a:pt x="14541" y="29129"/>
                  </a:cubicBezTo>
                  <a:cubicBezTo>
                    <a:pt x="14541" y="29700"/>
                    <a:pt x="14541" y="29891"/>
                    <a:pt x="14541" y="30367"/>
                  </a:cubicBezTo>
                  <a:lnTo>
                    <a:pt x="14541" y="32080"/>
                  </a:lnTo>
                  <a:cubicBezTo>
                    <a:pt x="14588" y="32585"/>
                    <a:pt x="14588" y="33099"/>
                    <a:pt x="14541" y="33603"/>
                  </a:cubicBezTo>
                  <a:cubicBezTo>
                    <a:pt x="14398" y="34184"/>
                    <a:pt x="14198" y="34765"/>
                    <a:pt x="13970" y="35317"/>
                  </a:cubicBezTo>
                  <a:cubicBezTo>
                    <a:pt x="13675" y="35917"/>
                    <a:pt x="13294" y="36459"/>
                    <a:pt x="12827" y="36935"/>
                  </a:cubicBezTo>
                  <a:cubicBezTo>
                    <a:pt x="12133" y="37706"/>
                    <a:pt x="11371" y="38411"/>
                    <a:pt x="10543" y="39030"/>
                  </a:cubicBezTo>
                  <a:cubicBezTo>
                    <a:pt x="9762" y="39743"/>
                    <a:pt x="8934" y="40419"/>
                    <a:pt x="8068" y="41029"/>
                  </a:cubicBezTo>
                  <a:lnTo>
                    <a:pt x="5973" y="42361"/>
                  </a:lnTo>
                  <a:lnTo>
                    <a:pt x="3403" y="44170"/>
                  </a:lnTo>
                  <a:cubicBezTo>
                    <a:pt x="2518" y="44903"/>
                    <a:pt x="1718" y="45731"/>
                    <a:pt x="1023" y="46645"/>
                  </a:cubicBezTo>
                  <a:cubicBezTo>
                    <a:pt x="1023" y="46645"/>
                    <a:pt x="1023" y="47311"/>
                    <a:pt x="547" y="47597"/>
                  </a:cubicBezTo>
                  <a:lnTo>
                    <a:pt x="547" y="48454"/>
                  </a:lnTo>
                  <a:cubicBezTo>
                    <a:pt x="309" y="49063"/>
                    <a:pt x="148" y="49710"/>
                    <a:pt x="71" y="50358"/>
                  </a:cubicBezTo>
                  <a:cubicBezTo>
                    <a:pt x="-24" y="50891"/>
                    <a:pt x="-24" y="51443"/>
                    <a:pt x="71" y="51976"/>
                  </a:cubicBezTo>
                  <a:cubicBezTo>
                    <a:pt x="186" y="52690"/>
                    <a:pt x="443" y="53366"/>
                    <a:pt x="833" y="53975"/>
                  </a:cubicBezTo>
                  <a:cubicBezTo>
                    <a:pt x="2109" y="55679"/>
                    <a:pt x="4051" y="56755"/>
                    <a:pt x="6164" y="56926"/>
                  </a:cubicBezTo>
                  <a:lnTo>
                    <a:pt x="8163" y="56926"/>
                  </a:lnTo>
                  <a:lnTo>
                    <a:pt x="9591" y="56260"/>
                  </a:lnTo>
                  <a:lnTo>
                    <a:pt x="11209" y="55308"/>
                  </a:lnTo>
                  <a:lnTo>
                    <a:pt x="15683" y="51690"/>
                  </a:lnTo>
                  <a:lnTo>
                    <a:pt x="15683" y="51690"/>
                  </a:lnTo>
                  <a:cubicBezTo>
                    <a:pt x="16587" y="51071"/>
                    <a:pt x="17549" y="50538"/>
                    <a:pt x="18539" y="50072"/>
                  </a:cubicBezTo>
                  <a:lnTo>
                    <a:pt x="19967" y="50072"/>
                  </a:lnTo>
                  <a:lnTo>
                    <a:pt x="21395" y="50072"/>
                  </a:lnTo>
                  <a:cubicBezTo>
                    <a:pt x="21966" y="50158"/>
                    <a:pt x="22518" y="50358"/>
                    <a:pt x="23013" y="50643"/>
                  </a:cubicBezTo>
                  <a:cubicBezTo>
                    <a:pt x="23956" y="51157"/>
                    <a:pt x="24850" y="51766"/>
                    <a:pt x="25679" y="52452"/>
                  </a:cubicBezTo>
                  <a:lnTo>
                    <a:pt x="26631" y="53404"/>
                  </a:lnTo>
                  <a:cubicBezTo>
                    <a:pt x="27030" y="53804"/>
                    <a:pt x="27383" y="54251"/>
                    <a:pt x="27678" y="54737"/>
                  </a:cubicBezTo>
                  <a:lnTo>
                    <a:pt x="28439" y="55879"/>
                  </a:lnTo>
                  <a:lnTo>
                    <a:pt x="29011" y="57307"/>
                  </a:lnTo>
                  <a:cubicBezTo>
                    <a:pt x="29058" y="58040"/>
                    <a:pt x="29058" y="58763"/>
                    <a:pt x="29011" y="59496"/>
                  </a:cubicBezTo>
                  <a:cubicBezTo>
                    <a:pt x="29058" y="60191"/>
                    <a:pt x="29058" y="60896"/>
                    <a:pt x="29011" y="61591"/>
                  </a:cubicBezTo>
                  <a:cubicBezTo>
                    <a:pt x="29058" y="62257"/>
                    <a:pt x="29058" y="62923"/>
                    <a:pt x="29011" y="63590"/>
                  </a:cubicBezTo>
                  <a:cubicBezTo>
                    <a:pt x="28906" y="64189"/>
                    <a:pt x="28715" y="64761"/>
                    <a:pt x="28439" y="65303"/>
                  </a:cubicBezTo>
                  <a:cubicBezTo>
                    <a:pt x="28001" y="66103"/>
                    <a:pt x="27487" y="66874"/>
                    <a:pt x="26916" y="67588"/>
                  </a:cubicBezTo>
                  <a:lnTo>
                    <a:pt x="26059" y="68635"/>
                  </a:lnTo>
                  <a:cubicBezTo>
                    <a:pt x="25479" y="69320"/>
                    <a:pt x="24993" y="70091"/>
                    <a:pt x="24631" y="70919"/>
                  </a:cubicBezTo>
                  <a:lnTo>
                    <a:pt x="24060" y="72062"/>
                  </a:lnTo>
                  <a:cubicBezTo>
                    <a:pt x="23860" y="72719"/>
                    <a:pt x="23699" y="73385"/>
                    <a:pt x="23584" y="74061"/>
                  </a:cubicBezTo>
                  <a:cubicBezTo>
                    <a:pt x="23289" y="76041"/>
                    <a:pt x="23584" y="78059"/>
                    <a:pt x="24441" y="79868"/>
                  </a:cubicBezTo>
                  <a:cubicBezTo>
                    <a:pt x="25384" y="81696"/>
                    <a:pt x="26602" y="83361"/>
                    <a:pt x="28059" y="84818"/>
                  </a:cubicBezTo>
                  <a:lnTo>
                    <a:pt x="29962" y="86912"/>
                  </a:lnTo>
                  <a:cubicBezTo>
                    <a:pt x="30553" y="87569"/>
                    <a:pt x="31095" y="88264"/>
                    <a:pt x="31581" y="89006"/>
                  </a:cubicBezTo>
                  <a:lnTo>
                    <a:pt x="32723" y="90720"/>
                  </a:lnTo>
                  <a:cubicBezTo>
                    <a:pt x="33542" y="92357"/>
                    <a:pt x="34056" y="94137"/>
                    <a:pt x="34246" y="95955"/>
                  </a:cubicBezTo>
                  <a:cubicBezTo>
                    <a:pt x="34341" y="96774"/>
                    <a:pt x="34341" y="97612"/>
                    <a:pt x="34246" y="98431"/>
                  </a:cubicBezTo>
                  <a:lnTo>
                    <a:pt x="34246" y="98431"/>
                  </a:lnTo>
                  <a:cubicBezTo>
                    <a:pt x="33970" y="99401"/>
                    <a:pt x="34465" y="100420"/>
                    <a:pt x="35388" y="100810"/>
                  </a:cubicBezTo>
                  <a:cubicBezTo>
                    <a:pt x="36359" y="101134"/>
                    <a:pt x="37407" y="100629"/>
                    <a:pt x="37768" y="99668"/>
                  </a:cubicBezTo>
                  <a:cubicBezTo>
                    <a:pt x="38197" y="97726"/>
                    <a:pt x="38197" y="95708"/>
                    <a:pt x="37768" y="93766"/>
                  </a:cubicBezTo>
                  <a:cubicBezTo>
                    <a:pt x="37492" y="91805"/>
                    <a:pt x="36807" y="89930"/>
                    <a:pt x="35769" y="88245"/>
                  </a:cubicBezTo>
                  <a:cubicBezTo>
                    <a:pt x="34760" y="86455"/>
                    <a:pt x="33542" y="84799"/>
                    <a:pt x="32152" y="83295"/>
                  </a:cubicBezTo>
                  <a:lnTo>
                    <a:pt x="30248" y="81200"/>
                  </a:lnTo>
                  <a:lnTo>
                    <a:pt x="28534" y="79106"/>
                  </a:lnTo>
                  <a:lnTo>
                    <a:pt x="27392" y="76917"/>
                  </a:lnTo>
                  <a:cubicBezTo>
                    <a:pt x="27344" y="76469"/>
                    <a:pt x="27344" y="76031"/>
                    <a:pt x="27392" y="75584"/>
                  </a:cubicBezTo>
                  <a:cubicBezTo>
                    <a:pt x="27297" y="75079"/>
                    <a:pt x="27297" y="74566"/>
                    <a:pt x="27392" y="74061"/>
                  </a:cubicBezTo>
                  <a:lnTo>
                    <a:pt x="27392" y="72823"/>
                  </a:lnTo>
                  <a:lnTo>
                    <a:pt x="27963" y="71681"/>
                  </a:lnTo>
                  <a:lnTo>
                    <a:pt x="27963" y="71681"/>
                  </a:lnTo>
                  <a:cubicBezTo>
                    <a:pt x="28639" y="70663"/>
                    <a:pt x="29372" y="69672"/>
                    <a:pt x="30153" y="68730"/>
                  </a:cubicBezTo>
                  <a:cubicBezTo>
                    <a:pt x="30876" y="67826"/>
                    <a:pt x="31485" y="66836"/>
                    <a:pt x="31962" y="65779"/>
                  </a:cubicBezTo>
                  <a:cubicBezTo>
                    <a:pt x="32466" y="64627"/>
                    <a:pt x="32789" y="63409"/>
                    <a:pt x="32913" y="62162"/>
                  </a:cubicBezTo>
                  <a:cubicBezTo>
                    <a:pt x="33009" y="61248"/>
                    <a:pt x="33009" y="60315"/>
                    <a:pt x="32913" y="59401"/>
                  </a:cubicBezTo>
                  <a:cubicBezTo>
                    <a:pt x="32961" y="58516"/>
                    <a:pt x="32961" y="57621"/>
                    <a:pt x="32913" y="56736"/>
                  </a:cubicBezTo>
                  <a:cubicBezTo>
                    <a:pt x="32771" y="55774"/>
                    <a:pt x="32485" y="54851"/>
                    <a:pt x="32057" y="53975"/>
                  </a:cubicBezTo>
                  <a:cubicBezTo>
                    <a:pt x="31447" y="52633"/>
                    <a:pt x="30648" y="51376"/>
                    <a:pt x="29677" y="50262"/>
                  </a:cubicBezTo>
                  <a:cubicBezTo>
                    <a:pt x="28953" y="49434"/>
                    <a:pt x="28163" y="48663"/>
                    <a:pt x="27297" y="47978"/>
                  </a:cubicBezTo>
                  <a:cubicBezTo>
                    <a:pt x="26307" y="47197"/>
                    <a:pt x="25222" y="46559"/>
                    <a:pt x="24060" y="46074"/>
                  </a:cubicBezTo>
                  <a:cubicBezTo>
                    <a:pt x="22613" y="45484"/>
                    <a:pt x="21043" y="45255"/>
                    <a:pt x="19491" y="45407"/>
                  </a:cubicBezTo>
                  <a:lnTo>
                    <a:pt x="18539" y="45407"/>
                  </a:lnTo>
                  <a:cubicBezTo>
                    <a:pt x="17187" y="45645"/>
                    <a:pt x="15921" y="46207"/>
                    <a:pt x="14826" y="47026"/>
                  </a:cubicBezTo>
                  <a:cubicBezTo>
                    <a:pt x="12542" y="48454"/>
                    <a:pt x="10543" y="50358"/>
                    <a:pt x="8353" y="51881"/>
                  </a:cubicBezTo>
                  <a:lnTo>
                    <a:pt x="7020" y="52642"/>
                  </a:lnTo>
                  <a:lnTo>
                    <a:pt x="6259" y="52642"/>
                  </a:lnTo>
                  <a:lnTo>
                    <a:pt x="5688" y="52642"/>
                  </a:lnTo>
                  <a:lnTo>
                    <a:pt x="4831" y="52642"/>
                  </a:lnTo>
                  <a:lnTo>
                    <a:pt x="3974" y="51976"/>
                  </a:lnTo>
                  <a:lnTo>
                    <a:pt x="3974" y="51500"/>
                  </a:lnTo>
                  <a:lnTo>
                    <a:pt x="3974" y="51500"/>
                  </a:lnTo>
                  <a:lnTo>
                    <a:pt x="3974" y="51500"/>
                  </a:lnTo>
                  <a:cubicBezTo>
                    <a:pt x="3936" y="51252"/>
                    <a:pt x="3936" y="50995"/>
                    <a:pt x="3974" y="50738"/>
                  </a:cubicBezTo>
                  <a:cubicBezTo>
                    <a:pt x="3936" y="50234"/>
                    <a:pt x="3936" y="49720"/>
                    <a:pt x="3974" y="49215"/>
                  </a:cubicBezTo>
                  <a:lnTo>
                    <a:pt x="4546" y="48358"/>
                  </a:lnTo>
                  <a:cubicBezTo>
                    <a:pt x="5288" y="47635"/>
                    <a:pt x="6088" y="46969"/>
                    <a:pt x="6925" y="46359"/>
                  </a:cubicBezTo>
                  <a:cubicBezTo>
                    <a:pt x="8639" y="45217"/>
                    <a:pt x="10257" y="44170"/>
                    <a:pt x="11780" y="43028"/>
                  </a:cubicBezTo>
                  <a:lnTo>
                    <a:pt x="14065" y="41219"/>
                  </a:lnTo>
                  <a:cubicBezTo>
                    <a:pt x="14855" y="40553"/>
                    <a:pt x="15559" y="39781"/>
                    <a:pt x="16159" y="38934"/>
                  </a:cubicBezTo>
                  <a:cubicBezTo>
                    <a:pt x="16664" y="38316"/>
                    <a:pt x="17111" y="37640"/>
                    <a:pt x="17492" y="36935"/>
                  </a:cubicBezTo>
                  <a:cubicBezTo>
                    <a:pt x="17768" y="36326"/>
                    <a:pt x="17958" y="35688"/>
                    <a:pt x="18063" y="35031"/>
                  </a:cubicBezTo>
                  <a:cubicBezTo>
                    <a:pt x="18358" y="33975"/>
                    <a:pt x="18520" y="32889"/>
                    <a:pt x="18539" y="31795"/>
                  </a:cubicBezTo>
                  <a:cubicBezTo>
                    <a:pt x="18539" y="30652"/>
                    <a:pt x="18539" y="29605"/>
                    <a:pt x="18539" y="28558"/>
                  </a:cubicBezTo>
                  <a:cubicBezTo>
                    <a:pt x="18377" y="27473"/>
                    <a:pt x="18063" y="26407"/>
                    <a:pt x="17587" y="25417"/>
                  </a:cubicBezTo>
                  <a:cubicBezTo>
                    <a:pt x="16150" y="22589"/>
                    <a:pt x="14055" y="20143"/>
                    <a:pt x="11495" y="18277"/>
                  </a:cubicBezTo>
                  <a:cubicBezTo>
                    <a:pt x="10562" y="17440"/>
                    <a:pt x="9667" y="16545"/>
                    <a:pt x="8829" y="15612"/>
                  </a:cubicBezTo>
                  <a:lnTo>
                    <a:pt x="7687" y="14279"/>
                  </a:lnTo>
                  <a:lnTo>
                    <a:pt x="6640" y="12946"/>
                  </a:lnTo>
                  <a:cubicBezTo>
                    <a:pt x="6116" y="12061"/>
                    <a:pt x="5669" y="11138"/>
                    <a:pt x="5307" y="10186"/>
                  </a:cubicBezTo>
                  <a:cubicBezTo>
                    <a:pt x="4993" y="9062"/>
                    <a:pt x="4774" y="7920"/>
                    <a:pt x="4641" y="6759"/>
                  </a:cubicBezTo>
                  <a:cubicBezTo>
                    <a:pt x="4593" y="5997"/>
                    <a:pt x="4593" y="5236"/>
                    <a:pt x="4641" y="4474"/>
                  </a:cubicBezTo>
                  <a:lnTo>
                    <a:pt x="4641" y="1999"/>
                  </a:lnTo>
                  <a:cubicBezTo>
                    <a:pt x="4831" y="1580"/>
                    <a:pt x="4831" y="1095"/>
                    <a:pt x="4641" y="666"/>
                  </a:cubicBezTo>
                  <a:cubicBezTo>
                    <a:pt x="4298" y="276"/>
                    <a:pt x="3822" y="38"/>
                    <a:pt x="3308" y="0"/>
                  </a:cubicBezTo>
                  <a:lnTo>
                    <a:pt x="3308" y="0"/>
                  </a:lnTo>
                  <a:cubicBezTo>
                    <a:pt x="2851" y="10"/>
                    <a:pt x="2413" y="181"/>
                    <a:pt x="2070" y="476"/>
                  </a:cubicBezTo>
                  <a:close/>
                  <a:moveTo>
                    <a:pt x="15017" y="30747"/>
                  </a:moveTo>
                  <a:lnTo>
                    <a:pt x="15017" y="30747"/>
                  </a:lnTo>
                  <a:close/>
                  <a:moveTo>
                    <a:pt x="8639" y="40933"/>
                  </a:moveTo>
                  <a:lnTo>
                    <a:pt x="8639" y="40933"/>
                  </a:lnTo>
                  <a:lnTo>
                    <a:pt x="8639" y="40933"/>
                  </a:lnTo>
                  <a:close/>
                  <a:moveTo>
                    <a:pt x="15778" y="51500"/>
                  </a:moveTo>
                  <a:lnTo>
                    <a:pt x="15778" y="51500"/>
                  </a:lnTo>
                  <a:close/>
                  <a:moveTo>
                    <a:pt x="4736" y="52833"/>
                  </a:moveTo>
                  <a:lnTo>
                    <a:pt x="4736" y="52833"/>
                  </a:lnTo>
                  <a:close/>
                </a:path>
              </a:pathLst>
            </a:custGeom>
            <a:solidFill>
              <a:srgbClr val="5C2D90"/>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D2AB4685-4158-F84A-87AD-639023AD5DA6}"/>
                </a:ext>
              </a:extLst>
            </p:cNvPr>
            <p:cNvSpPr/>
            <p:nvPr/>
          </p:nvSpPr>
          <p:spPr>
            <a:xfrm>
              <a:off x="7435629" y="3973319"/>
              <a:ext cx="30473" cy="23186"/>
            </a:xfrm>
            <a:custGeom>
              <a:avLst/>
              <a:gdLst>
                <a:gd name="connsiteX0" fmla="*/ 23168 w 30473"/>
                <a:gd name="connsiteY0" fmla="*/ 0 h 23186"/>
                <a:gd name="connsiteX1" fmla="*/ 21454 w 30473"/>
                <a:gd name="connsiteY1" fmla="*/ 762 h 23186"/>
                <a:gd name="connsiteX2" fmla="*/ 16885 w 30473"/>
                <a:gd name="connsiteY2" fmla="*/ 4189 h 23186"/>
                <a:gd name="connsiteX3" fmla="*/ 15076 w 30473"/>
                <a:gd name="connsiteY3" fmla="*/ 5997 h 23186"/>
                <a:gd name="connsiteX4" fmla="*/ 12792 w 30473"/>
                <a:gd name="connsiteY4" fmla="*/ 7996 h 23186"/>
                <a:gd name="connsiteX5" fmla="*/ 12221 w 30473"/>
                <a:gd name="connsiteY5" fmla="*/ 7996 h 23186"/>
                <a:gd name="connsiteX6" fmla="*/ 9650 w 30473"/>
                <a:gd name="connsiteY6" fmla="*/ 9329 h 23186"/>
                <a:gd name="connsiteX7" fmla="*/ 7461 w 30473"/>
                <a:gd name="connsiteY7" fmla="*/ 9805 h 23186"/>
                <a:gd name="connsiteX8" fmla="*/ 5938 w 30473"/>
                <a:gd name="connsiteY8" fmla="*/ 9805 h 23186"/>
                <a:gd name="connsiteX9" fmla="*/ 4415 w 30473"/>
                <a:gd name="connsiteY9" fmla="*/ 9805 h 23186"/>
                <a:gd name="connsiteX10" fmla="*/ 2320 w 30473"/>
                <a:gd name="connsiteY10" fmla="*/ 10662 h 23186"/>
                <a:gd name="connsiteX11" fmla="*/ 702 w 30473"/>
                <a:gd name="connsiteY11" fmla="*/ 12280 h 23186"/>
                <a:gd name="connsiteX12" fmla="*/ 36 w 30473"/>
                <a:gd name="connsiteY12" fmla="*/ 13803 h 23186"/>
                <a:gd name="connsiteX13" fmla="*/ 36 w 30473"/>
                <a:gd name="connsiteY13" fmla="*/ 14850 h 23186"/>
                <a:gd name="connsiteX14" fmla="*/ 36 w 30473"/>
                <a:gd name="connsiteY14" fmla="*/ 16183 h 23186"/>
                <a:gd name="connsiteX15" fmla="*/ 36 w 30473"/>
                <a:gd name="connsiteY15" fmla="*/ 18182 h 23186"/>
                <a:gd name="connsiteX16" fmla="*/ 1083 w 30473"/>
                <a:gd name="connsiteY16" fmla="*/ 21704 h 23186"/>
                <a:gd name="connsiteX17" fmla="*/ 1844 w 30473"/>
                <a:gd name="connsiteY17" fmla="*/ 22847 h 23186"/>
                <a:gd name="connsiteX18" fmla="*/ 4367 w 30473"/>
                <a:gd name="connsiteY18" fmla="*/ 22437 h 23186"/>
                <a:gd name="connsiteX19" fmla="*/ 4415 w 30473"/>
                <a:gd name="connsiteY19" fmla="*/ 22371 h 23186"/>
                <a:gd name="connsiteX20" fmla="*/ 4415 w 30473"/>
                <a:gd name="connsiteY20" fmla="*/ 20943 h 23186"/>
                <a:gd name="connsiteX21" fmla="*/ 3463 w 30473"/>
                <a:gd name="connsiteY21" fmla="*/ 17992 h 23186"/>
                <a:gd name="connsiteX22" fmla="*/ 2891 w 30473"/>
                <a:gd name="connsiteY22" fmla="*/ 15421 h 23186"/>
                <a:gd name="connsiteX23" fmla="*/ 2891 w 30473"/>
                <a:gd name="connsiteY23" fmla="*/ 14755 h 23186"/>
                <a:gd name="connsiteX24" fmla="*/ 2891 w 30473"/>
                <a:gd name="connsiteY24" fmla="*/ 14755 h 23186"/>
                <a:gd name="connsiteX25" fmla="*/ 2891 w 30473"/>
                <a:gd name="connsiteY25" fmla="*/ 14755 h 23186"/>
                <a:gd name="connsiteX26" fmla="*/ 3939 w 30473"/>
                <a:gd name="connsiteY26" fmla="*/ 14279 h 23186"/>
                <a:gd name="connsiteX27" fmla="*/ 5747 w 30473"/>
                <a:gd name="connsiteY27" fmla="*/ 14279 h 23186"/>
                <a:gd name="connsiteX28" fmla="*/ 8127 w 30473"/>
                <a:gd name="connsiteY28" fmla="*/ 14279 h 23186"/>
                <a:gd name="connsiteX29" fmla="*/ 14600 w 30473"/>
                <a:gd name="connsiteY29" fmla="*/ 10852 h 23186"/>
                <a:gd name="connsiteX30" fmla="*/ 17551 w 30473"/>
                <a:gd name="connsiteY30" fmla="*/ 8092 h 23186"/>
                <a:gd name="connsiteX31" fmla="*/ 20693 w 30473"/>
                <a:gd name="connsiteY31" fmla="*/ 5331 h 23186"/>
                <a:gd name="connsiteX32" fmla="*/ 22692 w 30473"/>
                <a:gd name="connsiteY32" fmla="*/ 4284 h 23186"/>
                <a:gd name="connsiteX33" fmla="*/ 23929 w 30473"/>
                <a:gd name="connsiteY33" fmla="*/ 4284 h 23186"/>
                <a:gd name="connsiteX34" fmla="*/ 24500 w 30473"/>
                <a:gd name="connsiteY34" fmla="*/ 4284 h 23186"/>
                <a:gd name="connsiteX35" fmla="*/ 25643 w 30473"/>
                <a:gd name="connsiteY35" fmla="*/ 5616 h 23186"/>
                <a:gd name="connsiteX36" fmla="*/ 27071 w 30473"/>
                <a:gd name="connsiteY36" fmla="*/ 8758 h 23186"/>
                <a:gd name="connsiteX37" fmla="*/ 27071 w 30473"/>
                <a:gd name="connsiteY37" fmla="*/ 9234 h 23186"/>
                <a:gd name="connsiteX38" fmla="*/ 27832 w 30473"/>
                <a:gd name="connsiteY38" fmla="*/ 10471 h 23186"/>
                <a:gd name="connsiteX39" fmla="*/ 29260 w 30473"/>
                <a:gd name="connsiteY39" fmla="*/ 10471 h 23186"/>
                <a:gd name="connsiteX40" fmla="*/ 29260 w 30473"/>
                <a:gd name="connsiteY40" fmla="*/ 10471 h 23186"/>
                <a:gd name="connsiteX41" fmla="*/ 29831 w 30473"/>
                <a:gd name="connsiteY41" fmla="*/ 9900 h 23186"/>
                <a:gd name="connsiteX42" fmla="*/ 30403 w 30473"/>
                <a:gd name="connsiteY42" fmla="*/ 9329 h 23186"/>
                <a:gd name="connsiteX43" fmla="*/ 30403 w 30473"/>
                <a:gd name="connsiteY43" fmla="*/ 8282 h 23186"/>
                <a:gd name="connsiteX44" fmla="*/ 29355 w 30473"/>
                <a:gd name="connsiteY44" fmla="*/ 5521 h 23186"/>
                <a:gd name="connsiteX45" fmla="*/ 27928 w 30473"/>
                <a:gd name="connsiteY45" fmla="*/ 2856 h 23186"/>
                <a:gd name="connsiteX46" fmla="*/ 24596 w 30473"/>
                <a:gd name="connsiteY46" fmla="*/ 95 h 23186"/>
                <a:gd name="connsiteX47" fmla="*/ 23739 w 30473"/>
                <a:gd name="connsiteY47" fmla="*/ 95 h 23186"/>
                <a:gd name="connsiteX48" fmla="*/ 22882 w 30473"/>
                <a:gd name="connsiteY48" fmla="*/ 95 h 23186"/>
                <a:gd name="connsiteX49" fmla="*/ 21454 w 30473"/>
                <a:gd name="connsiteY49" fmla="*/ 95 h 2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473" h="23186">
                  <a:moveTo>
                    <a:pt x="23168" y="0"/>
                  </a:moveTo>
                  <a:lnTo>
                    <a:pt x="21454" y="762"/>
                  </a:lnTo>
                  <a:cubicBezTo>
                    <a:pt x="19769" y="1675"/>
                    <a:pt x="18237" y="2827"/>
                    <a:pt x="16885" y="4189"/>
                  </a:cubicBezTo>
                  <a:lnTo>
                    <a:pt x="15076" y="5997"/>
                  </a:lnTo>
                  <a:lnTo>
                    <a:pt x="12792" y="7996"/>
                  </a:lnTo>
                  <a:lnTo>
                    <a:pt x="12221" y="7996"/>
                  </a:lnTo>
                  <a:cubicBezTo>
                    <a:pt x="11411" y="8529"/>
                    <a:pt x="10554" y="8977"/>
                    <a:pt x="9650" y="9329"/>
                  </a:cubicBezTo>
                  <a:cubicBezTo>
                    <a:pt x="8946" y="9586"/>
                    <a:pt x="8213" y="9748"/>
                    <a:pt x="7461" y="9805"/>
                  </a:cubicBezTo>
                  <a:lnTo>
                    <a:pt x="5938" y="9805"/>
                  </a:lnTo>
                  <a:lnTo>
                    <a:pt x="4415" y="9805"/>
                  </a:lnTo>
                  <a:cubicBezTo>
                    <a:pt x="3682" y="10005"/>
                    <a:pt x="2977" y="10290"/>
                    <a:pt x="2320" y="10662"/>
                  </a:cubicBezTo>
                  <a:cubicBezTo>
                    <a:pt x="1663" y="11071"/>
                    <a:pt x="1111" y="11623"/>
                    <a:pt x="702" y="12280"/>
                  </a:cubicBezTo>
                  <a:cubicBezTo>
                    <a:pt x="359" y="12727"/>
                    <a:pt x="131" y="13251"/>
                    <a:pt x="36" y="13803"/>
                  </a:cubicBezTo>
                  <a:cubicBezTo>
                    <a:pt x="-12" y="14155"/>
                    <a:pt x="-12" y="14498"/>
                    <a:pt x="36" y="14850"/>
                  </a:cubicBezTo>
                  <a:cubicBezTo>
                    <a:pt x="-12" y="15298"/>
                    <a:pt x="-12" y="15736"/>
                    <a:pt x="36" y="16183"/>
                  </a:cubicBezTo>
                  <a:cubicBezTo>
                    <a:pt x="-12" y="16850"/>
                    <a:pt x="-12" y="17516"/>
                    <a:pt x="36" y="18182"/>
                  </a:cubicBezTo>
                  <a:cubicBezTo>
                    <a:pt x="36" y="19324"/>
                    <a:pt x="702" y="20467"/>
                    <a:pt x="1083" y="21704"/>
                  </a:cubicBezTo>
                  <a:cubicBezTo>
                    <a:pt x="1140" y="22180"/>
                    <a:pt x="1426" y="22609"/>
                    <a:pt x="1844" y="22847"/>
                  </a:cubicBezTo>
                  <a:cubicBezTo>
                    <a:pt x="2654" y="23427"/>
                    <a:pt x="3786" y="23247"/>
                    <a:pt x="4367" y="22437"/>
                  </a:cubicBezTo>
                  <a:cubicBezTo>
                    <a:pt x="4386" y="22418"/>
                    <a:pt x="4395" y="22390"/>
                    <a:pt x="4415" y="22371"/>
                  </a:cubicBezTo>
                  <a:cubicBezTo>
                    <a:pt x="4557" y="21904"/>
                    <a:pt x="4557" y="21409"/>
                    <a:pt x="4415" y="20943"/>
                  </a:cubicBezTo>
                  <a:cubicBezTo>
                    <a:pt x="4415" y="19991"/>
                    <a:pt x="3748" y="19039"/>
                    <a:pt x="3463" y="17992"/>
                  </a:cubicBezTo>
                  <a:cubicBezTo>
                    <a:pt x="3225" y="17144"/>
                    <a:pt x="3034" y="16288"/>
                    <a:pt x="2891" y="15421"/>
                  </a:cubicBezTo>
                  <a:cubicBezTo>
                    <a:pt x="2834" y="15203"/>
                    <a:pt x="2834" y="14974"/>
                    <a:pt x="2891" y="14755"/>
                  </a:cubicBezTo>
                  <a:lnTo>
                    <a:pt x="2891" y="14755"/>
                  </a:lnTo>
                  <a:lnTo>
                    <a:pt x="2891" y="14755"/>
                  </a:lnTo>
                  <a:lnTo>
                    <a:pt x="3939" y="14279"/>
                  </a:lnTo>
                  <a:lnTo>
                    <a:pt x="5747" y="14279"/>
                  </a:lnTo>
                  <a:lnTo>
                    <a:pt x="8127" y="14279"/>
                  </a:lnTo>
                  <a:cubicBezTo>
                    <a:pt x="10536" y="13679"/>
                    <a:pt x="12754" y="12508"/>
                    <a:pt x="14600" y="10852"/>
                  </a:cubicBezTo>
                  <a:cubicBezTo>
                    <a:pt x="15647" y="9996"/>
                    <a:pt x="16599" y="9044"/>
                    <a:pt x="17551" y="8092"/>
                  </a:cubicBezTo>
                  <a:cubicBezTo>
                    <a:pt x="18532" y="7101"/>
                    <a:pt x="19579" y="6178"/>
                    <a:pt x="20693" y="5331"/>
                  </a:cubicBezTo>
                  <a:lnTo>
                    <a:pt x="22692" y="4284"/>
                  </a:lnTo>
                  <a:lnTo>
                    <a:pt x="23929" y="4284"/>
                  </a:lnTo>
                  <a:lnTo>
                    <a:pt x="24500" y="4284"/>
                  </a:lnTo>
                  <a:lnTo>
                    <a:pt x="25643" y="5616"/>
                  </a:lnTo>
                  <a:cubicBezTo>
                    <a:pt x="26233" y="6606"/>
                    <a:pt x="26718" y="7663"/>
                    <a:pt x="27071" y="8758"/>
                  </a:cubicBezTo>
                  <a:lnTo>
                    <a:pt x="27071" y="9234"/>
                  </a:lnTo>
                  <a:cubicBezTo>
                    <a:pt x="27071" y="9710"/>
                    <a:pt x="27071" y="10186"/>
                    <a:pt x="27832" y="10471"/>
                  </a:cubicBezTo>
                  <a:cubicBezTo>
                    <a:pt x="28289" y="10652"/>
                    <a:pt x="28803" y="10652"/>
                    <a:pt x="29260" y="10471"/>
                  </a:cubicBezTo>
                  <a:lnTo>
                    <a:pt x="29260" y="10471"/>
                  </a:lnTo>
                  <a:lnTo>
                    <a:pt x="29831" y="9900"/>
                  </a:lnTo>
                  <a:lnTo>
                    <a:pt x="30403" y="9329"/>
                  </a:lnTo>
                  <a:cubicBezTo>
                    <a:pt x="30498" y="8986"/>
                    <a:pt x="30498" y="8625"/>
                    <a:pt x="30403" y="8282"/>
                  </a:cubicBezTo>
                  <a:cubicBezTo>
                    <a:pt x="30107" y="7339"/>
                    <a:pt x="29765" y="6416"/>
                    <a:pt x="29355" y="5521"/>
                  </a:cubicBezTo>
                  <a:cubicBezTo>
                    <a:pt x="28975" y="4588"/>
                    <a:pt x="28499" y="3694"/>
                    <a:pt x="27928" y="2856"/>
                  </a:cubicBezTo>
                  <a:cubicBezTo>
                    <a:pt x="27071" y="1666"/>
                    <a:pt x="25929" y="714"/>
                    <a:pt x="24596" y="95"/>
                  </a:cubicBezTo>
                  <a:lnTo>
                    <a:pt x="23739" y="95"/>
                  </a:lnTo>
                  <a:lnTo>
                    <a:pt x="22882" y="95"/>
                  </a:lnTo>
                  <a:lnTo>
                    <a:pt x="21454" y="95"/>
                  </a:lnTo>
                  <a:close/>
                </a:path>
              </a:pathLst>
            </a:custGeom>
            <a:solidFill>
              <a:srgbClr val="5C2D90"/>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731B7AA7-11EB-E043-B355-1B0496ABF627}"/>
                </a:ext>
              </a:extLst>
            </p:cNvPr>
            <p:cNvSpPr/>
            <p:nvPr/>
          </p:nvSpPr>
          <p:spPr>
            <a:xfrm>
              <a:off x="7404119" y="3882313"/>
              <a:ext cx="68535" cy="93806"/>
            </a:xfrm>
            <a:custGeom>
              <a:avLst/>
              <a:gdLst>
                <a:gd name="connsiteX0" fmla="*/ 6891 w 68535"/>
                <a:gd name="connsiteY0" fmla="*/ 0 h 93806"/>
                <a:gd name="connsiteX1" fmla="*/ 6024 w 68535"/>
                <a:gd name="connsiteY1" fmla="*/ 2551 h 93806"/>
                <a:gd name="connsiteX2" fmla="*/ 6034 w 68535"/>
                <a:gd name="connsiteY2" fmla="*/ 2570 h 93806"/>
                <a:gd name="connsiteX3" fmla="*/ 6034 w 68535"/>
                <a:gd name="connsiteY3" fmla="*/ 2570 h 93806"/>
                <a:gd name="connsiteX4" fmla="*/ 6034 w 68535"/>
                <a:gd name="connsiteY4" fmla="*/ 3237 h 93806"/>
                <a:gd name="connsiteX5" fmla="*/ 6034 w 68535"/>
                <a:gd name="connsiteY5" fmla="*/ 5902 h 93806"/>
                <a:gd name="connsiteX6" fmla="*/ 4987 w 68535"/>
                <a:gd name="connsiteY6" fmla="*/ 9044 h 93806"/>
                <a:gd name="connsiteX7" fmla="*/ 3939 w 68535"/>
                <a:gd name="connsiteY7" fmla="*/ 11709 h 93806"/>
                <a:gd name="connsiteX8" fmla="*/ 2797 w 68535"/>
                <a:gd name="connsiteY8" fmla="*/ 14374 h 93806"/>
                <a:gd name="connsiteX9" fmla="*/ 1560 w 68535"/>
                <a:gd name="connsiteY9" fmla="*/ 16850 h 93806"/>
                <a:gd name="connsiteX10" fmla="*/ 608 w 68535"/>
                <a:gd name="connsiteY10" fmla="*/ 19705 h 93806"/>
                <a:gd name="connsiteX11" fmla="*/ 132 w 68535"/>
                <a:gd name="connsiteY11" fmla="*/ 22942 h 93806"/>
                <a:gd name="connsiteX12" fmla="*/ 1845 w 68535"/>
                <a:gd name="connsiteY12" fmla="*/ 29320 h 93806"/>
                <a:gd name="connsiteX13" fmla="*/ 5272 w 68535"/>
                <a:gd name="connsiteY13" fmla="*/ 30748 h 93806"/>
                <a:gd name="connsiteX14" fmla="*/ 6224 w 68535"/>
                <a:gd name="connsiteY14" fmla="*/ 30748 h 93806"/>
                <a:gd name="connsiteX15" fmla="*/ 7176 w 68535"/>
                <a:gd name="connsiteY15" fmla="*/ 30748 h 93806"/>
                <a:gd name="connsiteX16" fmla="*/ 8509 w 68535"/>
                <a:gd name="connsiteY16" fmla="*/ 29891 h 93806"/>
                <a:gd name="connsiteX17" fmla="*/ 8985 w 68535"/>
                <a:gd name="connsiteY17" fmla="*/ 29891 h 93806"/>
                <a:gd name="connsiteX18" fmla="*/ 8985 w 68535"/>
                <a:gd name="connsiteY18" fmla="*/ 29891 h 93806"/>
                <a:gd name="connsiteX19" fmla="*/ 8985 w 68535"/>
                <a:gd name="connsiteY19" fmla="*/ 29891 h 93806"/>
                <a:gd name="connsiteX20" fmla="*/ 10127 w 68535"/>
                <a:gd name="connsiteY20" fmla="*/ 32366 h 93806"/>
                <a:gd name="connsiteX21" fmla="*/ 11364 w 68535"/>
                <a:gd name="connsiteY21" fmla="*/ 34270 h 93806"/>
                <a:gd name="connsiteX22" fmla="*/ 12412 w 68535"/>
                <a:gd name="connsiteY22" fmla="*/ 35127 h 93806"/>
                <a:gd name="connsiteX23" fmla="*/ 14220 w 68535"/>
                <a:gd name="connsiteY23" fmla="*/ 35698 h 93806"/>
                <a:gd name="connsiteX24" fmla="*/ 15553 w 68535"/>
                <a:gd name="connsiteY24" fmla="*/ 35698 h 93806"/>
                <a:gd name="connsiteX25" fmla="*/ 16219 w 68535"/>
                <a:gd name="connsiteY25" fmla="*/ 35698 h 93806"/>
                <a:gd name="connsiteX26" fmla="*/ 16981 w 68535"/>
                <a:gd name="connsiteY26" fmla="*/ 35698 h 93806"/>
                <a:gd name="connsiteX27" fmla="*/ 18599 w 68535"/>
                <a:gd name="connsiteY27" fmla="*/ 33699 h 93806"/>
                <a:gd name="connsiteX28" fmla="*/ 19932 w 68535"/>
                <a:gd name="connsiteY28" fmla="*/ 31319 h 93806"/>
                <a:gd name="connsiteX29" fmla="*/ 19932 w 68535"/>
                <a:gd name="connsiteY29" fmla="*/ 31319 h 93806"/>
                <a:gd name="connsiteX30" fmla="*/ 19932 w 68535"/>
                <a:gd name="connsiteY30" fmla="*/ 32271 h 93806"/>
                <a:gd name="connsiteX31" fmla="*/ 19932 w 68535"/>
                <a:gd name="connsiteY31" fmla="*/ 33508 h 93806"/>
                <a:gd name="connsiteX32" fmla="*/ 19361 w 68535"/>
                <a:gd name="connsiteY32" fmla="*/ 35317 h 93806"/>
                <a:gd name="connsiteX33" fmla="*/ 17743 w 68535"/>
                <a:gd name="connsiteY33" fmla="*/ 37982 h 93806"/>
                <a:gd name="connsiteX34" fmla="*/ 15648 w 68535"/>
                <a:gd name="connsiteY34" fmla="*/ 40743 h 93806"/>
                <a:gd name="connsiteX35" fmla="*/ 11841 w 68535"/>
                <a:gd name="connsiteY35" fmla="*/ 44646 h 93806"/>
                <a:gd name="connsiteX36" fmla="*/ 9842 w 68535"/>
                <a:gd name="connsiteY36" fmla="*/ 46645 h 93806"/>
                <a:gd name="connsiteX37" fmla="*/ 8890 w 68535"/>
                <a:gd name="connsiteY37" fmla="*/ 47692 h 93806"/>
                <a:gd name="connsiteX38" fmla="*/ 8033 w 68535"/>
                <a:gd name="connsiteY38" fmla="*/ 49406 h 93806"/>
                <a:gd name="connsiteX39" fmla="*/ 7462 w 68535"/>
                <a:gd name="connsiteY39" fmla="*/ 51214 h 93806"/>
                <a:gd name="connsiteX40" fmla="*/ 7462 w 68535"/>
                <a:gd name="connsiteY40" fmla="*/ 53690 h 93806"/>
                <a:gd name="connsiteX41" fmla="*/ 8223 w 68535"/>
                <a:gd name="connsiteY41" fmla="*/ 56641 h 93806"/>
                <a:gd name="connsiteX42" fmla="*/ 8794 w 68535"/>
                <a:gd name="connsiteY42" fmla="*/ 57973 h 93806"/>
                <a:gd name="connsiteX43" fmla="*/ 9461 w 68535"/>
                <a:gd name="connsiteY43" fmla="*/ 59211 h 93806"/>
                <a:gd name="connsiteX44" fmla="*/ 10317 w 68535"/>
                <a:gd name="connsiteY44" fmla="*/ 60353 h 93806"/>
                <a:gd name="connsiteX45" fmla="*/ 11269 w 68535"/>
                <a:gd name="connsiteY45" fmla="*/ 61305 h 93806"/>
                <a:gd name="connsiteX46" fmla="*/ 12412 w 68535"/>
                <a:gd name="connsiteY46" fmla="*/ 61971 h 93806"/>
                <a:gd name="connsiteX47" fmla="*/ 15744 w 68535"/>
                <a:gd name="connsiteY47" fmla="*/ 62828 h 93806"/>
                <a:gd name="connsiteX48" fmla="*/ 17457 w 68535"/>
                <a:gd name="connsiteY48" fmla="*/ 62828 h 93806"/>
                <a:gd name="connsiteX49" fmla="*/ 19361 w 68535"/>
                <a:gd name="connsiteY49" fmla="*/ 61781 h 93806"/>
                <a:gd name="connsiteX50" fmla="*/ 21455 w 68535"/>
                <a:gd name="connsiteY50" fmla="*/ 59687 h 93806"/>
                <a:gd name="connsiteX51" fmla="*/ 23740 w 68535"/>
                <a:gd name="connsiteY51" fmla="*/ 53309 h 93806"/>
                <a:gd name="connsiteX52" fmla="*/ 23740 w 68535"/>
                <a:gd name="connsiteY52" fmla="*/ 52547 h 93806"/>
                <a:gd name="connsiteX53" fmla="*/ 24216 w 68535"/>
                <a:gd name="connsiteY53" fmla="*/ 52071 h 93806"/>
                <a:gd name="connsiteX54" fmla="*/ 25168 w 68535"/>
                <a:gd name="connsiteY54" fmla="*/ 51595 h 93806"/>
                <a:gd name="connsiteX55" fmla="*/ 26120 w 68535"/>
                <a:gd name="connsiteY55" fmla="*/ 51595 h 93806"/>
                <a:gd name="connsiteX56" fmla="*/ 27357 w 68535"/>
                <a:gd name="connsiteY56" fmla="*/ 51595 h 93806"/>
                <a:gd name="connsiteX57" fmla="*/ 28785 w 68535"/>
                <a:gd name="connsiteY57" fmla="*/ 52071 h 93806"/>
                <a:gd name="connsiteX58" fmla="*/ 30213 w 68535"/>
                <a:gd name="connsiteY58" fmla="*/ 53023 h 93806"/>
                <a:gd name="connsiteX59" fmla="*/ 31165 w 68535"/>
                <a:gd name="connsiteY59" fmla="*/ 54070 h 93806"/>
                <a:gd name="connsiteX60" fmla="*/ 31165 w 68535"/>
                <a:gd name="connsiteY60" fmla="*/ 54927 h 93806"/>
                <a:gd name="connsiteX61" fmla="*/ 31165 w 68535"/>
                <a:gd name="connsiteY61" fmla="*/ 56164 h 93806"/>
                <a:gd name="connsiteX62" fmla="*/ 31165 w 68535"/>
                <a:gd name="connsiteY62" fmla="*/ 57783 h 93806"/>
                <a:gd name="connsiteX63" fmla="*/ 30308 w 68535"/>
                <a:gd name="connsiteY63" fmla="*/ 60544 h 93806"/>
                <a:gd name="connsiteX64" fmla="*/ 26596 w 68535"/>
                <a:gd name="connsiteY64" fmla="*/ 65398 h 93806"/>
                <a:gd name="connsiteX65" fmla="*/ 24787 w 68535"/>
                <a:gd name="connsiteY65" fmla="*/ 68730 h 93806"/>
                <a:gd name="connsiteX66" fmla="*/ 24787 w 68535"/>
                <a:gd name="connsiteY66" fmla="*/ 70349 h 93806"/>
                <a:gd name="connsiteX67" fmla="*/ 24787 w 68535"/>
                <a:gd name="connsiteY67" fmla="*/ 72728 h 93806"/>
                <a:gd name="connsiteX68" fmla="*/ 25263 w 68535"/>
                <a:gd name="connsiteY68" fmla="*/ 74346 h 93806"/>
                <a:gd name="connsiteX69" fmla="*/ 26405 w 68535"/>
                <a:gd name="connsiteY69" fmla="*/ 76536 h 93806"/>
                <a:gd name="connsiteX70" fmla="*/ 29166 w 68535"/>
                <a:gd name="connsiteY70" fmla="*/ 79297 h 93806"/>
                <a:gd name="connsiteX71" fmla="*/ 34497 w 68535"/>
                <a:gd name="connsiteY71" fmla="*/ 82343 h 93806"/>
                <a:gd name="connsiteX72" fmla="*/ 38305 w 68535"/>
                <a:gd name="connsiteY72" fmla="*/ 83390 h 93806"/>
                <a:gd name="connsiteX73" fmla="*/ 42112 w 68535"/>
                <a:gd name="connsiteY73" fmla="*/ 83961 h 93806"/>
                <a:gd name="connsiteX74" fmla="*/ 49252 w 68535"/>
                <a:gd name="connsiteY74" fmla="*/ 83961 h 93806"/>
                <a:gd name="connsiteX75" fmla="*/ 52203 w 68535"/>
                <a:gd name="connsiteY75" fmla="*/ 84818 h 93806"/>
                <a:gd name="connsiteX76" fmla="*/ 55154 w 68535"/>
                <a:gd name="connsiteY76" fmla="*/ 86151 h 93806"/>
                <a:gd name="connsiteX77" fmla="*/ 58200 w 68535"/>
                <a:gd name="connsiteY77" fmla="*/ 87959 h 93806"/>
                <a:gd name="connsiteX78" fmla="*/ 61341 w 68535"/>
                <a:gd name="connsiteY78" fmla="*/ 90149 h 93806"/>
                <a:gd name="connsiteX79" fmla="*/ 64007 w 68535"/>
                <a:gd name="connsiteY79" fmla="*/ 92338 h 93806"/>
                <a:gd name="connsiteX80" fmla="*/ 65625 w 68535"/>
                <a:gd name="connsiteY80" fmla="*/ 93671 h 93806"/>
                <a:gd name="connsiteX81" fmla="*/ 67053 w 68535"/>
                <a:gd name="connsiteY81" fmla="*/ 93671 h 93806"/>
                <a:gd name="connsiteX82" fmla="*/ 68195 w 68535"/>
                <a:gd name="connsiteY82" fmla="*/ 92814 h 93806"/>
                <a:gd name="connsiteX83" fmla="*/ 67786 w 68535"/>
                <a:gd name="connsiteY83" fmla="*/ 90292 h 93806"/>
                <a:gd name="connsiteX84" fmla="*/ 67719 w 68535"/>
                <a:gd name="connsiteY84" fmla="*/ 90244 h 93806"/>
                <a:gd name="connsiteX85" fmla="*/ 66672 w 68535"/>
                <a:gd name="connsiteY85" fmla="*/ 89482 h 93806"/>
                <a:gd name="connsiteX86" fmla="*/ 64673 w 68535"/>
                <a:gd name="connsiteY86" fmla="*/ 87864 h 93806"/>
                <a:gd name="connsiteX87" fmla="*/ 60199 w 68535"/>
                <a:gd name="connsiteY87" fmla="*/ 84437 h 93806"/>
                <a:gd name="connsiteX88" fmla="*/ 54773 w 68535"/>
                <a:gd name="connsiteY88" fmla="*/ 81581 h 93806"/>
                <a:gd name="connsiteX89" fmla="*/ 48966 w 68535"/>
                <a:gd name="connsiteY89" fmla="*/ 79868 h 93806"/>
                <a:gd name="connsiteX90" fmla="*/ 46491 w 68535"/>
                <a:gd name="connsiteY90" fmla="*/ 79868 h 93806"/>
                <a:gd name="connsiteX91" fmla="*/ 43826 w 68535"/>
                <a:gd name="connsiteY91" fmla="*/ 79868 h 93806"/>
                <a:gd name="connsiteX92" fmla="*/ 38780 w 68535"/>
                <a:gd name="connsiteY92" fmla="*/ 79297 h 93806"/>
                <a:gd name="connsiteX93" fmla="*/ 36496 w 68535"/>
                <a:gd name="connsiteY93" fmla="*/ 78726 h 93806"/>
                <a:gd name="connsiteX94" fmla="*/ 34116 w 68535"/>
                <a:gd name="connsiteY94" fmla="*/ 77678 h 93806"/>
                <a:gd name="connsiteX95" fmla="*/ 32403 w 68535"/>
                <a:gd name="connsiteY95" fmla="*/ 76726 h 93806"/>
                <a:gd name="connsiteX96" fmla="*/ 30784 w 68535"/>
                <a:gd name="connsiteY96" fmla="*/ 75394 h 93806"/>
                <a:gd name="connsiteX97" fmla="*/ 29356 w 68535"/>
                <a:gd name="connsiteY97" fmla="*/ 73871 h 93806"/>
                <a:gd name="connsiteX98" fmla="*/ 28690 w 68535"/>
                <a:gd name="connsiteY98" fmla="*/ 72443 h 93806"/>
                <a:gd name="connsiteX99" fmla="*/ 28690 w 68535"/>
                <a:gd name="connsiteY99" fmla="*/ 70729 h 93806"/>
                <a:gd name="connsiteX100" fmla="*/ 28690 w 68535"/>
                <a:gd name="connsiteY100" fmla="*/ 69777 h 93806"/>
                <a:gd name="connsiteX101" fmla="*/ 29166 w 68535"/>
                <a:gd name="connsiteY101" fmla="*/ 68540 h 93806"/>
                <a:gd name="connsiteX102" fmla="*/ 32307 w 68535"/>
                <a:gd name="connsiteY102" fmla="*/ 64351 h 93806"/>
                <a:gd name="connsiteX103" fmla="*/ 33355 w 68535"/>
                <a:gd name="connsiteY103" fmla="*/ 62923 h 93806"/>
                <a:gd name="connsiteX104" fmla="*/ 34687 w 68535"/>
                <a:gd name="connsiteY104" fmla="*/ 60353 h 93806"/>
                <a:gd name="connsiteX105" fmla="*/ 35163 w 68535"/>
                <a:gd name="connsiteY105" fmla="*/ 58640 h 93806"/>
                <a:gd name="connsiteX106" fmla="*/ 35163 w 68535"/>
                <a:gd name="connsiteY106" fmla="*/ 56641 h 93806"/>
                <a:gd name="connsiteX107" fmla="*/ 35163 w 68535"/>
                <a:gd name="connsiteY107" fmla="*/ 54451 h 93806"/>
                <a:gd name="connsiteX108" fmla="*/ 33355 w 68535"/>
                <a:gd name="connsiteY108" fmla="*/ 50739 h 93806"/>
                <a:gd name="connsiteX109" fmla="*/ 29737 w 68535"/>
                <a:gd name="connsiteY109" fmla="*/ 48073 h 93806"/>
                <a:gd name="connsiteX110" fmla="*/ 29356 w 68535"/>
                <a:gd name="connsiteY110" fmla="*/ 46455 h 93806"/>
                <a:gd name="connsiteX111" fmla="*/ 27262 w 68535"/>
                <a:gd name="connsiteY111" fmla="*/ 46455 h 93806"/>
                <a:gd name="connsiteX112" fmla="*/ 25263 w 68535"/>
                <a:gd name="connsiteY112" fmla="*/ 46931 h 93806"/>
                <a:gd name="connsiteX113" fmla="*/ 23264 w 68535"/>
                <a:gd name="connsiteY113" fmla="*/ 48073 h 93806"/>
                <a:gd name="connsiteX114" fmla="*/ 21931 w 68535"/>
                <a:gd name="connsiteY114" fmla="*/ 49501 h 93806"/>
                <a:gd name="connsiteX115" fmla="*/ 21170 w 68535"/>
                <a:gd name="connsiteY115" fmla="*/ 51119 h 93806"/>
                <a:gd name="connsiteX116" fmla="*/ 20694 w 68535"/>
                <a:gd name="connsiteY116" fmla="*/ 52452 h 93806"/>
                <a:gd name="connsiteX117" fmla="*/ 19742 w 68535"/>
                <a:gd name="connsiteY117" fmla="*/ 55689 h 93806"/>
                <a:gd name="connsiteX118" fmla="*/ 19742 w 68535"/>
                <a:gd name="connsiteY118" fmla="*/ 55689 h 93806"/>
                <a:gd name="connsiteX119" fmla="*/ 19170 w 68535"/>
                <a:gd name="connsiteY119" fmla="*/ 56641 h 93806"/>
                <a:gd name="connsiteX120" fmla="*/ 18123 w 68535"/>
                <a:gd name="connsiteY120" fmla="*/ 57497 h 93806"/>
                <a:gd name="connsiteX121" fmla="*/ 17457 w 68535"/>
                <a:gd name="connsiteY121" fmla="*/ 57497 h 93806"/>
                <a:gd name="connsiteX122" fmla="*/ 16696 w 68535"/>
                <a:gd name="connsiteY122" fmla="*/ 57497 h 93806"/>
                <a:gd name="connsiteX123" fmla="*/ 16124 w 68535"/>
                <a:gd name="connsiteY123" fmla="*/ 57497 h 93806"/>
                <a:gd name="connsiteX124" fmla="*/ 15458 w 68535"/>
                <a:gd name="connsiteY124" fmla="*/ 57497 h 93806"/>
                <a:gd name="connsiteX125" fmla="*/ 14316 w 68535"/>
                <a:gd name="connsiteY125" fmla="*/ 56736 h 93806"/>
                <a:gd name="connsiteX126" fmla="*/ 13744 w 68535"/>
                <a:gd name="connsiteY126" fmla="*/ 56069 h 93806"/>
                <a:gd name="connsiteX127" fmla="*/ 12507 w 68535"/>
                <a:gd name="connsiteY127" fmla="*/ 53499 h 93806"/>
                <a:gd name="connsiteX128" fmla="*/ 12507 w 68535"/>
                <a:gd name="connsiteY128" fmla="*/ 51690 h 93806"/>
                <a:gd name="connsiteX129" fmla="*/ 12507 w 68535"/>
                <a:gd name="connsiteY129" fmla="*/ 50453 h 93806"/>
                <a:gd name="connsiteX130" fmla="*/ 12507 w 68535"/>
                <a:gd name="connsiteY130" fmla="*/ 49310 h 93806"/>
                <a:gd name="connsiteX131" fmla="*/ 13268 w 68535"/>
                <a:gd name="connsiteY131" fmla="*/ 48168 h 93806"/>
                <a:gd name="connsiteX132" fmla="*/ 15077 w 68535"/>
                <a:gd name="connsiteY132" fmla="*/ 46264 h 93806"/>
                <a:gd name="connsiteX133" fmla="*/ 17171 w 68535"/>
                <a:gd name="connsiteY133" fmla="*/ 44265 h 93806"/>
                <a:gd name="connsiteX134" fmla="*/ 21074 w 68535"/>
                <a:gd name="connsiteY134" fmla="*/ 39791 h 93806"/>
                <a:gd name="connsiteX135" fmla="*/ 24501 w 68535"/>
                <a:gd name="connsiteY135" fmla="*/ 33128 h 93806"/>
                <a:gd name="connsiteX136" fmla="*/ 24501 w 68535"/>
                <a:gd name="connsiteY136" fmla="*/ 31129 h 93806"/>
                <a:gd name="connsiteX137" fmla="*/ 24501 w 68535"/>
                <a:gd name="connsiteY137" fmla="*/ 29129 h 93806"/>
                <a:gd name="connsiteX138" fmla="*/ 23550 w 68535"/>
                <a:gd name="connsiteY138" fmla="*/ 27226 h 93806"/>
                <a:gd name="connsiteX139" fmla="*/ 22883 w 68535"/>
                <a:gd name="connsiteY139" fmla="*/ 26559 h 93806"/>
                <a:gd name="connsiteX140" fmla="*/ 21836 w 68535"/>
                <a:gd name="connsiteY140" fmla="*/ 25893 h 93806"/>
                <a:gd name="connsiteX141" fmla="*/ 20979 w 68535"/>
                <a:gd name="connsiteY141" fmla="*/ 25893 h 93806"/>
                <a:gd name="connsiteX142" fmla="*/ 19742 w 68535"/>
                <a:gd name="connsiteY142" fmla="*/ 25893 h 93806"/>
                <a:gd name="connsiteX143" fmla="*/ 18218 w 68535"/>
                <a:gd name="connsiteY143" fmla="*/ 26845 h 93806"/>
                <a:gd name="connsiteX144" fmla="*/ 16886 w 68535"/>
                <a:gd name="connsiteY144" fmla="*/ 28844 h 93806"/>
                <a:gd name="connsiteX145" fmla="*/ 15648 w 68535"/>
                <a:gd name="connsiteY145" fmla="*/ 30938 h 93806"/>
                <a:gd name="connsiteX146" fmla="*/ 15648 w 68535"/>
                <a:gd name="connsiteY146" fmla="*/ 30938 h 93806"/>
                <a:gd name="connsiteX147" fmla="*/ 15172 w 68535"/>
                <a:gd name="connsiteY147" fmla="*/ 30938 h 93806"/>
                <a:gd name="connsiteX148" fmla="*/ 15172 w 68535"/>
                <a:gd name="connsiteY148" fmla="*/ 30938 h 93806"/>
                <a:gd name="connsiteX149" fmla="*/ 14411 w 68535"/>
                <a:gd name="connsiteY149" fmla="*/ 29320 h 93806"/>
                <a:gd name="connsiteX150" fmla="*/ 14411 w 68535"/>
                <a:gd name="connsiteY150" fmla="*/ 28653 h 93806"/>
                <a:gd name="connsiteX151" fmla="*/ 13364 w 68535"/>
                <a:gd name="connsiteY151" fmla="*/ 26749 h 93806"/>
                <a:gd name="connsiteX152" fmla="*/ 12602 w 68535"/>
                <a:gd name="connsiteY152" fmla="*/ 26083 h 93806"/>
                <a:gd name="connsiteX153" fmla="*/ 11555 w 68535"/>
                <a:gd name="connsiteY153" fmla="*/ 25512 h 93806"/>
                <a:gd name="connsiteX154" fmla="*/ 9365 w 68535"/>
                <a:gd name="connsiteY154" fmla="*/ 25512 h 93806"/>
                <a:gd name="connsiteX155" fmla="*/ 7176 w 68535"/>
                <a:gd name="connsiteY155" fmla="*/ 26845 h 93806"/>
                <a:gd name="connsiteX156" fmla="*/ 6510 w 68535"/>
                <a:gd name="connsiteY156" fmla="*/ 26845 h 93806"/>
                <a:gd name="connsiteX157" fmla="*/ 6034 w 68535"/>
                <a:gd name="connsiteY157" fmla="*/ 26845 h 93806"/>
                <a:gd name="connsiteX158" fmla="*/ 6034 w 68535"/>
                <a:gd name="connsiteY158" fmla="*/ 26845 h 93806"/>
                <a:gd name="connsiteX159" fmla="*/ 6034 w 68535"/>
                <a:gd name="connsiteY159" fmla="*/ 26845 h 93806"/>
                <a:gd name="connsiteX160" fmla="*/ 6034 w 68535"/>
                <a:gd name="connsiteY160" fmla="*/ 26274 h 93806"/>
                <a:gd name="connsiteX161" fmla="*/ 6034 w 68535"/>
                <a:gd name="connsiteY161" fmla="*/ 25322 h 93806"/>
                <a:gd name="connsiteX162" fmla="*/ 6034 w 68535"/>
                <a:gd name="connsiteY162" fmla="*/ 21990 h 93806"/>
                <a:gd name="connsiteX163" fmla="*/ 6034 w 68535"/>
                <a:gd name="connsiteY163" fmla="*/ 19991 h 93806"/>
                <a:gd name="connsiteX164" fmla="*/ 6891 w 68535"/>
                <a:gd name="connsiteY164" fmla="*/ 17992 h 93806"/>
                <a:gd name="connsiteX165" fmla="*/ 8794 w 68535"/>
                <a:gd name="connsiteY165" fmla="*/ 13898 h 93806"/>
                <a:gd name="connsiteX166" fmla="*/ 10413 w 68535"/>
                <a:gd name="connsiteY166" fmla="*/ 9615 h 93806"/>
                <a:gd name="connsiteX167" fmla="*/ 11364 w 68535"/>
                <a:gd name="connsiteY167" fmla="*/ 5712 h 93806"/>
                <a:gd name="connsiteX168" fmla="*/ 11364 w 68535"/>
                <a:gd name="connsiteY168" fmla="*/ 4093 h 93806"/>
                <a:gd name="connsiteX169" fmla="*/ 11364 w 68535"/>
                <a:gd name="connsiteY169" fmla="*/ 2380 h 93806"/>
                <a:gd name="connsiteX170" fmla="*/ 10889 w 68535"/>
                <a:gd name="connsiteY170" fmla="*/ 1047 h 93806"/>
                <a:gd name="connsiteX171" fmla="*/ 9175 w 68535"/>
                <a:gd name="connsiteY171" fmla="*/ 0 h 93806"/>
                <a:gd name="connsiteX172" fmla="*/ 8413 w 68535"/>
                <a:gd name="connsiteY172" fmla="*/ 0 h 93806"/>
                <a:gd name="connsiteX173" fmla="*/ 21074 w 68535"/>
                <a:gd name="connsiteY173" fmla="*/ 29415 h 93806"/>
                <a:gd name="connsiteX174" fmla="*/ 21074 w 68535"/>
                <a:gd name="connsiteY174" fmla="*/ 29415 h 93806"/>
                <a:gd name="connsiteX175" fmla="*/ 20122 w 68535"/>
                <a:gd name="connsiteY175" fmla="*/ 29415 h 93806"/>
                <a:gd name="connsiteX176" fmla="*/ 20122 w 68535"/>
                <a:gd name="connsiteY176" fmla="*/ 29415 h 93806"/>
                <a:gd name="connsiteX177" fmla="*/ 19266 w 68535"/>
                <a:gd name="connsiteY177" fmla="*/ 55593 h 93806"/>
                <a:gd name="connsiteX178" fmla="*/ 19266 w 68535"/>
                <a:gd name="connsiteY178" fmla="*/ 55593 h 9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68535" h="93806">
                  <a:moveTo>
                    <a:pt x="6891" y="0"/>
                  </a:moveTo>
                  <a:cubicBezTo>
                    <a:pt x="5948" y="467"/>
                    <a:pt x="5558" y="1609"/>
                    <a:pt x="6024" y="2551"/>
                  </a:cubicBezTo>
                  <a:cubicBezTo>
                    <a:pt x="6024" y="2561"/>
                    <a:pt x="6034" y="2561"/>
                    <a:pt x="6034" y="2570"/>
                  </a:cubicBezTo>
                  <a:lnTo>
                    <a:pt x="6034" y="2570"/>
                  </a:lnTo>
                  <a:cubicBezTo>
                    <a:pt x="6034" y="2570"/>
                    <a:pt x="6034" y="3046"/>
                    <a:pt x="6034" y="3237"/>
                  </a:cubicBezTo>
                  <a:cubicBezTo>
                    <a:pt x="6129" y="4122"/>
                    <a:pt x="6129" y="5017"/>
                    <a:pt x="6034" y="5902"/>
                  </a:cubicBezTo>
                  <a:cubicBezTo>
                    <a:pt x="5767" y="6978"/>
                    <a:pt x="5424" y="8025"/>
                    <a:pt x="4987" y="9044"/>
                  </a:cubicBezTo>
                  <a:cubicBezTo>
                    <a:pt x="4987" y="9900"/>
                    <a:pt x="4320" y="10852"/>
                    <a:pt x="3939" y="11709"/>
                  </a:cubicBezTo>
                  <a:lnTo>
                    <a:pt x="2797" y="14374"/>
                  </a:lnTo>
                  <a:cubicBezTo>
                    <a:pt x="2797" y="15231"/>
                    <a:pt x="1940" y="15993"/>
                    <a:pt x="1560" y="16850"/>
                  </a:cubicBezTo>
                  <a:cubicBezTo>
                    <a:pt x="1179" y="17706"/>
                    <a:pt x="893" y="18753"/>
                    <a:pt x="608" y="19705"/>
                  </a:cubicBezTo>
                  <a:cubicBezTo>
                    <a:pt x="322" y="20657"/>
                    <a:pt x="608" y="21800"/>
                    <a:pt x="132" y="22942"/>
                  </a:cubicBezTo>
                  <a:cubicBezTo>
                    <a:pt x="-297" y="25217"/>
                    <a:pt x="332" y="27568"/>
                    <a:pt x="1845" y="29320"/>
                  </a:cubicBezTo>
                  <a:cubicBezTo>
                    <a:pt x="2702" y="30300"/>
                    <a:pt x="3968" y="30833"/>
                    <a:pt x="5272" y="30748"/>
                  </a:cubicBezTo>
                  <a:lnTo>
                    <a:pt x="6224" y="30748"/>
                  </a:lnTo>
                  <a:lnTo>
                    <a:pt x="7176" y="30748"/>
                  </a:lnTo>
                  <a:cubicBezTo>
                    <a:pt x="7642" y="30500"/>
                    <a:pt x="8090" y="30205"/>
                    <a:pt x="8509" y="29891"/>
                  </a:cubicBezTo>
                  <a:lnTo>
                    <a:pt x="8985" y="29891"/>
                  </a:lnTo>
                  <a:lnTo>
                    <a:pt x="8985" y="29891"/>
                  </a:lnTo>
                  <a:lnTo>
                    <a:pt x="8985" y="29891"/>
                  </a:lnTo>
                  <a:cubicBezTo>
                    <a:pt x="8985" y="30652"/>
                    <a:pt x="9746" y="31604"/>
                    <a:pt x="10127" y="32366"/>
                  </a:cubicBezTo>
                  <a:cubicBezTo>
                    <a:pt x="10479" y="33032"/>
                    <a:pt x="10898" y="33670"/>
                    <a:pt x="11364" y="34270"/>
                  </a:cubicBezTo>
                  <a:cubicBezTo>
                    <a:pt x="11641" y="34632"/>
                    <a:pt x="12002" y="34927"/>
                    <a:pt x="12412" y="35127"/>
                  </a:cubicBezTo>
                  <a:cubicBezTo>
                    <a:pt x="12964" y="35460"/>
                    <a:pt x="13583" y="35660"/>
                    <a:pt x="14220" y="35698"/>
                  </a:cubicBezTo>
                  <a:cubicBezTo>
                    <a:pt x="14658" y="35831"/>
                    <a:pt x="15115" y="35831"/>
                    <a:pt x="15553" y="35698"/>
                  </a:cubicBezTo>
                  <a:cubicBezTo>
                    <a:pt x="15553" y="35698"/>
                    <a:pt x="15553" y="35698"/>
                    <a:pt x="16219" y="35698"/>
                  </a:cubicBezTo>
                  <a:lnTo>
                    <a:pt x="16981" y="35698"/>
                  </a:lnTo>
                  <a:cubicBezTo>
                    <a:pt x="17657" y="35146"/>
                    <a:pt x="18200" y="34470"/>
                    <a:pt x="18599" y="33699"/>
                  </a:cubicBezTo>
                  <a:cubicBezTo>
                    <a:pt x="18971" y="32861"/>
                    <a:pt x="19408" y="32071"/>
                    <a:pt x="19932" y="31319"/>
                  </a:cubicBezTo>
                  <a:lnTo>
                    <a:pt x="19932" y="31319"/>
                  </a:lnTo>
                  <a:cubicBezTo>
                    <a:pt x="19989" y="31633"/>
                    <a:pt x="19989" y="31957"/>
                    <a:pt x="19932" y="32271"/>
                  </a:cubicBezTo>
                  <a:cubicBezTo>
                    <a:pt x="19980" y="32680"/>
                    <a:pt x="19980" y="33099"/>
                    <a:pt x="19932" y="33508"/>
                  </a:cubicBezTo>
                  <a:cubicBezTo>
                    <a:pt x="19789" y="34127"/>
                    <a:pt x="19599" y="34727"/>
                    <a:pt x="19361" y="35317"/>
                  </a:cubicBezTo>
                  <a:cubicBezTo>
                    <a:pt x="18875" y="36240"/>
                    <a:pt x="18333" y="37126"/>
                    <a:pt x="17743" y="37982"/>
                  </a:cubicBezTo>
                  <a:lnTo>
                    <a:pt x="15648" y="40743"/>
                  </a:lnTo>
                  <a:lnTo>
                    <a:pt x="11841" y="44646"/>
                  </a:lnTo>
                  <a:lnTo>
                    <a:pt x="9842" y="46645"/>
                  </a:lnTo>
                  <a:lnTo>
                    <a:pt x="8890" y="47692"/>
                  </a:lnTo>
                  <a:cubicBezTo>
                    <a:pt x="8509" y="48216"/>
                    <a:pt x="8223" y="48787"/>
                    <a:pt x="8033" y="49406"/>
                  </a:cubicBezTo>
                  <a:cubicBezTo>
                    <a:pt x="7757" y="49977"/>
                    <a:pt x="7566" y="50586"/>
                    <a:pt x="7462" y="51214"/>
                  </a:cubicBezTo>
                  <a:cubicBezTo>
                    <a:pt x="7366" y="52033"/>
                    <a:pt x="7366" y="52871"/>
                    <a:pt x="7462" y="53690"/>
                  </a:cubicBezTo>
                  <a:cubicBezTo>
                    <a:pt x="7566" y="54708"/>
                    <a:pt x="7823" y="55698"/>
                    <a:pt x="8223" y="56641"/>
                  </a:cubicBezTo>
                  <a:lnTo>
                    <a:pt x="8794" y="57973"/>
                  </a:lnTo>
                  <a:lnTo>
                    <a:pt x="9461" y="59211"/>
                  </a:lnTo>
                  <a:lnTo>
                    <a:pt x="10317" y="60353"/>
                  </a:lnTo>
                  <a:lnTo>
                    <a:pt x="11269" y="61305"/>
                  </a:lnTo>
                  <a:lnTo>
                    <a:pt x="12412" y="61971"/>
                  </a:lnTo>
                  <a:cubicBezTo>
                    <a:pt x="13411" y="62590"/>
                    <a:pt x="14573" y="62885"/>
                    <a:pt x="15744" y="62828"/>
                  </a:cubicBezTo>
                  <a:lnTo>
                    <a:pt x="17457" y="62828"/>
                  </a:lnTo>
                  <a:cubicBezTo>
                    <a:pt x="18162" y="62609"/>
                    <a:pt x="18809" y="62257"/>
                    <a:pt x="19361" y="61781"/>
                  </a:cubicBezTo>
                  <a:cubicBezTo>
                    <a:pt x="20170" y="61210"/>
                    <a:pt x="20884" y="60496"/>
                    <a:pt x="21455" y="59687"/>
                  </a:cubicBezTo>
                  <a:cubicBezTo>
                    <a:pt x="22369" y="57621"/>
                    <a:pt x="23140" y="55489"/>
                    <a:pt x="23740" y="53309"/>
                  </a:cubicBezTo>
                  <a:cubicBezTo>
                    <a:pt x="23692" y="53061"/>
                    <a:pt x="23692" y="52795"/>
                    <a:pt x="23740" y="52547"/>
                  </a:cubicBezTo>
                  <a:lnTo>
                    <a:pt x="24216" y="52071"/>
                  </a:lnTo>
                  <a:lnTo>
                    <a:pt x="25168" y="51595"/>
                  </a:lnTo>
                  <a:lnTo>
                    <a:pt x="26120" y="51595"/>
                  </a:lnTo>
                  <a:lnTo>
                    <a:pt x="27357" y="51595"/>
                  </a:lnTo>
                  <a:lnTo>
                    <a:pt x="28785" y="52071"/>
                  </a:lnTo>
                  <a:lnTo>
                    <a:pt x="30213" y="53023"/>
                  </a:lnTo>
                  <a:lnTo>
                    <a:pt x="31165" y="54070"/>
                  </a:lnTo>
                  <a:lnTo>
                    <a:pt x="31165" y="54927"/>
                  </a:lnTo>
                  <a:cubicBezTo>
                    <a:pt x="31213" y="55336"/>
                    <a:pt x="31213" y="55755"/>
                    <a:pt x="31165" y="56164"/>
                  </a:cubicBezTo>
                  <a:cubicBezTo>
                    <a:pt x="31260" y="56697"/>
                    <a:pt x="31260" y="57250"/>
                    <a:pt x="31165" y="57783"/>
                  </a:cubicBezTo>
                  <a:cubicBezTo>
                    <a:pt x="30984" y="58735"/>
                    <a:pt x="30689" y="59658"/>
                    <a:pt x="30308" y="60544"/>
                  </a:cubicBezTo>
                  <a:cubicBezTo>
                    <a:pt x="29261" y="62352"/>
                    <a:pt x="27738" y="63780"/>
                    <a:pt x="26596" y="65398"/>
                  </a:cubicBezTo>
                  <a:cubicBezTo>
                    <a:pt x="25796" y="66388"/>
                    <a:pt x="25177" y="67521"/>
                    <a:pt x="24787" y="68730"/>
                  </a:cubicBezTo>
                  <a:lnTo>
                    <a:pt x="24787" y="70349"/>
                  </a:lnTo>
                  <a:cubicBezTo>
                    <a:pt x="24692" y="71138"/>
                    <a:pt x="24692" y="71938"/>
                    <a:pt x="24787" y="72728"/>
                  </a:cubicBezTo>
                  <a:cubicBezTo>
                    <a:pt x="24892" y="73280"/>
                    <a:pt x="25044" y="73823"/>
                    <a:pt x="25263" y="74346"/>
                  </a:cubicBezTo>
                  <a:cubicBezTo>
                    <a:pt x="25567" y="75118"/>
                    <a:pt x="25948" y="75851"/>
                    <a:pt x="26405" y="76536"/>
                  </a:cubicBezTo>
                  <a:cubicBezTo>
                    <a:pt x="27224" y="77545"/>
                    <a:pt x="28157" y="78478"/>
                    <a:pt x="29166" y="79297"/>
                  </a:cubicBezTo>
                  <a:cubicBezTo>
                    <a:pt x="30756" y="80601"/>
                    <a:pt x="32564" y="81629"/>
                    <a:pt x="34497" y="82343"/>
                  </a:cubicBezTo>
                  <a:cubicBezTo>
                    <a:pt x="35725" y="82838"/>
                    <a:pt x="37000" y="83190"/>
                    <a:pt x="38305" y="83390"/>
                  </a:cubicBezTo>
                  <a:cubicBezTo>
                    <a:pt x="39561" y="83676"/>
                    <a:pt x="40827" y="83866"/>
                    <a:pt x="42112" y="83961"/>
                  </a:cubicBezTo>
                  <a:cubicBezTo>
                    <a:pt x="44492" y="83961"/>
                    <a:pt x="46872" y="83961"/>
                    <a:pt x="49252" y="83961"/>
                  </a:cubicBezTo>
                  <a:lnTo>
                    <a:pt x="52203" y="84818"/>
                  </a:lnTo>
                  <a:lnTo>
                    <a:pt x="55154" y="86151"/>
                  </a:lnTo>
                  <a:cubicBezTo>
                    <a:pt x="56201" y="86693"/>
                    <a:pt x="57220" y="87302"/>
                    <a:pt x="58200" y="87959"/>
                  </a:cubicBezTo>
                  <a:lnTo>
                    <a:pt x="61341" y="90149"/>
                  </a:lnTo>
                  <a:cubicBezTo>
                    <a:pt x="62189" y="90929"/>
                    <a:pt x="63074" y="91662"/>
                    <a:pt x="64007" y="92338"/>
                  </a:cubicBezTo>
                  <a:lnTo>
                    <a:pt x="65625" y="93671"/>
                  </a:lnTo>
                  <a:cubicBezTo>
                    <a:pt x="66082" y="93852"/>
                    <a:pt x="66596" y="93852"/>
                    <a:pt x="67053" y="93671"/>
                  </a:cubicBezTo>
                  <a:cubicBezTo>
                    <a:pt x="67510" y="93499"/>
                    <a:pt x="67900" y="93205"/>
                    <a:pt x="68195" y="92814"/>
                  </a:cubicBezTo>
                  <a:cubicBezTo>
                    <a:pt x="68776" y="92005"/>
                    <a:pt x="68595" y="90872"/>
                    <a:pt x="67786" y="90292"/>
                  </a:cubicBezTo>
                  <a:cubicBezTo>
                    <a:pt x="67767" y="90272"/>
                    <a:pt x="67739" y="90263"/>
                    <a:pt x="67719" y="90244"/>
                  </a:cubicBezTo>
                  <a:lnTo>
                    <a:pt x="66672" y="89482"/>
                  </a:lnTo>
                  <a:lnTo>
                    <a:pt x="64673" y="87864"/>
                  </a:lnTo>
                  <a:cubicBezTo>
                    <a:pt x="63264" y="86617"/>
                    <a:pt x="61770" y="85475"/>
                    <a:pt x="60199" y="84437"/>
                  </a:cubicBezTo>
                  <a:cubicBezTo>
                    <a:pt x="58448" y="83371"/>
                    <a:pt x="56639" y="82419"/>
                    <a:pt x="54773" y="81581"/>
                  </a:cubicBezTo>
                  <a:cubicBezTo>
                    <a:pt x="52917" y="80772"/>
                    <a:pt x="50965" y="80192"/>
                    <a:pt x="48966" y="79868"/>
                  </a:cubicBezTo>
                  <a:lnTo>
                    <a:pt x="46491" y="79868"/>
                  </a:lnTo>
                  <a:lnTo>
                    <a:pt x="43826" y="79868"/>
                  </a:lnTo>
                  <a:cubicBezTo>
                    <a:pt x="42131" y="79868"/>
                    <a:pt x="40437" y="79677"/>
                    <a:pt x="38780" y="79297"/>
                  </a:cubicBezTo>
                  <a:lnTo>
                    <a:pt x="36496" y="78726"/>
                  </a:lnTo>
                  <a:lnTo>
                    <a:pt x="34116" y="77678"/>
                  </a:lnTo>
                  <a:lnTo>
                    <a:pt x="32403" y="76726"/>
                  </a:lnTo>
                  <a:lnTo>
                    <a:pt x="30784" y="75394"/>
                  </a:lnTo>
                  <a:cubicBezTo>
                    <a:pt x="30261" y="74937"/>
                    <a:pt x="29785" y="74423"/>
                    <a:pt x="29356" y="73871"/>
                  </a:cubicBezTo>
                  <a:cubicBezTo>
                    <a:pt x="29099" y="73414"/>
                    <a:pt x="28871" y="72938"/>
                    <a:pt x="28690" y="72443"/>
                  </a:cubicBezTo>
                  <a:cubicBezTo>
                    <a:pt x="28652" y="71872"/>
                    <a:pt x="28652" y="71300"/>
                    <a:pt x="28690" y="70729"/>
                  </a:cubicBezTo>
                  <a:cubicBezTo>
                    <a:pt x="28737" y="70415"/>
                    <a:pt x="28737" y="70091"/>
                    <a:pt x="28690" y="69777"/>
                  </a:cubicBezTo>
                  <a:cubicBezTo>
                    <a:pt x="28795" y="69349"/>
                    <a:pt x="28947" y="68930"/>
                    <a:pt x="29166" y="68540"/>
                  </a:cubicBezTo>
                  <a:cubicBezTo>
                    <a:pt x="30127" y="67083"/>
                    <a:pt x="31175" y="65684"/>
                    <a:pt x="32307" y="64351"/>
                  </a:cubicBezTo>
                  <a:cubicBezTo>
                    <a:pt x="32726" y="63932"/>
                    <a:pt x="33088" y="63456"/>
                    <a:pt x="33355" y="62923"/>
                  </a:cubicBezTo>
                  <a:cubicBezTo>
                    <a:pt x="33888" y="62114"/>
                    <a:pt x="34335" y="61257"/>
                    <a:pt x="34687" y="60353"/>
                  </a:cubicBezTo>
                  <a:cubicBezTo>
                    <a:pt x="34687" y="59782"/>
                    <a:pt x="34687" y="59211"/>
                    <a:pt x="35163" y="58640"/>
                  </a:cubicBezTo>
                  <a:cubicBezTo>
                    <a:pt x="35211" y="57973"/>
                    <a:pt x="35211" y="57307"/>
                    <a:pt x="35163" y="56641"/>
                  </a:cubicBezTo>
                  <a:cubicBezTo>
                    <a:pt x="35258" y="55917"/>
                    <a:pt x="35258" y="55174"/>
                    <a:pt x="35163" y="54451"/>
                  </a:cubicBezTo>
                  <a:cubicBezTo>
                    <a:pt x="34877" y="53080"/>
                    <a:pt x="34259" y="51805"/>
                    <a:pt x="33355" y="50739"/>
                  </a:cubicBezTo>
                  <a:cubicBezTo>
                    <a:pt x="32345" y="49615"/>
                    <a:pt x="31108" y="48711"/>
                    <a:pt x="29737" y="48073"/>
                  </a:cubicBezTo>
                  <a:cubicBezTo>
                    <a:pt x="29642" y="47530"/>
                    <a:pt x="29518" y="46988"/>
                    <a:pt x="29356" y="46455"/>
                  </a:cubicBezTo>
                  <a:cubicBezTo>
                    <a:pt x="28661" y="46359"/>
                    <a:pt x="27957" y="46359"/>
                    <a:pt x="27262" y="46455"/>
                  </a:cubicBezTo>
                  <a:cubicBezTo>
                    <a:pt x="26577" y="46512"/>
                    <a:pt x="25901" y="46674"/>
                    <a:pt x="25263" y="46931"/>
                  </a:cubicBezTo>
                  <a:cubicBezTo>
                    <a:pt x="24549" y="47216"/>
                    <a:pt x="23873" y="47597"/>
                    <a:pt x="23264" y="48073"/>
                  </a:cubicBezTo>
                  <a:cubicBezTo>
                    <a:pt x="22750" y="48473"/>
                    <a:pt x="22302" y="48958"/>
                    <a:pt x="21931" y="49501"/>
                  </a:cubicBezTo>
                  <a:cubicBezTo>
                    <a:pt x="21617" y="50015"/>
                    <a:pt x="21370" y="50558"/>
                    <a:pt x="21170" y="51119"/>
                  </a:cubicBezTo>
                  <a:lnTo>
                    <a:pt x="20694" y="52452"/>
                  </a:lnTo>
                  <a:cubicBezTo>
                    <a:pt x="20475" y="53556"/>
                    <a:pt x="20161" y="54641"/>
                    <a:pt x="19742" y="55689"/>
                  </a:cubicBezTo>
                  <a:lnTo>
                    <a:pt x="19742" y="55689"/>
                  </a:lnTo>
                  <a:lnTo>
                    <a:pt x="19170" y="56641"/>
                  </a:lnTo>
                  <a:lnTo>
                    <a:pt x="18123" y="57497"/>
                  </a:lnTo>
                  <a:lnTo>
                    <a:pt x="17457" y="57497"/>
                  </a:lnTo>
                  <a:lnTo>
                    <a:pt x="16696" y="57497"/>
                  </a:lnTo>
                  <a:lnTo>
                    <a:pt x="16124" y="57497"/>
                  </a:lnTo>
                  <a:lnTo>
                    <a:pt x="15458" y="57497"/>
                  </a:lnTo>
                  <a:lnTo>
                    <a:pt x="14316" y="56736"/>
                  </a:lnTo>
                  <a:lnTo>
                    <a:pt x="13744" y="56069"/>
                  </a:lnTo>
                  <a:cubicBezTo>
                    <a:pt x="13268" y="55213"/>
                    <a:pt x="12888" y="54356"/>
                    <a:pt x="12507" y="53499"/>
                  </a:cubicBezTo>
                  <a:cubicBezTo>
                    <a:pt x="12459" y="52899"/>
                    <a:pt x="12459" y="52290"/>
                    <a:pt x="12507" y="51690"/>
                  </a:cubicBezTo>
                  <a:cubicBezTo>
                    <a:pt x="12459" y="51281"/>
                    <a:pt x="12459" y="50862"/>
                    <a:pt x="12507" y="50453"/>
                  </a:cubicBezTo>
                  <a:cubicBezTo>
                    <a:pt x="12469" y="50072"/>
                    <a:pt x="12469" y="49691"/>
                    <a:pt x="12507" y="49310"/>
                  </a:cubicBezTo>
                  <a:lnTo>
                    <a:pt x="13268" y="48168"/>
                  </a:lnTo>
                  <a:lnTo>
                    <a:pt x="15077" y="46264"/>
                  </a:lnTo>
                  <a:lnTo>
                    <a:pt x="17171" y="44265"/>
                  </a:lnTo>
                  <a:cubicBezTo>
                    <a:pt x="18571" y="42866"/>
                    <a:pt x="19875" y="41371"/>
                    <a:pt x="21074" y="39791"/>
                  </a:cubicBezTo>
                  <a:cubicBezTo>
                    <a:pt x="22712" y="37859"/>
                    <a:pt x="23883" y="35584"/>
                    <a:pt x="24501" y="33128"/>
                  </a:cubicBezTo>
                  <a:cubicBezTo>
                    <a:pt x="24597" y="32461"/>
                    <a:pt x="24597" y="31795"/>
                    <a:pt x="24501" y="31129"/>
                  </a:cubicBezTo>
                  <a:cubicBezTo>
                    <a:pt x="24597" y="30462"/>
                    <a:pt x="24597" y="29796"/>
                    <a:pt x="24501" y="29129"/>
                  </a:cubicBezTo>
                  <a:cubicBezTo>
                    <a:pt x="24321" y="28434"/>
                    <a:pt x="23997" y="27787"/>
                    <a:pt x="23550" y="27226"/>
                  </a:cubicBezTo>
                  <a:lnTo>
                    <a:pt x="22883" y="26559"/>
                  </a:lnTo>
                  <a:cubicBezTo>
                    <a:pt x="22569" y="26283"/>
                    <a:pt x="22217" y="26055"/>
                    <a:pt x="21836" y="25893"/>
                  </a:cubicBezTo>
                  <a:lnTo>
                    <a:pt x="20979" y="25893"/>
                  </a:lnTo>
                  <a:cubicBezTo>
                    <a:pt x="20579" y="25750"/>
                    <a:pt x="20142" y="25750"/>
                    <a:pt x="19742" y="25893"/>
                  </a:cubicBezTo>
                  <a:cubicBezTo>
                    <a:pt x="19170" y="26093"/>
                    <a:pt x="18647" y="26416"/>
                    <a:pt x="18218" y="26845"/>
                  </a:cubicBezTo>
                  <a:cubicBezTo>
                    <a:pt x="17657" y="27426"/>
                    <a:pt x="17210" y="28101"/>
                    <a:pt x="16886" y="28844"/>
                  </a:cubicBezTo>
                  <a:cubicBezTo>
                    <a:pt x="16534" y="29577"/>
                    <a:pt x="16115" y="30272"/>
                    <a:pt x="15648" y="30938"/>
                  </a:cubicBezTo>
                  <a:lnTo>
                    <a:pt x="15648" y="30938"/>
                  </a:lnTo>
                  <a:lnTo>
                    <a:pt x="15172" y="30938"/>
                  </a:lnTo>
                  <a:lnTo>
                    <a:pt x="15172" y="30938"/>
                  </a:lnTo>
                  <a:cubicBezTo>
                    <a:pt x="14877" y="30415"/>
                    <a:pt x="14630" y="29881"/>
                    <a:pt x="14411" y="29320"/>
                  </a:cubicBezTo>
                  <a:lnTo>
                    <a:pt x="14411" y="28653"/>
                  </a:lnTo>
                  <a:cubicBezTo>
                    <a:pt x="14097" y="27997"/>
                    <a:pt x="13744" y="27368"/>
                    <a:pt x="13364" y="26749"/>
                  </a:cubicBezTo>
                  <a:lnTo>
                    <a:pt x="12602" y="26083"/>
                  </a:lnTo>
                  <a:cubicBezTo>
                    <a:pt x="12298" y="25817"/>
                    <a:pt x="11936" y="25626"/>
                    <a:pt x="11555" y="25512"/>
                  </a:cubicBezTo>
                  <a:cubicBezTo>
                    <a:pt x="10841" y="25322"/>
                    <a:pt x="10080" y="25322"/>
                    <a:pt x="9365" y="25512"/>
                  </a:cubicBezTo>
                  <a:cubicBezTo>
                    <a:pt x="8575" y="25845"/>
                    <a:pt x="7833" y="26293"/>
                    <a:pt x="7176" y="26845"/>
                  </a:cubicBezTo>
                  <a:lnTo>
                    <a:pt x="6510" y="26845"/>
                  </a:lnTo>
                  <a:lnTo>
                    <a:pt x="6034" y="26845"/>
                  </a:lnTo>
                  <a:lnTo>
                    <a:pt x="6034" y="26845"/>
                  </a:lnTo>
                  <a:lnTo>
                    <a:pt x="6034" y="26845"/>
                  </a:lnTo>
                  <a:cubicBezTo>
                    <a:pt x="5996" y="26654"/>
                    <a:pt x="5996" y="26464"/>
                    <a:pt x="6034" y="26274"/>
                  </a:cubicBezTo>
                  <a:cubicBezTo>
                    <a:pt x="5986" y="25959"/>
                    <a:pt x="5986" y="25636"/>
                    <a:pt x="6034" y="25322"/>
                  </a:cubicBezTo>
                  <a:cubicBezTo>
                    <a:pt x="5891" y="24217"/>
                    <a:pt x="5891" y="23094"/>
                    <a:pt x="6034" y="21990"/>
                  </a:cubicBezTo>
                  <a:cubicBezTo>
                    <a:pt x="5986" y="21323"/>
                    <a:pt x="5986" y="20657"/>
                    <a:pt x="6034" y="19991"/>
                  </a:cubicBezTo>
                  <a:cubicBezTo>
                    <a:pt x="6281" y="19305"/>
                    <a:pt x="6567" y="18639"/>
                    <a:pt x="6891" y="17992"/>
                  </a:cubicBezTo>
                  <a:cubicBezTo>
                    <a:pt x="7462" y="16659"/>
                    <a:pt x="8223" y="15231"/>
                    <a:pt x="8794" y="13898"/>
                  </a:cubicBezTo>
                  <a:cubicBezTo>
                    <a:pt x="9365" y="12566"/>
                    <a:pt x="9937" y="11043"/>
                    <a:pt x="10413" y="9615"/>
                  </a:cubicBezTo>
                  <a:cubicBezTo>
                    <a:pt x="10965" y="8387"/>
                    <a:pt x="11288" y="7063"/>
                    <a:pt x="11364" y="5712"/>
                  </a:cubicBezTo>
                  <a:cubicBezTo>
                    <a:pt x="11364" y="5141"/>
                    <a:pt x="11364" y="4664"/>
                    <a:pt x="11364" y="4093"/>
                  </a:cubicBezTo>
                  <a:cubicBezTo>
                    <a:pt x="11412" y="3522"/>
                    <a:pt x="11412" y="2951"/>
                    <a:pt x="11364" y="2380"/>
                  </a:cubicBezTo>
                  <a:cubicBezTo>
                    <a:pt x="11260" y="1914"/>
                    <a:pt x="11108" y="1466"/>
                    <a:pt x="10889" y="1047"/>
                  </a:cubicBezTo>
                  <a:cubicBezTo>
                    <a:pt x="10546" y="419"/>
                    <a:pt x="9889" y="19"/>
                    <a:pt x="9175" y="0"/>
                  </a:cubicBezTo>
                  <a:lnTo>
                    <a:pt x="8413" y="0"/>
                  </a:lnTo>
                  <a:close/>
                  <a:moveTo>
                    <a:pt x="21074" y="29415"/>
                  </a:moveTo>
                  <a:lnTo>
                    <a:pt x="21074" y="29415"/>
                  </a:lnTo>
                  <a:close/>
                  <a:moveTo>
                    <a:pt x="20122" y="29415"/>
                  </a:moveTo>
                  <a:lnTo>
                    <a:pt x="20122" y="29415"/>
                  </a:lnTo>
                  <a:close/>
                  <a:moveTo>
                    <a:pt x="19266" y="55593"/>
                  </a:moveTo>
                  <a:lnTo>
                    <a:pt x="19266" y="55593"/>
                  </a:lnTo>
                  <a:close/>
                </a:path>
              </a:pathLst>
            </a:custGeom>
            <a:solidFill>
              <a:srgbClr val="5C2D90"/>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BE566C58-86FE-8842-B464-751CAD8CCC2D}"/>
                </a:ext>
              </a:extLst>
            </p:cNvPr>
            <p:cNvSpPr/>
            <p:nvPr/>
          </p:nvSpPr>
          <p:spPr>
            <a:xfrm>
              <a:off x="7444696" y="3899448"/>
              <a:ext cx="35835" cy="65923"/>
            </a:xfrm>
            <a:custGeom>
              <a:avLst/>
              <a:gdLst>
                <a:gd name="connsiteX0" fmla="*/ 24287 w 35835"/>
                <a:gd name="connsiteY0" fmla="*/ 0 h 65923"/>
                <a:gd name="connsiteX1" fmla="*/ 23810 w 35835"/>
                <a:gd name="connsiteY1" fmla="*/ 0 h 65923"/>
                <a:gd name="connsiteX2" fmla="*/ 23144 w 35835"/>
                <a:gd name="connsiteY2" fmla="*/ 0 h 65923"/>
                <a:gd name="connsiteX3" fmla="*/ 23144 w 35835"/>
                <a:gd name="connsiteY3" fmla="*/ 0 h 65923"/>
                <a:gd name="connsiteX4" fmla="*/ 22383 w 35835"/>
                <a:gd name="connsiteY4" fmla="*/ 0 h 65923"/>
                <a:gd name="connsiteX5" fmla="*/ 18765 w 35835"/>
                <a:gd name="connsiteY5" fmla="*/ 761 h 65923"/>
                <a:gd name="connsiteX6" fmla="*/ 16861 w 35835"/>
                <a:gd name="connsiteY6" fmla="*/ 1237 h 65923"/>
                <a:gd name="connsiteX7" fmla="*/ 14862 w 35835"/>
                <a:gd name="connsiteY7" fmla="*/ 2094 h 65923"/>
                <a:gd name="connsiteX8" fmla="*/ 12863 w 35835"/>
                <a:gd name="connsiteY8" fmla="*/ 4093 h 65923"/>
                <a:gd name="connsiteX9" fmla="*/ 12197 w 35835"/>
                <a:gd name="connsiteY9" fmla="*/ 6568 h 65923"/>
                <a:gd name="connsiteX10" fmla="*/ 13053 w 35835"/>
                <a:gd name="connsiteY10" fmla="*/ 9710 h 65923"/>
                <a:gd name="connsiteX11" fmla="*/ 16861 w 35835"/>
                <a:gd name="connsiteY11" fmla="*/ 12851 h 65923"/>
                <a:gd name="connsiteX12" fmla="*/ 19051 w 35835"/>
                <a:gd name="connsiteY12" fmla="*/ 13613 h 65923"/>
                <a:gd name="connsiteX13" fmla="*/ 20955 w 35835"/>
                <a:gd name="connsiteY13" fmla="*/ 14469 h 65923"/>
                <a:gd name="connsiteX14" fmla="*/ 24572 w 35835"/>
                <a:gd name="connsiteY14" fmla="*/ 16754 h 65923"/>
                <a:gd name="connsiteX15" fmla="*/ 25619 w 35835"/>
                <a:gd name="connsiteY15" fmla="*/ 17992 h 65923"/>
                <a:gd name="connsiteX16" fmla="*/ 25619 w 35835"/>
                <a:gd name="connsiteY16" fmla="*/ 18848 h 65923"/>
                <a:gd name="connsiteX17" fmla="*/ 25619 w 35835"/>
                <a:gd name="connsiteY17" fmla="*/ 20371 h 65923"/>
                <a:gd name="connsiteX18" fmla="*/ 25619 w 35835"/>
                <a:gd name="connsiteY18" fmla="*/ 21895 h 65923"/>
                <a:gd name="connsiteX19" fmla="*/ 25619 w 35835"/>
                <a:gd name="connsiteY19" fmla="*/ 22847 h 65923"/>
                <a:gd name="connsiteX20" fmla="*/ 25619 w 35835"/>
                <a:gd name="connsiteY20" fmla="*/ 23322 h 65923"/>
                <a:gd name="connsiteX21" fmla="*/ 25048 w 35835"/>
                <a:gd name="connsiteY21" fmla="*/ 23322 h 65923"/>
                <a:gd name="connsiteX22" fmla="*/ 24287 w 35835"/>
                <a:gd name="connsiteY22" fmla="*/ 23322 h 65923"/>
                <a:gd name="connsiteX23" fmla="*/ 21907 w 35835"/>
                <a:gd name="connsiteY23" fmla="*/ 21419 h 65923"/>
                <a:gd name="connsiteX24" fmla="*/ 17337 w 35835"/>
                <a:gd name="connsiteY24" fmla="*/ 19800 h 65923"/>
                <a:gd name="connsiteX25" fmla="*/ 14196 w 35835"/>
                <a:gd name="connsiteY25" fmla="*/ 19134 h 65923"/>
                <a:gd name="connsiteX26" fmla="*/ 11245 w 35835"/>
                <a:gd name="connsiteY26" fmla="*/ 19134 h 65923"/>
                <a:gd name="connsiteX27" fmla="*/ 8484 w 35835"/>
                <a:gd name="connsiteY27" fmla="*/ 19134 h 65923"/>
                <a:gd name="connsiteX28" fmla="*/ 5152 w 35835"/>
                <a:gd name="connsiteY28" fmla="*/ 19134 h 65923"/>
                <a:gd name="connsiteX29" fmla="*/ 2106 w 35835"/>
                <a:gd name="connsiteY29" fmla="*/ 20562 h 65923"/>
                <a:gd name="connsiteX30" fmla="*/ 869 w 35835"/>
                <a:gd name="connsiteY30" fmla="*/ 21990 h 65923"/>
                <a:gd name="connsiteX31" fmla="*/ 107 w 35835"/>
                <a:gd name="connsiteY31" fmla="*/ 24084 h 65923"/>
                <a:gd name="connsiteX32" fmla="*/ 107 w 35835"/>
                <a:gd name="connsiteY32" fmla="*/ 25702 h 65923"/>
                <a:gd name="connsiteX33" fmla="*/ 678 w 35835"/>
                <a:gd name="connsiteY33" fmla="*/ 27130 h 65923"/>
                <a:gd name="connsiteX34" fmla="*/ 3534 w 35835"/>
                <a:gd name="connsiteY34" fmla="*/ 30176 h 65923"/>
                <a:gd name="connsiteX35" fmla="*/ 9246 w 35835"/>
                <a:gd name="connsiteY35" fmla="*/ 31890 h 65923"/>
                <a:gd name="connsiteX36" fmla="*/ 12197 w 35835"/>
                <a:gd name="connsiteY36" fmla="*/ 31890 h 65923"/>
                <a:gd name="connsiteX37" fmla="*/ 17433 w 35835"/>
                <a:gd name="connsiteY37" fmla="*/ 32461 h 65923"/>
                <a:gd name="connsiteX38" fmla="*/ 20003 w 35835"/>
                <a:gd name="connsiteY38" fmla="*/ 33318 h 65923"/>
                <a:gd name="connsiteX39" fmla="*/ 21145 w 35835"/>
                <a:gd name="connsiteY39" fmla="*/ 34079 h 65923"/>
                <a:gd name="connsiteX40" fmla="*/ 22287 w 35835"/>
                <a:gd name="connsiteY40" fmla="*/ 35222 h 65923"/>
                <a:gd name="connsiteX41" fmla="*/ 23239 w 35835"/>
                <a:gd name="connsiteY41" fmla="*/ 36554 h 65923"/>
                <a:gd name="connsiteX42" fmla="*/ 25334 w 35835"/>
                <a:gd name="connsiteY42" fmla="*/ 40362 h 65923"/>
                <a:gd name="connsiteX43" fmla="*/ 26761 w 35835"/>
                <a:gd name="connsiteY43" fmla="*/ 44265 h 65923"/>
                <a:gd name="connsiteX44" fmla="*/ 28570 w 35835"/>
                <a:gd name="connsiteY44" fmla="*/ 50548 h 65923"/>
                <a:gd name="connsiteX45" fmla="*/ 30379 w 35835"/>
                <a:gd name="connsiteY45" fmla="*/ 56355 h 65923"/>
                <a:gd name="connsiteX46" fmla="*/ 32188 w 35835"/>
                <a:gd name="connsiteY46" fmla="*/ 64446 h 65923"/>
                <a:gd name="connsiteX47" fmla="*/ 34301 w 35835"/>
                <a:gd name="connsiteY47" fmla="*/ 65893 h 65923"/>
                <a:gd name="connsiteX48" fmla="*/ 34377 w 35835"/>
                <a:gd name="connsiteY48" fmla="*/ 65874 h 65923"/>
                <a:gd name="connsiteX49" fmla="*/ 35805 w 35835"/>
                <a:gd name="connsiteY49" fmla="*/ 63685 h 65923"/>
                <a:gd name="connsiteX50" fmla="*/ 34853 w 35835"/>
                <a:gd name="connsiteY50" fmla="*/ 58925 h 65923"/>
                <a:gd name="connsiteX51" fmla="*/ 34377 w 35835"/>
                <a:gd name="connsiteY51" fmla="*/ 56736 h 65923"/>
                <a:gd name="connsiteX52" fmla="*/ 33615 w 35835"/>
                <a:gd name="connsiteY52" fmla="*/ 54356 h 65923"/>
                <a:gd name="connsiteX53" fmla="*/ 31997 w 35835"/>
                <a:gd name="connsiteY53" fmla="*/ 49215 h 65923"/>
                <a:gd name="connsiteX54" fmla="*/ 30284 w 35835"/>
                <a:gd name="connsiteY54" fmla="*/ 43028 h 65923"/>
                <a:gd name="connsiteX55" fmla="*/ 28190 w 35835"/>
                <a:gd name="connsiteY55" fmla="*/ 37697 h 65923"/>
                <a:gd name="connsiteX56" fmla="*/ 24762 w 35835"/>
                <a:gd name="connsiteY56" fmla="*/ 32461 h 65923"/>
                <a:gd name="connsiteX57" fmla="*/ 23049 w 35835"/>
                <a:gd name="connsiteY57" fmla="*/ 30843 h 65923"/>
                <a:gd name="connsiteX58" fmla="*/ 20003 w 35835"/>
                <a:gd name="connsiteY58" fmla="*/ 29320 h 65923"/>
                <a:gd name="connsiteX59" fmla="*/ 15814 w 35835"/>
                <a:gd name="connsiteY59" fmla="*/ 28463 h 65923"/>
                <a:gd name="connsiteX60" fmla="*/ 12102 w 35835"/>
                <a:gd name="connsiteY60" fmla="*/ 28463 h 65923"/>
                <a:gd name="connsiteX61" fmla="*/ 7818 w 35835"/>
                <a:gd name="connsiteY61" fmla="*/ 28463 h 65923"/>
                <a:gd name="connsiteX62" fmla="*/ 6295 w 35835"/>
                <a:gd name="connsiteY62" fmla="*/ 27892 h 65923"/>
                <a:gd name="connsiteX63" fmla="*/ 4772 w 35835"/>
                <a:gd name="connsiteY63" fmla="*/ 26844 h 65923"/>
                <a:gd name="connsiteX64" fmla="*/ 4010 w 35835"/>
                <a:gd name="connsiteY64" fmla="*/ 25893 h 65923"/>
                <a:gd name="connsiteX65" fmla="*/ 4010 w 35835"/>
                <a:gd name="connsiteY65" fmla="*/ 25321 h 65923"/>
                <a:gd name="connsiteX66" fmla="*/ 4010 w 35835"/>
                <a:gd name="connsiteY66" fmla="*/ 24560 h 65923"/>
                <a:gd name="connsiteX67" fmla="*/ 4010 w 35835"/>
                <a:gd name="connsiteY67" fmla="*/ 24560 h 65923"/>
                <a:gd name="connsiteX68" fmla="*/ 4010 w 35835"/>
                <a:gd name="connsiteY68" fmla="*/ 24560 h 65923"/>
                <a:gd name="connsiteX69" fmla="*/ 4867 w 35835"/>
                <a:gd name="connsiteY69" fmla="*/ 24084 h 65923"/>
                <a:gd name="connsiteX70" fmla="*/ 7151 w 35835"/>
                <a:gd name="connsiteY70" fmla="*/ 24084 h 65923"/>
                <a:gd name="connsiteX71" fmla="*/ 10864 w 35835"/>
                <a:gd name="connsiteY71" fmla="*/ 24084 h 65923"/>
                <a:gd name="connsiteX72" fmla="*/ 14577 w 35835"/>
                <a:gd name="connsiteY72" fmla="*/ 24084 h 65923"/>
                <a:gd name="connsiteX73" fmla="*/ 16766 w 35835"/>
                <a:gd name="connsiteY73" fmla="*/ 24750 h 65923"/>
                <a:gd name="connsiteX74" fmla="*/ 19432 w 35835"/>
                <a:gd name="connsiteY74" fmla="*/ 26749 h 65923"/>
                <a:gd name="connsiteX75" fmla="*/ 20479 w 35835"/>
                <a:gd name="connsiteY75" fmla="*/ 27606 h 65923"/>
                <a:gd name="connsiteX76" fmla="*/ 23049 w 35835"/>
                <a:gd name="connsiteY76" fmla="*/ 28939 h 65923"/>
                <a:gd name="connsiteX77" fmla="*/ 26571 w 35835"/>
                <a:gd name="connsiteY77" fmla="*/ 28463 h 65923"/>
                <a:gd name="connsiteX78" fmla="*/ 27333 w 35835"/>
                <a:gd name="connsiteY78" fmla="*/ 27892 h 65923"/>
                <a:gd name="connsiteX79" fmla="*/ 27904 w 35835"/>
                <a:gd name="connsiteY79" fmla="*/ 27130 h 65923"/>
                <a:gd name="connsiteX80" fmla="*/ 27904 w 35835"/>
                <a:gd name="connsiteY80" fmla="*/ 26464 h 65923"/>
                <a:gd name="connsiteX81" fmla="*/ 28380 w 35835"/>
                <a:gd name="connsiteY81" fmla="*/ 25417 h 65923"/>
                <a:gd name="connsiteX82" fmla="*/ 28380 w 35835"/>
                <a:gd name="connsiteY82" fmla="*/ 22370 h 65923"/>
                <a:gd name="connsiteX83" fmla="*/ 28380 w 35835"/>
                <a:gd name="connsiteY83" fmla="*/ 19800 h 65923"/>
                <a:gd name="connsiteX84" fmla="*/ 27523 w 35835"/>
                <a:gd name="connsiteY84" fmla="*/ 17896 h 65923"/>
                <a:gd name="connsiteX85" fmla="*/ 26571 w 35835"/>
                <a:gd name="connsiteY85" fmla="*/ 16564 h 65923"/>
                <a:gd name="connsiteX86" fmla="*/ 24477 w 35835"/>
                <a:gd name="connsiteY86" fmla="*/ 14755 h 65923"/>
                <a:gd name="connsiteX87" fmla="*/ 22097 w 35835"/>
                <a:gd name="connsiteY87" fmla="*/ 13327 h 65923"/>
                <a:gd name="connsiteX88" fmla="*/ 19146 w 35835"/>
                <a:gd name="connsiteY88" fmla="*/ 11994 h 65923"/>
                <a:gd name="connsiteX89" fmla="*/ 17337 w 35835"/>
                <a:gd name="connsiteY89" fmla="*/ 10281 h 65923"/>
                <a:gd name="connsiteX90" fmla="*/ 16195 w 35835"/>
                <a:gd name="connsiteY90" fmla="*/ 9614 h 65923"/>
                <a:gd name="connsiteX91" fmla="*/ 16195 w 35835"/>
                <a:gd name="connsiteY91" fmla="*/ 9614 h 65923"/>
                <a:gd name="connsiteX92" fmla="*/ 16195 w 35835"/>
                <a:gd name="connsiteY92" fmla="*/ 8853 h 65923"/>
                <a:gd name="connsiteX93" fmla="*/ 16195 w 35835"/>
                <a:gd name="connsiteY93" fmla="*/ 8282 h 65923"/>
                <a:gd name="connsiteX94" fmla="*/ 16195 w 35835"/>
                <a:gd name="connsiteY94" fmla="*/ 8282 h 65923"/>
                <a:gd name="connsiteX95" fmla="*/ 16195 w 35835"/>
                <a:gd name="connsiteY95" fmla="*/ 8282 h 65923"/>
                <a:gd name="connsiteX96" fmla="*/ 16195 w 35835"/>
                <a:gd name="connsiteY96" fmla="*/ 8282 h 65923"/>
                <a:gd name="connsiteX97" fmla="*/ 16195 w 35835"/>
                <a:gd name="connsiteY97" fmla="*/ 8282 h 65923"/>
                <a:gd name="connsiteX98" fmla="*/ 17433 w 35835"/>
                <a:gd name="connsiteY98" fmla="*/ 7711 h 65923"/>
                <a:gd name="connsiteX99" fmla="*/ 21621 w 35835"/>
                <a:gd name="connsiteY99" fmla="*/ 6854 h 65923"/>
                <a:gd name="connsiteX100" fmla="*/ 24001 w 35835"/>
                <a:gd name="connsiteY100" fmla="*/ 6092 h 65923"/>
                <a:gd name="connsiteX101" fmla="*/ 24667 w 35835"/>
                <a:gd name="connsiteY101" fmla="*/ 6092 h 65923"/>
                <a:gd name="connsiteX102" fmla="*/ 25429 w 35835"/>
                <a:gd name="connsiteY102" fmla="*/ 6092 h 65923"/>
                <a:gd name="connsiteX103" fmla="*/ 26000 w 35835"/>
                <a:gd name="connsiteY103" fmla="*/ 4855 h 65923"/>
                <a:gd name="connsiteX104" fmla="*/ 26000 w 35835"/>
                <a:gd name="connsiteY104" fmla="*/ 3427 h 65923"/>
                <a:gd name="connsiteX105" fmla="*/ 24762 w 35835"/>
                <a:gd name="connsiteY105" fmla="*/ 2856 h 65923"/>
                <a:gd name="connsiteX106" fmla="*/ 4105 w 35835"/>
                <a:gd name="connsiteY106" fmla="*/ 23418 h 65923"/>
                <a:gd name="connsiteX107" fmla="*/ 4105 w 35835"/>
                <a:gd name="connsiteY107" fmla="*/ 23418 h 65923"/>
                <a:gd name="connsiteX108" fmla="*/ 33615 w 35835"/>
                <a:gd name="connsiteY108" fmla="*/ 54356 h 65923"/>
                <a:gd name="connsiteX109" fmla="*/ 33615 w 35835"/>
                <a:gd name="connsiteY109" fmla="*/ 54356 h 6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835" h="65923">
                  <a:moveTo>
                    <a:pt x="24287" y="0"/>
                  </a:moveTo>
                  <a:lnTo>
                    <a:pt x="23810" y="0"/>
                  </a:lnTo>
                  <a:lnTo>
                    <a:pt x="23144" y="0"/>
                  </a:lnTo>
                  <a:lnTo>
                    <a:pt x="23144" y="0"/>
                  </a:lnTo>
                  <a:lnTo>
                    <a:pt x="22383" y="0"/>
                  </a:lnTo>
                  <a:cubicBezTo>
                    <a:pt x="21202" y="343"/>
                    <a:pt x="19993" y="600"/>
                    <a:pt x="18765" y="761"/>
                  </a:cubicBezTo>
                  <a:lnTo>
                    <a:pt x="16861" y="1237"/>
                  </a:lnTo>
                  <a:cubicBezTo>
                    <a:pt x="16167" y="1447"/>
                    <a:pt x="15491" y="1732"/>
                    <a:pt x="14862" y="2094"/>
                  </a:cubicBezTo>
                  <a:cubicBezTo>
                    <a:pt x="14015" y="2561"/>
                    <a:pt x="13330" y="3246"/>
                    <a:pt x="12863" y="4093"/>
                  </a:cubicBezTo>
                  <a:cubicBezTo>
                    <a:pt x="12454" y="4855"/>
                    <a:pt x="12225" y="5702"/>
                    <a:pt x="12197" y="6568"/>
                  </a:cubicBezTo>
                  <a:cubicBezTo>
                    <a:pt x="12235" y="7663"/>
                    <a:pt x="12530" y="8748"/>
                    <a:pt x="13053" y="9710"/>
                  </a:cubicBezTo>
                  <a:cubicBezTo>
                    <a:pt x="13949" y="11147"/>
                    <a:pt x="15281" y="12251"/>
                    <a:pt x="16861" y="12851"/>
                  </a:cubicBezTo>
                  <a:lnTo>
                    <a:pt x="19051" y="13613"/>
                  </a:lnTo>
                  <a:lnTo>
                    <a:pt x="20955" y="14469"/>
                  </a:lnTo>
                  <a:cubicBezTo>
                    <a:pt x="22211" y="15136"/>
                    <a:pt x="23430" y="15907"/>
                    <a:pt x="24572" y="16754"/>
                  </a:cubicBezTo>
                  <a:lnTo>
                    <a:pt x="25619" y="17992"/>
                  </a:lnTo>
                  <a:cubicBezTo>
                    <a:pt x="25657" y="18277"/>
                    <a:pt x="25657" y="18563"/>
                    <a:pt x="25619" y="18848"/>
                  </a:cubicBezTo>
                  <a:cubicBezTo>
                    <a:pt x="25705" y="19353"/>
                    <a:pt x="25705" y="19867"/>
                    <a:pt x="25619" y="20371"/>
                  </a:cubicBezTo>
                  <a:lnTo>
                    <a:pt x="25619" y="21895"/>
                  </a:lnTo>
                  <a:cubicBezTo>
                    <a:pt x="25676" y="22209"/>
                    <a:pt x="25676" y="22532"/>
                    <a:pt x="25619" y="22847"/>
                  </a:cubicBezTo>
                  <a:lnTo>
                    <a:pt x="25619" y="23322"/>
                  </a:lnTo>
                  <a:lnTo>
                    <a:pt x="25048" y="23322"/>
                  </a:lnTo>
                  <a:lnTo>
                    <a:pt x="24287" y="23322"/>
                  </a:lnTo>
                  <a:cubicBezTo>
                    <a:pt x="23449" y="22742"/>
                    <a:pt x="22659" y="22104"/>
                    <a:pt x="21907" y="21419"/>
                  </a:cubicBezTo>
                  <a:cubicBezTo>
                    <a:pt x="20517" y="20562"/>
                    <a:pt x="18956" y="20010"/>
                    <a:pt x="17337" y="19800"/>
                  </a:cubicBezTo>
                  <a:cubicBezTo>
                    <a:pt x="16309" y="19486"/>
                    <a:pt x="15262" y="19267"/>
                    <a:pt x="14196" y="19134"/>
                  </a:cubicBezTo>
                  <a:lnTo>
                    <a:pt x="11245" y="19134"/>
                  </a:lnTo>
                  <a:lnTo>
                    <a:pt x="8484" y="19134"/>
                  </a:lnTo>
                  <a:cubicBezTo>
                    <a:pt x="7380" y="18991"/>
                    <a:pt x="6257" y="18991"/>
                    <a:pt x="5152" y="19134"/>
                  </a:cubicBezTo>
                  <a:cubicBezTo>
                    <a:pt x="4048" y="19391"/>
                    <a:pt x="3011" y="19876"/>
                    <a:pt x="2106" y="20562"/>
                  </a:cubicBezTo>
                  <a:cubicBezTo>
                    <a:pt x="1621" y="20971"/>
                    <a:pt x="1202" y="21457"/>
                    <a:pt x="869" y="21990"/>
                  </a:cubicBezTo>
                  <a:cubicBezTo>
                    <a:pt x="459" y="22618"/>
                    <a:pt x="202" y="23342"/>
                    <a:pt x="107" y="24084"/>
                  </a:cubicBezTo>
                  <a:cubicBezTo>
                    <a:pt x="-36" y="24617"/>
                    <a:pt x="-36" y="25169"/>
                    <a:pt x="107" y="25702"/>
                  </a:cubicBezTo>
                  <a:cubicBezTo>
                    <a:pt x="193" y="26216"/>
                    <a:pt x="393" y="26702"/>
                    <a:pt x="678" y="27130"/>
                  </a:cubicBezTo>
                  <a:cubicBezTo>
                    <a:pt x="1421" y="28320"/>
                    <a:pt x="2392" y="29358"/>
                    <a:pt x="3534" y="30176"/>
                  </a:cubicBezTo>
                  <a:cubicBezTo>
                    <a:pt x="5248" y="31252"/>
                    <a:pt x="7218" y="31852"/>
                    <a:pt x="9246" y="31890"/>
                  </a:cubicBezTo>
                  <a:lnTo>
                    <a:pt x="12197" y="31890"/>
                  </a:lnTo>
                  <a:cubicBezTo>
                    <a:pt x="13949" y="31985"/>
                    <a:pt x="15700" y="32175"/>
                    <a:pt x="17433" y="32461"/>
                  </a:cubicBezTo>
                  <a:cubicBezTo>
                    <a:pt x="18327" y="32632"/>
                    <a:pt x="19184" y="32918"/>
                    <a:pt x="20003" y="33318"/>
                  </a:cubicBezTo>
                  <a:cubicBezTo>
                    <a:pt x="20422" y="33518"/>
                    <a:pt x="20802" y="33775"/>
                    <a:pt x="21145" y="34079"/>
                  </a:cubicBezTo>
                  <a:lnTo>
                    <a:pt x="22287" y="35222"/>
                  </a:lnTo>
                  <a:lnTo>
                    <a:pt x="23239" y="36554"/>
                  </a:lnTo>
                  <a:cubicBezTo>
                    <a:pt x="24029" y="37773"/>
                    <a:pt x="24734" y="39039"/>
                    <a:pt x="25334" y="40362"/>
                  </a:cubicBezTo>
                  <a:cubicBezTo>
                    <a:pt x="25905" y="41628"/>
                    <a:pt x="26390" y="42932"/>
                    <a:pt x="26761" y="44265"/>
                  </a:cubicBezTo>
                  <a:cubicBezTo>
                    <a:pt x="27428" y="46359"/>
                    <a:pt x="27904" y="48454"/>
                    <a:pt x="28570" y="50548"/>
                  </a:cubicBezTo>
                  <a:cubicBezTo>
                    <a:pt x="29237" y="52642"/>
                    <a:pt x="29712" y="54451"/>
                    <a:pt x="30379" y="56355"/>
                  </a:cubicBezTo>
                  <a:cubicBezTo>
                    <a:pt x="31159" y="59011"/>
                    <a:pt x="31769" y="61714"/>
                    <a:pt x="32188" y="64446"/>
                  </a:cubicBezTo>
                  <a:cubicBezTo>
                    <a:pt x="32369" y="65427"/>
                    <a:pt x="33320" y="66074"/>
                    <a:pt x="34301" y="65893"/>
                  </a:cubicBezTo>
                  <a:cubicBezTo>
                    <a:pt x="34329" y="65884"/>
                    <a:pt x="34348" y="65884"/>
                    <a:pt x="34377" y="65874"/>
                  </a:cubicBezTo>
                  <a:cubicBezTo>
                    <a:pt x="35358" y="65636"/>
                    <a:pt x="35986" y="64675"/>
                    <a:pt x="35805" y="63685"/>
                  </a:cubicBezTo>
                  <a:cubicBezTo>
                    <a:pt x="35805" y="62066"/>
                    <a:pt x="35234" y="60448"/>
                    <a:pt x="34853" y="58925"/>
                  </a:cubicBezTo>
                  <a:cubicBezTo>
                    <a:pt x="34748" y="58183"/>
                    <a:pt x="34587" y="57449"/>
                    <a:pt x="34377" y="56736"/>
                  </a:cubicBezTo>
                  <a:cubicBezTo>
                    <a:pt x="34377" y="55879"/>
                    <a:pt x="33806" y="55117"/>
                    <a:pt x="33615" y="54356"/>
                  </a:cubicBezTo>
                  <a:cubicBezTo>
                    <a:pt x="33425" y="53594"/>
                    <a:pt x="32473" y="50929"/>
                    <a:pt x="31997" y="49215"/>
                  </a:cubicBezTo>
                  <a:cubicBezTo>
                    <a:pt x="31521" y="47502"/>
                    <a:pt x="30950" y="45027"/>
                    <a:pt x="30284" y="43028"/>
                  </a:cubicBezTo>
                  <a:cubicBezTo>
                    <a:pt x="29617" y="41029"/>
                    <a:pt x="28951" y="39410"/>
                    <a:pt x="28190" y="37697"/>
                  </a:cubicBezTo>
                  <a:cubicBezTo>
                    <a:pt x="27276" y="35812"/>
                    <a:pt x="26124" y="34051"/>
                    <a:pt x="24762" y="32461"/>
                  </a:cubicBezTo>
                  <a:cubicBezTo>
                    <a:pt x="24239" y="31871"/>
                    <a:pt x="23668" y="31338"/>
                    <a:pt x="23049" y="30843"/>
                  </a:cubicBezTo>
                  <a:cubicBezTo>
                    <a:pt x="22173" y="30091"/>
                    <a:pt x="21126" y="29567"/>
                    <a:pt x="20003" y="29320"/>
                  </a:cubicBezTo>
                  <a:cubicBezTo>
                    <a:pt x="18641" y="28891"/>
                    <a:pt x="17233" y="28606"/>
                    <a:pt x="15814" y="28463"/>
                  </a:cubicBezTo>
                  <a:lnTo>
                    <a:pt x="12102" y="28463"/>
                  </a:lnTo>
                  <a:cubicBezTo>
                    <a:pt x="10674" y="28558"/>
                    <a:pt x="9246" y="28558"/>
                    <a:pt x="7818" y="28463"/>
                  </a:cubicBezTo>
                  <a:lnTo>
                    <a:pt x="6295" y="27892"/>
                  </a:lnTo>
                  <a:cubicBezTo>
                    <a:pt x="5752" y="27597"/>
                    <a:pt x="5238" y="27245"/>
                    <a:pt x="4772" y="26844"/>
                  </a:cubicBezTo>
                  <a:cubicBezTo>
                    <a:pt x="4467" y="26569"/>
                    <a:pt x="4210" y="26254"/>
                    <a:pt x="4010" y="25893"/>
                  </a:cubicBezTo>
                  <a:lnTo>
                    <a:pt x="4010" y="25321"/>
                  </a:lnTo>
                  <a:lnTo>
                    <a:pt x="4010" y="24560"/>
                  </a:lnTo>
                  <a:cubicBezTo>
                    <a:pt x="4010" y="24560"/>
                    <a:pt x="4010" y="24560"/>
                    <a:pt x="4010" y="24560"/>
                  </a:cubicBezTo>
                  <a:lnTo>
                    <a:pt x="4010" y="24560"/>
                  </a:lnTo>
                  <a:lnTo>
                    <a:pt x="4867" y="24084"/>
                  </a:lnTo>
                  <a:lnTo>
                    <a:pt x="7151" y="24084"/>
                  </a:lnTo>
                  <a:cubicBezTo>
                    <a:pt x="8389" y="23941"/>
                    <a:pt x="9627" y="23941"/>
                    <a:pt x="10864" y="24084"/>
                  </a:cubicBezTo>
                  <a:lnTo>
                    <a:pt x="14577" y="24084"/>
                  </a:lnTo>
                  <a:lnTo>
                    <a:pt x="16766" y="24750"/>
                  </a:lnTo>
                  <a:cubicBezTo>
                    <a:pt x="17689" y="25360"/>
                    <a:pt x="18584" y="26026"/>
                    <a:pt x="19432" y="26749"/>
                  </a:cubicBezTo>
                  <a:lnTo>
                    <a:pt x="20479" y="27606"/>
                  </a:lnTo>
                  <a:cubicBezTo>
                    <a:pt x="21250" y="28196"/>
                    <a:pt x="22116" y="28653"/>
                    <a:pt x="23049" y="28939"/>
                  </a:cubicBezTo>
                  <a:cubicBezTo>
                    <a:pt x="24239" y="29310"/>
                    <a:pt x="25524" y="29139"/>
                    <a:pt x="26571" y="28463"/>
                  </a:cubicBezTo>
                  <a:lnTo>
                    <a:pt x="27333" y="27892"/>
                  </a:lnTo>
                  <a:lnTo>
                    <a:pt x="27904" y="27130"/>
                  </a:lnTo>
                  <a:cubicBezTo>
                    <a:pt x="27951" y="26911"/>
                    <a:pt x="27951" y="26683"/>
                    <a:pt x="27904" y="26464"/>
                  </a:cubicBezTo>
                  <a:cubicBezTo>
                    <a:pt x="28123" y="26140"/>
                    <a:pt x="28275" y="25788"/>
                    <a:pt x="28380" y="25417"/>
                  </a:cubicBezTo>
                  <a:cubicBezTo>
                    <a:pt x="28522" y="24408"/>
                    <a:pt x="28522" y="23380"/>
                    <a:pt x="28380" y="22370"/>
                  </a:cubicBezTo>
                  <a:cubicBezTo>
                    <a:pt x="28475" y="21514"/>
                    <a:pt x="28475" y="20657"/>
                    <a:pt x="28380" y="19800"/>
                  </a:cubicBezTo>
                  <a:cubicBezTo>
                    <a:pt x="28190" y="19124"/>
                    <a:pt x="27904" y="18487"/>
                    <a:pt x="27523" y="17896"/>
                  </a:cubicBezTo>
                  <a:lnTo>
                    <a:pt x="26571" y="16564"/>
                  </a:lnTo>
                  <a:lnTo>
                    <a:pt x="24477" y="14755"/>
                  </a:lnTo>
                  <a:cubicBezTo>
                    <a:pt x="23715" y="14184"/>
                    <a:pt x="22858" y="13803"/>
                    <a:pt x="22097" y="13327"/>
                  </a:cubicBezTo>
                  <a:cubicBezTo>
                    <a:pt x="21164" y="12784"/>
                    <a:pt x="20174" y="12337"/>
                    <a:pt x="19146" y="11994"/>
                  </a:cubicBezTo>
                  <a:lnTo>
                    <a:pt x="17337" y="10281"/>
                  </a:lnTo>
                  <a:cubicBezTo>
                    <a:pt x="16918" y="10138"/>
                    <a:pt x="16528" y="9910"/>
                    <a:pt x="16195" y="9614"/>
                  </a:cubicBezTo>
                  <a:lnTo>
                    <a:pt x="16195" y="9614"/>
                  </a:lnTo>
                  <a:cubicBezTo>
                    <a:pt x="16233" y="9358"/>
                    <a:pt x="16233" y="9110"/>
                    <a:pt x="16195" y="8853"/>
                  </a:cubicBezTo>
                  <a:cubicBezTo>
                    <a:pt x="16195" y="8853"/>
                    <a:pt x="16195" y="8853"/>
                    <a:pt x="16195" y="8282"/>
                  </a:cubicBezTo>
                  <a:lnTo>
                    <a:pt x="16195" y="8282"/>
                  </a:lnTo>
                  <a:cubicBezTo>
                    <a:pt x="16195" y="8282"/>
                    <a:pt x="16195" y="8282"/>
                    <a:pt x="16195" y="8282"/>
                  </a:cubicBezTo>
                  <a:lnTo>
                    <a:pt x="16195" y="8282"/>
                  </a:lnTo>
                  <a:lnTo>
                    <a:pt x="16195" y="8282"/>
                  </a:lnTo>
                  <a:lnTo>
                    <a:pt x="17433" y="7711"/>
                  </a:lnTo>
                  <a:cubicBezTo>
                    <a:pt x="18765" y="7711"/>
                    <a:pt x="20193" y="7140"/>
                    <a:pt x="21621" y="6854"/>
                  </a:cubicBezTo>
                  <a:cubicBezTo>
                    <a:pt x="22440" y="6683"/>
                    <a:pt x="23239" y="6435"/>
                    <a:pt x="24001" y="6092"/>
                  </a:cubicBezTo>
                  <a:lnTo>
                    <a:pt x="24667" y="6092"/>
                  </a:lnTo>
                  <a:cubicBezTo>
                    <a:pt x="24915" y="6178"/>
                    <a:pt x="25181" y="6178"/>
                    <a:pt x="25429" y="6092"/>
                  </a:cubicBezTo>
                  <a:cubicBezTo>
                    <a:pt x="25800" y="5797"/>
                    <a:pt x="26019" y="5331"/>
                    <a:pt x="26000" y="4855"/>
                  </a:cubicBezTo>
                  <a:cubicBezTo>
                    <a:pt x="26181" y="4398"/>
                    <a:pt x="26181" y="3884"/>
                    <a:pt x="26000" y="3427"/>
                  </a:cubicBezTo>
                  <a:cubicBezTo>
                    <a:pt x="25667" y="3103"/>
                    <a:pt x="25229" y="2903"/>
                    <a:pt x="24762" y="2856"/>
                  </a:cubicBezTo>
                  <a:close/>
                  <a:moveTo>
                    <a:pt x="4105" y="23418"/>
                  </a:moveTo>
                  <a:lnTo>
                    <a:pt x="4105" y="23418"/>
                  </a:lnTo>
                  <a:close/>
                  <a:moveTo>
                    <a:pt x="33615" y="54356"/>
                  </a:moveTo>
                  <a:lnTo>
                    <a:pt x="33615" y="54356"/>
                  </a:lnTo>
                  <a:close/>
                </a:path>
              </a:pathLst>
            </a:custGeom>
            <a:solidFill>
              <a:srgbClr val="5C2D90"/>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5609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06B5EF-3F47-7648-912C-F0E4D0FB4F8E}"/>
              </a:ext>
            </a:extLst>
          </p:cNvPr>
          <p:cNvSpPr>
            <a:spLocks noGrp="1"/>
          </p:cNvSpPr>
          <p:nvPr>
            <p:ph type="body" sz="quarter" idx="11"/>
          </p:nvPr>
        </p:nvSpPr>
        <p:spPr>
          <a:xfrm>
            <a:off x="611405" y="1502229"/>
            <a:ext cx="4089253" cy="3135085"/>
          </a:xfrm>
        </p:spPr>
        <p:txBody>
          <a:bodyPr>
            <a:normAutofit fontScale="70000" lnSpcReduction="20000"/>
          </a:bodyPr>
          <a:lstStyle/>
          <a:p>
            <a:pPr>
              <a:lnSpc>
                <a:spcPct val="160000"/>
              </a:lnSpc>
            </a:pPr>
            <a:r>
              <a:rPr lang="nl-NL" sz="2000" b="0" dirty="0">
                <a:latin typeface="+mn-lt"/>
              </a:rPr>
              <a:t>Misschien druk jij ook heel makkelijk op </a:t>
            </a:r>
            <a:r>
              <a:rPr lang="nl-NL" sz="2000" b="0" i="1" dirty="0">
                <a:latin typeface="+mn-lt"/>
              </a:rPr>
              <a:t>ja</a:t>
            </a:r>
            <a:r>
              <a:rPr lang="nl-NL" sz="2000" b="0" dirty="0">
                <a:latin typeface="+mn-lt"/>
              </a:rPr>
              <a:t> als de site of game vraagt om cookies te accepteren. Vaak is het ook nodig omdat de site anders niet functioneert. Dat heten functionele cookies. </a:t>
            </a:r>
          </a:p>
          <a:p>
            <a:pPr>
              <a:lnSpc>
                <a:spcPct val="160000"/>
              </a:lnSpc>
            </a:pPr>
            <a:r>
              <a:rPr lang="nl-NL" sz="2000" b="0" dirty="0">
                <a:latin typeface="+mn-lt"/>
              </a:rPr>
              <a:t>Maar er zijn ook cookies die vragen of ze jouw gedrag mogen volgen. Dat zijn analytische cookies en daar kan je beter voorzichtig mee zijn.</a:t>
            </a:r>
          </a:p>
        </p:txBody>
      </p:sp>
      <p:pic>
        <p:nvPicPr>
          <p:cNvPr id="5" name="Tijdelijke aanduiding voor afbeelding 4" descr="Afbeelding met tekst, computer, tafel, computer&#10;&#10;Automatisch gegenereerde beschrijving">
            <a:extLst>
              <a:ext uri="{FF2B5EF4-FFF2-40B4-BE49-F238E27FC236}">
                <a16:creationId xmlns:a16="http://schemas.microsoft.com/office/drawing/2014/main" id="{7F16ED38-9ECB-B84A-A54A-1F22AEA7A9A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834" r="4834"/>
          <a:stretch>
            <a:fillRect/>
          </a:stretch>
        </p:blipFill>
        <p:spPr/>
      </p:pic>
      <p:grpSp>
        <p:nvGrpSpPr>
          <p:cNvPr id="6" name="Group 82">
            <a:extLst>
              <a:ext uri="{FF2B5EF4-FFF2-40B4-BE49-F238E27FC236}">
                <a16:creationId xmlns:a16="http://schemas.microsoft.com/office/drawing/2014/main" id="{ABC29596-00DA-D44D-AF8B-0A04C035BC69}"/>
              </a:ext>
            </a:extLst>
          </p:cNvPr>
          <p:cNvGrpSpPr/>
          <p:nvPr/>
        </p:nvGrpSpPr>
        <p:grpSpPr>
          <a:xfrm>
            <a:off x="4918408" y="424760"/>
            <a:ext cx="1186319" cy="1330000"/>
            <a:chOff x="6153371" y="4681130"/>
            <a:chExt cx="654957" cy="734282"/>
          </a:xfrm>
        </p:grpSpPr>
        <p:sp>
          <p:nvSpPr>
            <p:cNvPr id="7" name="Graphic 2">
              <a:extLst>
                <a:ext uri="{FF2B5EF4-FFF2-40B4-BE49-F238E27FC236}">
                  <a16:creationId xmlns:a16="http://schemas.microsoft.com/office/drawing/2014/main" id="{DAAB8C7E-6EB5-EE43-83A3-25A2899D4F9A}"/>
                </a:ext>
              </a:extLst>
            </p:cNvPr>
            <p:cNvSpPr/>
            <p:nvPr/>
          </p:nvSpPr>
          <p:spPr>
            <a:xfrm>
              <a:off x="6153371" y="4681130"/>
              <a:ext cx="654957" cy="734282"/>
            </a:xfrm>
            <a:custGeom>
              <a:avLst/>
              <a:gdLst>
                <a:gd name="connsiteX0" fmla="*/ 631452 w 654957"/>
                <a:gd name="connsiteY0" fmla="*/ 191486 h 734282"/>
                <a:gd name="connsiteX1" fmla="*/ 574812 w 654957"/>
                <a:gd name="connsiteY1" fmla="*/ 89438 h 734282"/>
                <a:gd name="connsiteX2" fmla="*/ 481902 w 654957"/>
                <a:gd name="connsiteY2" fmla="*/ 27086 h 734282"/>
                <a:gd name="connsiteX3" fmla="*/ 335970 w 654957"/>
                <a:gd name="connsiteY3" fmla="*/ 146 h 734282"/>
                <a:gd name="connsiteX4" fmla="*/ 117690 w 654957"/>
                <a:gd name="connsiteY4" fmla="*/ 75350 h 734282"/>
                <a:gd name="connsiteX5" fmla="*/ 32682 w 654957"/>
                <a:gd name="connsiteY5" fmla="*/ 192914 h 734282"/>
                <a:gd name="connsiteX6" fmla="*/ 126 w 654957"/>
                <a:gd name="connsiteY6" fmla="*/ 377210 h 734282"/>
                <a:gd name="connsiteX7" fmla="*/ 82944 w 654957"/>
                <a:gd name="connsiteY7" fmla="*/ 644324 h 734282"/>
                <a:gd name="connsiteX8" fmla="*/ 314742 w 654957"/>
                <a:gd name="connsiteY8" fmla="*/ 734282 h 734282"/>
                <a:gd name="connsiteX9" fmla="*/ 559200 w 654957"/>
                <a:gd name="connsiteY9" fmla="*/ 635852 h 734282"/>
                <a:gd name="connsiteX10" fmla="*/ 654870 w 654957"/>
                <a:gd name="connsiteY10" fmla="*/ 347414 h 734282"/>
                <a:gd name="connsiteX11" fmla="*/ 631452 w 654957"/>
                <a:gd name="connsiteY11" fmla="*/ 191486 h 73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957" h="734282">
                  <a:moveTo>
                    <a:pt x="631452" y="191486"/>
                  </a:moveTo>
                  <a:cubicBezTo>
                    <a:pt x="619724" y="153961"/>
                    <a:pt x="600448" y="119234"/>
                    <a:pt x="574812" y="89438"/>
                  </a:cubicBezTo>
                  <a:cubicBezTo>
                    <a:pt x="548157" y="62850"/>
                    <a:pt x="516610" y="41679"/>
                    <a:pt x="481902" y="27086"/>
                  </a:cubicBezTo>
                  <a:cubicBezTo>
                    <a:pt x="435705" y="7895"/>
                    <a:pt x="385975" y="-1291"/>
                    <a:pt x="335970" y="146"/>
                  </a:cubicBezTo>
                  <a:cubicBezTo>
                    <a:pt x="256892" y="394"/>
                    <a:pt x="180138" y="26839"/>
                    <a:pt x="117690" y="75350"/>
                  </a:cubicBezTo>
                  <a:cubicBezTo>
                    <a:pt x="82782" y="101813"/>
                    <a:pt x="54453" y="141005"/>
                    <a:pt x="32682" y="192914"/>
                  </a:cubicBezTo>
                  <a:cubicBezTo>
                    <a:pt x="9740" y="251582"/>
                    <a:pt x="-1321" y="314229"/>
                    <a:pt x="126" y="377210"/>
                  </a:cubicBezTo>
                  <a:cubicBezTo>
                    <a:pt x="126" y="495250"/>
                    <a:pt x="27732" y="584285"/>
                    <a:pt x="82944" y="644324"/>
                  </a:cubicBezTo>
                  <a:cubicBezTo>
                    <a:pt x="138157" y="704363"/>
                    <a:pt x="215426" y="734349"/>
                    <a:pt x="314742" y="734282"/>
                  </a:cubicBezTo>
                  <a:cubicBezTo>
                    <a:pt x="413934" y="734282"/>
                    <a:pt x="495420" y="701469"/>
                    <a:pt x="559200" y="635852"/>
                  </a:cubicBezTo>
                  <a:cubicBezTo>
                    <a:pt x="622980" y="570235"/>
                    <a:pt x="654870" y="474089"/>
                    <a:pt x="654870" y="347414"/>
                  </a:cubicBezTo>
                  <a:cubicBezTo>
                    <a:pt x="655889" y="294496"/>
                    <a:pt x="647968" y="241777"/>
                    <a:pt x="631452" y="191486"/>
                  </a:cubicBezTo>
                  <a:close/>
                </a:path>
              </a:pathLst>
            </a:custGeom>
            <a:solidFill>
              <a:srgbClr val="9AA6B9"/>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F2753F9D-F27D-984D-805E-714AE8339FDD}"/>
                </a:ext>
              </a:extLst>
            </p:cNvPr>
            <p:cNvSpPr/>
            <p:nvPr/>
          </p:nvSpPr>
          <p:spPr>
            <a:xfrm>
              <a:off x="6306569"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483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483"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B2CFBAD2-AF6C-DB4F-90AF-5D62C86CB7F5}"/>
                </a:ext>
              </a:extLst>
            </p:cNvPr>
            <p:cNvSpPr/>
            <p:nvPr/>
          </p:nvSpPr>
          <p:spPr>
            <a:xfrm>
              <a:off x="6583107" y="4840546"/>
              <a:ext cx="31230" cy="95499"/>
            </a:xfrm>
            <a:custGeom>
              <a:avLst/>
              <a:gdLst>
                <a:gd name="connsiteX0" fmla="*/ 30843 w 31230"/>
                <a:gd name="connsiteY0" fmla="*/ 22837 h 95499"/>
                <a:gd name="connsiteX1" fmla="*/ 30843 w 31230"/>
                <a:gd name="connsiteY1" fmla="*/ 75384 h 95499"/>
                <a:gd name="connsiteX2" fmla="*/ 13042 w 31230"/>
                <a:gd name="connsiteY2" fmla="*/ 95470 h 95499"/>
                <a:gd name="connsiteX3" fmla="*/ 952 w 31230"/>
                <a:gd name="connsiteY3" fmla="*/ 93376 h 95499"/>
                <a:gd name="connsiteX4" fmla="*/ 0 w 31230"/>
                <a:gd name="connsiteY4" fmla="*/ 92329 h 95499"/>
                <a:gd name="connsiteX5" fmla="*/ 0 w 31230"/>
                <a:gd name="connsiteY5" fmla="*/ 91377 h 95499"/>
                <a:gd name="connsiteX6" fmla="*/ 1999 w 31230"/>
                <a:gd name="connsiteY6" fmla="*/ 85855 h 95499"/>
                <a:gd name="connsiteX7" fmla="*/ 3789 w 31230"/>
                <a:gd name="connsiteY7" fmla="*/ 84913 h 95499"/>
                <a:gd name="connsiteX8" fmla="*/ 3998 w 31230"/>
                <a:gd name="connsiteY8" fmla="*/ 84999 h 95499"/>
                <a:gd name="connsiteX9" fmla="*/ 11042 w 31230"/>
                <a:gd name="connsiteY9" fmla="*/ 86236 h 95499"/>
                <a:gd name="connsiteX10" fmla="*/ 19515 w 31230"/>
                <a:gd name="connsiteY10" fmla="*/ 74432 h 95499"/>
                <a:gd name="connsiteX11" fmla="*/ 19515 w 31230"/>
                <a:gd name="connsiteY11" fmla="*/ 29596 h 95499"/>
                <a:gd name="connsiteX12" fmla="*/ 14089 w 31230"/>
                <a:gd name="connsiteY12" fmla="*/ 29596 h 95499"/>
                <a:gd name="connsiteX13" fmla="*/ 12565 w 31230"/>
                <a:gd name="connsiteY13" fmla="*/ 28168 h 95499"/>
                <a:gd name="connsiteX14" fmla="*/ 12565 w 31230"/>
                <a:gd name="connsiteY14" fmla="*/ 22837 h 95499"/>
                <a:gd name="connsiteX15" fmla="*/ 14089 w 31230"/>
                <a:gd name="connsiteY15" fmla="*/ 21409 h 95499"/>
                <a:gd name="connsiteX16" fmla="*/ 29320 w 31230"/>
                <a:gd name="connsiteY16" fmla="*/ 21409 h 95499"/>
                <a:gd name="connsiteX17" fmla="*/ 30824 w 31230"/>
                <a:gd name="connsiteY17" fmla="*/ 22304 h 95499"/>
                <a:gd name="connsiteX18" fmla="*/ 30843 w 31230"/>
                <a:gd name="connsiteY18" fmla="*/ 22837 h 95499"/>
                <a:gd name="connsiteX19" fmla="*/ 18658 w 31230"/>
                <a:gd name="connsiteY19" fmla="*/ 12366 h 95499"/>
                <a:gd name="connsiteX20" fmla="*/ 16754 w 31230"/>
                <a:gd name="connsiteY20" fmla="*/ 7225 h 95499"/>
                <a:gd name="connsiteX21" fmla="*/ 18753 w 31230"/>
                <a:gd name="connsiteY21" fmla="*/ 2085 h 95499"/>
                <a:gd name="connsiteX22" fmla="*/ 29224 w 31230"/>
                <a:gd name="connsiteY22" fmla="*/ 2085 h 95499"/>
                <a:gd name="connsiteX23" fmla="*/ 31224 w 31230"/>
                <a:gd name="connsiteY23" fmla="*/ 7225 h 95499"/>
                <a:gd name="connsiteX24" fmla="*/ 29129 w 31230"/>
                <a:gd name="connsiteY24" fmla="*/ 12366 h 95499"/>
                <a:gd name="connsiteX25" fmla="*/ 18658 w 31230"/>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30" h="95499">
                  <a:moveTo>
                    <a:pt x="30843" y="22837"/>
                  </a:moveTo>
                  <a:lnTo>
                    <a:pt x="30843" y="75384"/>
                  </a:lnTo>
                  <a:cubicBezTo>
                    <a:pt x="30843" y="88806"/>
                    <a:pt x="24941" y="95470"/>
                    <a:pt x="13042" y="95470"/>
                  </a:cubicBezTo>
                  <a:cubicBezTo>
                    <a:pt x="8910" y="95660"/>
                    <a:pt x="4779" y="94937"/>
                    <a:pt x="952" y="93376"/>
                  </a:cubicBezTo>
                  <a:cubicBezTo>
                    <a:pt x="286" y="93376"/>
                    <a:pt x="0" y="92709"/>
                    <a:pt x="0" y="92329"/>
                  </a:cubicBezTo>
                  <a:cubicBezTo>
                    <a:pt x="0" y="91948"/>
                    <a:pt x="0" y="91662"/>
                    <a:pt x="0" y="91377"/>
                  </a:cubicBezTo>
                  <a:lnTo>
                    <a:pt x="1999" y="85855"/>
                  </a:lnTo>
                  <a:cubicBezTo>
                    <a:pt x="2237" y="85103"/>
                    <a:pt x="3037" y="84685"/>
                    <a:pt x="3789" y="84913"/>
                  </a:cubicBezTo>
                  <a:cubicBezTo>
                    <a:pt x="3855" y="84932"/>
                    <a:pt x="3931" y="84961"/>
                    <a:pt x="3998" y="84999"/>
                  </a:cubicBezTo>
                  <a:cubicBezTo>
                    <a:pt x="6244" y="85855"/>
                    <a:pt x="8634" y="86274"/>
                    <a:pt x="11042" y="86236"/>
                  </a:cubicBezTo>
                  <a:cubicBezTo>
                    <a:pt x="16659" y="86236"/>
                    <a:pt x="19515" y="82238"/>
                    <a:pt x="19515" y="74432"/>
                  </a:cubicBezTo>
                  <a:lnTo>
                    <a:pt x="19515" y="29596"/>
                  </a:lnTo>
                  <a:lnTo>
                    <a:pt x="14089" y="29596"/>
                  </a:lnTo>
                  <a:cubicBezTo>
                    <a:pt x="13042" y="29596"/>
                    <a:pt x="12565" y="29120"/>
                    <a:pt x="12565" y="28168"/>
                  </a:cubicBezTo>
                  <a:lnTo>
                    <a:pt x="12565" y="22837"/>
                  </a:lnTo>
                  <a:cubicBezTo>
                    <a:pt x="12565" y="21885"/>
                    <a:pt x="13042" y="21409"/>
                    <a:pt x="14089" y="21409"/>
                  </a:cubicBezTo>
                  <a:lnTo>
                    <a:pt x="29320" y="21409"/>
                  </a:lnTo>
                  <a:cubicBezTo>
                    <a:pt x="29986" y="21238"/>
                    <a:pt x="30652" y="21637"/>
                    <a:pt x="30824" y="22304"/>
                  </a:cubicBezTo>
                  <a:cubicBezTo>
                    <a:pt x="30871" y="22475"/>
                    <a:pt x="30881" y="22656"/>
                    <a:pt x="30843" y="22837"/>
                  </a:cubicBezTo>
                  <a:close/>
                  <a:moveTo>
                    <a:pt x="18658" y="12366"/>
                  </a:moveTo>
                  <a:cubicBezTo>
                    <a:pt x="17382" y="10966"/>
                    <a:pt x="16697" y="9120"/>
                    <a:pt x="16754" y="7225"/>
                  </a:cubicBezTo>
                  <a:cubicBezTo>
                    <a:pt x="16687" y="5312"/>
                    <a:pt x="17411" y="3446"/>
                    <a:pt x="18753" y="2085"/>
                  </a:cubicBezTo>
                  <a:cubicBezTo>
                    <a:pt x="21685" y="-695"/>
                    <a:pt x="26283" y="-695"/>
                    <a:pt x="29224" y="2085"/>
                  </a:cubicBezTo>
                  <a:cubicBezTo>
                    <a:pt x="30567" y="3446"/>
                    <a:pt x="31290" y="5312"/>
                    <a:pt x="31224" y="7225"/>
                  </a:cubicBezTo>
                  <a:cubicBezTo>
                    <a:pt x="31309" y="9158"/>
                    <a:pt x="30538" y="11043"/>
                    <a:pt x="29129" y="12366"/>
                  </a:cubicBezTo>
                  <a:cubicBezTo>
                    <a:pt x="26188" y="15145"/>
                    <a:pt x="21590" y="15145"/>
                    <a:pt x="18658" y="12366"/>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8FBB09B4-0D8B-6E40-83FD-1CE2319767C2}"/>
                </a:ext>
              </a:extLst>
            </p:cNvPr>
            <p:cNvSpPr/>
            <p:nvPr/>
          </p:nvSpPr>
          <p:spPr>
            <a:xfrm>
              <a:off x="6625783" y="4860396"/>
              <a:ext cx="42964" cy="52751"/>
            </a:xfrm>
            <a:custGeom>
              <a:avLst/>
              <a:gdLst>
                <a:gd name="connsiteX0" fmla="*/ 23294 w 42964"/>
                <a:gd name="connsiteY0" fmla="*/ 52678 h 52751"/>
                <a:gd name="connsiteX1" fmla="*/ 5683 w 42964"/>
                <a:gd name="connsiteY1" fmla="*/ 45634 h 52751"/>
                <a:gd name="connsiteX2" fmla="*/ 67 w 42964"/>
                <a:gd name="connsiteY2" fmla="*/ 26595 h 52751"/>
                <a:gd name="connsiteX3" fmla="*/ 6064 w 42964"/>
                <a:gd name="connsiteY3" fmla="*/ 7556 h 52751"/>
                <a:gd name="connsiteX4" fmla="*/ 23199 w 42964"/>
                <a:gd name="connsiteY4" fmla="*/ 36 h 52751"/>
                <a:gd name="connsiteX5" fmla="*/ 32718 w 42964"/>
                <a:gd name="connsiteY5" fmla="*/ 2130 h 52751"/>
                <a:gd name="connsiteX6" fmla="*/ 38811 w 42964"/>
                <a:gd name="connsiteY6" fmla="*/ 7652 h 52751"/>
                <a:gd name="connsiteX7" fmla="*/ 42904 w 42964"/>
                <a:gd name="connsiteY7" fmla="*/ 23549 h 52751"/>
                <a:gd name="connsiteX8" fmla="*/ 42428 w 42964"/>
                <a:gd name="connsiteY8" fmla="*/ 28213 h 52751"/>
                <a:gd name="connsiteX9" fmla="*/ 40905 w 42964"/>
                <a:gd name="connsiteY9" fmla="*/ 28213 h 52751"/>
                <a:gd name="connsiteX10" fmla="*/ 11299 w 42964"/>
                <a:gd name="connsiteY10" fmla="*/ 28213 h 52751"/>
                <a:gd name="connsiteX11" fmla="*/ 14917 w 42964"/>
                <a:gd name="connsiteY11" fmla="*/ 39446 h 52751"/>
                <a:gd name="connsiteX12" fmla="*/ 25483 w 42964"/>
                <a:gd name="connsiteY12" fmla="*/ 43444 h 52751"/>
                <a:gd name="connsiteX13" fmla="*/ 36907 w 42964"/>
                <a:gd name="connsiteY13" fmla="*/ 40779 h 52751"/>
                <a:gd name="connsiteX14" fmla="*/ 38906 w 42964"/>
                <a:gd name="connsiteY14" fmla="*/ 41636 h 52751"/>
                <a:gd name="connsiteX15" fmla="*/ 40810 w 42964"/>
                <a:gd name="connsiteY15" fmla="*/ 46205 h 52751"/>
                <a:gd name="connsiteX16" fmla="*/ 39953 w 42964"/>
                <a:gd name="connsiteY16" fmla="*/ 48299 h 52751"/>
                <a:gd name="connsiteX17" fmla="*/ 23294 w 42964"/>
                <a:gd name="connsiteY17" fmla="*/ 52678 h 52751"/>
                <a:gd name="connsiteX18" fmla="*/ 11299 w 42964"/>
                <a:gd name="connsiteY18" fmla="*/ 21455 h 52751"/>
                <a:gd name="connsiteX19" fmla="*/ 32242 w 42964"/>
                <a:gd name="connsiteY19" fmla="*/ 21455 h 52751"/>
                <a:gd name="connsiteX20" fmla="*/ 22723 w 42964"/>
                <a:gd name="connsiteY20" fmla="*/ 8889 h 52751"/>
                <a:gd name="connsiteX21" fmla="*/ 14250 w 42964"/>
                <a:gd name="connsiteY21" fmla="*/ 12697 h 52751"/>
                <a:gd name="connsiteX22" fmla="*/ 11299 w 42964"/>
                <a:gd name="connsiteY22" fmla="*/ 21455 h 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4" h="52751">
                  <a:moveTo>
                    <a:pt x="23294" y="52678"/>
                  </a:moveTo>
                  <a:cubicBezTo>
                    <a:pt x="16640" y="53231"/>
                    <a:pt x="10119" y="50622"/>
                    <a:pt x="5683" y="45634"/>
                  </a:cubicBezTo>
                  <a:cubicBezTo>
                    <a:pt x="1599" y="40160"/>
                    <a:pt x="-400" y="33411"/>
                    <a:pt x="67" y="26595"/>
                  </a:cubicBezTo>
                  <a:cubicBezTo>
                    <a:pt x="-171" y="19751"/>
                    <a:pt x="1942" y="13030"/>
                    <a:pt x="6064" y="7556"/>
                  </a:cubicBezTo>
                  <a:cubicBezTo>
                    <a:pt x="10233" y="2444"/>
                    <a:pt x="16611" y="-354"/>
                    <a:pt x="23199" y="36"/>
                  </a:cubicBezTo>
                  <a:cubicBezTo>
                    <a:pt x="26492" y="-69"/>
                    <a:pt x="29767" y="645"/>
                    <a:pt x="32718" y="2130"/>
                  </a:cubicBezTo>
                  <a:cubicBezTo>
                    <a:pt x="35222" y="3368"/>
                    <a:pt x="37335" y="5281"/>
                    <a:pt x="38811" y="7652"/>
                  </a:cubicBezTo>
                  <a:cubicBezTo>
                    <a:pt x="41562" y="12497"/>
                    <a:pt x="42980" y="17980"/>
                    <a:pt x="42904" y="23549"/>
                  </a:cubicBezTo>
                  <a:cubicBezTo>
                    <a:pt x="43066" y="25120"/>
                    <a:pt x="42904" y="26709"/>
                    <a:pt x="42428" y="28213"/>
                  </a:cubicBezTo>
                  <a:cubicBezTo>
                    <a:pt x="41933" y="28375"/>
                    <a:pt x="41400" y="28375"/>
                    <a:pt x="40905" y="28213"/>
                  </a:cubicBezTo>
                  <a:lnTo>
                    <a:pt x="11299" y="28213"/>
                  </a:lnTo>
                  <a:cubicBezTo>
                    <a:pt x="11366" y="32231"/>
                    <a:pt x="12632" y="36143"/>
                    <a:pt x="14917" y="39446"/>
                  </a:cubicBezTo>
                  <a:cubicBezTo>
                    <a:pt x="17592" y="42407"/>
                    <a:pt x="21523" y="43892"/>
                    <a:pt x="25483" y="43444"/>
                  </a:cubicBezTo>
                  <a:cubicBezTo>
                    <a:pt x="29443" y="43406"/>
                    <a:pt x="33337" y="42492"/>
                    <a:pt x="36907" y="40779"/>
                  </a:cubicBezTo>
                  <a:cubicBezTo>
                    <a:pt x="37859" y="40274"/>
                    <a:pt x="38525" y="40560"/>
                    <a:pt x="38906" y="41636"/>
                  </a:cubicBezTo>
                  <a:lnTo>
                    <a:pt x="40810" y="46205"/>
                  </a:lnTo>
                  <a:cubicBezTo>
                    <a:pt x="40810" y="47062"/>
                    <a:pt x="40810" y="47728"/>
                    <a:pt x="39953" y="48299"/>
                  </a:cubicBezTo>
                  <a:cubicBezTo>
                    <a:pt x="34850" y="51127"/>
                    <a:pt x="29129" y="52631"/>
                    <a:pt x="23294" y="52678"/>
                  </a:cubicBezTo>
                  <a:close/>
                  <a:moveTo>
                    <a:pt x="11299" y="21455"/>
                  </a:moveTo>
                  <a:lnTo>
                    <a:pt x="32242" y="21455"/>
                  </a:lnTo>
                  <a:cubicBezTo>
                    <a:pt x="32242" y="13078"/>
                    <a:pt x="29101" y="8889"/>
                    <a:pt x="22723" y="8889"/>
                  </a:cubicBezTo>
                  <a:cubicBezTo>
                    <a:pt x="19429" y="8603"/>
                    <a:pt x="16221" y="10041"/>
                    <a:pt x="14250" y="12697"/>
                  </a:cubicBezTo>
                  <a:cubicBezTo>
                    <a:pt x="12461" y="15277"/>
                    <a:pt x="11433" y="18313"/>
                    <a:pt x="11299" y="21455"/>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8A09ADC6-781C-9840-8DE4-DF87D593A598}"/>
                </a:ext>
              </a:extLst>
            </p:cNvPr>
            <p:cNvSpPr/>
            <p:nvPr/>
          </p:nvSpPr>
          <p:spPr>
            <a:xfrm>
              <a:off x="6355490" y="4918295"/>
              <a:ext cx="62660" cy="91347"/>
            </a:xfrm>
            <a:custGeom>
              <a:avLst/>
              <a:gdLst>
                <a:gd name="connsiteX0" fmla="*/ 55601 w 62660"/>
                <a:gd name="connsiteY0" fmla="*/ 80263 h 91347"/>
                <a:gd name="connsiteX1" fmla="*/ 60837 w 62660"/>
                <a:gd name="connsiteY1" fmla="*/ 80263 h 91347"/>
                <a:gd name="connsiteX2" fmla="*/ 62646 w 62660"/>
                <a:gd name="connsiteY2" fmla="*/ 81662 h 91347"/>
                <a:gd name="connsiteX3" fmla="*/ 62646 w 62660"/>
                <a:gd name="connsiteY3" fmla="*/ 82072 h 91347"/>
                <a:gd name="connsiteX4" fmla="*/ 62646 w 62660"/>
                <a:gd name="connsiteY4" fmla="*/ 87974 h 91347"/>
                <a:gd name="connsiteX5" fmla="*/ 61246 w 62660"/>
                <a:gd name="connsiteY5" fmla="*/ 89782 h 91347"/>
                <a:gd name="connsiteX6" fmla="*/ 60837 w 62660"/>
                <a:gd name="connsiteY6" fmla="*/ 89782 h 91347"/>
                <a:gd name="connsiteX7" fmla="*/ 47129 w 62660"/>
                <a:gd name="connsiteY7" fmla="*/ 89782 h 91347"/>
                <a:gd name="connsiteX8" fmla="*/ 45320 w 62660"/>
                <a:gd name="connsiteY8" fmla="*/ 87974 h 91347"/>
                <a:gd name="connsiteX9" fmla="*/ 44369 w 62660"/>
                <a:gd name="connsiteY9" fmla="*/ 80929 h 91347"/>
                <a:gd name="connsiteX10" fmla="*/ 24758 w 62660"/>
                <a:gd name="connsiteY10" fmla="*/ 91305 h 91347"/>
                <a:gd name="connsiteX11" fmla="*/ 6481 w 62660"/>
                <a:gd name="connsiteY11" fmla="*/ 83880 h 91347"/>
                <a:gd name="connsiteX12" fmla="*/ 103 w 62660"/>
                <a:gd name="connsiteY12" fmla="*/ 60843 h 91347"/>
                <a:gd name="connsiteX13" fmla="*/ 7528 w 62660"/>
                <a:gd name="connsiteY13" fmla="*/ 36949 h 91347"/>
                <a:gd name="connsiteX14" fmla="*/ 26567 w 62660"/>
                <a:gd name="connsiteY14" fmla="*/ 28763 h 91347"/>
                <a:gd name="connsiteX15" fmla="*/ 36086 w 62660"/>
                <a:gd name="connsiteY15" fmla="*/ 30762 h 91347"/>
                <a:gd name="connsiteX16" fmla="*/ 42084 w 62660"/>
                <a:gd name="connsiteY16" fmla="*/ 35522 h 91347"/>
                <a:gd name="connsiteX17" fmla="*/ 42084 w 62660"/>
                <a:gd name="connsiteY17" fmla="*/ 10010 h 91347"/>
                <a:gd name="connsiteX18" fmla="*/ 35706 w 62660"/>
                <a:gd name="connsiteY18" fmla="*/ 10010 h 91347"/>
                <a:gd name="connsiteX19" fmla="*/ 33897 w 62660"/>
                <a:gd name="connsiteY19" fmla="*/ 8610 h 91347"/>
                <a:gd name="connsiteX20" fmla="*/ 33897 w 62660"/>
                <a:gd name="connsiteY20" fmla="*/ 8201 h 91347"/>
                <a:gd name="connsiteX21" fmla="*/ 33897 w 62660"/>
                <a:gd name="connsiteY21" fmla="*/ 1823 h 91347"/>
                <a:gd name="connsiteX22" fmla="*/ 35297 w 62660"/>
                <a:gd name="connsiteY22" fmla="*/ 14 h 91347"/>
                <a:gd name="connsiteX23" fmla="*/ 35706 w 62660"/>
                <a:gd name="connsiteY23" fmla="*/ 14 h 91347"/>
                <a:gd name="connsiteX24" fmla="*/ 53793 w 62660"/>
                <a:gd name="connsiteY24" fmla="*/ 14 h 91347"/>
                <a:gd name="connsiteX25" fmla="*/ 55601 w 62660"/>
                <a:gd name="connsiteY25" fmla="*/ 1413 h 91347"/>
                <a:gd name="connsiteX26" fmla="*/ 55601 w 62660"/>
                <a:gd name="connsiteY26" fmla="*/ 1823 h 91347"/>
                <a:gd name="connsiteX27" fmla="*/ 42084 w 62660"/>
                <a:gd name="connsiteY27" fmla="*/ 67126 h 91347"/>
                <a:gd name="connsiteX28" fmla="*/ 42084 w 62660"/>
                <a:gd name="connsiteY28" fmla="*/ 45898 h 91347"/>
                <a:gd name="connsiteX29" fmla="*/ 36658 w 62660"/>
                <a:gd name="connsiteY29" fmla="*/ 41424 h 91347"/>
                <a:gd name="connsiteX30" fmla="*/ 28757 w 62660"/>
                <a:gd name="connsiteY30" fmla="*/ 39425 h 91347"/>
                <a:gd name="connsiteX31" fmla="*/ 13716 w 62660"/>
                <a:gd name="connsiteY31" fmla="*/ 59701 h 91347"/>
                <a:gd name="connsiteX32" fmla="*/ 20475 w 62660"/>
                <a:gd name="connsiteY32" fmla="*/ 78740 h 91347"/>
                <a:gd name="connsiteX33" fmla="*/ 28471 w 62660"/>
                <a:gd name="connsiteY33" fmla="*/ 80358 h 91347"/>
                <a:gd name="connsiteX34" fmla="*/ 37990 w 62660"/>
                <a:gd name="connsiteY34" fmla="*/ 76645 h 91347"/>
                <a:gd name="connsiteX35" fmla="*/ 42084 w 62660"/>
                <a:gd name="connsiteY35"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660"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129" y="89782"/>
                  </a:lnTo>
                  <a:cubicBezTo>
                    <a:pt x="46082" y="89782"/>
                    <a:pt x="45511" y="89211"/>
                    <a:pt x="45320" y="87974"/>
                  </a:cubicBezTo>
                  <a:lnTo>
                    <a:pt x="44369"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47" y="31828"/>
                    <a:pt x="40513" y="33465"/>
                    <a:pt x="42084" y="35522"/>
                  </a:cubicBezTo>
                  <a:lnTo>
                    <a:pt x="42084" y="10010"/>
                  </a:lnTo>
                  <a:lnTo>
                    <a:pt x="35706" y="10010"/>
                  </a:lnTo>
                  <a:cubicBezTo>
                    <a:pt x="34820" y="10124"/>
                    <a:pt x="34011" y="9496"/>
                    <a:pt x="33897" y="8610"/>
                  </a:cubicBezTo>
                  <a:cubicBezTo>
                    <a:pt x="33878" y="8477"/>
                    <a:pt x="33878" y="8334"/>
                    <a:pt x="33897" y="8201"/>
                  </a:cubicBezTo>
                  <a:lnTo>
                    <a:pt x="33897" y="1823"/>
                  </a:lnTo>
                  <a:cubicBezTo>
                    <a:pt x="33783" y="938"/>
                    <a:pt x="34411" y="129"/>
                    <a:pt x="35297" y="14"/>
                  </a:cubicBezTo>
                  <a:cubicBezTo>
                    <a:pt x="35430" y="-5"/>
                    <a:pt x="35573" y="-5"/>
                    <a:pt x="35706" y="14"/>
                  </a:cubicBezTo>
                  <a:lnTo>
                    <a:pt x="53793" y="14"/>
                  </a:lnTo>
                  <a:cubicBezTo>
                    <a:pt x="54678" y="-100"/>
                    <a:pt x="55487" y="528"/>
                    <a:pt x="55601" y="1413"/>
                  </a:cubicBezTo>
                  <a:cubicBezTo>
                    <a:pt x="55620" y="1547"/>
                    <a:pt x="55620" y="1690"/>
                    <a:pt x="55601" y="1823"/>
                  </a:cubicBezTo>
                  <a:close/>
                  <a:moveTo>
                    <a:pt x="42084" y="67126"/>
                  </a:moveTo>
                  <a:lnTo>
                    <a:pt x="42084" y="45898"/>
                  </a:lnTo>
                  <a:cubicBezTo>
                    <a:pt x="40665" y="43994"/>
                    <a:pt x="38799" y="42452"/>
                    <a:pt x="36658" y="41424"/>
                  </a:cubicBezTo>
                  <a:cubicBezTo>
                    <a:pt x="34211" y="40148"/>
                    <a:pt x="31508" y="39463"/>
                    <a:pt x="28757" y="39425"/>
                  </a:cubicBezTo>
                  <a:cubicBezTo>
                    <a:pt x="19237" y="39425"/>
                    <a:pt x="13716" y="46183"/>
                    <a:pt x="13716" y="59701"/>
                  </a:cubicBezTo>
                  <a:cubicBezTo>
                    <a:pt x="13716" y="70077"/>
                    <a:pt x="16001" y="76550"/>
                    <a:pt x="20475" y="78740"/>
                  </a:cubicBezTo>
                  <a:cubicBezTo>
                    <a:pt x="22969" y="79920"/>
                    <a:pt x="25710" y="80482"/>
                    <a:pt x="28471" y="80358"/>
                  </a:cubicBezTo>
                  <a:cubicBezTo>
                    <a:pt x="32003" y="80367"/>
                    <a:pt x="35401" y="79035"/>
                    <a:pt x="37990" y="76645"/>
                  </a:cubicBezTo>
                  <a:cubicBezTo>
                    <a:pt x="40675" y="74218"/>
                    <a:pt x="42169" y="70743"/>
                    <a:pt x="42084" y="67126"/>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9D0EEE7B-DB9C-824E-BFDE-01ADC410D915}"/>
                </a:ext>
              </a:extLst>
            </p:cNvPr>
            <p:cNvSpPr/>
            <p:nvPr/>
          </p:nvSpPr>
          <p:spPr>
            <a:xfrm>
              <a:off x="6425882" y="4947310"/>
              <a:ext cx="55762" cy="62626"/>
            </a:xfrm>
            <a:custGeom>
              <a:avLst/>
              <a:gdLst>
                <a:gd name="connsiteX0" fmla="*/ 35377 w 55762"/>
                <a:gd name="connsiteY0" fmla="*/ 24975 h 62626"/>
                <a:gd name="connsiteX1" fmla="*/ 35377 w 55762"/>
                <a:gd name="connsiteY1" fmla="*/ 20786 h 62626"/>
                <a:gd name="connsiteX2" fmla="*/ 30617 w 55762"/>
                <a:gd name="connsiteY2" fmla="*/ 10029 h 62626"/>
                <a:gd name="connsiteX3" fmla="*/ 23954 w 55762"/>
                <a:gd name="connsiteY3" fmla="*/ 9077 h 62626"/>
                <a:gd name="connsiteX4" fmla="*/ 14434 w 55762"/>
                <a:gd name="connsiteY4" fmla="*/ 16788 h 62626"/>
                <a:gd name="connsiteX5" fmla="*/ 12625 w 55762"/>
                <a:gd name="connsiteY5" fmla="*/ 18597 h 62626"/>
                <a:gd name="connsiteX6" fmla="*/ 4915 w 55762"/>
                <a:gd name="connsiteY6" fmla="*/ 18597 h 62626"/>
                <a:gd name="connsiteX7" fmla="*/ 3201 w 55762"/>
                <a:gd name="connsiteY7" fmla="*/ 16788 h 62626"/>
                <a:gd name="connsiteX8" fmla="*/ 10341 w 55762"/>
                <a:gd name="connsiteY8" fmla="*/ 3842 h 62626"/>
                <a:gd name="connsiteX9" fmla="*/ 27095 w 55762"/>
                <a:gd name="connsiteY9" fmla="*/ 34 h 62626"/>
                <a:gd name="connsiteX10" fmla="*/ 48704 w 55762"/>
                <a:gd name="connsiteY10" fmla="*/ 19834 h 62626"/>
                <a:gd name="connsiteX11" fmla="*/ 48704 w 55762"/>
                <a:gd name="connsiteY11" fmla="*/ 51534 h 62626"/>
                <a:gd name="connsiteX12" fmla="*/ 53940 w 55762"/>
                <a:gd name="connsiteY12" fmla="*/ 51534 h 62626"/>
                <a:gd name="connsiteX13" fmla="*/ 55748 w 55762"/>
                <a:gd name="connsiteY13" fmla="*/ 52933 h 62626"/>
                <a:gd name="connsiteX14" fmla="*/ 55748 w 55762"/>
                <a:gd name="connsiteY14" fmla="*/ 53343 h 62626"/>
                <a:gd name="connsiteX15" fmla="*/ 55748 w 55762"/>
                <a:gd name="connsiteY15" fmla="*/ 59245 h 62626"/>
                <a:gd name="connsiteX16" fmla="*/ 54349 w 55762"/>
                <a:gd name="connsiteY16" fmla="*/ 61053 h 62626"/>
                <a:gd name="connsiteX17" fmla="*/ 53940 w 55762"/>
                <a:gd name="connsiteY17" fmla="*/ 61053 h 62626"/>
                <a:gd name="connsiteX18" fmla="*/ 39661 w 55762"/>
                <a:gd name="connsiteY18" fmla="*/ 61053 h 62626"/>
                <a:gd name="connsiteX19" fmla="*/ 37852 w 55762"/>
                <a:gd name="connsiteY19" fmla="*/ 59245 h 62626"/>
                <a:gd name="connsiteX20" fmla="*/ 36995 w 55762"/>
                <a:gd name="connsiteY20" fmla="*/ 53723 h 62626"/>
                <a:gd name="connsiteX21" fmla="*/ 17956 w 55762"/>
                <a:gd name="connsiteY21" fmla="*/ 62576 h 62626"/>
                <a:gd name="connsiteX22" fmla="*/ 5105 w 55762"/>
                <a:gd name="connsiteY22" fmla="*/ 58483 h 62626"/>
                <a:gd name="connsiteX23" fmla="*/ 60 w 55762"/>
                <a:gd name="connsiteY23" fmla="*/ 45537 h 62626"/>
                <a:gd name="connsiteX24" fmla="*/ 9579 w 55762"/>
                <a:gd name="connsiteY24" fmla="*/ 29449 h 62626"/>
                <a:gd name="connsiteX25" fmla="*/ 28618 w 55762"/>
                <a:gd name="connsiteY25" fmla="*/ 25355 h 62626"/>
                <a:gd name="connsiteX26" fmla="*/ 35377 w 55762"/>
                <a:gd name="connsiteY26" fmla="*/ 42586 h 62626"/>
                <a:gd name="connsiteX27" fmla="*/ 35377 w 55762"/>
                <a:gd name="connsiteY27" fmla="*/ 33066 h 62626"/>
                <a:gd name="connsiteX28" fmla="*/ 21098 w 55762"/>
                <a:gd name="connsiteY28" fmla="*/ 34113 h 62626"/>
                <a:gd name="connsiteX29" fmla="*/ 16433 w 55762"/>
                <a:gd name="connsiteY29" fmla="*/ 36303 h 62626"/>
                <a:gd name="connsiteX30" fmla="*/ 12530 w 55762"/>
                <a:gd name="connsiteY30" fmla="*/ 43728 h 62626"/>
                <a:gd name="connsiteX31" fmla="*/ 22050 w 55762"/>
                <a:gd name="connsiteY31" fmla="*/ 52105 h 62626"/>
                <a:gd name="connsiteX32" fmla="*/ 31569 w 55762"/>
                <a:gd name="connsiteY32" fmla="*/ 49154 h 62626"/>
                <a:gd name="connsiteX33" fmla="*/ 35662 w 55762"/>
                <a:gd name="connsiteY33" fmla="*/ 42586 h 6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2" h="62626">
                  <a:moveTo>
                    <a:pt x="35377" y="24975"/>
                  </a:moveTo>
                  <a:lnTo>
                    <a:pt x="35377" y="20786"/>
                  </a:lnTo>
                  <a:cubicBezTo>
                    <a:pt x="35377" y="15074"/>
                    <a:pt x="33759" y="11267"/>
                    <a:pt x="30617" y="10029"/>
                  </a:cubicBezTo>
                  <a:cubicBezTo>
                    <a:pt x="28475" y="9287"/>
                    <a:pt x="26219" y="8963"/>
                    <a:pt x="23954" y="9077"/>
                  </a:cubicBezTo>
                  <a:cubicBezTo>
                    <a:pt x="19327" y="8992"/>
                    <a:pt x="15310" y="12247"/>
                    <a:pt x="14434" y="16788"/>
                  </a:cubicBezTo>
                  <a:cubicBezTo>
                    <a:pt x="14434" y="18026"/>
                    <a:pt x="13577" y="18597"/>
                    <a:pt x="12625" y="18597"/>
                  </a:cubicBezTo>
                  <a:lnTo>
                    <a:pt x="4915" y="18597"/>
                  </a:lnTo>
                  <a:cubicBezTo>
                    <a:pt x="3582" y="18597"/>
                    <a:pt x="3011" y="18026"/>
                    <a:pt x="3201" y="16788"/>
                  </a:cubicBezTo>
                  <a:cubicBezTo>
                    <a:pt x="3153" y="11524"/>
                    <a:pt x="5857" y="6612"/>
                    <a:pt x="10341" y="3842"/>
                  </a:cubicBezTo>
                  <a:cubicBezTo>
                    <a:pt x="15481" y="1081"/>
                    <a:pt x="21269" y="-233"/>
                    <a:pt x="27095" y="34"/>
                  </a:cubicBezTo>
                  <a:cubicBezTo>
                    <a:pt x="41564" y="34"/>
                    <a:pt x="48704" y="6602"/>
                    <a:pt x="48704" y="19834"/>
                  </a:cubicBezTo>
                  <a:lnTo>
                    <a:pt x="48704" y="51534"/>
                  </a:lnTo>
                  <a:lnTo>
                    <a:pt x="53940" y="51534"/>
                  </a:lnTo>
                  <a:cubicBezTo>
                    <a:pt x="54825" y="51420"/>
                    <a:pt x="55634" y="52048"/>
                    <a:pt x="55748" y="52933"/>
                  </a:cubicBezTo>
                  <a:cubicBezTo>
                    <a:pt x="55767" y="53067"/>
                    <a:pt x="55767" y="53209"/>
                    <a:pt x="55748" y="53343"/>
                  </a:cubicBezTo>
                  <a:lnTo>
                    <a:pt x="55748" y="59245"/>
                  </a:lnTo>
                  <a:cubicBezTo>
                    <a:pt x="55862" y="60130"/>
                    <a:pt x="55234" y="60939"/>
                    <a:pt x="54349" y="61053"/>
                  </a:cubicBezTo>
                  <a:cubicBezTo>
                    <a:pt x="54216" y="61072"/>
                    <a:pt x="54073" y="61072"/>
                    <a:pt x="53940" y="61053"/>
                  </a:cubicBezTo>
                  <a:lnTo>
                    <a:pt x="39661" y="61053"/>
                  </a:lnTo>
                  <a:cubicBezTo>
                    <a:pt x="38613" y="61053"/>
                    <a:pt x="38042" y="60482"/>
                    <a:pt x="37852" y="59245"/>
                  </a:cubicBezTo>
                  <a:lnTo>
                    <a:pt x="36995" y="53723"/>
                  </a:lnTo>
                  <a:cubicBezTo>
                    <a:pt x="32578" y="59740"/>
                    <a:pt x="25400" y="63081"/>
                    <a:pt x="17956" y="62576"/>
                  </a:cubicBezTo>
                  <a:cubicBezTo>
                    <a:pt x="13330" y="62729"/>
                    <a:pt x="8789" y="61282"/>
                    <a:pt x="5105" y="58483"/>
                  </a:cubicBezTo>
                  <a:cubicBezTo>
                    <a:pt x="1507" y="55189"/>
                    <a:pt x="-359" y="50401"/>
                    <a:pt x="60" y="45537"/>
                  </a:cubicBezTo>
                  <a:cubicBezTo>
                    <a:pt x="-531" y="38692"/>
                    <a:pt x="3296" y="32228"/>
                    <a:pt x="9579" y="29449"/>
                  </a:cubicBezTo>
                  <a:cubicBezTo>
                    <a:pt x="15595" y="26859"/>
                    <a:pt x="22068" y="25470"/>
                    <a:pt x="28618" y="25355"/>
                  </a:cubicBezTo>
                  <a:close/>
                  <a:moveTo>
                    <a:pt x="35377" y="42586"/>
                  </a:moveTo>
                  <a:lnTo>
                    <a:pt x="35377" y="33066"/>
                  </a:lnTo>
                  <a:cubicBezTo>
                    <a:pt x="30588" y="32761"/>
                    <a:pt x="25791" y="33114"/>
                    <a:pt x="21098" y="34113"/>
                  </a:cubicBezTo>
                  <a:cubicBezTo>
                    <a:pt x="19489" y="34732"/>
                    <a:pt x="17937" y="35465"/>
                    <a:pt x="16433" y="36303"/>
                  </a:cubicBezTo>
                  <a:cubicBezTo>
                    <a:pt x="13768" y="37778"/>
                    <a:pt x="12225" y="40691"/>
                    <a:pt x="12530" y="43728"/>
                  </a:cubicBezTo>
                  <a:cubicBezTo>
                    <a:pt x="12530" y="49344"/>
                    <a:pt x="15767" y="52105"/>
                    <a:pt x="22050" y="52105"/>
                  </a:cubicBezTo>
                  <a:cubicBezTo>
                    <a:pt x="25467" y="52229"/>
                    <a:pt x="28827" y="51191"/>
                    <a:pt x="31569" y="49154"/>
                  </a:cubicBezTo>
                  <a:cubicBezTo>
                    <a:pt x="33882" y="47717"/>
                    <a:pt x="35396" y="45289"/>
                    <a:pt x="35662" y="42586"/>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D7BEC008-41AC-CE4F-9C14-1A0AAFA2BD46}"/>
                </a:ext>
              </a:extLst>
            </p:cNvPr>
            <p:cNvSpPr/>
            <p:nvPr/>
          </p:nvSpPr>
          <p:spPr>
            <a:xfrm>
              <a:off x="6484186" y="4930290"/>
              <a:ext cx="41092" cy="79463"/>
            </a:xfrm>
            <a:custGeom>
              <a:avLst/>
              <a:gdLst>
                <a:gd name="connsiteX0" fmla="*/ 22385 w 41092"/>
                <a:gd name="connsiteY0" fmla="*/ 28001 h 79463"/>
                <a:gd name="connsiteX1" fmla="*/ 22385 w 41092"/>
                <a:gd name="connsiteY1" fmla="*/ 58368 h 79463"/>
                <a:gd name="connsiteX2" fmla="*/ 23813 w 41092"/>
                <a:gd name="connsiteY2" fmla="*/ 66650 h 79463"/>
                <a:gd name="connsiteX3" fmla="*/ 29239 w 41092"/>
                <a:gd name="connsiteY3" fmla="*/ 69125 h 79463"/>
                <a:gd name="connsiteX4" fmla="*/ 36949 w 41092"/>
                <a:gd name="connsiteY4" fmla="*/ 67412 h 79463"/>
                <a:gd name="connsiteX5" fmla="*/ 38853 w 41092"/>
                <a:gd name="connsiteY5" fmla="*/ 68459 h 79463"/>
                <a:gd name="connsiteX6" fmla="*/ 41043 w 41092"/>
                <a:gd name="connsiteY6" fmla="*/ 73980 h 79463"/>
                <a:gd name="connsiteX7" fmla="*/ 41043 w 41092"/>
                <a:gd name="connsiteY7" fmla="*/ 75027 h 79463"/>
                <a:gd name="connsiteX8" fmla="*/ 39900 w 41092"/>
                <a:gd name="connsiteY8" fmla="*/ 76360 h 79463"/>
                <a:gd name="connsiteX9" fmla="*/ 26097 w 41092"/>
                <a:gd name="connsiteY9" fmla="*/ 79311 h 79463"/>
                <a:gd name="connsiteX10" fmla="*/ 12009 w 41092"/>
                <a:gd name="connsiteY10" fmla="*/ 73695 h 79463"/>
                <a:gd name="connsiteX11" fmla="*/ 9248 w 41092"/>
                <a:gd name="connsiteY11" fmla="*/ 66745 h 79463"/>
                <a:gd name="connsiteX12" fmla="*/ 8772 w 41092"/>
                <a:gd name="connsiteY12" fmla="*/ 57226 h 79463"/>
                <a:gd name="connsiteX13" fmla="*/ 8772 w 41092"/>
                <a:gd name="connsiteY13" fmla="*/ 28192 h 79463"/>
                <a:gd name="connsiteX14" fmla="*/ 1823 w 41092"/>
                <a:gd name="connsiteY14" fmla="*/ 28192 h 79463"/>
                <a:gd name="connsiteX15" fmla="*/ 14 w 41092"/>
                <a:gd name="connsiteY15" fmla="*/ 26792 h 79463"/>
                <a:gd name="connsiteX16" fmla="*/ 14 w 41092"/>
                <a:gd name="connsiteY16" fmla="*/ 26383 h 79463"/>
                <a:gd name="connsiteX17" fmla="*/ 14 w 41092"/>
                <a:gd name="connsiteY17" fmla="*/ 20100 h 79463"/>
                <a:gd name="connsiteX18" fmla="*/ 1414 w 41092"/>
                <a:gd name="connsiteY18" fmla="*/ 18292 h 79463"/>
                <a:gd name="connsiteX19" fmla="*/ 1823 w 41092"/>
                <a:gd name="connsiteY19" fmla="*/ 18292 h 79463"/>
                <a:gd name="connsiteX20" fmla="*/ 8772 w 41092"/>
                <a:gd name="connsiteY20" fmla="*/ 18292 h 79463"/>
                <a:gd name="connsiteX21" fmla="*/ 8772 w 41092"/>
                <a:gd name="connsiteY21" fmla="*/ 1823 h 79463"/>
                <a:gd name="connsiteX22" fmla="*/ 10171 w 41092"/>
                <a:gd name="connsiteY22" fmla="*/ 14 h 79463"/>
                <a:gd name="connsiteX23" fmla="*/ 10581 w 41092"/>
                <a:gd name="connsiteY23" fmla="*/ 14 h 79463"/>
                <a:gd name="connsiteX24" fmla="*/ 20100 w 41092"/>
                <a:gd name="connsiteY24" fmla="*/ 14 h 79463"/>
                <a:gd name="connsiteX25" fmla="*/ 21909 w 41092"/>
                <a:gd name="connsiteY25" fmla="*/ 1414 h 79463"/>
                <a:gd name="connsiteX26" fmla="*/ 21909 w 41092"/>
                <a:gd name="connsiteY26" fmla="*/ 1823 h 79463"/>
                <a:gd name="connsiteX27" fmla="*/ 21909 w 41092"/>
                <a:gd name="connsiteY27" fmla="*/ 18101 h 79463"/>
                <a:gd name="connsiteX28" fmla="*/ 34093 w 41092"/>
                <a:gd name="connsiteY28" fmla="*/ 18101 h 79463"/>
                <a:gd name="connsiteX29" fmla="*/ 35902 w 41092"/>
                <a:gd name="connsiteY29" fmla="*/ 19500 h 79463"/>
                <a:gd name="connsiteX30" fmla="*/ 35902 w 41092"/>
                <a:gd name="connsiteY30" fmla="*/ 19910 h 79463"/>
                <a:gd name="connsiteX31" fmla="*/ 35902 w 41092"/>
                <a:gd name="connsiteY31" fmla="*/ 26573 h 79463"/>
                <a:gd name="connsiteX32" fmla="*/ 34503 w 41092"/>
                <a:gd name="connsiteY32" fmla="*/ 28382 h 79463"/>
                <a:gd name="connsiteX33" fmla="*/ 34093 w 41092"/>
                <a:gd name="connsiteY33" fmla="*/ 28382 h 7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092" h="79463">
                  <a:moveTo>
                    <a:pt x="22385" y="28001"/>
                  </a:moveTo>
                  <a:lnTo>
                    <a:pt x="22385" y="58368"/>
                  </a:lnTo>
                  <a:cubicBezTo>
                    <a:pt x="22194" y="61205"/>
                    <a:pt x="22689" y="64042"/>
                    <a:pt x="23813" y="66650"/>
                  </a:cubicBezTo>
                  <a:cubicBezTo>
                    <a:pt x="25031" y="68411"/>
                    <a:pt x="27116" y="69363"/>
                    <a:pt x="29239" y="69125"/>
                  </a:cubicBezTo>
                  <a:cubicBezTo>
                    <a:pt x="31904" y="69125"/>
                    <a:pt x="34532" y="68544"/>
                    <a:pt x="36949" y="67412"/>
                  </a:cubicBezTo>
                  <a:cubicBezTo>
                    <a:pt x="37806" y="67412"/>
                    <a:pt x="38473" y="67412"/>
                    <a:pt x="38853" y="68459"/>
                  </a:cubicBezTo>
                  <a:lnTo>
                    <a:pt x="41043" y="73980"/>
                  </a:lnTo>
                  <a:cubicBezTo>
                    <a:pt x="41109" y="74323"/>
                    <a:pt x="41109" y="74684"/>
                    <a:pt x="41043" y="75027"/>
                  </a:cubicBezTo>
                  <a:cubicBezTo>
                    <a:pt x="41043" y="75027"/>
                    <a:pt x="41043" y="75884"/>
                    <a:pt x="39900" y="76360"/>
                  </a:cubicBezTo>
                  <a:cubicBezTo>
                    <a:pt x="35598" y="78435"/>
                    <a:pt x="30867" y="79444"/>
                    <a:pt x="26097" y="79311"/>
                  </a:cubicBezTo>
                  <a:cubicBezTo>
                    <a:pt x="20738" y="80072"/>
                    <a:pt x="15369" y="77940"/>
                    <a:pt x="12009" y="73695"/>
                  </a:cubicBezTo>
                  <a:cubicBezTo>
                    <a:pt x="10504" y="71657"/>
                    <a:pt x="9553" y="69258"/>
                    <a:pt x="9248" y="66745"/>
                  </a:cubicBezTo>
                  <a:cubicBezTo>
                    <a:pt x="8896" y="63585"/>
                    <a:pt x="8743" y="60405"/>
                    <a:pt x="8772" y="57226"/>
                  </a:cubicBezTo>
                  <a:lnTo>
                    <a:pt x="8772" y="28192"/>
                  </a:lnTo>
                  <a:lnTo>
                    <a:pt x="1823" y="28192"/>
                  </a:lnTo>
                  <a:cubicBezTo>
                    <a:pt x="938" y="28306"/>
                    <a:pt x="128" y="27678"/>
                    <a:pt x="14" y="26792"/>
                  </a:cubicBezTo>
                  <a:cubicBezTo>
                    <a:pt x="-5" y="26659"/>
                    <a:pt x="-5" y="26516"/>
                    <a:pt x="14" y="26383"/>
                  </a:cubicBezTo>
                  <a:lnTo>
                    <a:pt x="14" y="20100"/>
                  </a:lnTo>
                  <a:cubicBezTo>
                    <a:pt x="-100" y="19215"/>
                    <a:pt x="528" y="18406"/>
                    <a:pt x="1414" y="18292"/>
                  </a:cubicBezTo>
                  <a:cubicBezTo>
                    <a:pt x="1547" y="18272"/>
                    <a:pt x="1690" y="18272"/>
                    <a:pt x="1823" y="18292"/>
                  </a:cubicBezTo>
                  <a:lnTo>
                    <a:pt x="8772" y="18292"/>
                  </a:lnTo>
                  <a:lnTo>
                    <a:pt x="8772" y="1823"/>
                  </a:lnTo>
                  <a:cubicBezTo>
                    <a:pt x="8658" y="938"/>
                    <a:pt x="9286" y="128"/>
                    <a:pt x="10171" y="14"/>
                  </a:cubicBezTo>
                  <a:cubicBezTo>
                    <a:pt x="10305" y="-5"/>
                    <a:pt x="10448" y="-5"/>
                    <a:pt x="10581" y="14"/>
                  </a:cubicBezTo>
                  <a:lnTo>
                    <a:pt x="20100" y="14"/>
                  </a:lnTo>
                  <a:cubicBezTo>
                    <a:pt x="20985" y="-100"/>
                    <a:pt x="21794" y="528"/>
                    <a:pt x="21909" y="1414"/>
                  </a:cubicBezTo>
                  <a:cubicBezTo>
                    <a:pt x="21928" y="1547"/>
                    <a:pt x="21928" y="1690"/>
                    <a:pt x="21909" y="1823"/>
                  </a:cubicBezTo>
                  <a:lnTo>
                    <a:pt x="21909" y="18101"/>
                  </a:lnTo>
                  <a:lnTo>
                    <a:pt x="34093" y="18101"/>
                  </a:lnTo>
                  <a:cubicBezTo>
                    <a:pt x="34979" y="17987"/>
                    <a:pt x="35788" y="18615"/>
                    <a:pt x="35902" y="19500"/>
                  </a:cubicBezTo>
                  <a:cubicBezTo>
                    <a:pt x="35921" y="19634"/>
                    <a:pt x="35921" y="19777"/>
                    <a:pt x="35902" y="19910"/>
                  </a:cubicBezTo>
                  <a:lnTo>
                    <a:pt x="35902" y="26573"/>
                  </a:lnTo>
                  <a:cubicBezTo>
                    <a:pt x="36017" y="27459"/>
                    <a:pt x="35388" y="28268"/>
                    <a:pt x="34503" y="28382"/>
                  </a:cubicBezTo>
                  <a:cubicBezTo>
                    <a:pt x="34370" y="28401"/>
                    <a:pt x="34227" y="28401"/>
                    <a:pt x="34093" y="28382"/>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A5EE28F0-2A9A-424E-A53B-433D9845D2B2}"/>
                </a:ext>
              </a:extLst>
            </p:cNvPr>
            <p:cNvSpPr/>
            <p:nvPr/>
          </p:nvSpPr>
          <p:spPr>
            <a:xfrm>
              <a:off x="6533164" y="4993795"/>
              <a:ext cx="18058" cy="16671"/>
            </a:xfrm>
            <a:custGeom>
              <a:avLst/>
              <a:gdLst>
                <a:gd name="connsiteX0" fmla="*/ 15674 w 18058"/>
                <a:gd name="connsiteY0" fmla="*/ 14188 h 16671"/>
                <a:gd name="connsiteX1" fmla="*/ 9105 w 18058"/>
                <a:gd name="connsiteY1" fmla="*/ 16663 h 16671"/>
                <a:gd name="connsiteX2" fmla="*/ 2442 w 18058"/>
                <a:gd name="connsiteY2" fmla="*/ 14283 h 16671"/>
                <a:gd name="connsiteX3" fmla="*/ 2442 w 18058"/>
                <a:gd name="connsiteY3" fmla="*/ 2384 h 16671"/>
                <a:gd name="connsiteX4" fmla="*/ 9010 w 18058"/>
                <a:gd name="connsiteY4" fmla="*/ 4 h 16671"/>
                <a:gd name="connsiteX5" fmla="*/ 15483 w 18058"/>
                <a:gd name="connsiteY5" fmla="*/ 2288 h 16671"/>
                <a:gd name="connsiteX6" fmla="*/ 18054 w 18058"/>
                <a:gd name="connsiteY6" fmla="*/ 8190 h 16671"/>
                <a:gd name="connsiteX7" fmla="*/ 15674 w 18058"/>
                <a:gd name="connsiteY7" fmla="*/ 14188 h 1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8" h="16671">
                  <a:moveTo>
                    <a:pt x="15674" y="14188"/>
                  </a:moveTo>
                  <a:cubicBezTo>
                    <a:pt x="13913" y="15873"/>
                    <a:pt x="11542" y="16767"/>
                    <a:pt x="9105" y="16663"/>
                  </a:cubicBezTo>
                  <a:cubicBezTo>
                    <a:pt x="6659" y="16758"/>
                    <a:pt x="4279" y="15901"/>
                    <a:pt x="2442" y="14283"/>
                  </a:cubicBezTo>
                  <a:cubicBezTo>
                    <a:pt x="-814" y="10980"/>
                    <a:pt x="-814" y="5687"/>
                    <a:pt x="2442" y="2384"/>
                  </a:cubicBezTo>
                  <a:cubicBezTo>
                    <a:pt x="4250" y="784"/>
                    <a:pt x="6602" y="-63"/>
                    <a:pt x="9010" y="4"/>
                  </a:cubicBezTo>
                  <a:cubicBezTo>
                    <a:pt x="11380" y="-63"/>
                    <a:pt x="13684" y="746"/>
                    <a:pt x="15483" y="2288"/>
                  </a:cubicBezTo>
                  <a:cubicBezTo>
                    <a:pt x="17197" y="3764"/>
                    <a:pt x="18139" y="5934"/>
                    <a:pt x="18054" y="8190"/>
                  </a:cubicBezTo>
                  <a:cubicBezTo>
                    <a:pt x="18110" y="10428"/>
                    <a:pt x="17254" y="12598"/>
                    <a:pt x="15674" y="14188"/>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3A4368D7-3D6A-694E-82A4-50B49DA18089}"/>
                </a:ext>
              </a:extLst>
            </p:cNvPr>
            <p:cNvSpPr/>
            <p:nvPr/>
          </p:nvSpPr>
          <p:spPr>
            <a:xfrm>
              <a:off x="6566827" y="4993790"/>
              <a:ext cx="18093" cy="16680"/>
            </a:xfrm>
            <a:custGeom>
              <a:avLst/>
              <a:gdLst>
                <a:gd name="connsiteX0" fmla="*/ 15709 w 18093"/>
                <a:gd name="connsiteY0" fmla="*/ 14192 h 16680"/>
                <a:gd name="connsiteX1" fmla="*/ 9045 w 18093"/>
                <a:gd name="connsiteY1" fmla="*/ 16668 h 16680"/>
                <a:gd name="connsiteX2" fmla="*/ 2382 w 18093"/>
                <a:gd name="connsiteY2" fmla="*/ 14288 h 16680"/>
                <a:gd name="connsiteX3" fmla="*/ 2 w 18093"/>
                <a:gd name="connsiteY3" fmla="*/ 8386 h 16680"/>
                <a:gd name="connsiteX4" fmla="*/ 2572 w 18093"/>
                <a:gd name="connsiteY4" fmla="*/ 2388 h 16680"/>
                <a:gd name="connsiteX5" fmla="*/ 9045 w 18093"/>
                <a:gd name="connsiteY5" fmla="*/ 9 h 16680"/>
                <a:gd name="connsiteX6" fmla="*/ 15614 w 18093"/>
                <a:gd name="connsiteY6" fmla="*/ 2293 h 16680"/>
                <a:gd name="connsiteX7" fmla="*/ 18089 w 18093"/>
                <a:gd name="connsiteY7" fmla="*/ 8195 h 16680"/>
                <a:gd name="connsiteX8" fmla="*/ 15709 w 18093"/>
                <a:gd name="connsiteY8" fmla="*/ 14192 h 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 h="16680">
                  <a:moveTo>
                    <a:pt x="15709" y="14192"/>
                  </a:moveTo>
                  <a:cubicBezTo>
                    <a:pt x="13929" y="15906"/>
                    <a:pt x="11511" y="16801"/>
                    <a:pt x="9045" y="16668"/>
                  </a:cubicBezTo>
                  <a:cubicBezTo>
                    <a:pt x="6599" y="16763"/>
                    <a:pt x="4219" y="15906"/>
                    <a:pt x="2382" y="14288"/>
                  </a:cubicBezTo>
                  <a:cubicBezTo>
                    <a:pt x="830" y="12717"/>
                    <a:pt x="-27" y="10594"/>
                    <a:pt x="2" y="8386"/>
                  </a:cubicBezTo>
                  <a:cubicBezTo>
                    <a:pt x="-46" y="6110"/>
                    <a:pt x="887" y="3921"/>
                    <a:pt x="2572" y="2388"/>
                  </a:cubicBezTo>
                  <a:cubicBezTo>
                    <a:pt x="4324" y="761"/>
                    <a:pt x="6656" y="-96"/>
                    <a:pt x="9045" y="9"/>
                  </a:cubicBezTo>
                  <a:cubicBezTo>
                    <a:pt x="11444" y="-87"/>
                    <a:pt x="13786" y="732"/>
                    <a:pt x="15614" y="2293"/>
                  </a:cubicBezTo>
                  <a:cubicBezTo>
                    <a:pt x="17251" y="3807"/>
                    <a:pt x="18155" y="5958"/>
                    <a:pt x="18089" y="8195"/>
                  </a:cubicBezTo>
                  <a:cubicBezTo>
                    <a:pt x="18165" y="10442"/>
                    <a:pt x="17299" y="12612"/>
                    <a:pt x="15709" y="14192"/>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1E679FD4-F889-8F4E-B590-E9EA5EF3C625}"/>
                </a:ext>
              </a:extLst>
            </p:cNvPr>
            <p:cNvSpPr/>
            <p:nvPr/>
          </p:nvSpPr>
          <p:spPr>
            <a:xfrm>
              <a:off x="6600524" y="4993795"/>
              <a:ext cx="18095" cy="16674"/>
            </a:xfrm>
            <a:custGeom>
              <a:avLst/>
              <a:gdLst>
                <a:gd name="connsiteX0" fmla="*/ 15616 w 18095"/>
                <a:gd name="connsiteY0" fmla="*/ 14188 h 16674"/>
                <a:gd name="connsiteX1" fmla="*/ 9047 w 18095"/>
                <a:gd name="connsiteY1" fmla="*/ 16663 h 16674"/>
                <a:gd name="connsiteX2" fmla="*/ 2383 w 18095"/>
                <a:gd name="connsiteY2" fmla="*/ 14283 h 16674"/>
                <a:gd name="connsiteX3" fmla="*/ 4 w 18095"/>
                <a:gd name="connsiteY3" fmla="*/ 8381 h 16674"/>
                <a:gd name="connsiteX4" fmla="*/ 2479 w 18095"/>
                <a:gd name="connsiteY4" fmla="*/ 2384 h 16674"/>
                <a:gd name="connsiteX5" fmla="*/ 9047 w 18095"/>
                <a:gd name="connsiteY5" fmla="*/ 4 h 16674"/>
                <a:gd name="connsiteX6" fmla="*/ 15520 w 18095"/>
                <a:gd name="connsiteY6" fmla="*/ 2288 h 16674"/>
                <a:gd name="connsiteX7" fmla="*/ 18090 w 18095"/>
                <a:gd name="connsiteY7" fmla="*/ 8190 h 16674"/>
                <a:gd name="connsiteX8" fmla="*/ 15616 w 18095"/>
                <a:gd name="connsiteY8" fmla="*/ 14188 h 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5" h="16674">
                  <a:moveTo>
                    <a:pt x="15616" y="14188"/>
                  </a:moveTo>
                  <a:cubicBezTo>
                    <a:pt x="13864" y="15892"/>
                    <a:pt x="11484" y="16787"/>
                    <a:pt x="9047" y="16663"/>
                  </a:cubicBezTo>
                  <a:cubicBezTo>
                    <a:pt x="6600" y="16758"/>
                    <a:pt x="4221" y="15901"/>
                    <a:pt x="2383" y="14283"/>
                  </a:cubicBezTo>
                  <a:cubicBezTo>
                    <a:pt x="794" y="12741"/>
                    <a:pt x="-63" y="10599"/>
                    <a:pt x="4" y="8381"/>
                  </a:cubicBezTo>
                  <a:cubicBezTo>
                    <a:pt x="-34" y="6125"/>
                    <a:pt x="860" y="3954"/>
                    <a:pt x="2479" y="2384"/>
                  </a:cubicBezTo>
                  <a:cubicBezTo>
                    <a:pt x="4287" y="784"/>
                    <a:pt x="6639" y="-63"/>
                    <a:pt x="9047" y="4"/>
                  </a:cubicBezTo>
                  <a:cubicBezTo>
                    <a:pt x="11417" y="-63"/>
                    <a:pt x="13721" y="746"/>
                    <a:pt x="15520" y="2288"/>
                  </a:cubicBezTo>
                  <a:cubicBezTo>
                    <a:pt x="17234" y="3764"/>
                    <a:pt x="18176" y="5934"/>
                    <a:pt x="18090" y="8190"/>
                  </a:cubicBezTo>
                  <a:cubicBezTo>
                    <a:pt x="18128" y="10446"/>
                    <a:pt x="17234" y="12617"/>
                    <a:pt x="15616" y="14188"/>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4B76F72D-E764-2148-B333-83C0A01A40F5}"/>
                </a:ext>
              </a:extLst>
            </p:cNvPr>
            <p:cNvSpPr/>
            <p:nvPr/>
          </p:nvSpPr>
          <p:spPr>
            <a:xfrm>
              <a:off x="6286183" y="4802539"/>
              <a:ext cx="134061" cy="92171"/>
            </a:xfrm>
            <a:custGeom>
              <a:avLst/>
              <a:gdLst>
                <a:gd name="connsiteX0" fmla="*/ 28668 w 134061"/>
                <a:gd name="connsiteY0" fmla="*/ 90353 h 92171"/>
                <a:gd name="connsiteX1" fmla="*/ 9058 w 134061"/>
                <a:gd name="connsiteY1" fmla="*/ 11533 h 92171"/>
                <a:gd name="connsiteX2" fmla="*/ 2013 w 134061"/>
                <a:gd name="connsiteY2" fmla="*/ 11533 h 92171"/>
                <a:gd name="connsiteX3" fmla="*/ 14 w 134061"/>
                <a:gd name="connsiteY3" fmla="*/ 9934 h 92171"/>
                <a:gd name="connsiteX4" fmla="*/ 14 w 134061"/>
                <a:gd name="connsiteY4" fmla="*/ 9534 h 92171"/>
                <a:gd name="connsiteX5" fmla="*/ 14 w 134061"/>
                <a:gd name="connsiteY5" fmla="*/ 2013 h 92171"/>
                <a:gd name="connsiteX6" fmla="*/ 1614 w 134061"/>
                <a:gd name="connsiteY6" fmla="*/ 14 h 92171"/>
                <a:gd name="connsiteX7" fmla="*/ 2013 w 134061"/>
                <a:gd name="connsiteY7" fmla="*/ 14 h 92171"/>
                <a:gd name="connsiteX8" fmla="*/ 35998 w 134061"/>
                <a:gd name="connsiteY8" fmla="*/ 14 h 92171"/>
                <a:gd name="connsiteX9" fmla="*/ 37997 w 134061"/>
                <a:gd name="connsiteY9" fmla="*/ 1614 h 92171"/>
                <a:gd name="connsiteX10" fmla="*/ 37997 w 134061"/>
                <a:gd name="connsiteY10" fmla="*/ 2013 h 92171"/>
                <a:gd name="connsiteX11" fmla="*/ 37997 w 134061"/>
                <a:gd name="connsiteY11" fmla="*/ 8963 h 92171"/>
                <a:gd name="connsiteX12" fmla="*/ 36397 w 134061"/>
                <a:gd name="connsiteY12" fmla="*/ 10962 h 92171"/>
                <a:gd name="connsiteX13" fmla="*/ 35998 w 134061"/>
                <a:gd name="connsiteY13" fmla="*/ 10962 h 92171"/>
                <a:gd name="connsiteX14" fmla="*/ 26478 w 134061"/>
                <a:gd name="connsiteY14" fmla="*/ 10962 h 92171"/>
                <a:gd name="connsiteX15" fmla="*/ 41043 w 134061"/>
                <a:gd name="connsiteY15" fmla="*/ 74075 h 92171"/>
                <a:gd name="connsiteX16" fmla="*/ 60843 w 134061"/>
                <a:gd name="connsiteY16" fmla="*/ 1918 h 92171"/>
                <a:gd name="connsiteX17" fmla="*/ 63414 w 134061"/>
                <a:gd name="connsiteY17" fmla="*/ 14 h 92171"/>
                <a:gd name="connsiteX18" fmla="*/ 74551 w 134061"/>
                <a:gd name="connsiteY18" fmla="*/ 14 h 92171"/>
                <a:gd name="connsiteX19" fmla="*/ 77121 w 134061"/>
                <a:gd name="connsiteY19" fmla="*/ 1918 h 92171"/>
                <a:gd name="connsiteX20" fmla="*/ 96827 w 134061"/>
                <a:gd name="connsiteY20" fmla="*/ 74456 h 92171"/>
                <a:gd name="connsiteX21" fmla="*/ 112438 w 134061"/>
                <a:gd name="connsiteY21" fmla="*/ 10962 h 92171"/>
                <a:gd name="connsiteX22" fmla="*/ 103490 w 134061"/>
                <a:gd name="connsiteY22" fmla="*/ 10962 h 92171"/>
                <a:gd name="connsiteX23" fmla="*/ 101396 w 134061"/>
                <a:gd name="connsiteY23" fmla="*/ 8963 h 92171"/>
                <a:gd name="connsiteX24" fmla="*/ 101396 w 134061"/>
                <a:gd name="connsiteY24" fmla="*/ 2013 h 92171"/>
                <a:gd name="connsiteX25" fmla="*/ 103490 w 134061"/>
                <a:gd name="connsiteY25" fmla="*/ 14 h 92171"/>
                <a:gd name="connsiteX26" fmla="*/ 132048 w 134061"/>
                <a:gd name="connsiteY26" fmla="*/ 14 h 92171"/>
                <a:gd name="connsiteX27" fmla="*/ 134047 w 134061"/>
                <a:gd name="connsiteY27" fmla="*/ 1614 h 92171"/>
                <a:gd name="connsiteX28" fmla="*/ 134047 w 134061"/>
                <a:gd name="connsiteY28" fmla="*/ 2013 h 92171"/>
                <a:gd name="connsiteX29" fmla="*/ 134047 w 134061"/>
                <a:gd name="connsiteY29" fmla="*/ 8963 h 92171"/>
                <a:gd name="connsiteX30" fmla="*/ 132448 w 134061"/>
                <a:gd name="connsiteY30" fmla="*/ 10962 h 92171"/>
                <a:gd name="connsiteX31" fmla="*/ 132048 w 134061"/>
                <a:gd name="connsiteY31" fmla="*/ 10962 h 92171"/>
                <a:gd name="connsiteX32" fmla="*/ 124814 w 134061"/>
                <a:gd name="connsiteY32" fmla="*/ 10962 h 92171"/>
                <a:gd name="connsiteX33" fmla="*/ 103871 w 134061"/>
                <a:gd name="connsiteY33" fmla="*/ 90068 h 92171"/>
                <a:gd name="connsiteX34" fmla="*/ 101301 w 134061"/>
                <a:gd name="connsiteY34" fmla="*/ 92162 h 92171"/>
                <a:gd name="connsiteX35" fmla="*/ 88545 w 134061"/>
                <a:gd name="connsiteY35" fmla="*/ 92162 h 92171"/>
                <a:gd name="connsiteX36" fmla="*/ 85975 w 134061"/>
                <a:gd name="connsiteY36" fmla="*/ 90258 h 92171"/>
                <a:gd name="connsiteX37" fmla="*/ 66936 w 134061"/>
                <a:gd name="connsiteY37" fmla="*/ 22671 h 92171"/>
                <a:gd name="connsiteX38" fmla="*/ 48754 w 134061"/>
                <a:gd name="connsiteY38" fmla="*/ 90258 h 92171"/>
                <a:gd name="connsiteX39" fmla="*/ 46183 w 134061"/>
                <a:gd name="connsiteY39" fmla="*/ 92162 h 92171"/>
                <a:gd name="connsiteX40" fmla="*/ 31238 w 134061"/>
                <a:gd name="connsiteY40" fmla="*/ 92162 h 92171"/>
                <a:gd name="connsiteX41" fmla="*/ 28668 w 134061"/>
                <a:gd name="connsiteY41" fmla="*/ 90353 h 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4061" h="92171">
                  <a:moveTo>
                    <a:pt x="28668" y="90353"/>
                  </a:moveTo>
                  <a:lnTo>
                    <a:pt x="9058" y="11533"/>
                  </a:lnTo>
                  <a:lnTo>
                    <a:pt x="2013" y="11533"/>
                  </a:lnTo>
                  <a:cubicBezTo>
                    <a:pt x="1023" y="11647"/>
                    <a:pt x="129" y="10933"/>
                    <a:pt x="14" y="9934"/>
                  </a:cubicBezTo>
                  <a:cubicBezTo>
                    <a:pt x="-5" y="9800"/>
                    <a:pt x="-5" y="9667"/>
                    <a:pt x="14" y="9534"/>
                  </a:cubicBezTo>
                  <a:lnTo>
                    <a:pt x="14" y="2013"/>
                  </a:lnTo>
                  <a:cubicBezTo>
                    <a:pt x="-100" y="1023"/>
                    <a:pt x="614" y="129"/>
                    <a:pt x="1614" y="14"/>
                  </a:cubicBezTo>
                  <a:cubicBezTo>
                    <a:pt x="1747" y="-5"/>
                    <a:pt x="1880" y="-5"/>
                    <a:pt x="2013" y="14"/>
                  </a:cubicBezTo>
                  <a:lnTo>
                    <a:pt x="35998" y="14"/>
                  </a:lnTo>
                  <a:cubicBezTo>
                    <a:pt x="36988" y="-100"/>
                    <a:pt x="37883" y="614"/>
                    <a:pt x="37997" y="1614"/>
                  </a:cubicBezTo>
                  <a:cubicBezTo>
                    <a:pt x="38016" y="1747"/>
                    <a:pt x="38016" y="1880"/>
                    <a:pt x="37997" y="2013"/>
                  </a:cubicBezTo>
                  <a:lnTo>
                    <a:pt x="37997" y="8963"/>
                  </a:lnTo>
                  <a:cubicBezTo>
                    <a:pt x="38111" y="9953"/>
                    <a:pt x="37397" y="10847"/>
                    <a:pt x="36397" y="10962"/>
                  </a:cubicBezTo>
                  <a:cubicBezTo>
                    <a:pt x="36264" y="10981"/>
                    <a:pt x="36131" y="10981"/>
                    <a:pt x="35998" y="10962"/>
                  </a:cubicBezTo>
                  <a:lnTo>
                    <a:pt x="26478" y="10962"/>
                  </a:lnTo>
                  <a:lnTo>
                    <a:pt x="41043" y="74075"/>
                  </a:lnTo>
                  <a:lnTo>
                    <a:pt x="60843" y="1918"/>
                  </a:lnTo>
                  <a:cubicBezTo>
                    <a:pt x="61119" y="738"/>
                    <a:pt x="62205" y="-62"/>
                    <a:pt x="63414" y="14"/>
                  </a:cubicBezTo>
                  <a:lnTo>
                    <a:pt x="74551" y="14"/>
                  </a:lnTo>
                  <a:cubicBezTo>
                    <a:pt x="75760" y="-62"/>
                    <a:pt x="76845" y="738"/>
                    <a:pt x="77121" y="1918"/>
                  </a:cubicBezTo>
                  <a:lnTo>
                    <a:pt x="96827" y="74456"/>
                  </a:lnTo>
                  <a:lnTo>
                    <a:pt x="112438" y="10962"/>
                  </a:lnTo>
                  <a:lnTo>
                    <a:pt x="103490" y="10962"/>
                  </a:lnTo>
                  <a:cubicBezTo>
                    <a:pt x="102062" y="10962"/>
                    <a:pt x="101396" y="10295"/>
                    <a:pt x="101396" y="8963"/>
                  </a:cubicBezTo>
                  <a:lnTo>
                    <a:pt x="101396" y="2013"/>
                  </a:lnTo>
                  <a:cubicBezTo>
                    <a:pt x="101396" y="681"/>
                    <a:pt x="102062" y="14"/>
                    <a:pt x="103490" y="14"/>
                  </a:cubicBezTo>
                  <a:lnTo>
                    <a:pt x="132048" y="14"/>
                  </a:lnTo>
                  <a:cubicBezTo>
                    <a:pt x="133038" y="-100"/>
                    <a:pt x="133933" y="614"/>
                    <a:pt x="134047" y="1614"/>
                  </a:cubicBezTo>
                  <a:cubicBezTo>
                    <a:pt x="134067" y="1747"/>
                    <a:pt x="134067" y="1880"/>
                    <a:pt x="134047" y="2013"/>
                  </a:cubicBezTo>
                  <a:lnTo>
                    <a:pt x="134047" y="8963"/>
                  </a:lnTo>
                  <a:cubicBezTo>
                    <a:pt x="134162" y="9953"/>
                    <a:pt x="133448" y="10847"/>
                    <a:pt x="132448" y="10962"/>
                  </a:cubicBezTo>
                  <a:cubicBezTo>
                    <a:pt x="132315" y="10981"/>
                    <a:pt x="132182" y="10981"/>
                    <a:pt x="132048" y="10962"/>
                  </a:cubicBezTo>
                  <a:lnTo>
                    <a:pt x="124814" y="10962"/>
                  </a:lnTo>
                  <a:lnTo>
                    <a:pt x="103871" y="90068"/>
                  </a:lnTo>
                  <a:cubicBezTo>
                    <a:pt x="103719" y="91343"/>
                    <a:pt x="102586" y="92276"/>
                    <a:pt x="101301" y="92162"/>
                  </a:cubicBezTo>
                  <a:lnTo>
                    <a:pt x="88545" y="92162"/>
                  </a:lnTo>
                  <a:cubicBezTo>
                    <a:pt x="87336" y="92238"/>
                    <a:pt x="86251" y="91439"/>
                    <a:pt x="85975" y="90258"/>
                  </a:cubicBezTo>
                  <a:lnTo>
                    <a:pt x="66936" y="22671"/>
                  </a:lnTo>
                  <a:lnTo>
                    <a:pt x="48754" y="90258"/>
                  </a:lnTo>
                  <a:cubicBezTo>
                    <a:pt x="48478" y="91439"/>
                    <a:pt x="47392" y="92238"/>
                    <a:pt x="46183" y="92162"/>
                  </a:cubicBezTo>
                  <a:lnTo>
                    <a:pt x="31238" y="92162"/>
                  </a:lnTo>
                  <a:cubicBezTo>
                    <a:pt x="30057" y="92248"/>
                    <a:pt x="28982" y="91496"/>
                    <a:pt x="28668" y="90353"/>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7A19D934-87A9-F144-9FDE-42FAA3A6CEC6}"/>
                </a:ext>
              </a:extLst>
            </p:cNvPr>
            <p:cNvSpPr/>
            <p:nvPr/>
          </p:nvSpPr>
          <p:spPr>
            <a:xfrm>
              <a:off x="6422991" y="4799036"/>
              <a:ext cx="36364" cy="95950"/>
            </a:xfrm>
            <a:custGeom>
              <a:avLst/>
              <a:gdLst>
                <a:gd name="connsiteX0" fmla="*/ 25797 w 36364"/>
                <a:gd name="connsiteY0" fmla="*/ 85194 h 95950"/>
                <a:gd name="connsiteX1" fmla="*/ 34365 w 36364"/>
                <a:gd name="connsiteY1" fmla="*/ 85194 h 95950"/>
                <a:gd name="connsiteX2" fmla="*/ 36364 w 36364"/>
                <a:gd name="connsiteY2" fmla="*/ 87288 h 95950"/>
                <a:gd name="connsiteX3" fmla="*/ 36364 w 36364"/>
                <a:gd name="connsiteY3" fmla="*/ 93857 h 95950"/>
                <a:gd name="connsiteX4" fmla="*/ 34365 w 36364"/>
                <a:gd name="connsiteY4" fmla="*/ 95951 h 95950"/>
                <a:gd name="connsiteX5" fmla="*/ 1999 w 36364"/>
                <a:gd name="connsiteY5" fmla="*/ 95951 h 95950"/>
                <a:gd name="connsiteX6" fmla="*/ 0 w 36364"/>
                <a:gd name="connsiteY6" fmla="*/ 93857 h 95950"/>
                <a:gd name="connsiteX7" fmla="*/ 0 w 36364"/>
                <a:gd name="connsiteY7" fmla="*/ 87288 h 95950"/>
                <a:gd name="connsiteX8" fmla="*/ 1999 w 36364"/>
                <a:gd name="connsiteY8" fmla="*/ 85194 h 95950"/>
                <a:gd name="connsiteX9" fmla="*/ 10566 w 36364"/>
                <a:gd name="connsiteY9" fmla="*/ 85194 h 95950"/>
                <a:gd name="connsiteX10" fmla="*/ 10566 w 36364"/>
                <a:gd name="connsiteY10" fmla="*/ 39881 h 95950"/>
                <a:gd name="connsiteX11" fmla="*/ 3237 w 36364"/>
                <a:gd name="connsiteY11" fmla="*/ 39881 h 95950"/>
                <a:gd name="connsiteX12" fmla="*/ 1238 w 36364"/>
                <a:gd name="connsiteY12" fmla="*/ 38282 h 95950"/>
                <a:gd name="connsiteX13" fmla="*/ 1238 w 36364"/>
                <a:gd name="connsiteY13" fmla="*/ 37882 h 95950"/>
                <a:gd name="connsiteX14" fmla="*/ 1238 w 36364"/>
                <a:gd name="connsiteY14" fmla="*/ 30838 h 95950"/>
                <a:gd name="connsiteX15" fmla="*/ 3237 w 36364"/>
                <a:gd name="connsiteY15" fmla="*/ 28744 h 95950"/>
                <a:gd name="connsiteX16" fmla="*/ 23703 w 36364"/>
                <a:gd name="connsiteY16" fmla="*/ 28744 h 95950"/>
                <a:gd name="connsiteX17" fmla="*/ 25797 w 36364"/>
                <a:gd name="connsiteY17" fmla="*/ 30210 h 95950"/>
                <a:gd name="connsiteX18" fmla="*/ 25797 w 36364"/>
                <a:gd name="connsiteY18" fmla="*/ 30838 h 95950"/>
                <a:gd name="connsiteX19" fmla="*/ 9329 w 36364"/>
                <a:gd name="connsiteY19" fmla="*/ 16654 h 95950"/>
                <a:gd name="connsiteX20" fmla="*/ 6759 w 36364"/>
                <a:gd name="connsiteY20" fmla="*/ 9800 h 95950"/>
                <a:gd name="connsiteX21" fmla="*/ 9424 w 36364"/>
                <a:gd name="connsiteY21" fmla="*/ 2756 h 95950"/>
                <a:gd name="connsiteX22" fmla="*/ 23513 w 36364"/>
                <a:gd name="connsiteY22" fmla="*/ 2756 h 95950"/>
                <a:gd name="connsiteX23" fmla="*/ 26178 w 36364"/>
                <a:gd name="connsiteY23" fmla="*/ 9800 h 95950"/>
                <a:gd name="connsiteX24" fmla="*/ 23418 w 36364"/>
                <a:gd name="connsiteY24" fmla="*/ 16654 h 95950"/>
                <a:gd name="connsiteX25" fmla="*/ 16373 w 36364"/>
                <a:gd name="connsiteY25" fmla="*/ 19415 h 95950"/>
                <a:gd name="connsiteX26" fmla="*/ 9329 w 36364"/>
                <a:gd name="connsiteY26" fmla="*/ 16654 h 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64" h="95950">
                  <a:moveTo>
                    <a:pt x="25797" y="85194"/>
                  </a:moveTo>
                  <a:lnTo>
                    <a:pt x="34365" y="85194"/>
                  </a:lnTo>
                  <a:cubicBezTo>
                    <a:pt x="35698" y="85194"/>
                    <a:pt x="36364" y="85860"/>
                    <a:pt x="36364" y="87288"/>
                  </a:cubicBezTo>
                  <a:lnTo>
                    <a:pt x="36364" y="93857"/>
                  </a:lnTo>
                  <a:cubicBezTo>
                    <a:pt x="36364" y="95284"/>
                    <a:pt x="35698" y="95951"/>
                    <a:pt x="34365" y="95951"/>
                  </a:cubicBezTo>
                  <a:lnTo>
                    <a:pt x="1999" y="95951"/>
                  </a:lnTo>
                  <a:cubicBezTo>
                    <a:pt x="666" y="95951"/>
                    <a:pt x="0" y="95284"/>
                    <a:pt x="0" y="93857"/>
                  </a:cubicBezTo>
                  <a:lnTo>
                    <a:pt x="0" y="87288"/>
                  </a:lnTo>
                  <a:cubicBezTo>
                    <a:pt x="0" y="85860"/>
                    <a:pt x="666" y="85194"/>
                    <a:pt x="1999" y="85194"/>
                  </a:cubicBezTo>
                  <a:lnTo>
                    <a:pt x="10566" y="85194"/>
                  </a:lnTo>
                  <a:lnTo>
                    <a:pt x="10566" y="39881"/>
                  </a:lnTo>
                  <a:lnTo>
                    <a:pt x="3237" y="39881"/>
                  </a:lnTo>
                  <a:cubicBezTo>
                    <a:pt x="2247" y="39996"/>
                    <a:pt x="1352" y="39282"/>
                    <a:pt x="1238" y="38282"/>
                  </a:cubicBezTo>
                  <a:cubicBezTo>
                    <a:pt x="1218" y="38149"/>
                    <a:pt x="1218" y="38016"/>
                    <a:pt x="1238" y="37882"/>
                  </a:cubicBezTo>
                  <a:lnTo>
                    <a:pt x="1238" y="30838"/>
                  </a:lnTo>
                  <a:cubicBezTo>
                    <a:pt x="1238" y="29410"/>
                    <a:pt x="1904" y="28744"/>
                    <a:pt x="3237" y="28744"/>
                  </a:cubicBezTo>
                  <a:lnTo>
                    <a:pt x="23703" y="28744"/>
                  </a:lnTo>
                  <a:cubicBezTo>
                    <a:pt x="24684" y="28572"/>
                    <a:pt x="25626" y="29229"/>
                    <a:pt x="25797" y="30210"/>
                  </a:cubicBezTo>
                  <a:cubicBezTo>
                    <a:pt x="25836" y="30419"/>
                    <a:pt x="25836" y="30629"/>
                    <a:pt x="25797" y="30838"/>
                  </a:cubicBezTo>
                  <a:close/>
                  <a:moveTo>
                    <a:pt x="9329" y="16654"/>
                  </a:moveTo>
                  <a:cubicBezTo>
                    <a:pt x="7597" y="14808"/>
                    <a:pt x="6663" y="12332"/>
                    <a:pt x="6759" y="9800"/>
                  </a:cubicBezTo>
                  <a:cubicBezTo>
                    <a:pt x="6645" y="7182"/>
                    <a:pt x="7606" y="4641"/>
                    <a:pt x="9424" y="2756"/>
                  </a:cubicBezTo>
                  <a:cubicBezTo>
                    <a:pt x="13403" y="-919"/>
                    <a:pt x="19534" y="-919"/>
                    <a:pt x="23513" y="2756"/>
                  </a:cubicBezTo>
                  <a:cubicBezTo>
                    <a:pt x="25331" y="4641"/>
                    <a:pt x="26293" y="7182"/>
                    <a:pt x="26178" y="9800"/>
                  </a:cubicBezTo>
                  <a:cubicBezTo>
                    <a:pt x="26216" y="12361"/>
                    <a:pt x="25226" y="14836"/>
                    <a:pt x="23418" y="16654"/>
                  </a:cubicBezTo>
                  <a:cubicBezTo>
                    <a:pt x="21552" y="18510"/>
                    <a:pt x="19001" y="19510"/>
                    <a:pt x="16373" y="19415"/>
                  </a:cubicBezTo>
                  <a:cubicBezTo>
                    <a:pt x="13746" y="19510"/>
                    <a:pt x="11195" y="18510"/>
                    <a:pt x="9329" y="16654"/>
                  </a:cubicBezTo>
                  <a:close/>
                </a:path>
              </a:pathLst>
            </a:custGeom>
            <a:solidFill>
              <a:srgbClr val="FFFFFF"/>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9A2C6D74-B57A-6745-89FC-065B5D953E50}"/>
                </a:ext>
              </a:extLst>
            </p:cNvPr>
            <p:cNvSpPr/>
            <p:nvPr/>
          </p:nvSpPr>
          <p:spPr>
            <a:xfrm>
              <a:off x="6468276" y="4826236"/>
              <a:ext cx="48229" cy="70434"/>
            </a:xfrm>
            <a:custGeom>
              <a:avLst/>
              <a:gdLst>
                <a:gd name="connsiteX0" fmla="*/ 6976 w 48229"/>
                <a:gd name="connsiteY0" fmla="*/ 6018 h 70434"/>
                <a:gd name="connsiteX1" fmla="*/ 24492 w 48229"/>
                <a:gd name="connsiteY1" fmla="*/ 21 h 70434"/>
                <a:gd name="connsiteX2" fmla="*/ 42769 w 48229"/>
                <a:gd name="connsiteY2" fmla="*/ 2496 h 70434"/>
                <a:gd name="connsiteX3" fmla="*/ 44673 w 48229"/>
                <a:gd name="connsiteY3" fmla="*/ 4971 h 70434"/>
                <a:gd name="connsiteX4" fmla="*/ 44673 w 48229"/>
                <a:gd name="connsiteY4" fmla="*/ 19345 h 70434"/>
                <a:gd name="connsiteX5" fmla="*/ 43074 w 48229"/>
                <a:gd name="connsiteY5" fmla="*/ 21344 h 70434"/>
                <a:gd name="connsiteX6" fmla="*/ 42674 w 48229"/>
                <a:gd name="connsiteY6" fmla="*/ 21344 h 70434"/>
                <a:gd name="connsiteX7" fmla="*/ 34773 w 48229"/>
                <a:gd name="connsiteY7" fmla="*/ 21344 h 70434"/>
                <a:gd name="connsiteX8" fmla="*/ 32964 w 48229"/>
                <a:gd name="connsiteY8" fmla="*/ 19345 h 70434"/>
                <a:gd name="connsiteX9" fmla="*/ 33631 w 48229"/>
                <a:gd name="connsiteY9" fmla="*/ 12396 h 70434"/>
                <a:gd name="connsiteX10" fmla="*/ 24683 w 48229"/>
                <a:gd name="connsiteY10" fmla="*/ 10207 h 70434"/>
                <a:gd name="connsiteX11" fmla="*/ 13830 w 48229"/>
                <a:gd name="connsiteY11" fmla="*/ 17822 h 70434"/>
                <a:gd name="connsiteX12" fmla="*/ 17352 w 48229"/>
                <a:gd name="connsiteY12" fmla="*/ 24105 h 70434"/>
                <a:gd name="connsiteX13" fmla="*/ 25920 w 48229"/>
                <a:gd name="connsiteY13" fmla="*/ 27818 h 70434"/>
                <a:gd name="connsiteX14" fmla="*/ 36011 w 48229"/>
                <a:gd name="connsiteY14" fmla="*/ 31054 h 70434"/>
                <a:gd name="connsiteX15" fmla="*/ 44673 w 48229"/>
                <a:gd name="connsiteY15" fmla="*/ 37337 h 70434"/>
                <a:gd name="connsiteX16" fmla="*/ 48195 w 48229"/>
                <a:gd name="connsiteY16" fmla="*/ 48474 h 70434"/>
                <a:gd name="connsiteX17" fmla="*/ 40961 w 48229"/>
                <a:gd name="connsiteY17" fmla="*/ 64562 h 70434"/>
                <a:gd name="connsiteX18" fmla="*/ 20780 w 48229"/>
                <a:gd name="connsiteY18" fmla="*/ 70369 h 70434"/>
                <a:gd name="connsiteX19" fmla="*/ 1741 w 48229"/>
                <a:gd name="connsiteY19" fmla="*/ 67609 h 70434"/>
                <a:gd name="connsiteX20" fmla="*/ 27 w 48229"/>
                <a:gd name="connsiteY20" fmla="*/ 65038 h 70434"/>
                <a:gd name="connsiteX21" fmla="*/ 27 w 48229"/>
                <a:gd name="connsiteY21" fmla="*/ 50664 h 70434"/>
                <a:gd name="connsiteX22" fmla="*/ 1627 w 48229"/>
                <a:gd name="connsiteY22" fmla="*/ 48665 h 70434"/>
                <a:gd name="connsiteX23" fmla="*/ 2026 w 48229"/>
                <a:gd name="connsiteY23" fmla="*/ 48665 h 70434"/>
                <a:gd name="connsiteX24" fmla="*/ 9927 w 48229"/>
                <a:gd name="connsiteY24" fmla="*/ 48665 h 70434"/>
                <a:gd name="connsiteX25" fmla="*/ 11831 w 48229"/>
                <a:gd name="connsiteY25" fmla="*/ 50664 h 70434"/>
                <a:gd name="connsiteX26" fmla="*/ 11831 w 48229"/>
                <a:gd name="connsiteY26" fmla="*/ 57708 h 70434"/>
                <a:gd name="connsiteX27" fmla="*/ 22303 w 48229"/>
                <a:gd name="connsiteY27" fmla="*/ 60469 h 70434"/>
                <a:gd name="connsiteX28" fmla="*/ 34392 w 48229"/>
                <a:gd name="connsiteY28" fmla="*/ 51902 h 70434"/>
                <a:gd name="connsiteX29" fmla="*/ 30965 w 48229"/>
                <a:gd name="connsiteY29" fmla="*/ 45048 h 70434"/>
                <a:gd name="connsiteX30" fmla="*/ 22493 w 48229"/>
                <a:gd name="connsiteY30" fmla="*/ 41145 h 70434"/>
                <a:gd name="connsiteX31" fmla="*/ 12498 w 48229"/>
                <a:gd name="connsiteY31" fmla="*/ 38098 h 70434"/>
                <a:gd name="connsiteX32" fmla="*/ 4025 w 48229"/>
                <a:gd name="connsiteY32" fmla="*/ 32196 h 70434"/>
                <a:gd name="connsiteX33" fmla="*/ 598 w 48229"/>
                <a:gd name="connsiteY33" fmla="*/ 20964 h 70434"/>
                <a:gd name="connsiteX34" fmla="*/ 6976 w 48229"/>
                <a:gd name="connsiteY34" fmla="*/ 6018 h 7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29" h="70434">
                  <a:moveTo>
                    <a:pt x="6976" y="6018"/>
                  </a:moveTo>
                  <a:cubicBezTo>
                    <a:pt x="11860" y="1906"/>
                    <a:pt x="18114" y="-236"/>
                    <a:pt x="24492" y="21"/>
                  </a:cubicBezTo>
                  <a:cubicBezTo>
                    <a:pt x="30670" y="-84"/>
                    <a:pt x="36839" y="754"/>
                    <a:pt x="42769" y="2496"/>
                  </a:cubicBezTo>
                  <a:cubicBezTo>
                    <a:pt x="43930" y="2734"/>
                    <a:pt x="44740" y="3790"/>
                    <a:pt x="44673" y="4971"/>
                  </a:cubicBezTo>
                  <a:lnTo>
                    <a:pt x="44673" y="19345"/>
                  </a:lnTo>
                  <a:cubicBezTo>
                    <a:pt x="44788" y="20335"/>
                    <a:pt x="44073" y="21230"/>
                    <a:pt x="43074" y="21344"/>
                  </a:cubicBezTo>
                  <a:cubicBezTo>
                    <a:pt x="42941" y="21363"/>
                    <a:pt x="42807" y="21363"/>
                    <a:pt x="42674" y="21344"/>
                  </a:cubicBezTo>
                  <a:lnTo>
                    <a:pt x="34773" y="21344"/>
                  </a:lnTo>
                  <a:cubicBezTo>
                    <a:pt x="33345" y="21344"/>
                    <a:pt x="32679" y="20678"/>
                    <a:pt x="32964" y="19345"/>
                  </a:cubicBezTo>
                  <a:lnTo>
                    <a:pt x="33631" y="12396"/>
                  </a:lnTo>
                  <a:cubicBezTo>
                    <a:pt x="30870" y="10949"/>
                    <a:pt x="27795" y="10197"/>
                    <a:pt x="24683" y="10207"/>
                  </a:cubicBezTo>
                  <a:cubicBezTo>
                    <a:pt x="17448" y="10207"/>
                    <a:pt x="13830" y="12777"/>
                    <a:pt x="13830" y="17822"/>
                  </a:cubicBezTo>
                  <a:cubicBezTo>
                    <a:pt x="13802" y="20392"/>
                    <a:pt x="15144" y="22782"/>
                    <a:pt x="17352" y="24105"/>
                  </a:cubicBezTo>
                  <a:cubicBezTo>
                    <a:pt x="20018" y="25752"/>
                    <a:pt x="22902" y="26999"/>
                    <a:pt x="25920" y="27818"/>
                  </a:cubicBezTo>
                  <a:cubicBezTo>
                    <a:pt x="29252" y="28769"/>
                    <a:pt x="32679" y="29817"/>
                    <a:pt x="36011" y="31054"/>
                  </a:cubicBezTo>
                  <a:cubicBezTo>
                    <a:pt x="39437" y="32272"/>
                    <a:pt x="42446" y="34462"/>
                    <a:pt x="44673" y="37337"/>
                  </a:cubicBezTo>
                  <a:cubicBezTo>
                    <a:pt x="47120" y="40526"/>
                    <a:pt x="48367" y="44467"/>
                    <a:pt x="48195" y="48474"/>
                  </a:cubicBezTo>
                  <a:cubicBezTo>
                    <a:pt x="48567" y="54700"/>
                    <a:pt x="45863" y="60707"/>
                    <a:pt x="40961" y="64562"/>
                  </a:cubicBezTo>
                  <a:cubicBezTo>
                    <a:pt x="35116" y="68789"/>
                    <a:pt x="27976" y="70836"/>
                    <a:pt x="20780" y="70369"/>
                  </a:cubicBezTo>
                  <a:cubicBezTo>
                    <a:pt x="14335" y="70293"/>
                    <a:pt x="7938" y="69360"/>
                    <a:pt x="1741" y="67609"/>
                  </a:cubicBezTo>
                  <a:cubicBezTo>
                    <a:pt x="589" y="67323"/>
                    <a:pt x="-154" y="66209"/>
                    <a:pt x="27" y="65038"/>
                  </a:cubicBezTo>
                  <a:lnTo>
                    <a:pt x="27" y="50664"/>
                  </a:lnTo>
                  <a:cubicBezTo>
                    <a:pt x="-87" y="49674"/>
                    <a:pt x="627" y="48779"/>
                    <a:pt x="1627" y="48665"/>
                  </a:cubicBezTo>
                  <a:cubicBezTo>
                    <a:pt x="1760" y="48646"/>
                    <a:pt x="1893" y="48646"/>
                    <a:pt x="2026" y="48665"/>
                  </a:cubicBezTo>
                  <a:lnTo>
                    <a:pt x="9927" y="48665"/>
                  </a:lnTo>
                  <a:cubicBezTo>
                    <a:pt x="11260" y="48665"/>
                    <a:pt x="11831" y="49331"/>
                    <a:pt x="11831" y="50664"/>
                  </a:cubicBezTo>
                  <a:lnTo>
                    <a:pt x="11831" y="57708"/>
                  </a:lnTo>
                  <a:cubicBezTo>
                    <a:pt x="14934" y="59726"/>
                    <a:pt x="18609" y="60688"/>
                    <a:pt x="22303" y="60469"/>
                  </a:cubicBezTo>
                  <a:cubicBezTo>
                    <a:pt x="30394" y="60469"/>
                    <a:pt x="34392" y="57613"/>
                    <a:pt x="34392" y="51902"/>
                  </a:cubicBezTo>
                  <a:cubicBezTo>
                    <a:pt x="34459" y="49189"/>
                    <a:pt x="33174" y="46628"/>
                    <a:pt x="30965" y="45048"/>
                  </a:cubicBezTo>
                  <a:cubicBezTo>
                    <a:pt x="28395" y="43258"/>
                    <a:pt x="25520" y="41944"/>
                    <a:pt x="22493" y="41145"/>
                  </a:cubicBezTo>
                  <a:cubicBezTo>
                    <a:pt x="19161" y="40288"/>
                    <a:pt x="15925" y="39241"/>
                    <a:pt x="12498" y="38098"/>
                  </a:cubicBezTo>
                  <a:cubicBezTo>
                    <a:pt x="9185" y="36946"/>
                    <a:pt x="6253" y="34909"/>
                    <a:pt x="4025" y="32196"/>
                  </a:cubicBezTo>
                  <a:cubicBezTo>
                    <a:pt x="1627" y="28960"/>
                    <a:pt x="417" y="24990"/>
                    <a:pt x="598" y="20964"/>
                  </a:cubicBezTo>
                  <a:cubicBezTo>
                    <a:pt x="389" y="15280"/>
                    <a:pt x="2721" y="9797"/>
                    <a:pt x="6976" y="6018"/>
                  </a:cubicBezTo>
                  <a:close/>
                </a:path>
              </a:pathLst>
            </a:custGeom>
            <a:solidFill>
              <a:srgbClr val="FFFFFF"/>
            </a:solidFill>
            <a:ln w="9508"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06230C11-4B93-F347-A74A-3357E0C5A1B3}"/>
                </a:ext>
              </a:extLst>
            </p:cNvPr>
            <p:cNvSpPr/>
            <p:nvPr/>
          </p:nvSpPr>
          <p:spPr>
            <a:xfrm>
              <a:off x="6521027" y="4807694"/>
              <a:ext cx="46233" cy="89371"/>
            </a:xfrm>
            <a:custGeom>
              <a:avLst/>
              <a:gdLst>
                <a:gd name="connsiteX0" fmla="*/ 25146 w 46233"/>
                <a:gd name="connsiteY0" fmla="*/ 31224 h 89371"/>
                <a:gd name="connsiteX1" fmla="*/ 25146 w 46233"/>
                <a:gd name="connsiteY1" fmla="*/ 65399 h 89371"/>
                <a:gd name="connsiteX2" fmla="*/ 26764 w 46233"/>
                <a:gd name="connsiteY2" fmla="*/ 74918 h 89371"/>
                <a:gd name="connsiteX3" fmla="*/ 32856 w 46233"/>
                <a:gd name="connsiteY3" fmla="*/ 77774 h 89371"/>
                <a:gd name="connsiteX4" fmla="*/ 41614 w 46233"/>
                <a:gd name="connsiteY4" fmla="*/ 75870 h 89371"/>
                <a:gd name="connsiteX5" fmla="*/ 43803 w 46233"/>
                <a:gd name="connsiteY5" fmla="*/ 77012 h 89371"/>
                <a:gd name="connsiteX6" fmla="*/ 46183 w 46233"/>
                <a:gd name="connsiteY6" fmla="*/ 83200 h 89371"/>
                <a:gd name="connsiteX7" fmla="*/ 46183 w 46233"/>
                <a:gd name="connsiteY7" fmla="*/ 84342 h 89371"/>
                <a:gd name="connsiteX8" fmla="*/ 44755 w 46233"/>
                <a:gd name="connsiteY8" fmla="*/ 85960 h 89371"/>
                <a:gd name="connsiteX9" fmla="*/ 29334 w 46233"/>
                <a:gd name="connsiteY9" fmla="*/ 89197 h 89371"/>
                <a:gd name="connsiteX10" fmla="*/ 13437 w 46233"/>
                <a:gd name="connsiteY10" fmla="*/ 82914 h 89371"/>
                <a:gd name="connsiteX11" fmla="*/ 10295 w 46233"/>
                <a:gd name="connsiteY11" fmla="*/ 75108 h 89371"/>
                <a:gd name="connsiteX12" fmla="*/ 9819 w 46233"/>
                <a:gd name="connsiteY12" fmla="*/ 64256 h 89371"/>
                <a:gd name="connsiteX13" fmla="*/ 9819 w 46233"/>
                <a:gd name="connsiteY13" fmla="*/ 31509 h 89371"/>
                <a:gd name="connsiteX14" fmla="*/ 2013 w 46233"/>
                <a:gd name="connsiteY14" fmla="*/ 31509 h 89371"/>
                <a:gd name="connsiteX15" fmla="*/ 14 w 46233"/>
                <a:gd name="connsiteY15" fmla="*/ 29910 h 89371"/>
                <a:gd name="connsiteX16" fmla="*/ 14 w 46233"/>
                <a:gd name="connsiteY16" fmla="*/ 29510 h 89371"/>
                <a:gd name="connsiteX17" fmla="*/ 14 w 46233"/>
                <a:gd name="connsiteY17" fmla="*/ 22466 h 89371"/>
                <a:gd name="connsiteX18" fmla="*/ 2013 w 46233"/>
                <a:gd name="connsiteY18" fmla="*/ 20372 h 89371"/>
                <a:gd name="connsiteX19" fmla="*/ 9819 w 46233"/>
                <a:gd name="connsiteY19" fmla="*/ 20372 h 89371"/>
                <a:gd name="connsiteX20" fmla="*/ 9819 w 46233"/>
                <a:gd name="connsiteY20" fmla="*/ 2094 h 89371"/>
                <a:gd name="connsiteX21" fmla="*/ 11818 w 46233"/>
                <a:gd name="connsiteY21" fmla="*/ 0 h 89371"/>
                <a:gd name="connsiteX22" fmla="*/ 22956 w 46233"/>
                <a:gd name="connsiteY22" fmla="*/ 0 h 89371"/>
                <a:gd name="connsiteX23" fmla="*/ 24955 w 46233"/>
                <a:gd name="connsiteY23" fmla="*/ 2094 h 89371"/>
                <a:gd name="connsiteX24" fmla="*/ 24955 w 46233"/>
                <a:gd name="connsiteY24" fmla="*/ 20372 h 89371"/>
                <a:gd name="connsiteX25" fmla="*/ 38663 w 46233"/>
                <a:gd name="connsiteY25" fmla="*/ 20372 h 89371"/>
                <a:gd name="connsiteX26" fmla="*/ 40757 w 46233"/>
                <a:gd name="connsiteY26" fmla="*/ 22066 h 89371"/>
                <a:gd name="connsiteX27" fmla="*/ 40757 w 46233"/>
                <a:gd name="connsiteY27" fmla="*/ 22466 h 89371"/>
                <a:gd name="connsiteX28" fmla="*/ 40757 w 46233"/>
                <a:gd name="connsiteY28" fmla="*/ 29510 h 89371"/>
                <a:gd name="connsiteX29" fmla="*/ 39177 w 46233"/>
                <a:gd name="connsiteY29" fmla="*/ 31519 h 89371"/>
                <a:gd name="connsiteX30" fmla="*/ 38663 w 46233"/>
                <a:gd name="connsiteY30" fmla="*/ 31509 h 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33" h="89371">
                  <a:moveTo>
                    <a:pt x="25146" y="31224"/>
                  </a:moveTo>
                  <a:lnTo>
                    <a:pt x="25146" y="65399"/>
                  </a:lnTo>
                  <a:cubicBezTo>
                    <a:pt x="24898" y="68654"/>
                    <a:pt x="25450" y="71929"/>
                    <a:pt x="26764" y="74918"/>
                  </a:cubicBezTo>
                  <a:cubicBezTo>
                    <a:pt x="28106" y="76936"/>
                    <a:pt x="30448" y="78031"/>
                    <a:pt x="32856" y="77774"/>
                  </a:cubicBezTo>
                  <a:cubicBezTo>
                    <a:pt x="35883" y="77802"/>
                    <a:pt x="38872" y="77155"/>
                    <a:pt x="41614" y="75870"/>
                  </a:cubicBezTo>
                  <a:cubicBezTo>
                    <a:pt x="42566" y="75870"/>
                    <a:pt x="43328" y="75870"/>
                    <a:pt x="43803" y="77012"/>
                  </a:cubicBezTo>
                  <a:lnTo>
                    <a:pt x="46183" y="83200"/>
                  </a:lnTo>
                  <a:cubicBezTo>
                    <a:pt x="46250" y="83580"/>
                    <a:pt x="46250" y="83961"/>
                    <a:pt x="46183" y="84342"/>
                  </a:cubicBezTo>
                  <a:cubicBezTo>
                    <a:pt x="46183" y="84913"/>
                    <a:pt x="46183" y="85389"/>
                    <a:pt x="44755" y="85960"/>
                  </a:cubicBezTo>
                  <a:cubicBezTo>
                    <a:pt x="39929" y="88207"/>
                    <a:pt x="34655" y="89311"/>
                    <a:pt x="29334" y="89197"/>
                  </a:cubicBezTo>
                  <a:cubicBezTo>
                    <a:pt x="23299" y="90063"/>
                    <a:pt x="17254" y="87674"/>
                    <a:pt x="13437" y="82914"/>
                  </a:cubicBezTo>
                  <a:cubicBezTo>
                    <a:pt x="11780" y="80601"/>
                    <a:pt x="10705" y="77926"/>
                    <a:pt x="10295" y="75108"/>
                  </a:cubicBezTo>
                  <a:cubicBezTo>
                    <a:pt x="9943" y="71500"/>
                    <a:pt x="9781" y="67883"/>
                    <a:pt x="9819" y="64256"/>
                  </a:cubicBezTo>
                  <a:lnTo>
                    <a:pt x="9819" y="31509"/>
                  </a:lnTo>
                  <a:lnTo>
                    <a:pt x="2013" y="31509"/>
                  </a:lnTo>
                  <a:cubicBezTo>
                    <a:pt x="1023" y="31624"/>
                    <a:pt x="128" y="30910"/>
                    <a:pt x="14" y="29910"/>
                  </a:cubicBezTo>
                  <a:cubicBezTo>
                    <a:pt x="-5" y="29777"/>
                    <a:pt x="-5" y="29644"/>
                    <a:pt x="14" y="29510"/>
                  </a:cubicBezTo>
                  <a:lnTo>
                    <a:pt x="14" y="22466"/>
                  </a:lnTo>
                  <a:cubicBezTo>
                    <a:pt x="14" y="21038"/>
                    <a:pt x="681" y="20372"/>
                    <a:pt x="2013" y="20372"/>
                  </a:cubicBezTo>
                  <a:lnTo>
                    <a:pt x="9819" y="20372"/>
                  </a:lnTo>
                  <a:lnTo>
                    <a:pt x="9819" y="2094"/>
                  </a:lnTo>
                  <a:cubicBezTo>
                    <a:pt x="9819" y="666"/>
                    <a:pt x="10486" y="0"/>
                    <a:pt x="11818" y="0"/>
                  </a:cubicBezTo>
                  <a:lnTo>
                    <a:pt x="22956" y="0"/>
                  </a:lnTo>
                  <a:cubicBezTo>
                    <a:pt x="24289" y="0"/>
                    <a:pt x="24955" y="666"/>
                    <a:pt x="24955" y="2094"/>
                  </a:cubicBezTo>
                  <a:lnTo>
                    <a:pt x="24955" y="20372"/>
                  </a:lnTo>
                  <a:lnTo>
                    <a:pt x="38663" y="20372"/>
                  </a:lnTo>
                  <a:cubicBezTo>
                    <a:pt x="39710" y="20257"/>
                    <a:pt x="40643" y="21019"/>
                    <a:pt x="40757" y="22066"/>
                  </a:cubicBezTo>
                  <a:cubicBezTo>
                    <a:pt x="40767" y="22199"/>
                    <a:pt x="40767" y="22333"/>
                    <a:pt x="40757" y="22466"/>
                  </a:cubicBezTo>
                  <a:lnTo>
                    <a:pt x="40757" y="29510"/>
                  </a:lnTo>
                  <a:cubicBezTo>
                    <a:pt x="40871" y="30500"/>
                    <a:pt x="40167" y="31405"/>
                    <a:pt x="39177" y="31519"/>
                  </a:cubicBezTo>
                  <a:cubicBezTo>
                    <a:pt x="39006" y="31538"/>
                    <a:pt x="38834" y="31538"/>
                    <a:pt x="38663" y="31509"/>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8842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2C29647-5FC1-6641-BE44-6461965B610A}"/>
              </a:ext>
            </a:extLst>
          </p:cNvPr>
          <p:cNvSpPr>
            <a:spLocks noGrp="1"/>
          </p:cNvSpPr>
          <p:nvPr>
            <p:ph type="body" sz="quarter" idx="11"/>
          </p:nvPr>
        </p:nvSpPr>
        <p:spPr>
          <a:xfrm>
            <a:off x="609599" y="817095"/>
            <a:ext cx="11026902" cy="701041"/>
          </a:xfrm>
        </p:spPr>
        <p:txBody>
          <a:bodyPr vert="horz" lIns="91440" tIns="45720" rIns="91440" bIns="45720" rtlCol="0">
            <a:normAutofit/>
          </a:bodyPr>
          <a:lstStyle/>
          <a:p>
            <a:r>
              <a:rPr lang="en-US" b="1" kern="1200">
                <a:latin typeface="+mj-lt"/>
                <a:ea typeface="+mn-ea"/>
                <a:cs typeface="+mn-cs"/>
              </a:rPr>
              <a:t>Opdracht</a:t>
            </a:r>
          </a:p>
        </p:txBody>
      </p:sp>
      <p:sp>
        <p:nvSpPr>
          <p:cNvPr id="7" name="Tekstvak 2">
            <a:extLst>
              <a:ext uri="{FF2B5EF4-FFF2-40B4-BE49-F238E27FC236}">
                <a16:creationId xmlns:a16="http://schemas.microsoft.com/office/drawing/2014/main" id="{CE11B8AE-CBDF-C245-8AE6-F6F03A46B49E}"/>
              </a:ext>
            </a:extLst>
          </p:cNvPr>
          <p:cNvSpPr txBox="1"/>
          <p:nvPr/>
        </p:nvSpPr>
        <p:spPr>
          <a:xfrm>
            <a:off x="618177" y="1743070"/>
            <a:ext cx="11026902" cy="3569650"/>
          </a:xfrm>
          <a:prstGeom prst="rect">
            <a:avLst/>
          </a:prstGeom>
        </p:spPr>
        <p:txBody>
          <a:bodyPr vert="horz" lIns="91440" tIns="45720" rIns="91440" bIns="45720" rtlCol="0">
            <a:normAutofit/>
          </a:bodyPr>
          <a:lstStyle/>
          <a:p>
            <a:pPr>
              <a:lnSpc>
                <a:spcPct val="140000"/>
              </a:lnSpc>
              <a:spcAft>
                <a:spcPts val="600"/>
              </a:spcAft>
              <a:buFont typeface="Arial" panose="020B0604020202020204" pitchFamily="34" charset="0"/>
            </a:pPr>
            <a:endParaRPr lang="en-US" i="1" dirty="0">
              <a:solidFill>
                <a:schemeClr val="accent3"/>
              </a:solidFill>
            </a:endParaRPr>
          </a:p>
          <a:p>
            <a:pPr>
              <a:lnSpc>
                <a:spcPct val="140000"/>
              </a:lnSpc>
              <a:spcAft>
                <a:spcPts val="600"/>
              </a:spcAft>
              <a:buFont typeface="Arial" panose="020B0604020202020204" pitchFamily="34" charset="0"/>
            </a:pPr>
            <a:r>
              <a:rPr lang="en-US" sz="1400" dirty="0">
                <a:solidFill>
                  <a:schemeClr val="accent3"/>
                </a:solidFill>
              </a:rPr>
              <a:t>Nu je </a:t>
            </a:r>
            <a:r>
              <a:rPr lang="en-US" sz="1400" dirty="0" err="1">
                <a:solidFill>
                  <a:schemeClr val="accent3"/>
                </a:solidFill>
              </a:rPr>
              <a:t>weet</a:t>
            </a:r>
            <a:r>
              <a:rPr lang="en-US" sz="1400" dirty="0">
                <a:solidFill>
                  <a:schemeClr val="accent3"/>
                </a:solidFill>
              </a:rPr>
              <a:t> wat cookies </a:t>
            </a:r>
            <a:r>
              <a:rPr lang="en-US" sz="1400" dirty="0" err="1">
                <a:solidFill>
                  <a:schemeClr val="accent3"/>
                </a:solidFill>
              </a:rPr>
              <a:t>zijn</a:t>
            </a:r>
            <a:r>
              <a:rPr lang="en-US" sz="1400" dirty="0">
                <a:solidFill>
                  <a:schemeClr val="accent3"/>
                </a:solidFill>
              </a:rPr>
              <a:t>, </a:t>
            </a:r>
            <a:r>
              <a:rPr lang="en-US" sz="1400" dirty="0" err="1">
                <a:solidFill>
                  <a:schemeClr val="accent3"/>
                </a:solidFill>
              </a:rPr>
              <a:t>kun</a:t>
            </a:r>
            <a:r>
              <a:rPr lang="en-US" sz="1400" dirty="0">
                <a:solidFill>
                  <a:schemeClr val="accent3"/>
                </a:solidFill>
              </a:rPr>
              <a:t> je </a:t>
            </a:r>
            <a:r>
              <a:rPr lang="en-US" sz="1400" dirty="0" err="1">
                <a:solidFill>
                  <a:schemeClr val="accent3"/>
                </a:solidFill>
              </a:rPr>
              <a:t>ze</a:t>
            </a:r>
            <a:r>
              <a:rPr lang="en-US" sz="1400" dirty="0">
                <a:solidFill>
                  <a:schemeClr val="accent3"/>
                </a:solidFill>
              </a:rPr>
              <a:t> </a:t>
            </a:r>
            <a:r>
              <a:rPr lang="en-US" sz="1400" dirty="0" err="1">
                <a:solidFill>
                  <a:schemeClr val="accent3"/>
                </a:solidFill>
              </a:rPr>
              <a:t>gaan</a:t>
            </a:r>
            <a:r>
              <a:rPr lang="en-US" sz="1400" dirty="0">
                <a:solidFill>
                  <a:schemeClr val="accent3"/>
                </a:solidFill>
              </a:rPr>
              <a:t> </a:t>
            </a:r>
            <a:r>
              <a:rPr lang="en-US" sz="1400" dirty="0" err="1">
                <a:solidFill>
                  <a:schemeClr val="accent3"/>
                </a:solidFill>
              </a:rPr>
              <a:t>beheren</a:t>
            </a:r>
            <a:r>
              <a:rPr lang="en-US" sz="1400" dirty="0">
                <a:solidFill>
                  <a:schemeClr val="accent3"/>
                </a:solidFill>
              </a:rPr>
              <a:t>. </a:t>
            </a:r>
          </a:p>
          <a:p>
            <a:pPr marL="285750" indent="-285750">
              <a:lnSpc>
                <a:spcPct val="140000"/>
              </a:lnSpc>
              <a:spcAft>
                <a:spcPts val="600"/>
              </a:spcAft>
              <a:buFont typeface="Arial" panose="020B0604020202020204" pitchFamily="34" charset="0"/>
              <a:buChar char="•"/>
            </a:pPr>
            <a:r>
              <a:rPr lang="en-US" sz="1400" dirty="0">
                <a:solidFill>
                  <a:schemeClr val="accent3"/>
                </a:solidFill>
              </a:rPr>
              <a:t>Ga </a:t>
            </a:r>
            <a:r>
              <a:rPr lang="en-US" sz="1400" dirty="0" err="1">
                <a:solidFill>
                  <a:schemeClr val="accent3"/>
                </a:solidFill>
              </a:rPr>
              <a:t>naar</a:t>
            </a:r>
            <a:r>
              <a:rPr lang="en-US" sz="1400" dirty="0">
                <a:solidFill>
                  <a:schemeClr val="accent3"/>
                </a:solidFill>
              </a:rPr>
              <a:t> de website: </a:t>
            </a:r>
            <a:r>
              <a:rPr lang="en-US" sz="1400" dirty="0">
                <a:solidFill>
                  <a:schemeClr val="accent3"/>
                </a:solidFill>
                <a:hlinkClick r:id="rId2"/>
              </a:rPr>
              <a:t>https://veiliginternetten.nl/thema/privacy/cookies-browsegeschiedenis-en-auto-aanvullen/instructiefilmpjes-cookies-beheren/</a:t>
            </a:r>
            <a:endParaRPr lang="en-US" sz="1400" dirty="0">
              <a:solidFill>
                <a:schemeClr val="accent3"/>
              </a:solidFill>
            </a:endParaRPr>
          </a:p>
          <a:p>
            <a:pPr marL="285750" indent="-285750">
              <a:lnSpc>
                <a:spcPct val="140000"/>
              </a:lnSpc>
              <a:spcAft>
                <a:spcPts val="600"/>
              </a:spcAft>
              <a:buFont typeface="Arial" panose="020B0604020202020204" pitchFamily="34" charset="0"/>
              <a:buChar char="•"/>
            </a:pPr>
            <a:r>
              <a:rPr lang="en-US" sz="1400" dirty="0" err="1">
                <a:solidFill>
                  <a:schemeClr val="accent3"/>
                </a:solidFill>
              </a:rPr>
              <a:t>Kies</a:t>
            </a:r>
            <a:r>
              <a:rPr lang="en-US" sz="1400" dirty="0">
                <a:solidFill>
                  <a:schemeClr val="accent3"/>
                </a:solidFill>
              </a:rPr>
              <a:t> de </a:t>
            </a:r>
            <a:r>
              <a:rPr lang="en-US" sz="1400" dirty="0" err="1">
                <a:solidFill>
                  <a:schemeClr val="accent3"/>
                </a:solidFill>
              </a:rPr>
              <a:t>internetbrowser</a:t>
            </a:r>
            <a:r>
              <a:rPr lang="en-US" sz="1400" dirty="0">
                <a:solidFill>
                  <a:schemeClr val="accent3"/>
                </a:solidFill>
              </a:rPr>
              <a:t> </a:t>
            </a:r>
            <a:r>
              <a:rPr lang="en-US" sz="1400" dirty="0" err="1">
                <a:solidFill>
                  <a:schemeClr val="accent3"/>
                </a:solidFill>
              </a:rPr>
              <a:t>waarmee</a:t>
            </a:r>
            <a:r>
              <a:rPr lang="en-US" sz="1400" dirty="0">
                <a:solidFill>
                  <a:schemeClr val="accent3"/>
                </a:solidFill>
              </a:rPr>
              <a:t> </a:t>
            </a:r>
            <a:r>
              <a:rPr lang="en-US" sz="1400" dirty="0" err="1">
                <a:solidFill>
                  <a:schemeClr val="accent3"/>
                </a:solidFill>
              </a:rPr>
              <a:t>jullie</a:t>
            </a:r>
            <a:r>
              <a:rPr lang="en-US" sz="1400" dirty="0">
                <a:solidFill>
                  <a:schemeClr val="accent3"/>
                </a:solidFill>
              </a:rPr>
              <a:t> in de </a:t>
            </a:r>
            <a:r>
              <a:rPr lang="en-US" sz="1400" dirty="0" err="1">
                <a:solidFill>
                  <a:schemeClr val="accent3"/>
                </a:solidFill>
              </a:rPr>
              <a:t>klas</a:t>
            </a:r>
            <a:r>
              <a:rPr lang="en-US" sz="1400" dirty="0">
                <a:solidFill>
                  <a:schemeClr val="accent3"/>
                </a:solidFill>
              </a:rPr>
              <a:t> </a:t>
            </a:r>
            <a:r>
              <a:rPr lang="en-US" sz="1400" dirty="0" err="1">
                <a:solidFill>
                  <a:schemeClr val="accent3"/>
                </a:solidFill>
              </a:rPr>
              <a:t>werken</a:t>
            </a:r>
            <a:r>
              <a:rPr lang="en-US" sz="1400" dirty="0">
                <a:solidFill>
                  <a:schemeClr val="accent3"/>
                </a:solidFill>
              </a:rPr>
              <a:t>. </a:t>
            </a:r>
            <a:r>
              <a:rPr lang="en-US" sz="1400" dirty="0" err="1">
                <a:solidFill>
                  <a:schemeClr val="accent3"/>
                </a:solidFill>
              </a:rPr>
              <a:t>Dat</a:t>
            </a:r>
            <a:r>
              <a:rPr lang="en-US" sz="1400" dirty="0">
                <a:solidFill>
                  <a:schemeClr val="accent3"/>
                </a:solidFill>
              </a:rPr>
              <a:t> </a:t>
            </a:r>
            <a:r>
              <a:rPr lang="en-US" sz="1400" dirty="0" err="1">
                <a:solidFill>
                  <a:schemeClr val="accent3"/>
                </a:solidFill>
              </a:rPr>
              <a:t>filmpje</a:t>
            </a:r>
            <a:r>
              <a:rPr lang="en-US" sz="1400" dirty="0">
                <a:solidFill>
                  <a:schemeClr val="accent3"/>
                </a:solidFill>
              </a:rPr>
              <a:t> </a:t>
            </a:r>
            <a:r>
              <a:rPr lang="en-US" sz="1400" dirty="0" err="1">
                <a:solidFill>
                  <a:schemeClr val="accent3"/>
                </a:solidFill>
              </a:rPr>
              <a:t>klik</a:t>
            </a:r>
            <a:r>
              <a:rPr lang="en-US" sz="1400" dirty="0">
                <a:solidFill>
                  <a:schemeClr val="accent3"/>
                </a:solidFill>
              </a:rPr>
              <a:t> je </a:t>
            </a:r>
            <a:r>
              <a:rPr lang="en-US" sz="1400" dirty="0" err="1">
                <a:solidFill>
                  <a:schemeClr val="accent3"/>
                </a:solidFill>
              </a:rPr>
              <a:t>aan</a:t>
            </a:r>
            <a:r>
              <a:rPr lang="en-US" sz="1400" dirty="0">
                <a:solidFill>
                  <a:schemeClr val="accent3"/>
                </a:solidFill>
              </a:rPr>
              <a:t>. </a:t>
            </a:r>
          </a:p>
          <a:p>
            <a:pPr marL="285750" indent="-285750">
              <a:lnSpc>
                <a:spcPct val="140000"/>
              </a:lnSpc>
              <a:spcAft>
                <a:spcPts val="600"/>
              </a:spcAft>
              <a:buFont typeface="Arial" panose="020B0604020202020204" pitchFamily="34" charset="0"/>
              <a:buChar char="•"/>
            </a:pPr>
            <a:r>
              <a:rPr lang="en-US" sz="1400" dirty="0" err="1">
                <a:solidFill>
                  <a:schemeClr val="accent3"/>
                </a:solidFill>
              </a:rPr>
              <a:t>Volg</a:t>
            </a:r>
            <a:r>
              <a:rPr lang="en-US" sz="1400" dirty="0">
                <a:solidFill>
                  <a:schemeClr val="accent3"/>
                </a:solidFill>
              </a:rPr>
              <a:t> de </a:t>
            </a:r>
            <a:r>
              <a:rPr lang="en-US" sz="1400" dirty="0" err="1">
                <a:solidFill>
                  <a:schemeClr val="accent3"/>
                </a:solidFill>
              </a:rPr>
              <a:t>stappen</a:t>
            </a:r>
            <a:r>
              <a:rPr lang="en-US" sz="1400" dirty="0">
                <a:solidFill>
                  <a:schemeClr val="accent3"/>
                </a:solidFill>
              </a:rPr>
              <a:t> op je </a:t>
            </a:r>
            <a:r>
              <a:rPr lang="en-US" sz="1400" dirty="0" err="1">
                <a:solidFill>
                  <a:schemeClr val="accent3"/>
                </a:solidFill>
              </a:rPr>
              <a:t>chromebook</a:t>
            </a:r>
            <a:r>
              <a:rPr lang="en-US" sz="1400" dirty="0">
                <a:solidFill>
                  <a:schemeClr val="accent3"/>
                </a:solidFill>
              </a:rPr>
              <a:t> </a:t>
            </a:r>
            <a:r>
              <a:rPr lang="en-US" sz="1400" dirty="0" err="1">
                <a:solidFill>
                  <a:schemeClr val="accent3"/>
                </a:solidFill>
              </a:rPr>
              <a:t>zoals</a:t>
            </a:r>
            <a:r>
              <a:rPr lang="en-US" sz="1400" dirty="0">
                <a:solidFill>
                  <a:schemeClr val="accent3"/>
                </a:solidFill>
              </a:rPr>
              <a:t> in het </a:t>
            </a:r>
            <a:r>
              <a:rPr lang="en-US" sz="1400" dirty="0" err="1">
                <a:solidFill>
                  <a:schemeClr val="accent3"/>
                </a:solidFill>
              </a:rPr>
              <a:t>filmpje</a:t>
            </a:r>
            <a:r>
              <a:rPr lang="en-US" sz="1400" dirty="0">
                <a:solidFill>
                  <a:schemeClr val="accent3"/>
                </a:solidFill>
              </a:rPr>
              <a:t> </a:t>
            </a:r>
            <a:r>
              <a:rPr lang="en-US" sz="1400" dirty="0" err="1">
                <a:solidFill>
                  <a:schemeClr val="accent3"/>
                </a:solidFill>
              </a:rPr>
              <a:t>wordt</a:t>
            </a:r>
            <a:r>
              <a:rPr lang="en-US" sz="1400" dirty="0">
                <a:solidFill>
                  <a:schemeClr val="accent3"/>
                </a:solidFill>
              </a:rPr>
              <a:t> </a:t>
            </a:r>
            <a:r>
              <a:rPr lang="en-US" sz="1400" dirty="0" err="1">
                <a:solidFill>
                  <a:schemeClr val="accent3"/>
                </a:solidFill>
              </a:rPr>
              <a:t>beschreven</a:t>
            </a:r>
            <a:r>
              <a:rPr lang="en-US" sz="1400" dirty="0">
                <a:solidFill>
                  <a:schemeClr val="accent3"/>
                </a:solidFill>
              </a:rPr>
              <a:t>.</a:t>
            </a:r>
          </a:p>
          <a:p>
            <a:pPr>
              <a:lnSpc>
                <a:spcPct val="140000"/>
              </a:lnSpc>
              <a:spcAft>
                <a:spcPts val="600"/>
              </a:spcAft>
              <a:buFont typeface="Arial" panose="020B0604020202020204" pitchFamily="34" charset="0"/>
            </a:pPr>
            <a:endParaRPr lang="en-US" sz="1400" dirty="0">
              <a:solidFill>
                <a:schemeClr val="accent3"/>
              </a:solidFill>
            </a:endParaRPr>
          </a:p>
          <a:p>
            <a:pPr>
              <a:lnSpc>
                <a:spcPct val="140000"/>
              </a:lnSpc>
              <a:spcAft>
                <a:spcPts val="600"/>
              </a:spcAft>
              <a:buFont typeface="Arial" panose="020B0604020202020204" pitchFamily="34" charset="0"/>
            </a:pPr>
            <a:r>
              <a:rPr lang="en-US" sz="1400" dirty="0">
                <a:solidFill>
                  <a:schemeClr val="accent3"/>
                </a:solidFill>
              </a:rPr>
              <a:t>Door cookies </a:t>
            </a:r>
            <a:r>
              <a:rPr lang="en-US" sz="1400" dirty="0" err="1">
                <a:solidFill>
                  <a:schemeClr val="accent3"/>
                </a:solidFill>
              </a:rPr>
              <a:t>te</a:t>
            </a:r>
            <a:r>
              <a:rPr lang="en-US" sz="1400" dirty="0">
                <a:solidFill>
                  <a:schemeClr val="accent3"/>
                </a:solidFill>
              </a:rPr>
              <a:t> </a:t>
            </a:r>
            <a:r>
              <a:rPr lang="en-US" sz="1400" dirty="0" err="1">
                <a:solidFill>
                  <a:schemeClr val="accent3"/>
                </a:solidFill>
              </a:rPr>
              <a:t>beheren</a:t>
            </a:r>
            <a:r>
              <a:rPr lang="en-US" sz="1400" dirty="0">
                <a:solidFill>
                  <a:schemeClr val="accent3"/>
                </a:solidFill>
              </a:rPr>
              <a:t> </a:t>
            </a:r>
            <a:r>
              <a:rPr lang="en-US" sz="1400" dirty="0" err="1">
                <a:solidFill>
                  <a:schemeClr val="accent3"/>
                </a:solidFill>
              </a:rPr>
              <a:t>en</a:t>
            </a:r>
            <a:r>
              <a:rPr lang="en-US" sz="1400" dirty="0">
                <a:solidFill>
                  <a:schemeClr val="accent3"/>
                </a:solidFill>
              </a:rPr>
              <a:t> </a:t>
            </a:r>
            <a:r>
              <a:rPr lang="en-US" sz="1400" dirty="0" err="1">
                <a:solidFill>
                  <a:schemeClr val="accent3"/>
                </a:solidFill>
              </a:rPr>
              <a:t>te</a:t>
            </a:r>
            <a:r>
              <a:rPr lang="en-US" sz="1400" dirty="0">
                <a:solidFill>
                  <a:schemeClr val="accent3"/>
                </a:solidFill>
              </a:rPr>
              <a:t> </a:t>
            </a:r>
            <a:r>
              <a:rPr lang="en-US" sz="1400" dirty="0" err="1">
                <a:solidFill>
                  <a:schemeClr val="accent3"/>
                </a:solidFill>
              </a:rPr>
              <a:t>verwijderen</a:t>
            </a:r>
            <a:r>
              <a:rPr lang="en-US" sz="1400" dirty="0">
                <a:solidFill>
                  <a:schemeClr val="accent3"/>
                </a:solidFill>
              </a:rPr>
              <a:t> </a:t>
            </a:r>
            <a:r>
              <a:rPr lang="en-US" sz="1400" dirty="0" err="1">
                <a:solidFill>
                  <a:schemeClr val="accent3"/>
                </a:solidFill>
              </a:rPr>
              <a:t>heb</a:t>
            </a:r>
            <a:r>
              <a:rPr lang="en-US" sz="1400" dirty="0">
                <a:solidFill>
                  <a:schemeClr val="accent3"/>
                </a:solidFill>
              </a:rPr>
              <a:t> je </a:t>
            </a:r>
            <a:r>
              <a:rPr lang="en-US" sz="1400" dirty="0" err="1">
                <a:solidFill>
                  <a:schemeClr val="accent3"/>
                </a:solidFill>
              </a:rPr>
              <a:t>zelf</a:t>
            </a:r>
            <a:r>
              <a:rPr lang="en-US" sz="1400" dirty="0">
                <a:solidFill>
                  <a:schemeClr val="accent3"/>
                </a:solidFill>
              </a:rPr>
              <a:t> in de hand </a:t>
            </a:r>
            <a:r>
              <a:rPr lang="en-US" sz="1400" dirty="0" err="1">
                <a:solidFill>
                  <a:schemeClr val="accent3"/>
                </a:solidFill>
              </a:rPr>
              <a:t>welke</a:t>
            </a:r>
            <a:r>
              <a:rPr lang="en-US" sz="1400" dirty="0">
                <a:solidFill>
                  <a:schemeClr val="accent3"/>
                </a:solidFill>
              </a:rPr>
              <a:t> website je </a:t>
            </a:r>
            <a:r>
              <a:rPr lang="en-US" sz="1400" dirty="0" err="1">
                <a:solidFill>
                  <a:schemeClr val="accent3"/>
                </a:solidFill>
              </a:rPr>
              <a:t>gedrag</a:t>
            </a:r>
            <a:r>
              <a:rPr lang="en-US" sz="1400" dirty="0">
                <a:solidFill>
                  <a:schemeClr val="accent3"/>
                </a:solidFill>
              </a:rPr>
              <a:t> </a:t>
            </a:r>
            <a:r>
              <a:rPr lang="en-US" sz="1400" dirty="0" err="1">
                <a:solidFill>
                  <a:schemeClr val="accent3"/>
                </a:solidFill>
              </a:rPr>
              <a:t>volgt</a:t>
            </a:r>
            <a:r>
              <a:rPr lang="en-US" sz="1400" dirty="0">
                <a:solidFill>
                  <a:schemeClr val="accent3"/>
                </a:solidFill>
              </a:rPr>
              <a:t>.</a:t>
            </a:r>
          </a:p>
          <a:p>
            <a:pPr>
              <a:lnSpc>
                <a:spcPct val="140000"/>
              </a:lnSpc>
              <a:spcAft>
                <a:spcPts val="600"/>
              </a:spcAft>
              <a:buFont typeface="Arial" panose="020B0604020202020204" pitchFamily="34" charset="0"/>
            </a:pPr>
            <a:endParaRPr lang="en-US" sz="1400" dirty="0">
              <a:solidFill>
                <a:schemeClr val="accent3"/>
              </a:solidFill>
            </a:endParaRPr>
          </a:p>
          <a:p>
            <a:pPr>
              <a:lnSpc>
                <a:spcPct val="140000"/>
              </a:lnSpc>
              <a:spcAft>
                <a:spcPts val="600"/>
              </a:spcAft>
              <a:buFont typeface="Arial" panose="020B0604020202020204" pitchFamily="34" charset="0"/>
            </a:pPr>
            <a:endParaRPr lang="en-US" sz="1400" dirty="0">
              <a:solidFill>
                <a:schemeClr val="accent3"/>
              </a:solidFill>
            </a:endParaRPr>
          </a:p>
        </p:txBody>
      </p:sp>
      <p:grpSp>
        <p:nvGrpSpPr>
          <p:cNvPr id="6" name="Group 221">
            <a:extLst>
              <a:ext uri="{FF2B5EF4-FFF2-40B4-BE49-F238E27FC236}">
                <a16:creationId xmlns:a16="http://schemas.microsoft.com/office/drawing/2014/main" id="{53A2AF1C-A56B-A54B-96A8-B76DA92D4A98}"/>
              </a:ext>
            </a:extLst>
          </p:cNvPr>
          <p:cNvGrpSpPr/>
          <p:nvPr/>
        </p:nvGrpSpPr>
        <p:grpSpPr>
          <a:xfrm>
            <a:off x="9436398" y="4882342"/>
            <a:ext cx="763839" cy="860756"/>
            <a:chOff x="7108959" y="2428320"/>
            <a:chExt cx="421709" cy="475216"/>
          </a:xfrm>
        </p:grpSpPr>
        <p:sp>
          <p:nvSpPr>
            <p:cNvPr id="8" name="Graphic 2">
              <a:extLst>
                <a:ext uri="{FF2B5EF4-FFF2-40B4-BE49-F238E27FC236}">
                  <a16:creationId xmlns:a16="http://schemas.microsoft.com/office/drawing/2014/main" id="{5032F6EF-24A0-B642-8D77-0150239190C6}"/>
                </a:ext>
              </a:extLst>
            </p:cNvPr>
            <p:cNvSpPr/>
            <p:nvPr/>
          </p:nvSpPr>
          <p:spPr>
            <a:xfrm>
              <a:off x="7228523" y="2602525"/>
              <a:ext cx="302145" cy="301011"/>
            </a:xfrm>
            <a:custGeom>
              <a:avLst/>
              <a:gdLst>
                <a:gd name="connsiteX0" fmla="*/ 297291 w 302145"/>
                <a:gd name="connsiteY0" fmla="*/ 301004 h 301011"/>
                <a:gd name="connsiteX1" fmla="*/ 293769 w 302145"/>
                <a:gd name="connsiteY1" fmla="*/ 299385 h 301011"/>
                <a:gd name="connsiteX2" fmla="*/ 243030 w 302145"/>
                <a:gd name="connsiteY2" fmla="*/ 239603 h 301011"/>
                <a:gd name="connsiteX3" fmla="*/ 65494 w 302145"/>
                <a:gd name="connsiteY3" fmla="*/ 239603 h 301011"/>
                <a:gd name="connsiteX4" fmla="*/ 0 w 302145"/>
                <a:gd name="connsiteY4" fmla="*/ 167066 h 301011"/>
                <a:gd name="connsiteX5" fmla="*/ 0 w 302145"/>
                <a:gd name="connsiteY5" fmla="*/ 150502 h 301011"/>
                <a:gd name="connsiteX6" fmla="*/ 4760 w 302145"/>
                <a:gd name="connsiteY6" fmla="*/ 145742 h 301011"/>
                <a:gd name="connsiteX7" fmla="*/ 9519 w 302145"/>
                <a:gd name="connsiteY7" fmla="*/ 150502 h 301011"/>
                <a:gd name="connsiteX8" fmla="*/ 9519 w 302145"/>
                <a:gd name="connsiteY8" fmla="*/ 167066 h 301011"/>
                <a:gd name="connsiteX9" fmla="*/ 65779 w 302145"/>
                <a:gd name="connsiteY9" fmla="*/ 230465 h 301011"/>
                <a:gd name="connsiteX10" fmla="*/ 245505 w 302145"/>
                <a:gd name="connsiteY10" fmla="*/ 230465 h 301011"/>
                <a:gd name="connsiteX11" fmla="*/ 249028 w 302145"/>
                <a:gd name="connsiteY11" fmla="*/ 232083 h 301011"/>
                <a:gd name="connsiteX12" fmla="*/ 292912 w 302145"/>
                <a:gd name="connsiteY12" fmla="*/ 283869 h 301011"/>
                <a:gd name="connsiteX13" fmla="*/ 292912 w 302145"/>
                <a:gd name="connsiteY13" fmla="*/ 72633 h 301011"/>
                <a:gd name="connsiteX14" fmla="*/ 236652 w 302145"/>
                <a:gd name="connsiteY14" fmla="*/ 9234 h 301011"/>
                <a:gd name="connsiteX15" fmla="*/ 196480 w 302145"/>
                <a:gd name="connsiteY15" fmla="*/ 9234 h 301011"/>
                <a:gd name="connsiteX16" fmla="*/ 191911 w 302145"/>
                <a:gd name="connsiteY16" fmla="*/ 4665 h 301011"/>
                <a:gd name="connsiteX17" fmla="*/ 196480 w 302145"/>
                <a:gd name="connsiteY17" fmla="*/ 0 h 301011"/>
                <a:gd name="connsiteX18" fmla="*/ 236652 w 302145"/>
                <a:gd name="connsiteY18" fmla="*/ 0 h 301011"/>
                <a:gd name="connsiteX19" fmla="*/ 302146 w 302145"/>
                <a:gd name="connsiteY19" fmla="*/ 72633 h 301011"/>
                <a:gd name="connsiteX20" fmla="*/ 302146 w 302145"/>
                <a:gd name="connsiteY20" fmla="*/ 296339 h 301011"/>
                <a:gd name="connsiteX21" fmla="*/ 299100 w 302145"/>
                <a:gd name="connsiteY21" fmla="*/ 300718 h 301011"/>
                <a:gd name="connsiteX22" fmla="*/ 297291 w 302145"/>
                <a:gd name="connsiteY22" fmla="*/ 301004 h 30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145" h="301011">
                  <a:moveTo>
                    <a:pt x="297291" y="301004"/>
                  </a:moveTo>
                  <a:cubicBezTo>
                    <a:pt x="295939" y="301013"/>
                    <a:pt x="294644" y="300423"/>
                    <a:pt x="293769" y="299385"/>
                  </a:cubicBezTo>
                  <a:lnTo>
                    <a:pt x="243030" y="239603"/>
                  </a:lnTo>
                  <a:lnTo>
                    <a:pt x="65494" y="239603"/>
                  </a:lnTo>
                  <a:cubicBezTo>
                    <a:pt x="29415" y="239603"/>
                    <a:pt x="0" y="207142"/>
                    <a:pt x="0" y="167066"/>
                  </a:cubicBezTo>
                  <a:lnTo>
                    <a:pt x="0" y="150502"/>
                  </a:lnTo>
                  <a:cubicBezTo>
                    <a:pt x="0" y="147874"/>
                    <a:pt x="2132" y="145742"/>
                    <a:pt x="4760" y="145742"/>
                  </a:cubicBezTo>
                  <a:cubicBezTo>
                    <a:pt x="7387" y="145742"/>
                    <a:pt x="9519" y="147874"/>
                    <a:pt x="9519" y="150502"/>
                  </a:cubicBezTo>
                  <a:lnTo>
                    <a:pt x="9519" y="167066"/>
                  </a:lnTo>
                  <a:cubicBezTo>
                    <a:pt x="9519" y="202002"/>
                    <a:pt x="34746" y="230465"/>
                    <a:pt x="65779" y="230465"/>
                  </a:cubicBezTo>
                  <a:lnTo>
                    <a:pt x="245505" y="230465"/>
                  </a:lnTo>
                  <a:cubicBezTo>
                    <a:pt x="246867" y="230446"/>
                    <a:pt x="248161" y="231036"/>
                    <a:pt x="249028" y="232083"/>
                  </a:cubicBezTo>
                  <a:lnTo>
                    <a:pt x="292912" y="283869"/>
                  </a:lnTo>
                  <a:lnTo>
                    <a:pt x="292912" y="72633"/>
                  </a:lnTo>
                  <a:cubicBezTo>
                    <a:pt x="292912" y="37697"/>
                    <a:pt x="267686" y="9234"/>
                    <a:pt x="236652" y="9234"/>
                  </a:cubicBezTo>
                  <a:lnTo>
                    <a:pt x="196480" y="9234"/>
                  </a:lnTo>
                  <a:cubicBezTo>
                    <a:pt x="193958" y="9234"/>
                    <a:pt x="191911" y="7187"/>
                    <a:pt x="191911" y="4665"/>
                  </a:cubicBezTo>
                  <a:cubicBezTo>
                    <a:pt x="191911" y="2123"/>
                    <a:pt x="193939" y="48"/>
                    <a:pt x="196480" y="0"/>
                  </a:cubicBezTo>
                  <a:lnTo>
                    <a:pt x="236652" y="0"/>
                  </a:lnTo>
                  <a:cubicBezTo>
                    <a:pt x="272731" y="0"/>
                    <a:pt x="302146" y="32556"/>
                    <a:pt x="302146" y="72633"/>
                  </a:cubicBezTo>
                  <a:lnTo>
                    <a:pt x="302146" y="296339"/>
                  </a:lnTo>
                  <a:cubicBezTo>
                    <a:pt x="302146" y="298290"/>
                    <a:pt x="300927" y="300042"/>
                    <a:pt x="299100" y="300718"/>
                  </a:cubicBezTo>
                  <a:cubicBezTo>
                    <a:pt x="298528" y="300946"/>
                    <a:pt x="297910" y="301042"/>
                    <a:pt x="297291" y="301004"/>
                  </a:cubicBezTo>
                  <a:close/>
                </a:path>
              </a:pathLst>
            </a:custGeom>
            <a:solidFill>
              <a:srgbClr val="8A888B"/>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1A08110B-05F7-3843-85D6-9963D9561965}"/>
                </a:ext>
              </a:extLst>
            </p:cNvPr>
            <p:cNvSpPr/>
            <p:nvPr/>
          </p:nvSpPr>
          <p:spPr>
            <a:xfrm>
              <a:off x="7262103" y="2666567"/>
              <a:ext cx="54619" cy="103270"/>
            </a:xfrm>
            <a:custGeom>
              <a:avLst/>
              <a:gdLst>
                <a:gd name="connsiteX0" fmla="*/ 29724 w 54619"/>
                <a:gd name="connsiteY0" fmla="*/ 36102 h 103270"/>
                <a:gd name="connsiteX1" fmla="*/ 29724 w 54619"/>
                <a:gd name="connsiteY1" fmla="*/ 75703 h 103270"/>
                <a:gd name="connsiteX2" fmla="*/ 31628 w 54619"/>
                <a:gd name="connsiteY2" fmla="*/ 86460 h 103270"/>
                <a:gd name="connsiteX3" fmla="*/ 38862 w 54619"/>
                <a:gd name="connsiteY3" fmla="*/ 89791 h 103270"/>
                <a:gd name="connsiteX4" fmla="*/ 49144 w 54619"/>
                <a:gd name="connsiteY4" fmla="*/ 87602 h 103270"/>
                <a:gd name="connsiteX5" fmla="*/ 51714 w 54619"/>
                <a:gd name="connsiteY5" fmla="*/ 88839 h 103270"/>
                <a:gd name="connsiteX6" fmla="*/ 54570 w 54619"/>
                <a:gd name="connsiteY6" fmla="*/ 96074 h 103270"/>
                <a:gd name="connsiteX7" fmla="*/ 54570 w 54619"/>
                <a:gd name="connsiteY7" fmla="*/ 97407 h 103270"/>
                <a:gd name="connsiteX8" fmla="*/ 52951 w 54619"/>
                <a:gd name="connsiteY8" fmla="*/ 99216 h 103270"/>
                <a:gd name="connsiteX9" fmla="*/ 34674 w 54619"/>
                <a:gd name="connsiteY9" fmla="*/ 103023 h 103270"/>
                <a:gd name="connsiteX10" fmla="*/ 15635 w 54619"/>
                <a:gd name="connsiteY10" fmla="*/ 95789 h 103270"/>
                <a:gd name="connsiteX11" fmla="*/ 11923 w 54619"/>
                <a:gd name="connsiteY11" fmla="*/ 86269 h 103270"/>
                <a:gd name="connsiteX12" fmla="*/ 11256 w 54619"/>
                <a:gd name="connsiteY12" fmla="*/ 73608 h 103270"/>
                <a:gd name="connsiteX13" fmla="*/ 11256 w 54619"/>
                <a:gd name="connsiteY13" fmla="*/ 35531 h 103270"/>
                <a:gd name="connsiteX14" fmla="*/ 1737 w 54619"/>
                <a:gd name="connsiteY14" fmla="*/ 35531 h 103270"/>
                <a:gd name="connsiteX15" fmla="*/ 23 w 54619"/>
                <a:gd name="connsiteY15" fmla="*/ 34198 h 103270"/>
                <a:gd name="connsiteX16" fmla="*/ 23 w 54619"/>
                <a:gd name="connsiteY16" fmla="*/ 26011 h 103270"/>
                <a:gd name="connsiteX17" fmla="*/ 1784 w 54619"/>
                <a:gd name="connsiteY17" fmla="*/ 23631 h 103270"/>
                <a:gd name="connsiteX18" fmla="*/ 2403 w 54619"/>
                <a:gd name="connsiteY18" fmla="*/ 23631 h 103270"/>
                <a:gd name="connsiteX19" fmla="*/ 11923 w 54619"/>
                <a:gd name="connsiteY19" fmla="*/ 23631 h 103270"/>
                <a:gd name="connsiteX20" fmla="*/ 11923 w 54619"/>
                <a:gd name="connsiteY20" fmla="*/ 2403 h 103270"/>
                <a:gd name="connsiteX21" fmla="*/ 13684 w 54619"/>
                <a:gd name="connsiteY21" fmla="*/ 23 h 103270"/>
                <a:gd name="connsiteX22" fmla="*/ 14302 w 54619"/>
                <a:gd name="connsiteY22" fmla="*/ 23 h 103270"/>
                <a:gd name="connsiteX23" fmla="*/ 27535 w 54619"/>
                <a:gd name="connsiteY23" fmla="*/ 23 h 103270"/>
                <a:gd name="connsiteX24" fmla="*/ 29914 w 54619"/>
                <a:gd name="connsiteY24" fmla="*/ 1784 h 103270"/>
                <a:gd name="connsiteX25" fmla="*/ 29914 w 54619"/>
                <a:gd name="connsiteY25" fmla="*/ 2403 h 103270"/>
                <a:gd name="connsiteX26" fmla="*/ 29914 w 54619"/>
                <a:gd name="connsiteY26" fmla="*/ 23631 h 103270"/>
                <a:gd name="connsiteX27" fmla="*/ 46097 w 54619"/>
                <a:gd name="connsiteY27" fmla="*/ 23631 h 103270"/>
                <a:gd name="connsiteX28" fmla="*/ 48572 w 54619"/>
                <a:gd name="connsiteY28" fmla="*/ 26011 h 103270"/>
                <a:gd name="connsiteX29" fmla="*/ 48572 w 54619"/>
                <a:gd name="connsiteY29" fmla="*/ 34198 h 103270"/>
                <a:gd name="connsiteX30" fmla="*/ 46602 w 54619"/>
                <a:gd name="connsiteY30" fmla="*/ 36587 h 103270"/>
                <a:gd name="connsiteX31" fmla="*/ 46097 w 54619"/>
                <a:gd name="connsiteY31" fmla="*/ 36578 h 10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619" h="103270">
                  <a:moveTo>
                    <a:pt x="29724" y="36102"/>
                  </a:moveTo>
                  <a:lnTo>
                    <a:pt x="29724" y="75703"/>
                  </a:lnTo>
                  <a:cubicBezTo>
                    <a:pt x="29486" y="79387"/>
                    <a:pt x="30143" y="83080"/>
                    <a:pt x="31628" y="86460"/>
                  </a:cubicBezTo>
                  <a:cubicBezTo>
                    <a:pt x="33246" y="88811"/>
                    <a:pt x="36026" y="90086"/>
                    <a:pt x="38862" y="89791"/>
                  </a:cubicBezTo>
                  <a:cubicBezTo>
                    <a:pt x="42404" y="89772"/>
                    <a:pt x="45907" y="89030"/>
                    <a:pt x="49144" y="87602"/>
                  </a:cubicBezTo>
                  <a:cubicBezTo>
                    <a:pt x="50286" y="87126"/>
                    <a:pt x="51143" y="87602"/>
                    <a:pt x="51714" y="88839"/>
                  </a:cubicBezTo>
                  <a:lnTo>
                    <a:pt x="54570" y="96074"/>
                  </a:lnTo>
                  <a:cubicBezTo>
                    <a:pt x="54636" y="96512"/>
                    <a:pt x="54636" y="96969"/>
                    <a:pt x="54570" y="97407"/>
                  </a:cubicBezTo>
                  <a:cubicBezTo>
                    <a:pt x="54570" y="97978"/>
                    <a:pt x="53998" y="98549"/>
                    <a:pt x="52951" y="99216"/>
                  </a:cubicBezTo>
                  <a:cubicBezTo>
                    <a:pt x="47221" y="101852"/>
                    <a:pt x="40976" y="103157"/>
                    <a:pt x="34674" y="103023"/>
                  </a:cubicBezTo>
                  <a:cubicBezTo>
                    <a:pt x="27496" y="104147"/>
                    <a:pt x="20262" y="101395"/>
                    <a:pt x="15635" y="95789"/>
                  </a:cubicBezTo>
                  <a:cubicBezTo>
                    <a:pt x="13598" y="92990"/>
                    <a:pt x="12322" y="89706"/>
                    <a:pt x="11923" y="86269"/>
                  </a:cubicBezTo>
                  <a:cubicBezTo>
                    <a:pt x="11447" y="82062"/>
                    <a:pt x="11228" y="77835"/>
                    <a:pt x="11256" y="73608"/>
                  </a:cubicBezTo>
                  <a:lnTo>
                    <a:pt x="11256" y="35531"/>
                  </a:lnTo>
                  <a:lnTo>
                    <a:pt x="1737" y="35531"/>
                  </a:lnTo>
                  <a:cubicBezTo>
                    <a:pt x="966" y="35436"/>
                    <a:pt x="299" y="34931"/>
                    <a:pt x="23" y="34198"/>
                  </a:cubicBezTo>
                  <a:lnTo>
                    <a:pt x="23" y="26011"/>
                  </a:lnTo>
                  <a:cubicBezTo>
                    <a:pt x="-148" y="24869"/>
                    <a:pt x="642" y="23803"/>
                    <a:pt x="1784" y="23631"/>
                  </a:cubicBezTo>
                  <a:cubicBezTo>
                    <a:pt x="1994" y="23603"/>
                    <a:pt x="2203" y="23603"/>
                    <a:pt x="2403" y="23631"/>
                  </a:cubicBezTo>
                  <a:lnTo>
                    <a:pt x="11923" y="23631"/>
                  </a:lnTo>
                  <a:lnTo>
                    <a:pt x="11923" y="2403"/>
                  </a:lnTo>
                  <a:cubicBezTo>
                    <a:pt x="11751" y="1261"/>
                    <a:pt x="12541" y="195"/>
                    <a:pt x="13684" y="23"/>
                  </a:cubicBezTo>
                  <a:cubicBezTo>
                    <a:pt x="13893" y="-5"/>
                    <a:pt x="14103" y="-5"/>
                    <a:pt x="14302" y="23"/>
                  </a:cubicBezTo>
                  <a:lnTo>
                    <a:pt x="27535" y="23"/>
                  </a:lnTo>
                  <a:cubicBezTo>
                    <a:pt x="28677" y="-148"/>
                    <a:pt x="29743" y="642"/>
                    <a:pt x="29914" y="1784"/>
                  </a:cubicBezTo>
                  <a:cubicBezTo>
                    <a:pt x="29943" y="1994"/>
                    <a:pt x="29943" y="2203"/>
                    <a:pt x="29914" y="2403"/>
                  </a:cubicBezTo>
                  <a:lnTo>
                    <a:pt x="29914" y="23631"/>
                  </a:lnTo>
                  <a:lnTo>
                    <a:pt x="46097" y="23631"/>
                  </a:lnTo>
                  <a:cubicBezTo>
                    <a:pt x="47716" y="23631"/>
                    <a:pt x="48572" y="24393"/>
                    <a:pt x="48572" y="26011"/>
                  </a:cubicBezTo>
                  <a:lnTo>
                    <a:pt x="48572" y="34198"/>
                  </a:lnTo>
                  <a:cubicBezTo>
                    <a:pt x="48687" y="35397"/>
                    <a:pt x="47811" y="36473"/>
                    <a:pt x="46602" y="36587"/>
                  </a:cubicBezTo>
                  <a:cubicBezTo>
                    <a:pt x="46430" y="36606"/>
                    <a:pt x="46269" y="36597"/>
                    <a:pt x="46097" y="36578"/>
                  </a:cubicBezTo>
                  <a:close/>
                </a:path>
              </a:pathLst>
            </a:custGeom>
            <a:solidFill>
              <a:srgbClr val="8A888B"/>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B3E8FE58-70B4-CD46-85E9-C6ABFDBF48B9}"/>
                </a:ext>
              </a:extLst>
            </p:cNvPr>
            <p:cNvSpPr/>
            <p:nvPr/>
          </p:nvSpPr>
          <p:spPr>
            <a:xfrm>
              <a:off x="7324584" y="2688002"/>
              <a:ext cx="74254" cy="81675"/>
            </a:xfrm>
            <a:custGeom>
              <a:avLst/>
              <a:gdLst>
                <a:gd name="connsiteX0" fmla="*/ 179 w 74254"/>
                <a:gd name="connsiteY0" fmla="*/ 41892 h 81675"/>
                <a:gd name="connsiteX1" fmla="*/ 3797 w 74254"/>
                <a:gd name="connsiteY1" fmla="*/ 21426 h 81675"/>
                <a:gd name="connsiteX2" fmla="*/ 13316 w 74254"/>
                <a:gd name="connsiteY2" fmla="*/ 8289 h 81675"/>
                <a:gd name="connsiteX3" fmla="*/ 54535 w 74254"/>
                <a:gd name="connsiteY3" fmla="*/ 2958 h 81675"/>
                <a:gd name="connsiteX4" fmla="*/ 71480 w 74254"/>
                <a:gd name="connsiteY4" fmla="*/ 21235 h 81675"/>
                <a:gd name="connsiteX5" fmla="*/ 74145 w 74254"/>
                <a:gd name="connsiteY5" fmla="*/ 38561 h 81675"/>
                <a:gd name="connsiteX6" fmla="*/ 63293 w 74254"/>
                <a:gd name="connsiteY6" fmla="*/ 70641 h 81675"/>
                <a:gd name="connsiteX7" fmla="*/ 35592 w 74254"/>
                <a:gd name="connsiteY7" fmla="*/ 81588 h 81675"/>
                <a:gd name="connsiteX8" fmla="*/ 9318 w 74254"/>
                <a:gd name="connsiteY8" fmla="*/ 72069 h 81675"/>
                <a:gd name="connsiteX9" fmla="*/ 179 w 74254"/>
                <a:gd name="connsiteY9" fmla="*/ 41892 h 81675"/>
                <a:gd name="connsiteX10" fmla="*/ 37020 w 74254"/>
                <a:gd name="connsiteY10" fmla="*/ 68642 h 81675"/>
                <a:gd name="connsiteX11" fmla="*/ 51108 w 74254"/>
                <a:gd name="connsiteY11" fmla="*/ 61598 h 81675"/>
                <a:gd name="connsiteX12" fmla="*/ 51108 w 74254"/>
                <a:gd name="connsiteY12" fmla="*/ 19903 h 81675"/>
                <a:gd name="connsiteX13" fmla="*/ 36734 w 74254"/>
                <a:gd name="connsiteY13" fmla="*/ 12858 h 81675"/>
                <a:gd name="connsiteX14" fmla="*/ 18266 w 74254"/>
                <a:gd name="connsiteY14" fmla="*/ 38370 h 81675"/>
                <a:gd name="connsiteX15" fmla="*/ 37020 w 74254"/>
                <a:gd name="connsiteY15" fmla="*/ 68642 h 8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54" h="81675">
                  <a:moveTo>
                    <a:pt x="179" y="41892"/>
                  </a:moveTo>
                  <a:cubicBezTo>
                    <a:pt x="27" y="34896"/>
                    <a:pt x="1255" y="27947"/>
                    <a:pt x="3797" y="21426"/>
                  </a:cubicBezTo>
                  <a:cubicBezTo>
                    <a:pt x="5739" y="16276"/>
                    <a:pt x="9023" y="11745"/>
                    <a:pt x="13316" y="8289"/>
                  </a:cubicBezTo>
                  <a:cubicBezTo>
                    <a:pt x="25253" y="-393"/>
                    <a:pt x="40789" y="-2401"/>
                    <a:pt x="54535" y="2958"/>
                  </a:cubicBezTo>
                  <a:cubicBezTo>
                    <a:pt x="62760" y="6023"/>
                    <a:pt x="69043" y="12801"/>
                    <a:pt x="71480" y="21235"/>
                  </a:cubicBezTo>
                  <a:cubicBezTo>
                    <a:pt x="73327" y="26823"/>
                    <a:pt x="74221" y="32678"/>
                    <a:pt x="74145" y="38561"/>
                  </a:cubicBezTo>
                  <a:cubicBezTo>
                    <a:pt x="74974" y="50279"/>
                    <a:pt x="71071" y="61836"/>
                    <a:pt x="63293" y="70641"/>
                  </a:cubicBezTo>
                  <a:cubicBezTo>
                    <a:pt x="55925" y="77904"/>
                    <a:pt x="45930" y="81855"/>
                    <a:pt x="35592" y="81588"/>
                  </a:cubicBezTo>
                  <a:cubicBezTo>
                    <a:pt x="25882" y="82283"/>
                    <a:pt x="16334" y="78818"/>
                    <a:pt x="9318" y="72069"/>
                  </a:cubicBezTo>
                  <a:cubicBezTo>
                    <a:pt x="2445" y="63587"/>
                    <a:pt x="-830" y="52754"/>
                    <a:pt x="179" y="41892"/>
                  </a:cubicBezTo>
                  <a:close/>
                  <a:moveTo>
                    <a:pt x="37020" y="68642"/>
                  </a:moveTo>
                  <a:cubicBezTo>
                    <a:pt x="42655" y="69051"/>
                    <a:pt x="48053" y="66348"/>
                    <a:pt x="51108" y="61598"/>
                  </a:cubicBezTo>
                  <a:cubicBezTo>
                    <a:pt x="56953" y="48308"/>
                    <a:pt x="56953" y="33182"/>
                    <a:pt x="51108" y="19903"/>
                  </a:cubicBezTo>
                  <a:cubicBezTo>
                    <a:pt x="47967" y="15105"/>
                    <a:pt x="42455" y="12401"/>
                    <a:pt x="36734" y="12858"/>
                  </a:cubicBezTo>
                  <a:cubicBezTo>
                    <a:pt x="24454" y="12858"/>
                    <a:pt x="18266" y="21426"/>
                    <a:pt x="18266" y="38370"/>
                  </a:cubicBezTo>
                  <a:cubicBezTo>
                    <a:pt x="18266" y="58551"/>
                    <a:pt x="24549" y="68642"/>
                    <a:pt x="37020" y="68642"/>
                  </a:cubicBezTo>
                  <a:close/>
                </a:path>
              </a:pathLst>
            </a:custGeom>
            <a:solidFill>
              <a:srgbClr val="8A888B"/>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F2E23D50-4229-3448-8666-C9EE80B25E36}"/>
                </a:ext>
              </a:extLst>
            </p:cNvPr>
            <p:cNvSpPr/>
            <p:nvPr/>
          </p:nvSpPr>
          <p:spPr>
            <a:xfrm>
              <a:off x="7407667" y="2688059"/>
              <a:ext cx="85106" cy="116586"/>
            </a:xfrm>
            <a:custGeom>
              <a:avLst/>
              <a:gdLst>
                <a:gd name="connsiteX0" fmla="*/ 11148 w 85106"/>
                <a:gd name="connsiteY0" fmla="*/ 103426 h 116586"/>
                <a:gd name="connsiteX1" fmla="*/ 11148 w 85106"/>
                <a:gd name="connsiteY1" fmla="*/ 14610 h 116586"/>
                <a:gd name="connsiteX2" fmla="*/ 2485 w 85106"/>
                <a:gd name="connsiteY2" fmla="*/ 14610 h 116586"/>
                <a:gd name="connsiteX3" fmla="*/ 20 w 85106"/>
                <a:gd name="connsiteY3" fmla="*/ 12735 h 116586"/>
                <a:gd name="connsiteX4" fmla="*/ 10 w 85106"/>
                <a:gd name="connsiteY4" fmla="*/ 12230 h 116586"/>
                <a:gd name="connsiteX5" fmla="*/ 10 w 85106"/>
                <a:gd name="connsiteY5" fmla="*/ 4043 h 116586"/>
                <a:gd name="connsiteX6" fmla="*/ 2485 w 85106"/>
                <a:gd name="connsiteY6" fmla="*/ 1663 h 116586"/>
                <a:gd name="connsiteX7" fmla="*/ 24285 w 85106"/>
                <a:gd name="connsiteY7" fmla="*/ 1663 h 116586"/>
                <a:gd name="connsiteX8" fmla="*/ 26665 w 85106"/>
                <a:gd name="connsiteY8" fmla="*/ 4043 h 116586"/>
                <a:gd name="connsiteX9" fmla="*/ 28283 w 85106"/>
                <a:gd name="connsiteY9" fmla="*/ 13563 h 116586"/>
                <a:gd name="connsiteX10" fmla="*/ 53509 w 85106"/>
                <a:gd name="connsiteY10" fmla="*/ 45 h 116586"/>
                <a:gd name="connsiteX11" fmla="*/ 76642 w 85106"/>
                <a:gd name="connsiteY11" fmla="*/ 9565 h 116586"/>
                <a:gd name="connsiteX12" fmla="*/ 84923 w 85106"/>
                <a:gd name="connsiteY12" fmla="*/ 38123 h 116586"/>
                <a:gd name="connsiteX13" fmla="*/ 75404 w 85106"/>
                <a:gd name="connsiteY13" fmla="*/ 71346 h 116586"/>
                <a:gd name="connsiteX14" fmla="*/ 50178 w 85106"/>
                <a:gd name="connsiteY14" fmla="*/ 82102 h 116586"/>
                <a:gd name="connsiteX15" fmla="*/ 29330 w 85106"/>
                <a:gd name="connsiteY15" fmla="*/ 75439 h 116586"/>
                <a:gd name="connsiteX16" fmla="*/ 29330 w 85106"/>
                <a:gd name="connsiteY16" fmla="*/ 103997 h 116586"/>
                <a:gd name="connsiteX17" fmla="*/ 46275 w 85106"/>
                <a:gd name="connsiteY17" fmla="*/ 103997 h 116586"/>
                <a:gd name="connsiteX18" fmla="*/ 48750 w 85106"/>
                <a:gd name="connsiteY18" fmla="*/ 106377 h 116586"/>
                <a:gd name="connsiteX19" fmla="*/ 48750 w 85106"/>
                <a:gd name="connsiteY19" fmla="*/ 114183 h 116586"/>
                <a:gd name="connsiteX20" fmla="*/ 46275 w 85106"/>
                <a:gd name="connsiteY20" fmla="*/ 116563 h 116586"/>
                <a:gd name="connsiteX21" fmla="*/ 2771 w 85106"/>
                <a:gd name="connsiteY21" fmla="*/ 116563 h 116586"/>
                <a:gd name="connsiteX22" fmla="*/ 391 w 85106"/>
                <a:gd name="connsiteY22" fmla="*/ 114802 h 116586"/>
                <a:gd name="connsiteX23" fmla="*/ 391 w 85106"/>
                <a:gd name="connsiteY23" fmla="*/ 114183 h 116586"/>
                <a:gd name="connsiteX24" fmla="*/ 391 w 85106"/>
                <a:gd name="connsiteY24" fmla="*/ 106472 h 116586"/>
                <a:gd name="connsiteX25" fmla="*/ 2771 w 85106"/>
                <a:gd name="connsiteY25" fmla="*/ 104187 h 116586"/>
                <a:gd name="connsiteX26" fmla="*/ 29140 w 85106"/>
                <a:gd name="connsiteY26" fmla="*/ 31745 h 116586"/>
                <a:gd name="connsiteX27" fmla="*/ 29140 w 85106"/>
                <a:gd name="connsiteY27" fmla="*/ 61826 h 116586"/>
                <a:gd name="connsiteX28" fmla="*/ 36946 w 85106"/>
                <a:gd name="connsiteY28" fmla="*/ 66395 h 116586"/>
                <a:gd name="connsiteX29" fmla="*/ 47417 w 85106"/>
                <a:gd name="connsiteY29" fmla="*/ 68395 h 116586"/>
                <a:gd name="connsiteX30" fmla="*/ 61791 w 85106"/>
                <a:gd name="connsiteY30" fmla="*/ 62207 h 116586"/>
                <a:gd name="connsiteX31" fmla="*/ 66837 w 85106"/>
                <a:gd name="connsiteY31" fmla="*/ 41169 h 116586"/>
                <a:gd name="connsiteX32" fmla="*/ 57793 w 85106"/>
                <a:gd name="connsiteY32" fmla="*/ 16514 h 116586"/>
                <a:gd name="connsiteX33" fmla="*/ 47227 w 85106"/>
                <a:gd name="connsiteY33" fmla="*/ 14419 h 116586"/>
                <a:gd name="connsiteX34" fmla="*/ 34756 w 85106"/>
                <a:gd name="connsiteY34" fmla="*/ 19084 h 116586"/>
                <a:gd name="connsiteX35" fmla="*/ 29140 w 85106"/>
                <a:gd name="connsiteY35" fmla="*/ 31745 h 11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106" h="116586">
                  <a:moveTo>
                    <a:pt x="11148" y="103426"/>
                  </a:moveTo>
                  <a:lnTo>
                    <a:pt x="11148" y="14610"/>
                  </a:lnTo>
                  <a:lnTo>
                    <a:pt x="2485" y="14610"/>
                  </a:lnTo>
                  <a:cubicBezTo>
                    <a:pt x="1286" y="14772"/>
                    <a:pt x="182" y="13934"/>
                    <a:pt x="20" y="12735"/>
                  </a:cubicBezTo>
                  <a:cubicBezTo>
                    <a:pt x="1" y="12573"/>
                    <a:pt x="-9" y="12401"/>
                    <a:pt x="10" y="12230"/>
                  </a:cubicBezTo>
                  <a:lnTo>
                    <a:pt x="10" y="4043"/>
                  </a:lnTo>
                  <a:cubicBezTo>
                    <a:pt x="10" y="2425"/>
                    <a:pt x="867" y="1663"/>
                    <a:pt x="2485" y="1663"/>
                  </a:cubicBezTo>
                  <a:lnTo>
                    <a:pt x="24285" y="1663"/>
                  </a:lnTo>
                  <a:cubicBezTo>
                    <a:pt x="25522" y="1663"/>
                    <a:pt x="26379" y="2425"/>
                    <a:pt x="26665" y="4043"/>
                  </a:cubicBezTo>
                  <a:lnTo>
                    <a:pt x="28283" y="13563"/>
                  </a:lnTo>
                  <a:cubicBezTo>
                    <a:pt x="33490" y="4681"/>
                    <a:pt x="43228" y="-545"/>
                    <a:pt x="53509" y="45"/>
                  </a:cubicBezTo>
                  <a:cubicBezTo>
                    <a:pt x="62258" y="-412"/>
                    <a:pt x="70749" y="3082"/>
                    <a:pt x="76642" y="9565"/>
                  </a:cubicBezTo>
                  <a:cubicBezTo>
                    <a:pt x="82820" y="17742"/>
                    <a:pt x="85771" y="27909"/>
                    <a:pt x="84923" y="38123"/>
                  </a:cubicBezTo>
                  <a:cubicBezTo>
                    <a:pt x="85961" y="49994"/>
                    <a:pt x="82572" y="61826"/>
                    <a:pt x="75404" y="71346"/>
                  </a:cubicBezTo>
                  <a:cubicBezTo>
                    <a:pt x="68978" y="78447"/>
                    <a:pt x="59754" y="82379"/>
                    <a:pt x="50178" y="82102"/>
                  </a:cubicBezTo>
                  <a:cubicBezTo>
                    <a:pt x="42667" y="82388"/>
                    <a:pt x="35289" y="80027"/>
                    <a:pt x="29330" y="75439"/>
                  </a:cubicBezTo>
                  <a:lnTo>
                    <a:pt x="29330" y="103997"/>
                  </a:lnTo>
                  <a:lnTo>
                    <a:pt x="46275" y="103997"/>
                  </a:lnTo>
                  <a:cubicBezTo>
                    <a:pt x="47893" y="103997"/>
                    <a:pt x="48750" y="104759"/>
                    <a:pt x="48750" y="106377"/>
                  </a:cubicBezTo>
                  <a:lnTo>
                    <a:pt x="48750" y="114183"/>
                  </a:lnTo>
                  <a:cubicBezTo>
                    <a:pt x="48750" y="115801"/>
                    <a:pt x="47893" y="116563"/>
                    <a:pt x="46275" y="116563"/>
                  </a:cubicBezTo>
                  <a:lnTo>
                    <a:pt x="2771" y="116563"/>
                  </a:lnTo>
                  <a:cubicBezTo>
                    <a:pt x="1629" y="116734"/>
                    <a:pt x="562" y="115944"/>
                    <a:pt x="391" y="114802"/>
                  </a:cubicBezTo>
                  <a:cubicBezTo>
                    <a:pt x="363" y="114592"/>
                    <a:pt x="363" y="114383"/>
                    <a:pt x="391" y="114183"/>
                  </a:cubicBezTo>
                  <a:lnTo>
                    <a:pt x="391" y="106472"/>
                  </a:lnTo>
                  <a:cubicBezTo>
                    <a:pt x="391" y="104949"/>
                    <a:pt x="1153" y="104187"/>
                    <a:pt x="2771" y="104187"/>
                  </a:cubicBezTo>
                  <a:close/>
                  <a:moveTo>
                    <a:pt x="29140" y="31745"/>
                  </a:moveTo>
                  <a:lnTo>
                    <a:pt x="29140" y="61826"/>
                  </a:lnTo>
                  <a:cubicBezTo>
                    <a:pt x="31396" y="63873"/>
                    <a:pt x="34052" y="65434"/>
                    <a:pt x="36946" y="66395"/>
                  </a:cubicBezTo>
                  <a:cubicBezTo>
                    <a:pt x="40287" y="67690"/>
                    <a:pt x="43838" y="68366"/>
                    <a:pt x="47417" y="68395"/>
                  </a:cubicBezTo>
                  <a:cubicBezTo>
                    <a:pt x="52919" y="68718"/>
                    <a:pt x="58250" y="66424"/>
                    <a:pt x="61791" y="62207"/>
                  </a:cubicBezTo>
                  <a:cubicBezTo>
                    <a:pt x="65713" y="55924"/>
                    <a:pt x="67484" y="48547"/>
                    <a:pt x="66837" y="41169"/>
                  </a:cubicBezTo>
                  <a:cubicBezTo>
                    <a:pt x="66837" y="27747"/>
                    <a:pt x="63790" y="19560"/>
                    <a:pt x="57793" y="16514"/>
                  </a:cubicBezTo>
                  <a:cubicBezTo>
                    <a:pt x="54500" y="14943"/>
                    <a:pt x="50873" y="14229"/>
                    <a:pt x="47227" y="14419"/>
                  </a:cubicBezTo>
                  <a:cubicBezTo>
                    <a:pt x="42648" y="14419"/>
                    <a:pt x="38212" y="16076"/>
                    <a:pt x="34756" y="19084"/>
                  </a:cubicBezTo>
                  <a:cubicBezTo>
                    <a:pt x="31015" y="22197"/>
                    <a:pt x="28930" y="26880"/>
                    <a:pt x="29140" y="31745"/>
                  </a:cubicBezTo>
                  <a:close/>
                </a:path>
              </a:pathLst>
            </a:custGeom>
            <a:solidFill>
              <a:srgbClr val="8A888B"/>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4F0C2CF9-6289-6246-B3BB-5CBB0168D5D2}"/>
                </a:ext>
              </a:extLst>
            </p:cNvPr>
            <p:cNvSpPr/>
            <p:nvPr/>
          </p:nvSpPr>
          <p:spPr>
            <a:xfrm>
              <a:off x="7108959" y="2428320"/>
              <a:ext cx="301860" cy="308523"/>
            </a:xfrm>
            <a:custGeom>
              <a:avLst/>
              <a:gdLst>
                <a:gd name="connsiteX0" fmla="*/ 0 w 301860"/>
                <a:gd name="connsiteY0" fmla="*/ 308524 h 308523"/>
                <a:gd name="connsiteX1" fmla="*/ 0 w 301860"/>
                <a:gd name="connsiteY1" fmla="*/ 72538 h 308523"/>
                <a:gd name="connsiteX2" fmla="*/ 65494 w 301860"/>
                <a:gd name="connsiteY2" fmla="*/ 0 h 308523"/>
                <a:gd name="connsiteX3" fmla="*/ 236367 w 301860"/>
                <a:gd name="connsiteY3" fmla="*/ 0 h 308523"/>
                <a:gd name="connsiteX4" fmla="*/ 301860 w 301860"/>
                <a:gd name="connsiteY4" fmla="*/ 72538 h 308523"/>
                <a:gd name="connsiteX5" fmla="*/ 301860 w 301860"/>
                <a:gd name="connsiteY5" fmla="*/ 166970 h 308523"/>
                <a:gd name="connsiteX6" fmla="*/ 236367 w 301860"/>
                <a:gd name="connsiteY6" fmla="*/ 239603 h 308523"/>
                <a:gd name="connsiteX7" fmla="*/ 58735 w 301860"/>
                <a:gd name="connsiteY7" fmla="*/ 239603 h 308523"/>
                <a:gd name="connsiteX8" fmla="*/ 65494 w 301860"/>
                <a:gd name="connsiteY8" fmla="*/ 8853 h 308523"/>
                <a:gd name="connsiteX9" fmla="*/ 9139 w 301860"/>
                <a:gd name="connsiteY9" fmla="*/ 72252 h 308523"/>
                <a:gd name="connsiteX10" fmla="*/ 9139 w 301860"/>
                <a:gd name="connsiteY10" fmla="*/ 283488 h 308523"/>
                <a:gd name="connsiteX11" fmla="*/ 54451 w 301860"/>
                <a:gd name="connsiteY11" fmla="*/ 230084 h 308523"/>
                <a:gd name="connsiteX12" fmla="*/ 236367 w 301860"/>
                <a:gd name="connsiteY12" fmla="*/ 230084 h 308523"/>
                <a:gd name="connsiteX13" fmla="*/ 292626 w 301860"/>
                <a:gd name="connsiteY13" fmla="*/ 166685 h 308523"/>
                <a:gd name="connsiteX14" fmla="*/ 292626 w 301860"/>
                <a:gd name="connsiteY14" fmla="*/ 72538 h 308523"/>
                <a:gd name="connsiteX15" fmla="*/ 236367 w 301860"/>
                <a:gd name="connsiteY15" fmla="*/ 9139 h 30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860" h="308523">
                  <a:moveTo>
                    <a:pt x="0" y="308524"/>
                  </a:moveTo>
                  <a:lnTo>
                    <a:pt x="0" y="72538"/>
                  </a:lnTo>
                  <a:cubicBezTo>
                    <a:pt x="0" y="32556"/>
                    <a:pt x="29415" y="0"/>
                    <a:pt x="65494" y="0"/>
                  </a:cubicBezTo>
                  <a:lnTo>
                    <a:pt x="236367" y="0"/>
                  </a:lnTo>
                  <a:cubicBezTo>
                    <a:pt x="272445" y="0"/>
                    <a:pt x="301860" y="32556"/>
                    <a:pt x="301860" y="72538"/>
                  </a:cubicBezTo>
                  <a:lnTo>
                    <a:pt x="301860" y="166970"/>
                  </a:lnTo>
                  <a:cubicBezTo>
                    <a:pt x="301860" y="207047"/>
                    <a:pt x="272445" y="239603"/>
                    <a:pt x="236367" y="239603"/>
                  </a:cubicBezTo>
                  <a:lnTo>
                    <a:pt x="58735" y="239603"/>
                  </a:lnTo>
                  <a:close/>
                  <a:moveTo>
                    <a:pt x="65494" y="8853"/>
                  </a:moveTo>
                  <a:cubicBezTo>
                    <a:pt x="34460" y="8853"/>
                    <a:pt x="9139" y="37411"/>
                    <a:pt x="9139" y="72252"/>
                  </a:cubicBezTo>
                  <a:lnTo>
                    <a:pt x="9139" y="283488"/>
                  </a:lnTo>
                  <a:lnTo>
                    <a:pt x="54451" y="230084"/>
                  </a:lnTo>
                  <a:lnTo>
                    <a:pt x="236367" y="230084"/>
                  </a:lnTo>
                  <a:cubicBezTo>
                    <a:pt x="267400" y="230084"/>
                    <a:pt x="292626" y="201526"/>
                    <a:pt x="292626" y="166685"/>
                  </a:cubicBezTo>
                  <a:lnTo>
                    <a:pt x="292626" y="72538"/>
                  </a:lnTo>
                  <a:cubicBezTo>
                    <a:pt x="292626" y="37602"/>
                    <a:pt x="267400" y="9139"/>
                    <a:pt x="236367" y="9139"/>
                  </a:cubicBezTo>
                  <a:close/>
                </a:path>
              </a:pathLst>
            </a:custGeom>
            <a:solidFill>
              <a:srgbClr val="8A888B"/>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191356B9-8881-594C-9BF8-23E0AA41D28E}"/>
                </a:ext>
              </a:extLst>
            </p:cNvPr>
            <p:cNvSpPr/>
            <p:nvPr/>
          </p:nvSpPr>
          <p:spPr>
            <a:xfrm>
              <a:off x="7157486" y="2481225"/>
              <a:ext cx="55181" cy="104236"/>
            </a:xfrm>
            <a:custGeom>
              <a:avLst/>
              <a:gdLst>
                <a:gd name="connsiteX0" fmla="*/ 30198 w 55181"/>
                <a:gd name="connsiteY0" fmla="*/ 37244 h 104236"/>
                <a:gd name="connsiteX1" fmla="*/ 30198 w 55181"/>
                <a:gd name="connsiteY1" fmla="*/ 76750 h 104236"/>
                <a:gd name="connsiteX2" fmla="*/ 32197 w 55181"/>
                <a:gd name="connsiteY2" fmla="*/ 87411 h 104236"/>
                <a:gd name="connsiteX3" fmla="*/ 39337 w 55181"/>
                <a:gd name="connsiteY3" fmla="*/ 90743 h 104236"/>
                <a:gd name="connsiteX4" fmla="*/ 49618 w 55181"/>
                <a:gd name="connsiteY4" fmla="*/ 88554 h 104236"/>
                <a:gd name="connsiteX5" fmla="*/ 52045 w 55181"/>
                <a:gd name="connsiteY5" fmla="*/ 89372 h 104236"/>
                <a:gd name="connsiteX6" fmla="*/ 52188 w 55181"/>
                <a:gd name="connsiteY6" fmla="*/ 89791 h 104236"/>
                <a:gd name="connsiteX7" fmla="*/ 55139 w 55181"/>
                <a:gd name="connsiteY7" fmla="*/ 97026 h 104236"/>
                <a:gd name="connsiteX8" fmla="*/ 55139 w 55181"/>
                <a:gd name="connsiteY8" fmla="*/ 98359 h 104236"/>
                <a:gd name="connsiteX9" fmla="*/ 53616 w 55181"/>
                <a:gd name="connsiteY9" fmla="*/ 100168 h 104236"/>
                <a:gd name="connsiteX10" fmla="*/ 35243 w 55181"/>
                <a:gd name="connsiteY10" fmla="*/ 103975 h 104236"/>
                <a:gd name="connsiteX11" fmla="*/ 16204 w 55181"/>
                <a:gd name="connsiteY11" fmla="*/ 96741 h 104236"/>
                <a:gd name="connsiteX12" fmla="*/ 12492 w 55181"/>
                <a:gd name="connsiteY12" fmla="*/ 87221 h 104236"/>
                <a:gd name="connsiteX13" fmla="*/ 11921 w 55181"/>
                <a:gd name="connsiteY13" fmla="*/ 74655 h 104236"/>
                <a:gd name="connsiteX14" fmla="*/ 11921 w 55181"/>
                <a:gd name="connsiteY14" fmla="*/ 36578 h 104236"/>
                <a:gd name="connsiteX15" fmla="*/ 2401 w 55181"/>
                <a:gd name="connsiteY15" fmla="*/ 36578 h 104236"/>
                <a:gd name="connsiteX16" fmla="*/ 22 w 55181"/>
                <a:gd name="connsiteY16" fmla="*/ 34817 h 104236"/>
                <a:gd name="connsiteX17" fmla="*/ 22 w 55181"/>
                <a:gd name="connsiteY17" fmla="*/ 34198 h 104236"/>
                <a:gd name="connsiteX18" fmla="*/ 22 w 55181"/>
                <a:gd name="connsiteY18" fmla="*/ 26011 h 104236"/>
                <a:gd name="connsiteX19" fmla="*/ 2001 w 55181"/>
                <a:gd name="connsiteY19" fmla="*/ 23631 h 104236"/>
                <a:gd name="connsiteX20" fmla="*/ 2401 w 55181"/>
                <a:gd name="connsiteY20" fmla="*/ 23631 h 104236"/>
                <a:gd name="connsiteX21" fmla="*/ 11921 w 55181"/>
                <a:gd name="connsiteY21" fmla="*/ 23631 h 104236"/>
                <a:gd name="connsiteX22" fmla="*/ 11921 w 55181"/>
                <a:gd name="connsiteY22" fmla="*/ 2403 h 104236"/>
                <a:gd name="connsiteX23" fmla="*/ 13682 w 55181"/>
                <a:gd name="connsiteY23" fmla="*/ 23 h 104236"/>
                <a:gd name="connsiteX24" fmla="*/ 14301 w 55181"/>
                <a:gd name="connsiteY24" fmla="*/ 23 h 104236"/>
                <a:gd name="connsiteX25" fmla="*/ 27437 w 55181"/>
                <a:gd name="connsiteY25" fmla="*/ 23 h 104236"/>
                <a:gd name="connsiteX26" fmla="*/ 29817 w 55181"/>
                <a:gd name="connsiteY26" fmla="*/ 1784 h 104236"/>
                <a:gd name="connsiteX27" fmla="*/ 29817 w 55181"/>
                <a:gd name="connsiteY27" fmla="*/ 2403 h 104236"/>
                <a:gd name="connsiteX28" fmla="*/ 29817 w 55181"/>
                <a:gd name="connsiteY28" fmla="*/ 23631 h 104236"/>
                <a:gd name="connsiteX29" fmla="*/ 46095 w 55181"/>
                <a:gd name="connsiteY29" fmla="*/ 23631 h 104236"/>
                <a:gd name="connsiteX30" fmla="*/ 48475 w 55181"/>
                <a:gd name="connsiteY30" fmla="*/ 25393 h 104236"/>
                <a:gd name="connsiteX31" fmla="*/ 48475 w 55181"/>
                <a:gd name="connsiteY31" fmla="*/ 26011 h 104236"/>
                <a:gd name="connsiteX32" fmla="*/ 48475 w 55181"/>
                <a:gd name="connsiteY32" fmla="*/ 34198 h 104236"/>
                <a:gd name="connsiteX33" fmla="*/ 46714 w 55181"/>
                <a:gd name="connsiteY33" fmla="*/ 36578 h 104236"/>
                <a:gd name="connsiteX34" fmla="*/ 46095 w 55181"/>
                <a:gd name="connsiteY34" fmla="*/ 36578 h 1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181" h="104236">
                  <a:moveTo>
                    <a:pt x="30198" y="37244"/>
                  </a:moveTo>
                  <a:lnTo>
                    <a:pt x="30198" y="76750"/>
                  </a:lnTo>
                  <a:cubicBezTo>
                    <a:pt x="29932" y="80415"/>
                    <a:pt x="30626" y="84089"/>
                    <a:pt x="32197" y="87411"/>
                  </a:cubicBezTo>
                  <a:cubicBezTo>
                    <a:pt x="33758" y="89782"/>
                    <a:pt x="36519" y="91067"/>
                    <a:pt x="39337" y="90743"/>
                  </a:cubicBezTo>
                  <a:cubicBezTo>
                    <a:pt x="42878" y="90743"/>
                    <a:pt x="46381" y="90001"/>
                    <a:pt x="49618" y="88554"/>
                  </a:cubicBezTo>
                  <a:cubicBezTo>
                    <a:pt x="50512" y="88106"/>
                    <a:pt x="51598" y="88478"/>
                    <a:pt x="52045" y="89372"/>
                  </a:cubicBezTo>
                  <a:cubicBezTo>
                    <a:pt x="52102" y="89506"/>
                    <a:pt x="52159" y="89648"/>
                    <a:pt x="52188" y="89791"/>
                  </a:cubicBezTo>
                  <a:lnTo>
                    <a:pt x="55139" y="97026"/>
                  </a:lnTo>
                  <a:cubicBezTo>
                    <a:pt x="55196" y="97464"/>
                    <a:pt x="55196" y="97921"/>
                    <a:pt x="55139" y="98359"/>
                  </a:cubicBezTo>
                  <a:cubicBezTo>
                    <a:pt x="55139" y="98930"/>
                    <a:pt x="54663" y="99596"/>
                    <a:pt x="53616" y="100168"/>
                  </a:cubicBezTo>
                  <a:cubicBezTo>
                    <a:pt x="47875" y="102852"/>
                    <a:pt x="41583" y="104156"/>
                    <a:pt x="35243" y="103975"/>
                  </a:cubicBezTo>
                  <a:cubicBezTo>
                    <a:pt x="28056" y="105137"/>
                    <a:pt x="20802" y="102376"/>
                    <a:pt x="16204" y="96741"/>
                  </a:cubicBezTo>
                  <a:cubicBezTo>
                    <a:pt x="14225" y="93913"/>
                    <a:pt x="12949" y="90648"/>
                    <a:pt x="12492" y="87221"/>
                  </a:cubicBezTo>
                  <a:cubicBezTo>
                    <a:pt x="12111" y="83223"/>
                    <a:pt x="11921" y="79034"/>
                    <a:pt x="11921" y="74655"/>
                  </a:cubicBezTo>
                  <a:lnTo>
                    <a:pt x="11921" y="36578"/>
                  </a:lnTo>
                  <a:lnTo>
                    <a:pt x="2401" y="36578"/>
                  </a:lnTo>
                  <a:cubicBezTo>
                    <a:pt x="1259" y="36749"/>
                    <a:pt x="193" y="35959"/>
                    <a:pt x="22" y="34817"/>
                  </a:cubicBezTo>
                  <a:cubicBezTo>
                    <a:pt x="-7" y="34607"/>
                    <a:pt x="-7" y="34398"/>
                    <a:pt x="22" y="34198"/>
                  </a:cubicBezTo>
                  <a:lnTo>
                    <a:pt x="22" y="26011"/>
                  </a:lnTo>
                  <a:cubicBezTo>
                    <a:pt x="-93" y="24812"/>
                    <a:pt x="802" y="23746"/>
                    <a:pt x="2001" y="23631"/>
                  </a:cubicBezTo>
                  <a:cubicBezTo>
                    <a:pt x="2135" y="23622"/>
                    <a:pt x="2268" y="23622"/>
                    <a:pt x="2401" y="23631"/>
                  </a:cubicBezTo>
                  <a:lnTo>
                    <a:pt x="11921" y="23631"/>
                  </a:lnTo>
                  <a:lnTo>
                    <a:pt x="11921" y="2403"/>
                  </a:lnTo>
                  <a:cubicBezTo>
                    <a:pt x="11749" y="1261"/>
                    <a:pt x="12540" y="195"/>
                    <a:pt x="13682" y="23"/>
                  </a:cubicBezTo>
                  <a:cubicBezTo>
                    <a:pt x="13891" y="-5"/>
                    <a:pt x="14101" y="-5"/>
                    <a:pt x="14301" y="23"/>
                  </a:cubicBezTo>
                  <a:lnTo>
                    <a:pt x="27437" y="23"/>
                  </a:lnTo>
                  <a:cubicBezTo>
                    <a:pt x="28580" y="-148"/>
                    <a:pt x="29646" y="642"/>
                    <a:pt x="29817" y="1784"/>
                  </a:cubicBezTo>
                  <a:cubicBezTo>
                    <a:pt x="29846" y="1994"/>
                    <a:pt x="29846" y="2203"/>
                    <a:pt x="29817" y="2403"/>
                  </a:cubicBezTo>
                  <a:lnTo>
                    <a:pt x="29817" y="23631"/>
                  </a:lnTo>
                  <a:lnTo>
                    <a:pt x="46095" y="23631"/>
                  </a:lnTo>
                  <a:cubicBezTo>
                    <a:pt x="47238" y="23460"/>
                    <a:pt x="48304" y="24250"/>
                    <a:pt x="48475" y="25393"/>
                  </a:cubicBezTo>
                  <a:cubicBezTo>
                    <a:pt x="48504" y="25602"/>
                    <a:pt x="48504" y="25811"/>
                    <a:pt x="48475" y="26011"/>
                  </a:cubicBezTo>
                  <a:lnTo>
                    <a:pt x="48475" y="34198"/>
                  </a:lnTo>
                  <a:cubicBezTo>
                    <a:pt x="48647" y="35340"/>
                    <a:pt x="47857" y="36406"/>
                    <a:pt x="46714" y="36578"/>
                  </a:cubicBezTo>
                  <a:cubicBezTo>
                    <a:pt x="46505" y="36606"/>
                    <a:pt x="46295" y="36606"/>
                    <a:pt x="46095" y="36578"/>
                  </a:cubicBezTo>
                  <a:close/>
                </a:path>
              </a:pathLst>
            </a:custGeom>
            <a:solidFill>
              <a:srgbClr val="8A888B"/>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EAF6FF02-9F63-F24F-BAD9-5B443B0FBFA8}"/>
                </a:ext>
              </a:extLst>
            </p:cNvPr>
            <p:cNvSpPr/>
            <p:nvPr/>
          </p:nvSpPr>
          <p:spPr>
            <a:xfrm>
              <a:off x="7217742" y="2472188"/>
              <a:ext cx="42884" cy="111321"/>
            </a:xfrm>
            <a:custGeom>
              <a:avLst/>
              <a:gdLst>
                <a:gd name="connsiteX0" fmla="*/ 30295 w 42884"/>
                <a:gd name="connsiteY0" fmla="*/ 98828 h 111321"/>
                <a:gd name="connsiteX1" fmla="*/ 40481 w 42884"/>
                <a:gd name="connsiteY1" fmla="*/ 98828 h 111321"/>
                <a:gd name="connsiteX2" fmla="*/ 42861 w 42884"/>
                <a:gd name="connsiteY2" fmla="*/ 100589 h 111321"/>
                <a:gd name="connsiteX3" fmla="*/ 42861 w 42884"/>
                <a:gd name="connsiteY3" fmla="*/ 101208 h 111321"/>
                <a:gd name="connsiteX4" fmla="*/ 42861 w 42884"/>
                <a:gd name="connsiteY4" fmla="*/ 108918 h 111321"/>
                <a:gd name="connsiteX5" fmla="*/ 41100 w 42884"/>
                <a:gd name="connsiteY5" fmla="*/ 111298 h 111321"/>
                <a:gd name="connsiteX6" fmla="*/ 40481 w 42884"/>
                <a:gd name="connsiteY6" fmla="*/ 111298 h 111321"/>
                <a:gd name="connsiteX7" fmla="*/ 2403 w 42884"/>
                <a:gd name="connsiteY7" fmla="*/ 111298 h 111321"/>
                <a:gd name="connsiteX8" fmla="*/ 23 w 42884"/>
                <a:gd name="connsiteY8" fmla="*/ 109537 h 111321"/>
                <a:gd name="connsiteX9" fmla="*/ 23 w 42884"/>
                <a:gd name="connsiteY9" fmla="*/ 108918 h 111321"/>
                <a:gd name="connsiteX10" fmla="*/ 23 w 42884"/>
                <a:gd name="connsiteY10" fmla="*/ 101208 h 111321"/>
                <a:gd name="connsiteX11" fmla="*/ 1784 w 42884"/>
                <a:gd name="connsiteY11" fmla="*/ 98828 h 111321"/>
                <a:gd name="connsiteX12" fmla="*/ 2403 w 42884"/>
                <a:gd name="connsiteY12" fmla="*/ 98828 h 111321"/>
                <a:gd name="connsiteX13" fmla="*/ 12589 w 42884"/>
                <a:gd name="connsiteY13" fmla="*/ 98828 h 111321"/>
                <a:gd name="connsiteX14" fmla="*/ 12589 w 42884"/>
                <a:gd name="connsiteY14" fmla="*/ 46281 h 111321"/>
                <a:gd name="connsiteX15" fmla="*/ 3831 w 42884"/>
                <a:gd name="connsiteY15" fmla="*/ 46281 h 111321"/>
                <a:gd name="connsiteX16" fmla="*/ 1451 w 42884"/>
                <a:gd name="connsiteY16" fmla="*/ 44519 h 111321"/>
                <a:gd name="connsiteX17" fmla="*/ 1451 w 42884"/>
                <a:gd name="connsiteY17" fmla="*/ 43901 h 111321"/>
                <a:gd name="connsiteX18" fmla="*/ 1451 w 42884"/>
                <a:gd name="connsiteY18" fmla="*/ 35714 h 111321"/>
                <a:gd name="connsiteX19" fmla="*/ 3431 w 42884"/>
                <a:gd name="connsiteY19" fmla="*/ 33334 h 111321"/>
                <a:gd name="connsiteX20" fmla="*/ 3831 w 42884"/>
                <a:gd name="connsiteY20" fmla="*/ 33334 h 111321"/>
                <a:gd name="connsiteX21" fmla="*/ 28106 w 42884"/>
                <a:gd name="connsiteY21" fmla="*/ 33334 h 111321"/>
                <a:gd name="connsiteX22" fmla="*/ 30486 w 42884"/>
                <a:gd name="connsiteY22" fmla="*/ 35095 h 111321"/>
                <a:gd name="connsiteX23" fmla="*/ 30486 w 42884"/>
                <a:gd name="connsiteY23" fmla="*/ 35714 h 111321"/>
                <a:gd name="connsiteX24" fmla="*/ 11256 w 42884"/>
                <a:gd name="connsiteY24" fmla="*/ 19341 h 111321"/>
                <a:gd name="connsiteX25" fmla="*/ 11256 w 42884"/>
                <a:gd name="connsiteY25" fmla="*/ 3253 h 111321"/>
                <a:gd name="connsiteX26" fmla="*/ 19633 w 42884"/>
                <a:gd name="connsiteY26" fmla="*/ 16 h 111321"/>
                <a:gd name="connsiteX27" fmla="*/ 28010 w 42884"/>
                <a:gd name="connsiteY27" fmla="*/ 3253 h 111321"/>
                <a:gd name="connsiteX28" fmla="*/ 31057 w 42884"/>
                <a:gd name="connsiteY28" fmla="*/ 11344 h 111321"/>
                <a:gd name="connsiteX29" fmla="*/ 27915 w 42884"/>
                <a:gd name="connsiteY29" fmla="*/ 19341 h 111321"/>
                <a:gd name="connsiteX30" fmla="*/ 19443 w 42884"/>
                <a:gd name="connsiteY30" fmla="*/ 22482 h 111321"/>
                <a:gd name="connsiteX31" fmla="*/ 10876 w 42884"/>
                <a:gd name="connsiteY31" fmla="*/ 19150 h 11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884" h="111321">
                  <a:moveTo>
                    <a:pt x="30295" y="98828"/>
                  </a:moveTo>
                  <a:lnTo>
                    <a:pt x="40481" y="98828"/>
                  </a:lnTo>
                  <a:cubicBezTo>
                    <a:pt x="41623" y="98656"/>
                    <a:pt x="42689" y="99446"/>
                    <a:pt x="42861" y="100589"/>
                  </a:cubicBezTo>
                  <a:cubicBezTo>
                    <a:pt x="42889" y="100798"/>
                    <a:pt x="42889" y="101008"/>
                    <a:pt x="42861" y="101208"/>
                  </a:cubicBezTo>
                  <a:lnTo>
                    <a:pt x="42861" y="108918"/>
                  </a:lnTo>
                  <a:cubicBezTo>
                    <a:pt x="43032" y="110061"/>
                    <a:pt x="42242" y="111127"/>
                    <a:pt x="41100" y="111298"/>
                  </a:cubicBezTo>
                  <a:cubicBezTo>
                    <a:pt x="40890" y="111327"/>
                    <a:pt x="40681" y="111327"/>
                    <a:pt x="40481" y="111298"/>
                  </a:cubicBezTo>
                  <a:lnTo>
                    <a:pt x="2403" y="111298"/>
                  </a:lnTo>
                  <a:cubicBezTo>
                    <a:pt x="1261" y="111469"/>
                    <a:pt x="195" y="110679"/>
                    <a:pt x="23" y="109537"/>
                  </a:cubicBezTo>
                  <a:cubicBezTo>
                    <a:pt x="-5" y="109328"/>
                    <a:pt x="-5" y="109118"/>
                    <a:pt x="23" y="108918"/>
                  </a:cubicBezTo>
                  <a:lnTo>
                    <a:pt x="23" y="101208"/>
                  </a:lnTo>
                  <a:cubicBezTo>
                    <a:pt x="-148" y="100065"/>
                    <a:pt x="642" y="98999"/>
                    <a:pt x="1784" y="98828"/>
                  </a:cubicBezTo>
                  <a:cubicBezTo>
                    <a:pt x="1994" y="98799"/>
                    <a:pt x="2203" y="98799"/>
                    <a:pt x="2403" y="98828"/>
                  </a:cubicBezTo>
                  <a:lnTo>
                    <a:pt x="12589" y="98828"/>
                  </a:lnTo>
                  <a:lnTo>
                    <a:pt x="12589" y="46281"/>
                  </a:lnTo>
                  <a:lnTo>
                    <a:pt x="3831" y="46281"/>
                  </a:lnTo>
                  <a:cubicBezTo>
                    <a:pt x="2689" y="46452"/>
                    <a:pt x="1623" y="45662"/>
                    <a:pt x="1451" y="44519"/>
                  </a:cubicBezTo>
                  <a:cubicBezTo>
                    <a:pt x="1423" y="44310"/>
                    <a:pt x="1423" y="44101"/>
                    <a:pt x="1451" y="43901"/>
                  </a:cubicBezTo>
                  <a:lnTo>
                    <a:pt x="1451" y="35714"/>
                  </a:lnTo>
                  <a:cubicBezTo>
                    <a:pt x="1337" y="34515"/>
                    <a:pt x="2232" y="33448"/>
                    <a:pt x="3431" y="33334"/>
                  </a:cubicBezTo>
                  <a:cubicBezTo>
                    <a:pt x="3565" y="33325"/>
                    <a:pt x="3698" y="33325"/>
                    <a:pt x="3831" y="33334"/>
                  </a:cubicBezTo>
                  <a:lnTo>
                    <a:pt x="28106" y="33334"/>
                  </a:lnTo>
                  <a:cubicBezTo>
                    <a:pt x="29248" y="33163"/>
                    <a:pt x="30314" y="33953"/>
                    <a:pt x="30486" y="35095"/>
                  </a:cubicBezTo>
                  <a:cubicBezTo>
                    <a:pt x="30514" y="35305"/>
                    <a:pt x="30514" y="35514"/>
                    <a:pt x="30486" y="35714"/>
                  </a:cubicBezTo>
                  <a:close/>
                  <a:moveTo>
                    <a:pt x="11256" y="19341"/>
                  </a:moveTo>
                  <a:cubicBezTo>
                    <a:pt x="7125" y="14771"/>
                    <a:pt x="7125" y="7822"/>
                    <a:pt x="11256" y="3253"/>
                  </a:cubicBezTo>
                  <a:cubicBezTo>
                    <a:pt x="13455" y="1025"/>
                    <a:pt x="16511" y="-155"/>
                    <a:pt x="19633" y="16"/>
                  </a:cubicBezTo>
                  <a:cubicBezTo>
                    <a:pt x="22756" y="-126"/>
                    <a:pt x="25792" y="1044"/>
                    <a:pt x="28010" y="3253"/>
                  </a:cubicBezTo>
                  <a:cubicBezTo>
                    <a:pt x="30047" y="5442"/>
                    <a:pt x="31142" y="8355"/>
                    <a:pt x="31057" y="11344"/>
                  </a:cubicBezTo>
                  <a:cubicBezTo>
                    <a:pt x="31152" y="14324"/>
                    <a:pt x="30019" y="17218"/>
                    <a:pt x="27915" y="19341"/>
                  </a:cubicBezTo>
                  <a:cubicBezTo>
                    <a:pt x="25631" y="21492"/>
                    <a:pt x="22575" y="22625"/>
                    <a:pt x="19443" y="22482"/>
                  </a:cubicBezTo>
                  <a:cubicBezTo>
                    <a:pt x="16245" y="22644"/>
                    <a:pt x="13122" y="21435"/>
                    <a:pt x="10876" y="19150"/>
                  </a:cubicBezTo>
                  <a:close/>
                </a:path>
              </a:pathLst>
            </a:custGeom>
            <a:solidFill>
              <a:srgbClr val="8A888B"/>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EB8FE53F-AE81-AD45-9674-B29219AF3A8E}"/>
                </a:ext>
              </a:extLst>
            </p:cNvPr>
            <p:cNvSpPr/>
            <p:nvPr/>
          </p:nvSpPr>
          <p:spPr>
            <a:xfrm>
              <a:off x="7265353" y="2503864"/>
              <a:ext cx="85201" cy="116291"/>
            </a:xfrm>
            <a:custGeom>
              <a:avLst/>
              <a:gdLst>
                <a:gd name="connsiteX0" fmla="*/ 11148 w 85201"/>
                <a:gd name="connsiteY0" fmla="*/ 103420 h 116291"/>
                <a:gd name="connsiteX1" fmla="*/ 11148 w 85201"/>
                <a:gd name="connsiteY1" fmla="*/ 14605 h 116291"/>
                <a:gd name="connsiteX2" fmla="*/ 2485 w 85201"/>
                <a:gd name="connsiteY2" fmla="*/ 14605 h 116291"/>
                <a:gd name="connsiteX3" fmla="*/ 10 w 85201"/>
                <a:gd name="connsiteY3" fmla="*/ 12225 h 116291"/>
                <a:gd name="connsiteX4" fmla="*/ 10 w 85201"/>
                <a:gd name="connsiteY4" fmla="*/ 4038 h 116291"/>
                <a:gd name="connsiteX5" fmla="*/ 1981 w 85201"/>
                <a:gd name="connsiteY5" fmla="*/ 1649 h 116291"/>
                <a:gd name="connsiteX6" fmla="*/ 2485 w 85201"/>
                <a:gd name="connsiteY6" fmla="*/ 1658 h 116291"/>
                <a:gd name="connsiteX7" fmla="*/ 24285 w 85201"/>
                <a:gd name="connsiteY7" fmla="*/ 1658 h 116291"/>
                <a:gd name="connsiteX8" fmla="*/ 26665 w 85201"/>
                <a:gd name="connsiteY8" fmla="*/ 4038 h 116291"/>
                <a:gd name="connsiteX9" fmla="*/ 28283 w 85201"/>
                <a:gd name="connsiteY9" fmla="*/ 13557 h 116291"/>
                <a:gd name="connsiteX10" fmla="*/ 53509 w 85201"/>
                <a:gd name="connsiteY10" fmla="*/ 40 h 116291"/>
                <a:gd name="connsiteX11" fmla="*/ 76641 w 85201"/>
                <a:gd name="connsiteY11" fmla="*/ 9559 h 116291"/>
                <a:gd name="connsiteX12" fmla="*/ 85018 w 85201"/>
                <a:gd name="connsiteY12" fmla="*/ 37641 h 116291"/>
                <a:gd name="connsiteX13" fmla="*/ 75499 w 85201"/>
                <a:gd name="connsiteY13" fmla="*/ 70959 h 116291"/>
                <a:gd name="connsiteX14" fmla="*/ 50272 w 85201"/>
                <a:gd name="connsiteY14" fmla="*/ 81621 h 116291"/>
                <a:gd name="connsiteX15" fmla="*/ 29425 w 85201"/>
                <a:gd name="connsiteY15" fmla="*/ 75053 h 116291"/>
                <a:gd name="connsiteX16" fmla="*/ 29425 w 85201"/>
                <a:gd name="connsiteY16" fmla="*/ 103611 h 116291"/>
                <a:gd name="connsiteX17" fmla="*/ 46369 w 85201"/>
                <a:gd name="connsiteY17" fmla="*/ 103611 h 116291"/>
                <a:gd name="connsiteX18" fmla="*/ 48835 w 85201"/>
                <a:gd name="connsiteY18" fmla="*/ 105486 h 116291"/>
                <a:gd name="connsiteX19" fmla="*/ 48845 w 85201"/>
                <a:gd name="connsiteY19" fmla="*/ 105991 h 116291"/>
                <a:gd name="connsiteX20" fmla="*/ 48845 w 85201"/>
                <a:gd name="connsiteY20" fmla="*/ 113892 h 116291"/>
                <a:gd name="connsiteX21" fmla="*/ 46874 w 85201"/>
                <a:gd name="connsiteY21" fmla="*/ 116281 h 116291"/>
                <a:gd name="connsiteX22" fmla="*/ 46369 w 85201"/>
                <a:gd name="connsiteY22" fmla="*/ 116272 h 116291"/>
                <a:gd name="connsiteX23" fmla="*/ 2866 w 85201"/>
                <a:gd name="connsiteY23" fmla="*/ 116272 h 116291"/>
                <a:gd name="connsiteX24" fmla="*/ 486 w 85201"/>
                <a:gd name="connsiteY24" fmla="*/ 114292 h 116291"/>
                <a:gd name="connsiteX25" fmla="*/ 486 w 85201"/>
                <a:gd name="connsiteY25" fmla="*/ 113892 h 116291"/>
                <a:gd name="connsiteX26" fmla="*/ 486 w 85201"/>
                <a:gd name="connsiteY26" fmla="*/ 106181 h 116291"/>
                <a:gd name="connsiteX27" fmla="*/ 2247 w 85201"/>
                <a:gd name="connsiteY27" fmla="*/ 103801 h 116291"/>
                <a:gd name="connsiteX28" fmla="*/ 2866 w 85201"/>
                <a:gd name="connsiteY28" fmla="*/ 103801 h 116291"/>
                <a:gd name="connsiteX29" fmla="*/ 29139 w 85201"/>
                <a:gd name="connsiteY29" fmla="*/ 31739 h 116291"/>
                <a:gd name="connsiteX30" fmla="*/ 29139 w 85201"/>
                <a:gd name="connsiteY30" fmla="*/ 61821 h 116291"/>
                <a:gd name="connsiteX31" fmla="*/ 36945 w 85201"/>
                <a:gd name="connsiteY31" fmla="*/ 66390 h 116291"/>
                <a:gd name="connsiteX32" fmla="*/ 47417 w 85201"/>
                <a:gd name="connsiteY32" fmla="*/ 68484 h 116291"/>
                <a:gd name="connsiteX33" fmla="*/ 61791 w 85201"/>
                <a:gd name="connsiteY33" fmla="*/ 62202 h 116291"/>
                <a:gd name="connsiteX34" fmla="*/ 66836 w 85201"/>
                <a:gd name="connsiteY34" fmla="*/ 41259 h 116291"/>
                <a:gd name="connsiteX35" fmla="*/ 57888 w 85201"/>
                <a:gd name="connsiteY35" fmla="*/ 16508 h 116291"/>
                <a:gd name="connsiteX36" fmla="*/ 47226 w 85201"/>
                <a:gd name="connsiteY36" fmla="*/ 14414 h 116291"/>
                <a:gd name="connsiteX37" fmla="*/ 34851 w 85201"/>
                <a:gd name="connsiteY37" fmla="*/ 19079 h 116291"/>
                <a:gd name="connsiteX38" fmla="*/ 29139 w 85201"/>
                <a:gd name="connsiteY38" fmla="*/ 31739 h 11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201" h="116291">
                  <a:moveTo>
                    <a:pt x="11148" y="103420"/>
                  </a:moveTo>
                  <a:lnTo>
                    <a:pt x="11148" y="14605"/>
                  </a:lnTo>
                  <a:lnTo>
                    <a:pt x="2485" y="14605"/>
                  </a:lnTo>
                  <a:cubicBezTo>
                    <a:pt x="867" y="14605"/>
                    <a:pt x="10" y="13843"/>
                    <a:pt x="10" y="12225"/>
                  </a:cubicBezTo>
                  <a:lnTo>
                    <a:pt x="10" y="4038"/>
                  </a:lnTo>
                  <a:cubicBezTo>
                    <a:pt x="-104" y="2838"/>
                    <a:pt x="772" y="1763"/>
                    <a:pt x="1981" y="1649"/>
                  </a:cubicBezTo>
                  <a:cubicBezTo>
                    <a:pt x="2152" y="1629"/>
                    <a:pt x="2314" y="1639"/>
                    <a:pt x="2485" y="1658"/>
                  </a:cubicBezTo>
                  <a:lnTo>
                    <a:pt x="24285" y="1658"/>
                  </a:lnTo>
                  <a:cubicBezTo>
                    <a:pt x="25617" y="1658"/>
                    <a:pt x="26379" y="2515"/>
                    <a:pt x="26665" y="4038"/>
                  </a:cubicBezTo>
                  <a:lnTo>
                    <a:pt x="28283" y="13557"/>
                  </a:lnTo>
                  <a:cubicBezTo>
                    <a:pt x="33528" y="4723"/>
                    <a:pt x="43247" y="-484"/>
                    <a:pt x="53509" y="40"/>
                  </a:cubicBezTo>
                  <a:cubicBezTo>
                    <a:pt x="62257" y="-417"/>
                    <a:pt x="70749" y="3077"/>
                    <a:pt x="76641" y="9559"/>
                  </a:cubicBezTo>
                  <a:cubicBezTo>
                    <a:pt x="82743" y="17594"/>
                    <a:pt x="85713" y="27579"/>
                    <a:pt x="85018" y="37641"/>
                  </a:cubicBezTo>
                  <a:cubicBezTo>
                    <a:pt x="86056" y="49541"/>
                    <a:pt x="82658" y="61402"/>
                    <a:pt x="75499" y="70959"/>
                  </a:cubicBezTo>
                  <a:cubicBezTo>
                    <a:pt x="69054" y="78042"/>
                    <a:pt x="59839" y="81935"/>
                    <a:pt x="50272" y="81621"/>
                  </a:cubicBezTo>
                  <a:cubicBezTo>
                    <a:pt x="42771" y="81935"/>
                    <a:pt x="35394" y="79603"/>
                    <a:pt x="29425" y="75053"/>
                  </a:cubicBezTo>
                  <a:lnTo>
                    <a:pt x="29425" y="103611"/>
                  </a:lnTo>
                  <a:lnTo>
                    <a:pt x="46369" y="103611"/>
                  </a:lnTo>
                  <a:cubicBezTo>
                    <a:pt x="47569" y="103449"/>
                    <a:pt x="48673" y="104287"/>
                    <a:pt x="48835" y="105486"/>
                  </a:cubicBezTo>
                  <a:cubicBezTo>
                    <a:pt x="48854" y="105648"/>
                    <a:pt x="48863" y="105819"/>
                    <a:pt x="48845" y="105991"/>
                  </a:cubicBezTo>
                  <a:lnTo>
                    <a:pt x="48845" y="113892"/>
                  </a:lnTo>
                  <a:cubicBezTo>
                    <a:pt x="48959" y="115091"/>
                    <a:pt x="48083" y="116167"/>
                    <a:pt x="46874" y="116281"/>
                  </a:cubicBezTo>
                  <a:cubicBezTo>
                    <a:pt x="46703" y="116300"/>
                    <a:pt x="46541" y="116291"/>
                    <a:pt x="46369" y="116272"/>
                  </a:cubicBezTo>
                  <a:lnTo>
                    <a:pt x="2866" y="116272"/>
                  </a:lnTo>
                  <a:cubicBezTo>
                    <a:pt x="1666" y="116386"/>
                    <a:pt x="600" y="115491"/>
                    <a:pt x="486" y="114292"/>
                  </a:cubicBezTo>
                  <a:cubicBezTo>
                    <a:pt x="477" y="114158"/>
                    <a:pt x="477" y="114025"/>
                    <a:pt x="486" y="113892"/>
                  </a:cubicBezTo>
                  <a:lnTo>
                    <a:pt x="486" y="106181"/>
                  </a:lnTo>
                  <a:cubicBezTo>
                    <a:pt x="315" y="105039"/>
                    <a:pt x="1105" y="103973"/>
                    <a:pt x="2247" y="103801"/>
                  </a:cubicBezTo>
                  <a:cubicBezTo>
                    <a:pt x="2456" y="103773"/>
                    <a:pt x="2666" y="103773"/>
                    <a:pt x="2866" y="103801"/>
                  </a:cubicBezTo>
                  <a:close/>
                  <a:moveTo>
                    <a:pt x="29139" y="31739"/>
                  </a:moveTo>
                  <a:lnTo>
                    <a:pt x="29139" y="61821"/>
                  </a:lnTo>
                  <a:cubicBezTo>
                    <a:pt x="31395" y="63867"/>
                    <a:pt x="34051" y="65428"/>
                    <a:pt x="36945" y="66390"/>
                  </a:cubicBezTo>
                  <a:cubicBezTo>
                    <a:pt x="40268" y="67761"/>
                    <a:pt x="43828" y="68465"/>
                    <a:pt x="47417" y="68484"/>
                  </a:cubicBezTo>
                  <a:cubicBezTo>
                    <a:pt x="52928" y="68770"/>
                    <a:pt x="58259" y="66447"/>
                    <a:pt x="61791" y="62202"/>
                  </a:cubicBezTo>
                  <a:cubicBezTo>
                    <a:pt x="65713" y="55957"/>
                    <a:pt x="67484" y="48608"/>
                    <a:pt x="66836" y="41259"/>
                  </a:cubicBezTo>
                  <a:cubicBezTo>
                    <a:pt x="66836" y="27741"/>
                    <a:pt x="63885" y="19554"/>
                    <a:pt x="57888" y="16508"/>
                  </a:cubicBezTo>
                  <a:cubicBezTo>
                    <a:pt x="54547" y="14985"/>
                    <a:pt x="50891" y="14271"/>
                    <a:pt x="47226" y="14414"/>
                  </a:cubicBezTo>
                  <a:cubicBezTo>
                    <a:pt x="42676" y="14443"/>
                    <a:pt x="38287" y="16099"/>
                    <a:pt x="34851" y="19079"/>
                  </a:cubicBezTo>
                  <a:cubicBezTo>
                    <a:pt x="31062" y="22163"/>
                    <a:pt x="28939" y="26856"/>
                    <a:pt x="29139" y="31739"/>
                  </a:cubicBezTo>
                  <a:close/>
                </a:path>
              </a:pathLst>
            </a:custGeom>
            <a:solidFill>
              <a:srgbClr val="8A888B"/>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248465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a:t>Bespreek in de klas</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p:txBody>
          <a:bodyPr/>
          <a:lstStyle/>
          <a:p>
            <a:r>
              <a:rPr lang="nl-NL" dirty="0"/>
              <a:t>Deze week starten de Olympische Spelen in China. De spelen zijn het belangrijkste sportevenement dat er is. De Olympische gedachte is: </a:t>
            </a:r>
            <a:r>
              <a:rPr lang="nl-NL" i="1" dirty="0"/>
              <a:t>meedoen is belangrijker dan winnen. </a:t>
            </a:r>
          </a:p>
          <a:p>
            <a:r>
              <a:rPr lang="nl-NL" dirty="0"/>
              <a:t>Het Olympische logo heeft vijf ringen en die symboliseren de continenten op de wereld: Amerika, Azië, Europa, Afrika en Australië. De ringen steken in elkaar en dat staat voor verbondenheid.</a:t>
            </a:r>
          </a:p>
          <a:p>
            <a:pPr marL="342900" indent="-342900">
              <a:buFont typeface="Arial" panose="020B0604020202020204" pitchFamily="34" charset="0"/>
              <a:buChar char="•"/>
            </a:pPr>
            <a:r>
              <a:rPr lang="nl-NL" dirty="0"/>
              <a:t>Wat weet jij te vertellen over de Olympische spelen? </a:t>
            </a:r>
          </a:p>
        </p:txBody>
      </p:sp>
      <p:grpSp>
        <p:nvGrpSpPr>
          <p:cNvPr id="4" name="Group 77">
            <a:extLst>
              <a:ext uri="{FF2B5EF4-FFF2-40B4-BE49-F238E27FC236}">
                <a16:creationId xmlns:a16="http://schemas.microsoft.com/office/drawing/2014/main" id="{B06903E9-76CE-D944-8931-AEC11FA9F298}"/>
              </a:ext>
            </a:extLst>
          </p:cNvPr>
          <p:cNvGrpSpPr/>
          <p:nvPr/>
        </p:nvGrpSpPr>
        <p:grpSpPr>
          <a:xfrm>
            <a:off x="8990628" y="4517144"/>
            <a:ext cx="1185830" cy="1329846"/>
            <a:chOff x="4532314" y="3548026"/>
            <a:chExt cx="654687" cy="734197"/>
          </a:xfrm>
        </p:grpSpPr>
        <p:sp>
          <p:nvSpPr>
            <p:cNvPr id="5" name="Graphic 2">
              <a:extLst>
                <a:ext uri="{FF2B5EF4-FFF2-40B4-BE49-F238E27FC236}">
                  <a16:creationId xmlns:a16="http://schemas.microsoft.com/office/drawing/2014/main" id="{52C1AA4C-7E80-2A48-804F-C43DBCAE8084}"/>
                </a:ext>
              </a:extLst>
            </p:cNvPr>
            <p:cNvSpPr/>
            <p:nvPr/>
          </p:nvSpPr>
          <p:spPr>
            <a:xfrm>
              <a:off x="4532314" y="3548026"/>
              <a:ext cx="654687" cy="734197"/>
            </a:xfrm>
            <a:custGeom>
              <a:avLst/>
              <a:gdLst>
                <a:gd name="connsiteX0" fmla="*/ 631451 w 654687"/>
                <a:gd name="connsiteY0" fmla="*/ 191401 h 734197"/>
                <a:gd name="connsiteX1" fmla="*/ 574810 w 654687"/>
                <a:gd name="connsiteY1" fmla="*/ 89353 h 734197"/>
                <a:gd name="connsiteX2" fmla="*/ 481996 w 654687"/>
                <a:gd name="connsiteY2" fmla="*/ 27001 h 734197"/>
                <a:gd name="connsiteX3" fmla="*/ 117689 w 654687"/>
                <a:gd name="connsiteY3" fmla="*/ 75169 h 734197"/>
                <a:gd name="connsiteX4" fmla="*/ 32680 w 654687"/>
                <a:gd name="connsiteY4" fmla="*/ 192829 h 734197"/>
                <a:gd name="connsiteX5" fmla="*/ 124 w 654687"/>
                <a:gd name="connsiteY5" fmla="*/ 377029 h 734197"/>
                <a:gd name="connsiteX6" fmla="*/ 83038 w 654687"/>
                <a:gd name="connsiteY6" fmla="*/ 644239 h 734197"/>
                <a:gd name="connsiteX7" fmla="*/ 314740 w 654687"/>
                <a:gd name="connsiteY7" fmla="*/ 734197 h 734197"/>
                <a:gd name="connsiteX8" fmla="*/ 559198 w 654687"/>
                <a:gd name="connsiteY8" fmla="*/ 635767 h 734197"/>
                <a:gd name="connsiteX9" fmla="*/ 654583 w 654687"/>
                <a:gd name="connsiteY9" fmla="*/ 347329 h 734197"/>
                <a:gd name="connsiteX10" fmla="*/ 631451 w 654687"/>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687" h="734197">
                  <a:moveTo>
                    <a:pt x="631451" y="191401"/>
                  </a:moveTo>
                  <a:cubicBezTo>
                    <a:pt x="619723" y="153876"/>
                    <a:pt x="600446" y="119149"/>
                    <a:pt x="574810" y="89353"/>
                  </a:cubicBezTo>
                  <a:cubicBezTo>
                    <a:pt x="548175" y="62785"/>
                    <a:pt x="516666" y="41613"/>
                    <a:pt x="481996" y="27001"/>
                  </a:cubicBezTo>
                  <a:cubicBezTo>
                    <a:pt x="360510" y="-21862"/>
                    <a:pt x="222307" y="-3585"/>
                    <a:pt x="117689" y="75169"/>
                  </a:cubicBezTo>
                  <a:cubicBezTo>
                    <a:pt x="82781" y="101633"/>
                    <a:pt x="54451" y="140853"/>
                    <a:pt x="32680" y="192829"/>
                  </a:cubicBezTo>
                  <a:cubicBezTo>
                    <a:pt x="9748" y="251469"/>
                    <a:pt x="-1313" y="314078"/>
                    <a:pt x="124" y="377029"/>
                  </a:cubicBezTo>
                  <a:cubicBezTo>
                    <a:pt x="124" y="495137"/>
                    <a:pt x="27759" y="584200"/>
                    <a:pt x="83038" y="644239"/>
                  </a:cubicBezTo>
                  <a:cubicBezTo>
                    <a:pt x="138317" y="704278"/>
                    <a:pt x="215548" y="734264"/>
                    <a:pt x="314740" y="734197"/>
                  </a:cubicBezTo>
                  <a:cubicBezTo>
                    <a:pt x="413932" y="734197"/>
                    <a:pt x="495419" y="701384"/>
                    <a:pt x="559198" y="635767"/>
                  </a:cubicBezTo>
                  <a:cubicBezTo>
                    <a:pt x="622978" y="570150"/>
                    <a:pt x="654773" y="474004"/>
                    <a:pt x="654583" y="347329"/>
                  </a:cubicBezTo>
                  <a:cubicBezTo>
                    <a:pt x="655697" y="294420"/>
                    <a:pt x="647872" y="241711"/>
                    <a:pt x="631451" y="191401"/>
                  </a:cubicBezTo>
                  <a:close/>
                </a:path>
              </a:pathLst>
            </a:custGeom>
            <a:solidFill>
              <a:srgbClr val="EB995D"/>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7256BA3B-7BE0-144C-92DE-B1A048935EB2}"/>
                </a:ext>
              </a:extLst>
            </p:cNvPr>
            <p:cNvSpPr/>
            <p:nvPr/>
          </p:nvSpPr>
          <p:spPr>
            <a:xfrm>
              <a:off x="4752467" y="3712433"/>
              <a:ext cx="210554" cy="381179"/>
            </a:xfrm>
            <a:custGeom>
              <a:avLst/>
              <a:gdLst>
                <a:gd name="connsiteX0" fmla="*/ 101726 w 210554"/>
                <a:gd name="connsiteY0" fmla="*/ 287731 h 381179"/>
                <a:gd name="connsiteX1" fmla="*/ 76119 w 210554"/>
                <a:gd name="connsiteY1" fmla="*/ 287731 h 381179"/>
                <a:gd name="connsiteX2" fmla="*/ 66029 w 210554"/>
                <a:gd name="connsiteY2" fmla="*/ 282057 h 381179"/>
                <a:gd name="connsiteX3" fmla="*/ 66029 w 210554"/>
                <a:gd name="connsiteY3" fmla="*/ 277640 h 381179"/>
                <a:gd name="connsiteX4" fmla="*/ 66029 w 210554"/>
                <a:gd name="connsiteY4" fmla="*/ 186825 h 381179"/>
                <a:gd name="connsiteX5" fmla="*/ 67837 w 210554"/>
                <a:gd name="connsiteY5" fmla="*/ 178543 h 381179"/>
                <a:gd name="connsiteX6" fmla="*/ 75643 w 210554"/>
                <a:gd name="connsiteY6" fmla="*/ 174545 h 381179"/>
                <a:gd name="connsiteX7" fmla="*/ 152465 w 210554"/>
                <a:gd name="connsiteY7" fmla="*/ 97723 h 381179"/>
                <a:gd name="connsiteX8" fmla="*/ 101250 w 210554"/>
                <a:gd name="connsiteY8" fmla="*/ 41654 h 381179"/>
                <a:gd name="connsiteX9" fmla="*/ 49465 w 210554"/>
                <a:gd name="connsiteY9" fmla="*/ 87538 h 381179"/>
                <a:gd name="connsiteX10" fmla="*/ 46228 w 210554"/>
                <a:gd name="connsiteY10" fmla="*/ 95629 h 381179"/>
                <a:gd name="connsiteX11" fmla="*/ 38232 w 210554"/>
                <a:gd name="connsiteY11" fmla="*/ 97723 h 381179"/>
                <a:gd name="connsiteX12" fmla="*/ 9674 w 210554"/>
                <a:gd name="connsiteY12" fmla="*/ 97723 h 381179"/>
                <a:gd name="connsiteX13" fmla="*/ 154 w 210554"/>
                <a:gd name="connsiteY13" fmla="*/ 89727 h 381179"/>
                <a:gd name="connsiteX14" fmla="*/ 30045 w 210554"/>
                <a:gd name="connsiteY14" fmla="*/ 23091 h 381179"/>
                <a:gd name="connsiteX15" fmla="*/ 107152 w 210554"/>
                <a:gd name="connsiteY15" fmla="*/ 150 h 381179"/>
                <a:gd name="connsiteX16" fmla="*/ 182451 w 210554"/>
                <a:gd name="connsiteY16" fmla="*/ 23948 h 381179"/>
                <a:gd name="connsiteX17" fmla="*/ 210438 w 210554"/>
                <a:gd name="connsiteY17" fmla="*/ 94106 h 381179"/>
                <a:gd name="connsiteX18" fmla="*/ 183498 w 210554"/>
                <a:gd name="connsiteY18" fmla="*/ 168833 h 381179"/>
                <a:gd name="connsiteX19" fmla="*/ 111722 w 210554"/>
                <a:gd name="connsiteY19" fmla="*/ 208910 h 381179"/>
                <a:gd name="connsiteX20" fmla="*/ 111722 w 210554"/>
                <a:gd name="connsiteY20" fmla="*/ 277259 h 381179"/>
                <a:gd name="connsiteX21" fmla="*/ 105810 w 210554"/>
                <a:gd name="connsiteY21" fmla="*/ 287369 h 381179"/>
                <a:gd name="connsiteX22" fmla="*/ 101536 w 210554"/>
                <a:gd name="connsiteY22" fmla="*/ 287350 h 381179"/>
                <a:gd name="connsiteX23" fmla="*/ 124192 w 210554"/>
                <a:gd name="connsiteY23" fmla="*/ 347512 h 381179"/>
                <a:gd name="connsiteX24" fmla="*/ 114673 w 210554"/>
                <a:gd name="connsiteY24" fmla="*/ 371597 h 381179"/>
                <a:gd name="connsiteX25" fmla="*/ 88494 w 210554"/>
                <a:gd name="connsiteY25" fmla="*/ 381116 h 381179"/>
                <a:gd name="connsiteX26" fmla="*/ 61840 w 210554"/>
                <a:gd name="connsiteY26" fmla="*/ 371597 h 381179"/>
                <a:gd name="connsiteX27" fmla="*/ 52321 w 210554"/>
                <a:gd name="connsiteY27" fmla="*/ 348179 h 381179"/>
                <a:gd name="connsiteX28" fmla="*/ 62411 w 210554"/>
                <a:gd name="connsiteY28" fmla="*/ 324380 h 381179"/>
                <a:gd name="connsiteX29" fmla="*/ 114482 w 210554"/>
                <a:gd name="connsiteY29" fmla="*/ 323904 h 381179"/>
                <a:gd name="connsiteX30" fmla="*/ 124192 w 210554"/>
                <a:gd name="connsiteY30" fmla="*/ 347512 h 38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554" h="381179">
                  <a:moveTo>
                    <a:pt x="101726" y="287731"/>
                  </a:moveTo>
                  <a:lnTo>
                    <a:pt x="76119" y="287731"/>
                  </a:lnTo>
                  <a:cubicBezTo>
                    <a:pt x="71769" y="288949"/>
                    <a:pt x="67247" y="286407"/>
                    <a:pt x="66029" y="282057"/>
                  </a:cubicBezTo>
                  <a:cubicBezTo>
                    <a:pt x="65629" y="280610"/>
                    <a:pt x="65629" y="279087"/>
                    <a:pt x="66029" y="277640"/>
                  </a:cubicBezTo>
                  <a:lnTo>
                    <a:pt x="66029" y="186825"/>
                  </a:lnTo>
                  <a:cubicBezTo>
                    <a:pt x="65762" y="183940"/>
                    <a:pt x="66390" y="181047"/>
                    <a:pt x="67837" y="178543"/>
                  </a:cubicBezTo>
                  <a:cubicBezTo>
                    <a:pt x="70008" y="176496"/>
                    <a:pt x="72721" y="175116"/>
                    <a:pt x="75643" y="174545"/>
                  </a:cubicBezTo>
                  <a:cubicBezTo>
                    <a:pt x="126858" y="163245"/>
                    <a:pt x="152465" y="137638"/>
                    <a:pt x="152465" y="97723"/>
                  </a:cubicBezTo>
                  <a:cubicBezTo>
                    <a:pt x="152465" y="60284"/>
                    <a:pt x="135396" y="41588"/>
                    <a:pt x="101250" y="41654"/>
                  </a:cubicBezTo>
                  <a:cubicBezTo>
                    <a:pt x="70217" y="41654"/>
                    <a:pt x="52958" y="56952"/>
                    <a:pt x="49465" y="87538"/>
                  </a:cubicBezTo>
                  <a:cubicBezTo>
                    <a:pt x="49160" y="90479"/>
                    <a:pt x="48037" y="93287"/>
                    <a:pt x="46228" y="95629"/>
                  </a:cubicBezTo>
                  <a:cubicBezTo>
                    <a:pt x="43896" y="97257"/>
                    <a:pt x="41059" y="97999"/>
                    <a:pt x="38232" y="97723"/>
                  </a:cubicBezTo>
                  <a:lnTo>
                    <a:pt x="9674" y="97723"/>
                  </a:lnTo>
                  <a:cubicBezTo>
                    <a:pt x="3296" y="97723"/>
                    <a:pt x="154" y="95058"/>
                    <a:pt x="154" y="89727"/>
                  </a:cubicBezTo>
                  <a:cubicBezTo>
                    <a:pt x="-1464" y="63949"/>
                    <a:pt x="9721" y="39027"/>
                    <a:pt x="30045" y="23091"/>
                  </a:cubicBezTo>
                  <a:cubicBezTo>
                    <a:pt x="52473" y="7070"/>
                    <a:pt x="79613" y="-1002"/>
                    <a:pt x="107152" y="150"/>
                  </a:cubicBezTo>
                  <a:cubicBezTo>
                    <a:pt x="134302" y="-1250"/>
                    <a:pt x="161042" y="7203"/>
                    <a:pt x="182451" y="23948"/>
                  </a:cubicBezTo>
                  <a:cubicBezTo>
                    <a:pt x="201109" y="39750"/>
                    <a:pt x="210438" y="63140"/>
                    <a:pt x="210438" y="94106"/>
                  </a:cubicBezTo>
                  <a:cubicBezTo>
                    <a:pt x="211742" y="121608"/>
                    <a:pt x="202051" y="148490"/>
                    <a:pt x="183498" y="168833"/>
                  </a:cubicBezTo>
                  <a:cubicBezTo>
                    <a:pt x="163850" y="188710"/>
                    <a:pt x="138957" y="202608"/>
                    <a:pt x="111722" y="208910"/>
                  </a:cubicBezTo>
                  <a:lnTo>
                    <a:pt x="111722" y="277259"/>
                  </a:lnTo>
                  <a:cubicBezTo>
                    <a:pt x="112883" y="281686"/>
                    <a:pt x="110237" y="286208"/>
                    <a:pt x="105810" y="287369"/>
                  </a:cubicBezTo>
                  <a:cubicBezTo>
                    <a:pt x="104411" y="287740"/>
                    <a:pt x="102935" y="287731"/>
                    <a:pt x="101536" y="287350"/>
                  </a:cubicBezTo>
                  <a:close/>
                  <a:moveTo>
                    <a:pt x="124192" y="347512"/>
                  </a:moveTo>
                  <a:cubicBezTo>
                    <a:pt x="124373" y="356489"/>
                    <a:pt x="120946" y="365171"/>
                    <a:pt x="114673" y="371597"/>
                  </a:cubicBezTo>
                  <a:cubicBezTo>
                    <a:pt x="107638" y="378251"/>
                    <a:pt x="98157" y="381697"/>
                    <a:pt x="88494" y="381116"/>
                  </a:cubicBezTo>
                  <a:cubicBezTo>
                    <a:pt x="78699" y="381611"/>
                    <a:pt x="69113" y="378184"/>
                    <a:pt x="61840" y="371597"/>
                  </a:cubicBezTo>
                  <a:cubicBezTo>
                    <a:pt x="55424" y="365542"/>
                    <a:pt x="51949" y="356994"/>
                    <a:pt x="52321" y="348179"/>
                  </a:cubicBezTo>
                  <a:cubicBezTo>
                    <a:pt x="52140" y="339173"/>
                    <a:pt x="55805" y="330511"/>
                    <a:pt x="62411" y="324380"/>
                  </a:cubicBezTo>
                  <a:cubicBezTo>
                    <a:pt x="77404" y="311739"/>
                    <a:pt x="99261" y="311539"/>
                    <a:pt x="114482" y="323904"/>
                  </a:cubicBezTo>
                  <a:cubicBezTo>
                    <a:pt x="121041" y="329959"/>
                    <a:pt x="124592" y="338593"/>
                    <a:pt x="124192" y="347512"/>
                  </a:cubicBezTo>
                  <a:close/>
                </a:path>
              </a:pathLst>
            </a:custGeom>
            <a:solidFill>
              <a:srgbClr val="FFFFFF"/>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73B6947A-B7AF-DC46-BCA0-B77D34970D42}"/>
                </a:ext>
              </a:extLst>
            </p:cNvPr>
            <p:cNvSpPr/>
            <p:nvPr/>
          </p:nvSpPr>
          <p:spPr>
            <a:xfrm>
              <a:off x="4644224" y="3843778"/>
              <a:ext cx="108984" cy="196682"/>
            </a:xfrm>
            <a:custGeom>
              <a:avLst/>
              <a:gdLst>
                <a:gd name="connsiteX0" fmla="*/ 52519 w 108984"/>
                <a:gd name="connsiteY0" fmla="*/ 148294 h 196682"/>
                <a:gd name="connsiteX1" fmla="*/ 39287 w 108984"/>
                <a:gd name="connsiteY1" fmla="*/ 148294 h 196682"/>
                <a:gd name="connsiteX2" fmla="*/ 35099 w 108984"/>
                <a:gd name="connsiteY2" fmla="*/ 147152 h 196682"/>
                <a:gd name="connsiteX3" fmla="*/ 34052 w 108984"/>
                <a:gd name="connsiteY3" fmla="*/ 143059 h 196682"/>
                <a:gd name="connsiteX4" fmla="*/ 34052 w 108984"/>
                <a:gd name="connsiteY4" fmla="*/ 96128 h 196682"/>
                <a:gd name="connsiteX5" fmla="*/ 35003 w 108984"/>
                <a:gd name="connsiteY5" fmla="*/ 91844 h 196682"/>
                <a:gd name="connsiteX6" fmla="*/ 39001 w 108984"/>
                <a:gd name="connsiteY6" fmla="*/ 89750 h 196682"/>
                <a:gd name="connsiteX7" fmla="*/ 78793 w 108984"/>
                <a:gd name="connsiteY7" fmla="*/ 49959 h 196682"/>
                <a:gd name="connsiteX8" fmla="*/ 52233 w 108984"/>
                <a:gd name="connsiteY8" fmla="*/ 21401 h 196682"/>
                <a:gd name="connsiteX9" fmla="*/ 25646 w 108984"/>
                <a:gd name="connsiteY9" fmla="*/ 42467 h 196682"/>
                <a:gd name="connsiteX10" fmla="*/ 25484 w 108984"/>
                <a:gd name="connsiteY10" fmla="*/ 45104 h 196682"/>
                <a:gd name="connsiteX11" fmla="*/ 23771 w 108984"/>
                <a:gd name="connsiteY11" fmla="*/ 49292 h 196682"/>
                <a:gd name="connsiteX12" fmla="*/ 19677 w 108984"/>
                <a:gd name="connsiteY12" fmla="*/ 50339 h 196682"/>
                <a:gd name="connsiteX13" fmla="*/ 5017 w 108984"/>
                <a:gd name="connsiteY13" fmla="*/ 50339 h 196682"/>
                <a:gd name="connsiteX14" fmla="*/ 67 w 108984"/>
                <a:gd name="connsiteY14" fmla="*/ 46246 h 196682"/>
                <a:gd name="connsiteX15" fmla="*/ 15489 w 108984"/>
                <a:gd name="connsiteY15" fmla="*/ 11976 h 196682"/>
                <a:gd name="connsiteX16" fmla="*/ 55375 w 108984"/>
                <a:gd name="connsiteY16" fmla="*/ 77 h 196682"/>
                <a:gd name="connsiteX17" fmla="*/ 94309 w 108984"/>
                <a:gd name="connsiteY17" fmla="*/ 12452 h 196682"/>
                <a:gd name="connsiteX18" fmla="*/ 108874 w 108984"/>
                <a:gd name="connsiteY18" fmla="*/ 48721 h 196682"/>
                <a:gd name="connsiteX19" fmla="*/ 94880 w 108984"/>
                <a:gd name="connsiteY19" fmla="*/ 87370 h 196682"/>
                <a:gd name="connsiteX20" fmla="*/ 57755 w 108984"/>
                <a:gd name="connsiteY20" fmla="*/ 108122 h 196682"/>
                <a:gd name="connsiteX21" fmla="*/ 57755 w 108984"/>
                <a:gd name="connsiteY21" fmla="*/ 143439 h 196682"/>
                <a:gd name="connsiteX22" fmla="*/ 54709 w 108984"/>
                <a:gd name="connsiteY22" fmla="*/ 148675 h 196682"/>
                <a:gd name="connsiteX23" fmla="*/ 52519 w 108984"/>
                <a:gd name="connsiteY23" fmla="*/ 148675 h 196682"/>
                <a:gd name="connsiteX24" fmla="*/ 64133 w 108984"/>
                <a:gd name="connsiteY24" fmla="*/ 179232 h 196682"/>
                <a:gd name="connsiteX25" fmla="*/ 59278 w 108984"/>
                <a:gd name="connsiteY25" fmla="*/ 191608 h 196682"/>
                <a:gd name="connsiteX26" fmla="*/ 45760 w 108984"/>
                <a:gd name="connsiteY26" fmla="*/ 196653 h 196682"/>
                <a:gd name="connsiteX27" fmla="*/ 31957 w 108984"/>
                <a:gd name="connsiteY27" fmla="*/ 191798 h 196682"/>
                <a:gd name="connsiteX28" fmla="*/ 26817 w 108984"/>
                <a:gd name="connsiteY28" fmla="*/ 179613 h 196682"/>
                <a:gd name="connsiteX29" fmla="*/ 32052 w 108984"/>
                <a:gd name="connsiteY29" fmla="*/ 167333 h 196682"/>
                <a:gd name="connsiteX30" fmla="*/ 45570 w 108984"/>
                <a:gd name="connsiteY30" fmla="*/ 162383 h 196682"/>
                <a:gd name="connsiteX31" fmla="*/ 58992 w 108984"/>
                <a:gd name="connsiteY31" fmla="*/ 167047 h 196682"/>
                <a:gd name="connsiteX32" fmla="*/ 64133 w 108984"/>
                <a:gd name="connsiteY32" fmla="*/ 179232 h 19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4" h="196682">
                  <a:moveTo>
                    <a:pt x="52519" y="148294"/>
                  </a:moveTo>
                  <a:lnTo>
                    <a:pt x="39287" y="148294"/>
                  </a:lnTo>
                  <a:cubicBezTo>
                    <a:pt x="37793" y="148465"/>
                    <a:pt x="36298" y="148056"/>
                    <a:pt x="35099" y="147152"/>
                  </a:cubicBezTo>
                  <a:cubicBezTo>
                    <a:pt x="34270" y="145952"/>
                    <a:pt x="33899" y="144506"/>
                    <a:pt x="34052" y="143059"/>
                  </a:cubicBezTo>
                  <a:lnTo>
                    <a:pt x="34052" y="96128"/>
                  </a:lnTo>
                  <a:cubicBezTo>
                    <a:pt x="33899" y="94633"/>
                    <a:pt x="34232" y="93129"/>
                    <a:pt x="35003" y="91844"/>
                  </a:cubicBezTo>
                  <a:cubicBezTo>
                    <a:pt x="36098" y="90759"/>
                    <a:pt x="37488" y="90035"/>
                    <a:pt x="39001" y="89750"/>
                  </a:cubicBezTo>
                  <a:cubicBezTo>
                    <a:pt x="65465" y="83848"/>
                    <a:pt x="78793" y="70711"/>
                    <a:pt x="78793" y="49959"/>
                  </a:cubicBezTo>
                  <a:cubicBezTo>
                    <a:pt x="78793" y="29207"/>
                    <a:pt x="69940" y="21401"/>
                    <a:pt x="52233" y="21401"/>
                  </a:cubicBezTo>
                  <a:cubicBezTo>
                    <a:pt x="39068" y="19877"/>
                    <a:pt x="27169" y="29311"/>
                    <a:pt x="25646" y="42467"/>
                  </a:cubicBezTo>
                  <a:cubicBezTo>
                    <a:pt x="25541" y="43343"/>
                    <a:pt x="25484" y="44228"/>
                    <a:pt x="25484" y="45104"/>
                  </a:cubicBezTo>
                  <a:cubicBezTo>
                    <a:pt x="25332" y="46637"/>
                    <a:pt x="24741" y="48093"/>
                    <a:pt x="23771" y="49292"/>
                  </a:cubicBezTo>
                  <a:cubicBezTo>
                    <a:pt x="22590" y="50159"/>
                    <a:pt x="21124" y="50540"/>
                    <a:pt x="19677" y="50339"/>
                  </a:cubicBezTo>
                  <a:lnTo>
                    <a:pt x="5017" y="50339"/>
                  </a:lnTo>
                  <a:cubicBezTo>
                    <a:pt x="1685" y="50339"/>
                    <a:pt x="67" y="49007"/>
                    <a:pt x="67" y="46246"/>
                  </a:cubicBezTo>
                  <a:cubicBezTo>
                    <a:pt x="-694" y="32985"/>
                    <a:pt x="5055" y="20191"/>
                    <a:pt x="15489" y="11976"/>
                  </a:cubicBezTo>
                  <a:cubicBezTo>
                    <a:pt x="27083" y="3666"/>
                    <a:pt x="41124" y="-523"/>
                    <a:pt x="55375" y="77"/>
                  </a:cubicBezTo>
                  <a:cubicBezTo>
                    <a:pt x="69425" y="-646"/>
                    <a:pt x="83257" y="3752"/>
                    <a:pt x="94309" y="12452"/>
                  </a:cubicBezTo>
                  <a:cubicBezTo>
                    <a:pt x="104466" y="21667"/>
                    <a:pt x="109835" y="35042"/>
                    <a:pt x="108874" y="48721"/>
                  </a:cubicBezTo>
                  <a:cubicBezTo>
                    <a:pt x="109540" y="62953"/>
                    <a:pt x="104504" y="76860"/>
                    <a:pt x="94880" y="87370"/>
                  </a:cubicBezTo>
                  <a:cubicBezTo>
                    <a:pt x="84714" y="97651"/>
                    <a:pt x="71843" y="104848"/>
                    <a:pt x="57755" y="108122"/>
                  </a:cubicBezTo>
                  <a:lnTo>
                    <a:pt x="57755" y="143439"/>
                  </a:lnTo>
                  <a:cubicBezTo>
                    <a:pt x="58354" y="145724"/>
                    <a:pt x="56993" y="148075"/>
                    <a:pt x="54709" y="148675"/>
                  </a:cubicBezTo>
                  <a:cubicBezTo>
                    <a:pt x="53995" y="148865"/>
                    <a:pt x="53233" y="148865"/>
                    <a:pt x="52519" y="148675"/>
                  </a:cubicBezTo>
                  <a:close/>
                  <a:moveTo>
                    <a:pt x="64133" y="179232"/>
                  </a:moveTo>
                  <a:cubicBezTo>
                    <a:pt x="64275" y="183849"/>
                    <a:pt x="62524" y="188323"/>
                    <a:pt x="59278" y="191608"/>
                  </a:cubicBezTo>
                  <a:cubicBezTo>
                    <a:pt x="55670" y="195101"/>
                    <a:pt x="50777" y="196929"/>
                    <a:pt x="45760" y="196653"/>
                  </a:cubicBezTo>
                  <a:cubicBezTo>
                    <a:pt x="40696" y="196938"/>
                    <a:pt x="35727" y="195187"/>
                    <a:pt x="31957" y="191798"/>
                  </a:cubicBezTo>
                  <a:cubicBezTo>
                    <a:pt x="28578" y="188657"/>
                    <a:pt x="26702" y="184220"/>
                    <a:pt x="26817" y="179613"/>
                  </a:cubicBezTo>
                  <a:cubicBezTo>
                    <a:pt x="26760" y="174967"/>
                    <a:pt x="28663" y="170512"/>
                    <a:pt x="32052" y="167333"/>
                  </a:cubicBezTo>
                  <a:cubicBezTo>
                    <a:pt x="35736" y="163973"/>
                    <a:pt x="40591" y="162202"/>
                    <a:pt x="45570" y="162383"/>
                  </a:cubicBezTo>
                  <a:cubicBezTo>
                    <a:pt x="50482" y="162145"/>
                    <a:pt x="55289" y="163820"/>
                    <a:pt x="58992" y="167047"/>
                  </a:cubicBezTo>
                  <a:cubicBezTo>
                    <a:pt x="62400" y="170160"/>
                    <a:pt x="64285" y="174615"/>
                    <a:pt x="64133" y="179232"/>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9641B73C-5F1B-B349-8170-F29234791BB1}"/>
                </a:ext>
              </a:extLst>
            </p:cNvPr>
            <p:cNvSpPr/>
            <p:nvPr/>
          </p:nvSpPr>
          <p:spPr>
            <a:xfrm>
              <a:off x="4983495" y="3857672"/>
              <a:ext cx="108895" cy="196591"/>
            </a:xfrm>
            <a:custGeom>
              <a:avLst/>
              <a:gdLst>
                <a:gd name="connsiteX0" fmla="*/ 52519 w 108895"/>
                <a:gd name="connsiteY0" fmla="*/ 148203 h 196591"/>
                <a:gd name="connsiteX1" fmla="*/ 39192 w 108895"/>
                <a:gd name="connsiteY1" fmla="*/ 148203 h 196591"/>
                <a:gd name="connsiteX2" fmla="*/ 35099 w 108895"/>
                <a:gd name="connsiteY2" fmla="*/ 147061 h 196591"/>
                <a:gd name="connsiteX3" fmla="*/ 33956 w 108895"/>
                <a:gd name="connsiteY3" fmla="*/ 142967 h 196591"/>
                <a:gd name="connsiteX4" fmla="*/ 33956 w 108895"/>
                <a:gd name="connsiteY4" fmla="*/ 96037 h 196591"/>
                <a:gd name="connsiteX5" fmla="*/ 35003 w 108895"/>
                <a:gd name="connsiteY5" fmla="*/ 91753 h 196591"/>
                <a:gd name="connsiteX6" fmla="*/ 39001 w 108895"/>
                <a:gd name="connsiteY6" fmla="*/ 89659 h 196591"/>
                <a:gd name="connsiteX7" fmla="*/ 78697 w 108895"/>
                <a:gd name="connsiteY7" fmla="*/ 49868 h 196591"/>
                <a:gd name="connsiteX8" fmla="*/ 52233 w 108895"/>
                <a:gd name="connsiteY8" fmla="*/ 21309 h 196591"/>
                <a:gd name="connsiteX9" fmla="*/ 25532 w 108895"/>
                <a:gd name="connsiteY9" fmla="*/ 42671 h 196591"/>
                <a:gd name="connsiteX10" fmla="*/ 25389 w 108895"/>
                <a:gd name="connsiteY10" fmla="*/ 45013 h 196591"/>
                <a:gd name="connsiteX11" fmla="*/ 23771 w 108895"/>
                <a:gd name="connsiteY11" fmla="*/ 49201 h 196591"/>
                <a:gd name="connsiteX12" fmla="*/ 19677 w 108895"/>
                <a:gd name="connsiteY12" fmla="*/ 50248 h 196591"/>
                <a:gd name="connsiteX13" fmla="*/ 5017 w 108895"/>
                <a:gd name="connsiteY13" fmla="*/ 50248 h 196591"/>
                <a:gd name="connsiteX14" fmla="*/ 67 w 108895"/>
                <a:gd name="connsiteY14" fmla="*/ 46155 h 196591"/>
                <a:gd name="connsiteX15" fmla="*/ 15489 w 108895"/>
                <a:gd name="connsiteY15" fmla="*/ 11885 h 196591"/>
                <a:gd name="connsiteX16" fmla="*/ 55375 w 108895"/>
                <a:gd name="connsiteY16" fmla="*/ 81 h 196591"/>
                <a:gd name="connsiteX17" fmla="*/ 94309 w 108895"/>
                <a:gd name="connsiteY17" fmla="*/ 12361 h 196591"/>
                <a:gd name="connsiteX18" fmla="*/ 108779 w 108895"/>
                <a:gd name="connsiteY18" fmla="*/ 48630 h 196591"/>
                <a:gd name="connsiteX19" fmla="*/ 94880 w 108895"/>
                <a:gd name="connsiteY19" fmla="*/ 87279 h 196591"/>
                <a:gd name="connsiteX20" fmla="*/ 57755 w 108895"/>
                <a:gd name="connsiteY20" fmla="*/ 108031 h 196591"/>
                <a:gd name="connsiteX21" fmla="*/ 57755 w 108895"/>
                <a:gd name="connsiteY21" fmla="*/ 143348 h 196591"/>
                <a:gd name="connsiteX22" fmla="*/ 56612 w 108895"/>
                <a:gd name="connsiteY22" fmla="*/ 147441 h 196591"/>
                <a:gd name="connsiteX23" fmla="*/ 52519 w 108895"/>
                <a:gd name="connsiteY23" fmla="*/ 148203 h 196591"/>
                <a:gd name="connsiteX24" fmla="*/ 64133 w 108895"/>
                <a:gd name="connsiteY24" fmla="*/ 179141 h 196591"/>
                <a:gd name="connsiteX25" fmla="*/ 59278 w 108895"/>
                <a:gd name="connsiteY25" fmla="*/ 191516 h 196591"/>
                <a:gd name="connsiteX26" fmla="*/ 45760 w 108895"/>
                <a:gd name="connsiteY26" fmla="*/ 196562 h 196591"/>
                <a:gd name="connsiteX27" fmla="*/ 31957 w 108895"/>
                <a:gd name="connsiteY27" fmla="*/ 191707 h 196591"/>
                <a:gd name="connsiteX28" fmla="*/ 31586 w 108895"/>
                <a:gd name="connsiteY28" fmla="*/ 167613 h 196591"/>
                <a:gd name="connsiteX29" fmla="*/ 31957 w 108895"/>
                <a:gd name="connsiteY29" fmla="*/ 167242 h 196591"/>
                <a:gd name="connsiteX30" fmla="*/ 45475 w 108895"/>
                <a:gd name="connsiteY30" fmla="*/ 162292 h 196591"/>
                <a:gd name="connsiteX31" fmla="*/ 58897 w 108895"/>
                <a:gd name="connsiteY31" fmla="*/ 166956 h 196591"/>
                <a:gd name="connsiteX32" fmla="*/ 64133 w 108895"/>
                <a:gd name="connsiteY32" fmla="*/ 179141 h 19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895" h="196591">
                  <a:moveTo>
                    <a:pt x="52519" y="148203"/>
                  </a:moveTo>
                  <a:lnTo>
                    <a:pt x="39192" y="148203"/>
                  </a:lnTo>
                  <a:cubicBezTo>
                    <a:pt x="37735" y="148365"/>
                    <a:pt x="36269" y="147956"/>
                    <a:pt x="35099" y="147061"/>
                  </a:cubicBezTo>
                  <a:cubicBezTo>
                    <a:pt x="34185" y="145899"/>
                    <a:pt x="33775" y="144434"/>
                    <a:pt x="33956" y="142967"/>
                  </a:cubicBezTo>
                  <a:lnTo>
                    <a:pt x="33956" y="96037"/>
                  </a:lnTo>
                  <a:cubicBezTo>
                    <a:pt x="33842" y="94533"/>
                    <a:pt x="34204" y="93029"/>
                    <a:pt x="35003" y="91753"/>
                  </a:cubicBezTo>
                  <a:cubicBezTo>
                    <a:pt x="36070" y="90630"/>
                    <a:pt x="37469" y="89897"/>
                    <a:pt x="39001" y="89659"/>
                  </a:cubicBezTo>
                  <a:cubicBezTo>
                    <a:pt x="65465" y="83757"/>
                    <a:pt x="78697" y="70496"/>
                    <a:pt x="78697" y="49868"/>
                  </a:cubicBezTo>
                  <a:cubicBezTo>
                    <a:pt x="78697" y="30829"/>
                    <a:pt x="69844" y="21309"/>
                    <a:pt x="52233" y="21309"/>
                  </a:cubicBezTo>
                  <a:cubicBezTo>
                    <a:pt x="38963" y="19834"/>
                    <a:pt x="27007" y="29401"/>
                    <a:pt x="25532" y="42671"/>
                  </a:cubicBezTo>
                  <a:cubicBezTo>
                    <a:pt x="25446" y="43452"/>
                    <a:pt x="25398" y="44232"/>
                    <a:pt x="25389" y="45013"/>
                  </a:cubicBezTo>
                  <a:cubicBezTo>
                    <a:pt x="25303" y="46545"/>
                    <a:pt x="24741" y="48012"/>
                    <a:pt x="23771" y="49201"/>
                  </a:cubicBezTo>
                  <a:cubicBezTo>
                    <a:pt x="22590" y="50058"/>
                    <a:pt x="21124" y="50439"/>
                    <a:pt x="19677" y="50248"/>
                  </a:cubicBezTo>
                  <a:lnTo>
                    <a:pt x="5017" y="50248"/>
                  </a:lnTo>
                  <a:cubicBezTo>
                    <a:pt x="1685" y="50248"/>
                    <a:pt x="67" y="48916"/>
                    <a:pt x="67" y="46155"/>
                  </a:cubicBezTo>
                  <a:cubicBezTo>
                    <a:pt x="-694" y="32895"/>
                    <a:pt x="5055" y="20101"/>
                    <a:pt x="15489" y="11885"/>
                  </a:cubicBezTo>
                  <a:cubicBezTo>
                    <a:pt x="27093" y="3594"/>
                    <a:pt x="41134" y="-557"/>
                    <a:pt x="55375" y="81"/>
                  </a:cubicBezTo>
                  <a:cubicBezTo>
                    <a:pt x="69406" y="-661"/>
                    <a:pt x="83238" y="3699"/>
                    <a:pt x="94309" y="12361"/>
                  </a:cubicBezTo>
                  <a:cubicBezTo>
                    <a:pt x="104428" y="21595"/>
                    <a:pt x="109769" y="34960"/>
                    <a:pt x="108779" y="48630"/>
                  </a:cubicBezTo>
                  <a:cubicBezTo>
                    <a:pt x="109474" y="62852"/>
                    <a:pt x="104466" y="76760"/>
                    <a:pt x="94880" y="87279"/>
                  </a:cubicBezTo>
                  <a:cubicBezTo>
                    <a:pt x="84695" y="97541"/>
                    <a:pt x="71834" y="104728"/>
                    <a:pt x="57755" y="108031"/>
                  </a:cubicBezTo>
                  <a:lnTo>
                    <a:pt x="57755" y="143348"/>
                  </a:lnTo>
                  <a:cubicBezTo>
                    <a:pt x="57936" y="144814"/>
                    <a:pt x="57526" y="146280"/>
                    <a:pt x="56612" y="147441"/>
                  </a:cubicBezTo>
                  <a:cubicBezTo>
                    <a:pt x="55394" y="148203"/>
                    <a:pt x="53928" y="148470"/>
                    <a:pt x="52519" y="148203"/>
                  </a:cubicBezTo>
                  <a:close/>
                  <a:moveTo>
                    <a:pt x="64133" y="179141"/>
                  </a:moveTo>
                  <a:cubicBezTo>
                    <a:pt x="64275" y="183758"/>
                    <a:pt x="62524" y="188232"/>
                    <a:pt x="59278" y="191516"/>
                  </a:cubicBezTo>
                  <a:cubicBezTo>
                    <a:pt x="55670" y="195010"/>
                    <a:pt x="50777" y="196838"/>
                    <a:pt x="45760" y="196562"/>
                  </a:cubicBezTo>
                  <a:cubicBezTo>
                    <a:pt x="40696" y="196847"/>
                    <a:pt x="35727" y="195096"/>
                    <a:pt x="31957" y="191707"/>
                  </a:cubicBezTo>
                  <a:cubicBezTo>
                    <a:pt x="25198" y="185157"/>
                    <a:pt x="25037" y="174372"/>
                    <a:pt x="31586" y="167613"/>
                  </a:cubicBezTo>
                  <a:cubicBezTo>
                    <a:pt x="31710" y="167490"/>
                    <a:pt x="31833" y="167366"/>
                    <a:pt x="31957" y="167242"/>
                  </a:cubicBezTo>
                  <a:cubicBezTo>
                    <a:pt x="35641" y="163882"/>
                    <a:pt x="40496" y="162111"/>
                    <a:pt x="45475" y="162292"/>
                  </a:cubicBezTo>
                  <a:cubicBezTo>
                    <a:pt x="50387" y="162054"/>
                    <a:pt x="55194" y="163729"/>
                    <a:pt x="58897" y="166956"/>
                  </a:cubicBezTo>
                  <a:cubicBezTo>
                    <a:pt x="62343" y="170050"/>
                    <a:pt x="64256" y="174505"/>
                    <a:pt x="64133" y="179141"/>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2B6012F-912C-C143-A69E-18CB8AFBC054}"/>
              </a:ext>
            </a:extLst>
          </p:cNvPr>
          <p:cNvSpPr>
            <a:spLocks noGrp="1"/>
          </p:cNvSpPr>
          <p:nvPr>
            <p:ph type="body" sz="quarter" idx="11"/>
          </p:nvPr>
        </p:nvSpPr>
        <p:spPr>
          <a:xfrm>
            <a:off x="591059" y="495393"/>
            <a:ext cx="5504939" cy="1452562"/>
          </a:xfrm>
        </p:spPr>
        <p:txBody>
          <a:bodyPr>
            <a:normAutofit/>
          </a:bodyPr>
          <a:lstStyle/>
          <a:p>
            <a:r>
              <a:rPr lang="nl-NL" sz="2400" dirty="0"/>
              <a:t>Waar gaan we het over hebben?</a:t>
            </a:r>
          </a:p>
        </p:txBody>
      </p:sp>
      <p:sp>
        <p:nvSpPr>
          <p:cNvPr id="4" name="Tijdelijke aanduiding voor tekst 3">
            <a:extLst>
              <a:ext uri="{FF2B5EF4-FFF2-40B4-BE49-F238E27FC236}">
                <a16:creationId xmlns:a16="http://schemas.microsoft.com/office/drawing/2014/main" id="{31F05CF6-E08D-654F-B616-7A8BE196A653}"/>
              </a:ext>
            </a:extLst>
          </p:cNvPr>
          <p:cNvSpPr>
            <a:spLocks noGrp="1"/>
          </p:cNvSpPr>
          <p:nvPr>
            <p:ph type="body" sz="quarter" idx="12"/>
          </p:nvPr>
        </p:nvSpPr>
        <p:spPr>
          <a:xfrm>
            <a:off x="511558" y="1719072"/>
            <a:ext cx="5504940" cy="3727571"/>
          </a:xfrm>
        </p:spPr>
        <p:txBody>
          <a:bodyPr>
            <a:normAutofit fontScale="62500" lnSpcReduction="20000"/>
          </a:bodyPr>
          <a:lstStyle/>
          <a:p>
            <a:r>
              <a:rPr lang="nl-NL" dirty="0"/>
              <a:t>De Olympische Spelen horen te gaan over </a:t>
            </a:r>
            <a:r>
              <a:rPr lang="nl-NL" i="1" dirty="0"/>
              <a:t>samen sterk </a:t>
            </a:r>
            <a:r>
              <a:rPr lang="nl-NL" dirty="0"/>
              <a:t>en </a:t>
            </a:r>
            <a:r>
              <a:rPr lang="nl-NL" i="1" dirty="0"/>
              <a:t>verbroedering. </a:t>
            </a:r>
            <a:r>
              <a:rPr lang="nl-NL" dirty="0"/>
              <a:t>Maar China </a:t>
            </a:r>
            <a:r>
              <a:rPr lang="nl-NL" i="1" dirty="0"/>
              <a:t>is </a:t>
            </a:r>
            <a:r>
              <a:rPr lang="nl-NL" dirty="0"/>
              <a:t>een land waar volkeren worden onderdrukt. Waar mensenrechten worden geschonden. </a:t>
            </a:r>
          </a:p>
          <a:p>
            <a:r>
              <a:rPr lang="nl-NL" dirty="0"/>
              <a:t>En de sporters lijken ook niet veilig. De deelnemende landen zijn bang dat China de sporters gaat afluisteren. Bovendien is iedereen verplicht een app te gebruiken die niet veilig lijkt te zijn. Via deze app worden persoonsgegevens gestolen. </a:t>
            </a:r>
          </a:p>
          <a:p>
            <a:r>
              <a:rPr lang="nl-NL" dirty="0"/>
              <a:t>Wat betekent dat eigenlijk? Wat zijn persoonsgegevens en waarom willen andere mensen of bedrijven die hebben? Hoe laat jij digitale sporen achter die interessant zijn voor bedrijven? Deze les gaat over het machtige China dat online gegevens verzamelt, maar ook over jouw eigen digitale voetafdruk.</a:t>
            </a:r>
          </a:p>
          <a:p>
            <a:endParaRPr lang="nl-NL" dirty="0"/>
          </a:p>
        </p:txBody>
      </p:sp>
      <p:pic>
        <p:nvPicPr>
          <p:cNvPr id="14" name="Tijdelijke aanduiding voor afbeelding 13" descr="Afbeelding met binnen, tafel&#10;&#10;Automatisch gegenereerde beschrijving">
            <a:extLst>
              <a:ext uri="{FF2B5EF4-FFF2-40B4-BE49-F238E27FC236}">
                <a16:creationId xmlns:a16="http://schemas.microsoft.com/office/drawing/2014/main" id="{9928227A-9E30-E043-A890-0BDB5202B26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26" r="20326"/>
          <a:stretch>
            <a:fillRect/>
          </a:stretch>
        </p:blipFill>
        <p:spPr/>
      </p:pic>
      <p:grpSp>
        <p:nvGrpSpPr>
          <p:cNvPr id="22" name="Group 213">
            <a:extLst>
              <a:ext uri="{FF2B5EF4-FFF2-40B4-BE49-F238E27FC236}">
                <a16:creationId xmlns:a16="http://schemas.microsoft.com/office/drawing/2014/main" id="{C1A5987B-6BFA-0840-A492-016B00DF121A}"/>
              </a:ext>
            </a:extLst>
          </p:cNvPr>
          <p:cNvGrpSpPr/>
          <p:nvPr/>
        </p:nvGrpSpPr>
        <p:grpSpPr>
          <a:xfrm>
            <a:off x="5270511" y="5276875"/>
            <a:ext cx="785737" cy="872811"/>
            <a:chOff x="5434401" y="1240109"/>
            <a:chExt cx="433799" cy="481872"/>
          </a:xfrm>
        </p:grpSpPr>
        <p:sp>
          <p:nvSpPr>
            <p:cNvPr id="23" name="Graphic 2">
              <a:extLst>
                <a:ext uri="{FF2B5EF4-FFF2-40B4-BE49-F238E27FC236}">
                  <a16:creationId xmlns:a16="http://schemas.microsoft.com/office/drawing/2014/main" id="{8DB3CD7B-70FD-9C4C-938E-D229599EF1BF}"/>
                </a:ext>
              </a:extLst>
            </p:cNvPr>
            <p:cNvSpPr/>
            <p:nvPr/>
          </p:nvSpPr>
          <p:spPr>
            <a:xfrm>
              <a:off x="5528072" y="1313218"/>
              <a:ext cx="340128" cy="408763"/>
            </a:xfrm>
            <a:custGeom>
              <a:avLst/>
              <a:gdLst>
                <a:gd name="connsiteX0" fmla="*/ 340128 w 340128"/>
                <a:gd name="connsiteY0" fmla="*/ 408763 h 408763"/>
                <a:gd name="connsiteX1" fmla="*/ 0 w 340128"/>
                <a:gd name="connsiteY1" fmla="*/ 408763 h 408763"/>
                <a:gd name="connsiteX2" fmla="*/ 179441 w 340128"/>
                <a:gd name="connsiteY2" fmla="*/ 0 h 408763"/>
                <a:gd name="connsiteX3" fmla="*/ 18373 w 340128"/>
                <a:gd name="connsiteY3" fmla="*/ 396769 h 408763"/>
                <a:gd name="connsiteX4" fmla="*/ 322993 w 340128"/>
                <a:gd name="connsiteY4" fmla="*/ 396769 h 408763"/>
                <a:gd name="connsiteX5" fmla="*/ 179250 w 340128"/>
                <a:gd name="connsiteY5" fmla="*/ 31224 h 40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28" h="408763">
                  <a:moveTo>
                    <a:pt x="340128" y="408763"/>
                  </a:moveTo>
                  <a:lnTo>
                    <a:pt x="0" y="408763"/>
                  </a:lnTo>
                  <a:lnTo>
                    <a:pt x="179441" y="0"/>
                  </a:lnTo>
                  <a:close/>
                  <a:moveTo>
                    <a:pt x="18373" y="396769"/>
                  </a:moveTo>
                  <a:lnTo>
                    <a:pt x="322993" y="396769"/>
                  </a:lnTo>
                  <a:lnTo>
                    <a:pt x="179250" y="31224"/>
                  </a:lnTo>
                  <a:close/>
                </a:path>
              </a:pathLst>
            </a:custGeom>
            <a:solidFill>
              <a:srgbClr val="009DDA"/>
            </a:solidFill>
            <a:ln w="9508" cap="flat">
              <a:noFill/>
              <a:prstDash val="solid"/>
              <a:miter/>
            </a:ln>
          </p:spPr>
          <p:txBody>
            <a:bodyPr rtlCol="0" anchor="ctr"/>
            <a:lstStyle/>
            <a:p>
              <a:endParaRPr lang="en-US"/>
            </a:p>
          </p:txBody>
        </p:sp>
        <p:sp>
          <p:nvSpPr>
            <p:cNvPr id="24" name="Graphic 2">
              <a:extLst>
                <a:ext uri="{FF2B5EF4-FFF2-40B4-BE49-F238E27FC236}">
                  <a16:creationId xmlns:a16="http://schemas.microsoft.com/office/drawing/2014/main" id="{BDDBD6CA-2770-BE40-930A-515BBB59E582}"/>
                </a:ext>
              </a:extLst>
            </p:cNvPr>
            <p:cNvSpPr/>
            <p:nvPr/>
          </p:nvSpPr>
          <p:spPr>
            <a:xfrm>
              <a:off x="5711130" y="1241917"/>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009DDA"/>
            </a:solidFill>
            <a:ln w="950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06320393-72D0-284F-B75B-20FE8429DFB9}"/>
                </a:ext>
              </a:extLst>
            </p:cNvPr>
            <p:cNvSpPr/>
            <p:nvPr/>
          </p:nvSpPr>
          <p:spPr>
            <a:xfrm>
              <a:off x="5702658" y="1240109"/>
              <a:ext cx="9519" cy="103103"/>
            </a:xfrm>
            <a:custGeom>
              <a:avLst/>
              <a:gdLst>
                <a:gd name="connsiteX0" fmla="*/ 4569 w 9519"/>
                <a:gd name="connsiteY0" fmla="*/ 103095 h 103103"/>
                <a:gd name="connsiteX1" fmla="*/ 0 w 9519"/>
                <a:gd name="connsiteY1" fmla="*/ 98526 h 103103"/>
                <a:gd name="connsiteX2" fmla="*/ 0 w 9519"/>
                <a:gd name="connsiteY2" fmla="*/ 4760 h 103103"/>
                <a:gd name="connsiteX3" fmla="*/ 4760 w 9519"/>
                <a:gd name="connsiteY3" fmla="*/ 0 h 103103"/>
                <a:gd name="connsiteX4" fmla="*/ 9519 w 9519"/>
                <a:gd name="connsiteY4" fmla="*/ 4760 h 103103"/>
                <a:gd name="connsiteX5" fmla="*/ 9519 w 9519"/>
                <a:gd name="connsiteY5" fmla="*/ 98526 h 103103"/>
                <a:gd name="connsiteX6" fmla="*/ 4769 w 9519"/>
                <a:gd name="connsiteY6" fmla="*/ 103103 h 103103"/>
                <a:gd name="connsiteX7" fmla="*/ 4569 w 9519"/>
                <a:gd name="connsiteY7" fmla="*/ 103095 h 1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 h="103103">
                  <a:moveTo>
                    <a:pt x="4569" y="103095"/>
                  </a:moveTo>
                  <a:cubicBezTo>
                    <a:pt x="2066" y="103045"/>
                    <a:pt x="48" y="101028"/>
                    <a:pt x="0" y="98526"/>
                  </a:cubicBezTo>
                  <a:lnTo>
                    <a:pt x="0" y="4760"/>
                  </a:lnTo>
                  <a:cubicBezTo>
                    <a:pt x="0" y="2131"/>
                    <a:pt x="2132" y="0"/>
                    <a:pt x="4760" y="0"/>
                  </a:cubicBezTo>
                  <a:cubicBezTo>
                    <a:pt x="7387" y="0"/>
                    <a:pt x="9519" y="2131"/>
                    <a:pt x="9519" y="4760"/>
                  </a:cubicBezTo>
                  <a:lnTo>
                    <a:pt x="9519" y="98526"/>
                  </a:lnTo>
                  <a:cubicBezTo>
                    <a:pt x="9472" y="101102"/>
                    <a:pt x="7349" y="103151"/>
                    <a:pt x="4769" y="103103"/>
                  </a:cubicBezTo>
                  <a:cubicBezTo>
                    <a:pt x="4703" y="103102"/>
                    <a:pt x="4636" y="103099"/>
                    <a:pt x="4569" y="103095"/>
                  </a:cubicBezTo>
                  <a:close/>
                </a:path>
              </a:pathLst>
            </a:custGeom>
            <a:solidFill>
              <a:srgbClr val="009DDA"/>
            </a:solidFill>
            <a:ln w="950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id="{61FBE263-292C-F14A-9784-701EA1E97C01}"/>
                </a:ext>
              </a:extLst>
            </p:cNvPr>
            <p:cNvSpPr/>
            <p:nvPr/>
          </p:nvSpPr>
          <p:spPr>
            <a:xfrm>
              <a:off x="5658012" y="1429259"/>
              <a:ext cx="100239" cy="42742"/>
            </a:xfrm>
            <a:custGeom>
              <a:avLst/>
              <a:gdLst>
                <a:gd name="connsiteX0" fmla="*/ 88054 w 100239"/>
                <a:gd name="connsiteY0" fmla="*/ 42742 h 42742"/>
                <a:gd name="connsiteX1" fmla="*/ 69396 w 100239"/>
                <a:gd name="connsiteY1" fmla="*/ 21895 h 42742"/>
                <a:gd name="connsiteX2" fmla="*/ 57688 w 100239"/>
                <a:gd name="connsiteY2" fmla="*/ 31224 h 42742"/>
                <a:gd name="connsiteX3" fmla="*/ 46074 w 100239"/>
                <a:gd name="connsiteY3" fmla="*/ 13803 h 42742"/>
                <a:gd name="connsiteX4" fmla="*/ 25036 w 100239"/>
                <a:gd name="connsiteY4" fmla="*/ 32461 h 42742"/>
                <a:gd name="connsiteX5" fmla="*/ 0 w 100239"/>
                <a:gd name="connsiteY5" fmla="*/ 19705 h 42742"/>
                <a:gd name="connsiteX6" fmla="*/ 4188 w 100239"/>
                <a:gd name="connsiteY6" fmla="*/ 11518 h 42742"/>
                <a:gd name="connsiteX7" fmla="*/ 23608 w 100239"/>
                <a:gd name="connsiteY7" fmla="*/ 21419 h 42742"/>
                <a:gd name="connsiteX8" fmla="*/ 47787 w 100239"/>
                <a:gd name="connsiteY8" fmla="*/ 0 h 42742"/>
                <a:gd name="connsiteX9" fmla="*/ 59782 w 100239"/>
                <a:gd name="connsiteY9" fmla="*/ 17801 h 42742"/>
                <a:gd name="connsiteX10" fmla="*/ 70444 w 100239"/>
                <a:gd name="connsiteY10" fmla="*/ 9329 h 42742"/>
                <a:gd name="connsiteX11" fmla="*/ 90910 w 100239"/>
                <a:gd name="connsiteY11" fmla="*/ 32176 h 42742"/>
                <a:gd name="connsiteX12" fmla="*/ 97383 w 100239"/>
                <a:gd name="connsiteY12" fmla="*/ 30081 h 42742"/>
                <a:gd name="connsiteX13" fmla="*/ 100239 w 100239"/>
                <a:gd name="connsiteY13" fmla="*/ 38839 h 42742"/>
                <a:gd name="connsiteX14" fmla="*/ 88054 w 100239"/>
                <a:gd name="connsiteY14" fmla="*/ 42742 h 4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39" h="42742">
                  <a:moveTo>
                    <a:pt x="88054" y="42742"/>
                  </a:moveTo>
                  <a:lnTo>
                    <a:pt x="69396" y="21895"/>
                  </a:lnTo>
                  <a:lnTo>
                    <a:pt x="57688" y="31224"/>
                  </a:lnTo>
                  <a:lnTo>
                    <a:pt x="46074" y="13803"/>
                  </a:lnTo>
                  <a:lnTo>
                    <a:pt x="25036" y="32461"/>
                  </a:lnTo>
                  <a:lnTo>
                    <a:pt x="0" y="19705"/>
                  </a:lnTo>
                  <a:lnTo>
                    <a:pt x="4188" y="11518"/>
                  </a:lnTo>
                  <a:lnTo>
                    <a:pt x="23608" y="21419"/>
                  </a:lnTo>
                  <a:lnTo>
                    <a:pt x="47787" y="0"/>
                  </a:lnTo>
                  <a:lnTo>
                    <a:pt x="59782" y="17801"/>
                  </a:lnTo>
                  <a:lnTo>
                    <a:pt x="70444" y="9329"/>
                  </a:lnTo>
                  <a:lnTo>
                    <a:pt x="90910" y="32176"/>
                  </a:lnTo>
                  <a:lnTo>
                    <a:pt x="97383" y="30081"/>
                  </a:lnTo>
                  <a:lnTo>
                    <a:pt x="100239" y="38839"/>
                  </a:lnTo>
                  <a:lnTo>
                    <a:pt x="88054" y="42742"/>
                  </a:lnTo>
                  <a:close/>
                </a:path>
              </a:pathLst>
            </a:custGeom>
            <a:solidFill>
              <a:srgbClr val="009DDA"/>
            </a:solidFill>
            <a:ln w="950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id="{C735D785-6C8F-7741-A275-9322DA216B0B}"/>
                </a:ext>
              </a:extLst>
            </p:cNvPr>
            <p:cNvSpPr/>
            <p:nvPr/>
          </p:nvSpPr>
          <p:spPr>
            <a:xfrm>
              <a:off x="5434401" y="1420596"/>
              <a:ext cx="181820" cy="301384"/>
            </a:xfrm>
            <a:custGeom>
              <a:avLst/>
              <a:gdLst>
                <a:gd name="connsiteX0" fmla="*/ 18372 w 181820"/>
                <a:gd name="connsiteY0" fmla="*/ 289390 h 301384"/>
                <a:gd name="connsiteX1" fmla="*/ 131748 w 181820"/>
                <a:gd name="connsiteY1" fmla="*/ 31128 h 301384"/>
                <a:gd name="connsiteX2" fmla="*/ 172301 w 181820"/>
                <a:gd name="connsiteY2" fmla="*/ 134414 h 301384"/>
                <a:gd name="connsiteX3" fmla="*/ 181821 w 181820"/>
                <a:gd name="connsiteY3" fmla="*/ 124895 h 301384"/>
                <a:gd name="connsiteX4" fmla="*/ 132320 w 181820"/>
                <a:gd name="connsiteY4" fmla="*/ 0 h 301384"/>
                <a:gd name="connsiteX5" fmla="*/ 0 w 181820"/>
                <a:gd name="connsiteY5" fmla="*/ 301384 h 301384"/>
                <a:gd name="connsiteX6" fmla="*/ 156309 w 181820"/>
                <a:gd name="connsiteY6" fmla="*/ 301384 h 301384"/>
                <a:gd name="connsiteX7" fmla="*/ 154690 w 181820"/>
                <a:gd name="connsiteY7" fmla="*/ 28939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820" h="301384">
                  <a:moveTo>
                    <a:pt x="18372" y="289390"/>
                  </a:moveTo>
                  <a:lnTo>
                    <a:pt x="131748" y="31128"/>
                  </a:lnTo>
                  <a:lnTo>
                    <a:pt x="172301" y="134414"/>
                  </a:lnTo>
                  <a:cubicBezTo>
                    <a:pt x="175243" y="131017"/>
                    <a:pt x="178422" y="127836"/>
                    <a:pt x="181821" y="124895"/>
                  </a:cubicBezTo>
                  <a:lnTo>
                    <a:pt x="132320" y="0"/>
                  </a:lnTo>
                  <a:lnTo>
                    <a:pt x="0" y="301384"/>
                  </a:lnTo>
                  <a:lnTo>
                    <a:pt x="156309" y="301384"/>
                  </a:lnTo>
                  <a:cubicBezTo>
                    <a:pt x="155299" y="297462"/>
                    <a:pt x="154757" y="293436"/>
                    <a:pt x="154690" y="289390"/>
                  </a:cubicBezTo>
                  <a:close/>
                </a:path>
              </a:pathLst>
            </a:custGeom>
            <a:solidFill>
              <a:srgbClr val="009DDA"/>
            </a:solidFill>
            <a:ln w="950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id="{ABBFEAA8-EB29-9A42-88FE-308F133CB670}"/>
                </a:ext>
              </a:extLst>
            </p:cNvPr>
            <p:cNvSpPr/>
            <p:nvPr/>
          </p:nvSpPr>
          <p:spPr>
            <a:xfrm>
              <a:off x="5523883" y="1512173"/>
              <a:ext cx="83390" cy="35031"/>
            </a:xfrm>
            <a:custGeom>
              <a:avLst/>
              <a:gdLst>
                <a:gd name="connsiteX0" fmla="*/ 65779 w 83390"/>
                <a:gd name="connsiteY0" fmla="*/ 35031 h 35031"/>
                <a:gd name="connsiteX1" fmla="*/ 57212 w 83390"/>
                <a:gd name="connsiteY1" fmla="*/ 23418 h 35031"/>
                <a:gd name="connsiteX2" fmla="*/ 48644 w 83390"/>
                <a:gd name="connsiteY2" fmla="*/ 31795 h 35031"/>
                <a:gd name="connsiteX3" fmla="*/ 32652 w 83390"/>
                <a:gd name="connsiteY3" fmla="*/ 15326 h 35031"/>
                <a:gd name="connsiteX4" fmla="*/ 22276 w 83390"/>
                <a:gd name="connsiteY4" fmla="*/ 34175 h 35031"/>
                <a:gd name="connsiteX5" fmla="*/ 0 w 83390"/>
                <a:gd name="connsiteY5" fmla="*/ 20372 h 35031"/>
                <a:gd name="connsiteX6" fmla="*/ 4855 w 83390"/>
                <a:gd name="connsiteY6" fmla="*/ 12566 h 35031"/>
                <a:gd name="connsiteX7" fmla="*/ 18849 w 83390"/>
                <a:gd name="connsiteY7" fmla="*/ 21323 h 35031"/>
                <a:gd name="connsiteX8" fmla="*/ 30557 w 83390"/>
                <a:gd name="connsiteY8" fmla="*/ 0 h 35031"/>
                <a:gd name="connsiteX9" fmla="*/ 48835 w 83390"/>
                <a:gd name="connsiteY9" fmla="*/ 18753 h 35031"/>
                <a:gd name="connsiteX10" fmla="*/ 58449 w 83390"/>
                <a:gd name="connsiteY10" fmla="*/ 9424 h 35031"/>
                <a:gd name="connsiteX11" fmla="*/ 68825 w 83390"/>
                <a:gd name="connsiteY11" fmla="*/ 23608 h 35031"/>
                <a:gd name="connsiteX12" fmla="*/ 79582 w 83390"/>
                <a:gd name="connsiteY12" fmla="*/ 18753 h 35031"/>
                <a:gd name="connsiteX13" fmla="*/ 83390 w 83390"/>
                <a:gd name="connsiteY13" fmla="*/ 27225 h 35031"/>
                <a:gd name="connsiteX14" fmla="*/ 65779 w 83390"/>
                <a:gd name="connsiteY14" fmla="*/ 35031 h 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390" h="35031">
                  <a:moveTo>
                    <a:pt x="65779" y="35031"/>
                  </a:moveTo>
                  <a:lnTo>
                    <a:pt x="57212" y="23418"/>
                  </a:lnTo>
                  <a:lnTo>
                    <a:pt x="48644" y="31795"/>
                  </a:lnTo>
                  <a:lnTo>
                    <a:pt x="32652" y="15326"/>
                  </a:lnTo>
                  <a:lnTo>
                    <a:pt x="22276" y="34175"/>
                  </a:lnTo>
                  <a:lnTo>
                    <a:pt x="0" y="20372"/>
                  </a:lnTo>
                  <a:lnTo>
                    <a:pt x="4855" y="12566"/>
                  </a:lnTo>
                  <a:lnTo>
                    <a:pt x="18849" y="21323"/>
                  </a:lnTo>
                  <a:lnTo>
                    <a:pt x="30557" y="0"/>
                  </a:lnTo>
                  <a:lnTo>
                    <a:pt x="48835" y="18753"/>
                  </a:lnTo>
                  <a:lnTo>
                    <a:pt x="58449" y="9424"/>
                  </a:lnTo>
                  <a:lnTo>
                    <a:pt x="68825" y="23608"/>
                  </a:lnTo>
                  <a:lnTo>
                    <a:pt x="79582" y="18753"/>
                  </a:lnTo>
                  <a:lnTo>
                    <a:pt x="83390" y="27225"/>
                  </a:lnTo>
                  <a:lnTo>
                    <a:pt x="65779" y="35031"/>
                  </a:lnTo>
                  <a:close/>
                </a:path>
              </a:pathLst>
            </a:custGeom>
            <a:solidFill>
              <a:srgbClr val="009DDA"/>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46330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1D76092-5966-D644-A8D1-30EEC06E7747}"/>
              </a:ext>
            </a:extLst>
          </p:cNvPr>
          <p:cNvSpPr>
            <a:spLocks noGrp="1"/>
          </p:cNvSpPr>
          <p:nvPr>
            <p:ph type="body" sz="quarter" idx="11"/>
          </p:nvPr>
        </p:nvSpPr>
        <p:spPr>
          <a:xfrm>
            <a:off x="8271206" y="1222514"/>
            <a:ext cx="3530650" cy="4373216"/>
          </a:xfrm>
        </p:spPr>
        <p:txBody>
          <a:bodyPr>
            <a:normAutofit fontScale="47500" lnSpcReduction="20000"/>
          </a:bodyPr>
          <a:lstStyle/>
          <a:p>
            <a:pPr>
              <a:lnSpc>
                <a:spcPct val="170000"/>
              </a:lnSpc>
            </a:pPr>
            <a:r>
              <a:rPr lang="nl-NL" b="0" dirty="0"/>
              <a:t>China wil graag het grootste en machtigste land ter wereld zijn. Het komt goed uit dat sporters over de hele wereld naar China komen. Zo kan China gegevens verzamelen die ze nodig hebben om machtiger te worden.</a:t>
            </a:r>
          </a:p>
          <a:p>
            <a:pPr>
              <a:lnSpc>
                <a:spcPct val="170000"/>
              </a:lnSpc>
            </a:pPr>
            <a:r>
              <a:rPr lang="nl-NL" b="0" dirty="0"/>
              <a:t>De Nederlandse Veiligheidsdienst heeft daarom gezegd dat sporters en journalisten geen laptop of telefoon mee mogen nemen.</a:t>
            </a:r>
          </a:p>
          <a:p>
            <a:endParaRPr lang="nl-NL" dirty="0"/>
          </a:p>
        </p:txBody>
      </p:sp>
      <p:pic>
        <p:nvPicPr>
          <p:cNvPr id="5" name="Tijdelijke aanduiding voor afbeelding 4" descr="Afbeelding met tekst, computer, elektronica, computer&#10;&#10;Automatisch gegenereerde beschrijving">
            <a:extLst>
              <a:ext uri="{FF2B5EF4-FFF2-40B4-BE49-F238E27FC236}">
                <a16:creationId xmlns:a16="http://schemas.microsoft.com/office/drawing/2014/main" id="{4DEE5636-782A-0B46-AEAA-71DEA03860B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438" r="16438"/>
          <a:stretch>
            <a:fillRect/>
          </a:stretch>
        </p:blipFill>
        <p:spPr/>
      </p:pic>
      <p:grpSp>
        <p:nvGrpSpPr>
          <p:cNvPr id="6" name="Group 64">
            <a:extLst>
              <a:ext uri="{FF2B5EF4-FFF2-40B4-BE49-F238E27FC236}">
                <a16:creationId xmlns:a16="http://schemas.microsoft.com/office/drawing/2014/main" id="{8FFC1C3F-C062-8E4B-9010-B01D862B6220}"/>
              </a:ext>
            </a:extLst>
          </p:cNvPr>
          <p:cNvGrpSpPr/>
          <p:nvPr/>
        </p:nvGrpSpPr>
        <p:grpSpPr>
          <a:xfrm>
            <a:off x="6714294" y="4496650"/>
            <a:ext cx="1185542" cy="1330016"/>
            <a:chOff x="7839256" y="3516518"/>
            <a:chExt cx="654528" cy="734291"/>
          </a:xfrm>
        </p:grpSpPr>
        <p:sp>
          <p:nvSpPr>
            <p:cNvPr id="7" name="Graphic 2">
              <a:extLst>
                <a:ext uri="{FF2B5EF4-FFF2-40B4-BE49-F238E27FC236}">
                  <a16:creationId xmlns:a16="http://schemas.microsoft.com/office/drawing/2014/main" id="{7F97D93B-8B8E-0B4F-B9C7-B79E7ABFD2D6}"/>
                </a:ext>
              </a:extLst>
            </p:cNvPr>
            <p:cNvSpPr/>
            <p:nvPr/>
          </p:nvSpPr>
          <p:spPr>
            <a:xfrm>
              <a:off x="7839256" y="3516518"/>
              <a:ext cx="654528" cy="734291"/>
            </a:xfrm>
            <a:custGeom>
              <a:avLst/>
              <a:gdLst>
                <a:gd name="connsiteX0" fmla="*/ 631834 w 654528"/>
                <a:gd name="connsiteY0" fmla="*/ 191495 h 734291"/>
                <a:gd name="connsiteX1" fmla="*/ 574718 w 654528"/>
                <a:gd name="connsiteY1" fmla="*/ 89447 h 734291"/>
                <a:gd name="connsiteX2" fmla="*/ 481904 w 654528"/>
                <a:gd name="connsiteY2" fmla="*/ 27095 h 734291"/>
                <a:gd name="connsiteX3" fmla="*/ 335971 w 654528"/>
                <a:gd name="connsiteY3" fmla="*/ 155 h 734291"/>
                <a:gd name="connsiteX4" fmla="*/ 117787 w 654528"/>
                <a:gd name="connsiteY4" fmla="*/ 75263 h 734291"/>
                <a:gd name="connsiteX5" fmla="*/ 32778 w 654528"/>
                <a:gd name="connsiteY5" fmla="*/ 192923 h 734291"/>
                <a:gd name="connsiteX6" fmla="*/ 127 w 654528"/>
                <a:gd name="connsiteY6" fmla="*/ 377124 h 734291"/>
                <a:gd name="connsiteX7" fmla="*/ 83041 w 654528"/>
                <a:gd name="connsiteY7" fmla="*/ 644238 h 734291"/>
                <a:gd name="connsiteX8" fmla="*/ 314743 w 654528"/>
                <a:gd name="connsiteY8" fmla="*/ 734291 h 734291"/>
                <a:gd name="connsiteX9" fmla="*/ 559201 w 654528"/>
                <a:gd name="connsiteY9" fmla="*/ 635766 h 734291"/>
                <a:gd name="connsiteX10" fmla="*/ 654395 w 654528"/>
                <a:gd name="connsiteY10" fmla="*/ 347328 h 734291"/>
                <a:gd name="connsiteX11" fmla="*/ 631834 w 654528"/>
                <a:gd name="connsiteY11" fmla="*/ 191495 h 7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528" h="734291">
                  <a:moveTo>
                    <a:pt x="631834" y="191495"/>
                  </a:moveTo>
                  <a:cubicBezTo>
                    <a:pt x="620011" y="153913"/>
                    <a:pt x="600563" y="119176"/>
                    <a:pt x="574718" y="89447"/>
                  </a:cubicBezTo>
                  <a:cubicBezTo>
                    <a:pt x="548120" y="62841"/>
                    <a:pt x="516592" y="41660"/>
                    <a:pt x="481904" y="27095"/>
                  </a:cubicBezTo>
                  <a:cubicBezTo>
                    <a:pt x="435725" y="7857"/>
                    <a:pt x="385977" y="-1330"/>
                    <a:pt x="335971" y="155"/>
                  </a:cubicBezTo>
                  <a:cubicBezTo>
                    <a:pt x="256941" y="393"/>
                    <a:pt x="180215" y="26800"/>
                    <a:pt x="117787" y="75263"/>
                  </a:cubicBezTo>
                  <a:cubicBezTo>
                    <a:pt x="82879" y="101727"/>
                    <a:pt x="54549" y="140947"/>
                    <a:pt x="32778" y="192923"/>
                  </a:cubicBezTo>
                  <a:cubicBezTo>
                    <a:pt x="9770" y="251544"/>
                    <a:pt x="-1330" y="314162"/>
                    <a:pt x="127" y="377124"/>
                  </a:cubicBezTo>
                  <a:cubicBezTo>
                    <a:pt x="127" y="495288"/>
                    <a:pt x="27762" y="584332"/>
                    <a:pt x="83041" y="644238"/>
                  </a:cubicBezTo>
                  <a:cubicBezTo>
                    <a:pt x="138320" y="704143"/>
                    <a:pt x="215551" y="734168"/>
                    <a:pt x="314743" y="734291"/>
                  </a:cubicBezTo>
                  <a:cubicBezTo>
                    <a:pt x="413935" y="734291"/>
                    <a:pt x="495421" y="701450"/>
                    <a:pt x="559201" y="635766"/>
                  </a:cubicBezTo>
                  <a:cubicBezTo>
                    <a:pt x="622981" y="570082"/>
                    <a:pt x="654709" y="473936"/>
                    <a:pt x="654395" y="347328"/>
                  </a:cubicBezTo>
                  <a:cubicBezTo>
                    <a:pt x="655652" y="294486"/>
                    <a:pt x="648027" y="241815"/>
                    <a:pt x="631834" y="191495"/>
                  </a:cubicBezTo>
                  <a:close/>
                </a:path>
              </a:pathLst>
            </a:custGeom>
            <a:solidFill>
              <a:srgbClr val="EB995D"/>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25E5138E-2962-5540-A5CC-97E1C2454B48}"/>
                </a:ext>
              </a:extLst>
            </p:cNvPr>
            <p:cNvSpPr/>
            <p:nvPr/>
          </p:nvSpPr>
          <p:spPr>
            <a:xfrm>
              <a:off x="8029485" y="3625290"/>
              <a:ext cx="287866" cy="500815"/>
            </a:xfrm>
            <a:custGeom>
              <a:avLst/>
              <a:gdLst>
                <a:gd name="connsiteX0" fmla="*/ 263592 w 287866"/>
                <a:gd name="connsiteY0" fmla="*/ 0 h 500815"/>
                <a:gd name="connsiteX1" fmla="*/ 287866 w 287866"/>
                <a:gd name="connsiteY1" fmla="*/ 0 h 500815"/>
                <a:gd name="connsiteX2" fmla="*/ 287866 w 287866"/>
                <a:gd name="connsiteY2" fmla="*/ 500815 h 500815"/>
                <a:gd name="connsiteX3" fmla="*/ 263592 w 287866"/>
                <a:gd name="connsiteY3" fmla="*/ 500815 h 500815"/>
                <a:gd name="connsiteX4" fmla="*/ 24274 w 287866"/>
                <a:gd name="connsiteY4" fmla="*/ 500815 h 500815"/>
                <a:gd name="connsiteX5" fmla="*/ 0 w 287866"/>
                <a:gd name="connsiteY5" fmla="*/ 500815 h 500815"/>
                <a:gd name="connsiteX6" fmla="*/ 0 w 287866"/>
                <a:gd name="connsiteY6" fmla="*/ 0 h 500815"/>
                <a:gd name="connsiteX7" fmla="*/ 24274 w 287866"/>
                <a:gd name="connsiteY7" fmla="*/ 0 h 50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66" h="500815">
                  <a:moveTo>
                    <a:pt x="263592" y="0"/>
                  </a:moveTo>
                  <a:cubicBezTo>
                    <a:pt x="276999" y="0"/>
                    <a:pt x="287866" y="0"/>
                    <a:pt x="287866" y="0"/>
                  </a:cubicBezTo>
                  <a:lnTo>
                    <a:pt x="287866" y="500815"/>
                  </a:lnTo>
                  <a:cubicBezTo>
                    <a:pt x="287866" y="500815"/>
                    <a:pt x="276999" y="500815"/>
                    <a:pt x="263592" y="500815"/>
                  </a:cubicBezTo>
                  <a:lnTo>
                    <a:pt x="24274" y="500815"/>
                  </a:lnTo>
                  <a:cubicBezTo>
                    <a:pt x="10868" y="500815"/>
                    <a:pt x="0" y="500815"/>
                    <a:pt x="0" y="500815"/>
                  </a:cubicBezTo>
                  <a:lnTo>
                    <a:pt x="0" y="0"/>
                  </a:lnTo>
                  <a:cubicBezTo>
                    <a:pt x="0" y="0"/>
                    <a:pt x="10868" y="0"/>
                    <a:pt x="24274" y="0"/>
                  </a:cubicBezTo>
                  <a:close/>
                </a:path>
              </a:pathLst>
            </a:custGeom>
            <a:noFill/>
            <a:ln w="9223" cap="flat">
              <a:solidFill>
                <a:srgbClr val="FFFFFF"/>
              </a:solidFill>
              <a:prstDash val="solid"/>
              <a:miter/>
            </a:ln>
          </p:spPr>
          <p:txBody>
            <a:bodyPr rtlCol="0" anchor="ctr"/>
            <a:lstStyle/>
            <a:p>
              <a:endParaRPr lang="en-US"/>
            </a:p>
          </p:txBody>
        </p:sp>
        <p:sp>
          <p:nvSpPr>
            <p:cNvPr id="9" name="Graphic 2">
              <a:extLst>
                <a:ext uri="{FF2B5EF4-FFF2-40B4-BE49-F238E27FC236}">
                  <a16:creationId xmlns:a16="http://schemas.microsoft.com/office/drawing/2014/main" id="{D387CA5F-A2B2-2340-A86A-3D4134B0209B}"/>
                </a:ext>
              </a:extLst>
            </p:cNvPr>
            <p:cNvSpPr/>
            <p:nvPr/>
          </p:nvSpPr>
          <p:spPr>
            <a:xfrm>
              <a:off x="8053188" y="3645947"/>
              <a:ext cx="240840" cy="417616"/>
            </a:xfrm>
            <a:custGeom>
              <a:avLst/>
              <a:gdLst>
                <a:gd name="connsiteX0" fmla="*/ 220279 w 240840"/>
                <a:gd name="connsiteY0" fmla="*/ 0 h 417616"/>
                <a:gd name="connsiteX1" fmla="*/ 240840 w 240840"/>
                <a:gd name="connsiteY1" fmla="*/ 0 h 417616"/>
                <a:gd name="connsiteX2" fmla="*/ 240840 w 240840"/>
                <a:gd name="connsiteY2" fmla="*/ 417616 h 417616"/>
                <a:gd name="connsiteX3" fmla="*/ 220279 w 240840"/>
                <a:gd name="connsiteY3" fmla="*/ 417616 h 417616"/>
                <a:gd name="connsiteX4" fmla="*/ 20562 w 240840"/>
                <a:gd name="connsiteY4" fmla="*/ 417616 h 417616"/>
                <a:gd name="connsiteX5" fmla="*/ 0 w 240840"/>
                <a:gd name="connsiteY5" fmla="*/ 417616 h 417616"/>
                <a:gd name="connsiteX6" fmla="*/ 0 w 240840"/>
                <a:gd name="connsiteY6" fmla="*/ 0 h 417616"/>
                <a:gd name="connsiteX7" fmla="*/ 20562 w 240840"/>
                <a:gd name="connsiteY7" fmla="*/ 0 h 41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840" h="417616">
                  <a:moveTo>
                    <a:pt x="220279" y="0"/>
                  </a:moveTo>
                  <a:cubicBezTo>
                    <a:pt x="231635" y="0"/>
                    <a:pt x="240840" y="0"/>
                    <a:pt x="240840" y="0"/>
                  </a:cubicBezTo>
                  <a:lnTo>
                    <a:pt x="240840" y="417616"/>
                  </a:lnTo>
                  <a:cubicBezTo>
                    <a:pt x="240840" y="417616"/>
                    <a:pt x="231635" y="417616"/>
                    <a:pt x="220279" y="417616"/>
                  </a:cubicBezTo>
                  <a:lnTo>
                    <a:pt x="20562" y="417616"/>
                  </a:lnTo>
                  <a:cubicBezTo>
                    <a:pt x="9206" y="417616"/>
                    <a:pt x="0" y="417616"/>
                    <a:pt x="0" y="417616"/>
                  </a:cubicBezTo>
                  <a:lnTo>
                    <a:pt x="0" y="0"/>
                  </a:lnTo>
                  <a:cubicBezTo>
                    <a:pt x="0" y="0"/>
                    <a:pt x="9206" y="0"/>
                    <a:pt x="20562" y="0"/>
                  </a:cubicBezTo>
                  <a:close/>
                </a:path>
              </a:pathLst>
            </a:custGeom>
            <a:noFill/>
            <a:ln w="9223" cap="flat">
              <a:solidFill>
                <a:srgbClr val="FFFFFF"/>
              </a:solid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F20B3C23-6E29-1849-A5FB-F8D0CB8AE16E}"/>
                </a:ext>
              </a:extLst>
            </p:cNvPr>
            <p:cNvSpPr/>
            <p:nvPr/>
          </p:nvSpPr>
          <p:spPr>
            <a:xfrm>
              <a:off x="8159805" y="4079651"/>
              <a:ext cx="26654" cy="26654"/>
            </a:xfrm>
            <a:custGeom>
              <a:avLst/>
              <a:gdLst>
                <a:gd name="connsiteX0" fmla="*/ 26654 w 26654"/>
                <a:gd name="connsiteY0" fmla="*/ 13327 h 26654"/>
                <a:gd name="connsiteX1" fmla="*/ 13327 w 26654"/>
                <a:gd name="connsiteY1" fmla="*/ 26654 h 26654"/>
                <a:gd name="connsiteX2" fmla="*/ 0 w 26654"/>
                <a:gd name="connsiteY2" fmla="*/ 13327 h 26654"/>
                <a:gd name="connsiteX3" fmla="*/ 13327 w 26654"/>
                <a:gd name="connsiteY3" fmla="*/ 0 h 26654"/>
                <a:gd name="connsiteX4" fmla="*/ 26654 w 26654"/>
                <a:gd name="connsiteY4" fmla="*/ 13327 h 26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4" h="26654">
                  <a:moveTo>
                    <a:pt x="26654" y="13327"/>
                  </a:moveTo>
                  <a:cubicBezTo>
                    <a:pt x="26654" y="20687"/>
                    <a:pt x="20688" y="26654"/>
                    <a:pt x="13327" y="26654"/>
                  </a:cubicBezTo>
                  <a:cubicBezTo>
                    <a:pt x="5967" y="26654"/>
                    <a:pt x="0" y="20687"/>
                    <a:pt x="0" y="13327"/>
                  </a:cubicBezTo>
                  <a:cubicBezTo>
                    <a:pt x="0" y="5967"/>
                    <a:pt x="5967" y="0"/>
                    <a:pt x="13327" y="0"/>
                  </a:cubicBezTo>
                  <a:cubicBezTo>
                    <a:pt x="20688" y="0"/>
                    <a:pt x="26654" y="5967"/>
                    <a:pt x="26654" y="13327"/>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D636D3F0-EE9B-8041-9863-F1272A9474B6}"/>
                </a:ext>
              </a:extLst>
            </p:cNvPr>
            <p:cNvSpPr/>
            <p:nvPr/>
          </p:nvSpPr>
          <p:spPr>
            <a:xfrm>
              <a:off x="7964336" y="3698293"/>
              <a:ext cx="165407" cy="185576"/>
            </a:xfrm>
            <a:custGeom>
              <a:avLst/>
              <a:gdLst>
                <a:gd name="connsiteX0" fmla="*/ 159486 w 165407"/>
                <a:gd name="connsiteY0" fmla="*/ 48273 h 185576"/>
                <a:gd name="connsiteX1" fmla="*/ 145207 w 165407"/>
                <a:gd name="connsiteY1" fmla="*/ 22571 h 185576"/>
                <a:gd name="connsiteX2" fmla="*/ 121694 w 165407"/>
                <a:gd name="connsiteY2" fmla="*/ 6769 h 185576"/>
                <a:gd name="connsiteX3" fmla="*/ 29737 w 165407"/>
                <a:gd name="connsiteY3" fmla="*/ 18954 h 185576"/>
                <a:gd name="connsiteX4" fmla="*/ 8223 w 165407"/>
                <a:gd name="connsiteY4" fmla="*/ 48654 h 185576"/>
                <a:gd name="connsiteX5" fmla="*/ 36 w 165407"/>
                <a:gd name="connsiteY5" fmla="*/ 95204 h 185576"/>
                <a:gd name="connsiteX6" fmla="*/ 20979 w 165407"/>
                <a:gd name="connsiteY6" fmla="*/ 162697 h 185576"/>
                <a:gd name="connsiteX7" fmla="*/ 79523 w 165407"/>
                <a:gd name="connsiteY7" fmla="*/ 185448 h 185576"/>
                <a:gd name="connsiteX8" fmla="*/ 141209 w 165407"/>
                <a:gd name="connsiteY8" fmla="*/ 160507 h 185576"/>
                <a:gd name="connsiteX9" fmla="*/ 165388 w 165407"/>
                <a:gd name="connsiteY9" fmla="*/ 87684 h 185576"/>
                <a:gd name="connsiteX10" fmla="*/ 159486 w 165407"/>
                <a:gd name="connsiteY10" fmla="*/ 48273 h 18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407" h="185576">
                  <a:moveTo>
                    <a:pt x="159486" y="48273"/>
                  </a:moveTo>
                  <a:cubicBezTo>
                    <a:pt x="156564" y="38811"/>
                    <a:pt x="151699" y="30054"/>
                    <a:pt x="145207" y="22571"/>
                  </a:cubicBezTo>
                  <a:cubicBezTo>
                    <a:pt x="138477" y="15822"/>
                    <a:pt x="130490" y="10453"/>
                    <a:pt x="121694" y="6769"/>
                  </a:cubicBezTo>
                  <a:cubicBezTo>
                    <a:pt x="91013" y="-5502"/>
                    <a:pt x="56162" y="-885"/>
                    <a:pt x="29737" y="18954"/>
                  </a:cubicBezTo>
                  <a:cubicBezTo>
                    <a:pt x="20055" y="26769"/>
                    <a:pt x="12621" y="37022"/>
                    <a:pt x="8223" y="48654"/>
                  </a:cubicBezTo>
                  <a:cubicBezTo>
                    <a:pt x="2425" y="63476"/>
                    <a:pt x="-354" y="79297"/>
                    <a:pt x="36" y="95204"/>
                  </a:cubicBezTo>
                  <a:cubicBezTo>
                    <a:pt x="36" y="125095"/>
                    <a:pt x="7014" y="147589"/>
                    <a:pt x="20979" y="162697"/>
                  </a:cubicBezTo>
                  <a:cubicBezTo>
                    <a:pt x="36267" y="178423"/>
                    <a:pt x="57629" y="186724"/>
                    <a:pt x="79523" y="185448"/>
                  </a:cubicBezTo>
                  <a:cubicBezTo>
                    <a:pt x="102684" y="186229"/>
                    <a:pt x="125102" y="177166"/>
                    <a:pt x="141209" y="160507"/>
                  </a:cubicBezTo>
                  <a:cubicBezTo>
                    <a:pt x="157392" y="143944"/>
                    <a:pt x="165388" y="119669"/>
                    <a:pt x="165388" y="87684"/>
                  </a:cubicBezTo>
                  <a:cubicBezTo>
                    <a:pt x="165626" y="74309"/>
                    <a:pt x="163637" y="60992"/>
                    <a:pt x="159486" y="48273"/>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7F949A85-D50A-E149-B529-7A8A93ED6CE7}"/>
                </a:ext>
              </a:extLst>
            </p:cNvPr>
            <p:cNvSpPr/>
            <p:nvPr/>
          </p:nvSpPr>
          <p:spPr>
            <a:xfrm>
              <a:off x="8211087" y="3820589"/>
              <a:ext cx="165427" cy="185613"/>
            </a:xfrm>
            <a:custGeom>
              <a:avLst/>
              <a:gdLst>
                <a:gd name="connsiteX0" fmla="*/ 159763 w 165427"/>
                <a:gd name="connsiteY0" fmla="*/ 48397 h 185613"/>
                <a:gd name="connsiteX1" fmla="*/ 121686 w 165427"/>
                <a:gd name="connsiteY1" fmla="*/ 6892 h 185613"/>
                <a:gd name="connsiteX2" fmla="*/ 84846 w 165427"/>
                <a:gd name="connsiteY2" fmla="*/ 38 h 185613"/>
                <a:gd name="connsiteX3" fmla="*/ 29729 w 165427"/>
                <a:gd name="connsiteY3" fmla="*/ 19077 h 185613"/>
                <a:gd name="connsiteX4" fmla="*/ 8215 w 165427"/>
                <a:gd name="connsiteY4" fmla="*/ 48778 h 185613"/>
                <a:gd name="connsiteX5" fmla="*/ 28 w 165427"/>
                <a:gd name="connsiteY5" fmla="*/ 95327 h 185613"/>
                <a:gd name="connsiteX6" fmla="*/ 20971 w 165427"/>
                <a:gd name="connsiteY6" fmla="*/ 162725 h 185613"/>
                <a:gd name="connsiteX7" fmla="*/ 79515 w 165427"/>
                <a:gd name="connsiteY7" fmla="*/ 185476 h 185613"/>
                <a:gd name="connsiteX8" fmla="*/ 141201 w 165427"/>
                <a:gd name="connsiteY8" fmla="*/ 160631 h 185613"/>
                <a:gd name="connsiteX9" fmla="*/ 165380 w 165427"/>
                <a:gd name="connsiteY9" fmla="*/ 87807 h 185613"/>
                <a:gd name="connsiteX10" fmla="*/ 159763 w 165427"/>
                <a:gd name="connsiteY10" fmla="*/ 48397 h 18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427" h="185613">
                  <a:moveTo>
                    <a:pt x="159763" y="48397"/>
                  </a:moveTo>
                  <a:cubicBezTo>
                    <a:pt x="154566" y="29196"/>
                    <a:pt x="140363" y="13717"/>
                    <a:pt x="121686" y="6892"/>
                  </a:cubicBezTo>
                  <a:cubicBezTo>
                    <a:pt x="110034" y="1999"/>
                    <a:pt x="97478" y="-333"/>
                    <a:pt x="84846" y="38"/>
                  </a:cubicBezTo>
                  <a:cubicBezTo>
                    <a:pt x="64875" y="114"/>
                    <a:pt x="45483" y="6807"/>
                    <a:pt x="29729" y="19077"/>
                  </a:cubicBezTo>
                  <a:cubicBezTo>
                    <a:pt x="20048" y="26892"/>
                    <a:pt x="12613" y="37145"/>
                    <a:pt x="8215" y="48778"/>
                  </a:cubicBezTo>
                  <a:cubicBezTo>
                    <a:pt x="2465" y="63609"/>
                    <a:pt x="-315" y="79420"/>
                    <a:pt x="28" y="95327"/>
                  </a:cubicBezTo>
                  <a:cubicBezTo>
                    <a:pt x="28" y="125095"/>
                    <a:pt x="7006" y="147560"/>
                    <a:pt x="20971" y="162725"/>
                  </a:cubicBezTo>
                  <a:cubicBezTo>
                    <a:pt x="36231" y="178489"/>
                    <a:pt x="57621" y="186799"/>
                    <a:pt x="79515" y="185476"/>
                  </a:cubicBezTo>
                  <a:cubicBezTo>
                    <a:pt x="102657" y="186247"/>
                    <a:pt x="125056" y="177223"/>
                    <a:pt x="141201" y="160631"/>
                  </a:cubicBezTo>
                  <a:cubicBezTo>
                    <a:pt x="157384" y="144067"/>
                    <a:pt x="165380" y="119792"/>
                    <a:pt x="165380" y="87807"/>
                  </a:cubicBezTo>
                  <a:cubicBezTo>
                    <a:pt x="165761" y="74442"/>
                    <a:pt x="163867" y="61115"/>
                    <a:pt x="159763" y="48397"/>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FD647BB7-F8F5-4D46-A6CA-8BAC1506152C}"/>
                </a:ext>
              </a:extLst>
            </p:cNvPr>
            <p:cNvSpPr/>
            <p:nvPr/>
          </p:nvSpPr>
          <p:spPr>
            <a:xfrm>
              <a:off x="7995881" y="3755229"/>
              <a:ext cx="98811" cy="84342"/>
            </a:xfrm>
            <a:custGeom>
              <a:avLst/>
              <a:gdLst>
                <a:gd name="connsiteX0" fmla="*/ 49406 w 98811"/>
                <a:gd name="connsiteY0" fmla="*/ 84342 h 84342"/>
                <a:gd name="connsiteX1" fmla="*/ 98811 w 98811"/>
                <a:gd name="connsiteY1" fmla="*/ 26274 h 84342"/>
                <a:gd name="connsiteX2" fmla="*/ 26369 w 98811"/>
                <a:gd name="connsiteY2" fmla="*/ 0 h 84342"/>
                <a:gd name="connsiteX3" fmla="*/ 0 w 98811"/>
                <a:gd name="connsiteY3" fmla="*/ 26179 h 84342"/>
                <a:gd name="connsiteX4" fmla="*/ 0 w 98811"/>
                <a:gd name="connsiteY4" fmla="*/ 26274 h 84342"/>
                <a:gd name="connsiteX5" fmla="*/ 49406 w 98811"/>
                <a:gd name="connsiteY5" fmla="*/ 84342 h 8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11" h="84342">
                  <a:moveTo>
                    <a:pt x="49406" y="84342"/>
                  </a:moveTo>
                  <a:cubicBezTo>
                    <a:pt x="49406" y="84342"/>
                    <a:pt x="98811" y="59021"/>
                    <a:pt x="98811" y="26274"/>
                  </a:cubicBezTo>
                  <a:cubicBezTo>
                    <a:pt x="72662" y="24570"/>
                    <a:pt x="47530" y="15460"/>
                    <a:pt x="26369" y="0"/>
                  </a:cubicBezTo>
                  <a:cubicBezTo>
                    <a:pt x="11861" y="-57"/>
                    <a:pt x="57" y="11671"/>
                    <a:pt x="0" y="26179"/>
                  </a:cubicBezTo>
                  <a:cubicBezTo>
                    <a:pt x="0" y="26207"/>
                    <a:pt x="0" y="26245"/>
                    <a:pt x="0" y="26274"/>
                  </a:cubicBezTo>
                  <a:cubicBezTo>
                    <a:pt x="0" y="59306"/>
                    <a:pt x="49406" y="84342"/>
                    <a:pt x="49406" y="84342"/>
                  </a:cubicBezTo>
                  <a:close/>
                </a:path>
              </a:pathLst>
            </a:custGeom>
            <a:solidFill>
              <a:srgbClr val="EA975C"/>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C1307683-D5A6-E249-A2FB-2F3723DC20C7}"/>
                </a:ext>
              </a:extLst>
            </p:cNvPr>
            <p:cNvSpPr/>
            <p:nvPr/>
          </p:nvSpPr>
          <p:spPr>
            <a:xfrm>
              <a:off x="8236404" y="3857373"/>
              <a:ext cx="117112" cy="119249"/>
            </a:xfrm>
            <a:custGeom>
              <a:avLst/>
              <a:gdLst>
                <a:gd name="connsiteX0" fmla="*/ 34779 w 117112"/>
                <a:gd name="connsiteY0" fmla="*/ 5426 h 119249"/>
                <a:gd name="connsiteX1" fmla="*/ 34779 w 117112"/>
                <a:gd name="connsiteY1" fmla="*/ 5426 h 119249"/>
                <a:gd name="connsiteX2" fmla="*/ 31638 w 117112"/>
                <a:gd name="connsiteY2" fmla="*/ 6949 h 119249"/>
                <a:gd name="connsiteX3" fmla="*/ 28877 w 117112"/>
                <a:gd name="connsiteY3" fmla="*/ 8472 h 119249"/>
                <a:gd name="connsiteX4" fmla="*/ 21833 w 117112"/>
                <a:gd name="connsiteY4" fmla="*/ 13422 h 119249"/>
                <a:gd name="connsiteX5" fmla="*/ 20595 w 117112"/>
                <a:gd name="connsiteY5" fmla="*/ 14565 h 119249"/>
                <a:gd name="connsiteX6" fmla="*/ 33 w 117112"/>
                <a:gd name="connsiteY6" fmla="*/ 61210 h 119249"/>
                <a:gd name="connsiteX7" fmla="*/ 2984 w 117112"/>
                <a:gd name="connsiteY7" fmla="*/ 78725 h 119249"/>
                <a:gd name="connsiteX8" fmla="*/ 6316 w 117112"/>
                <a:gd name="connsiteY8" fmla="*/ 86817 h 119249"/>
                <a:gd name="connsiteX9" fmla="*/ 10790 w 117112"/>
                <a:gd name="connsiteY9" fmla="*/ 94242 h 119249"/>
                <a:gd name="connsiteX10" fmla="*/ 22309 w 117112"/>
                <a:gd name="connsiteY10" fmla="*/ 106522 h 119249"/>
                <a:gd name="connsiteX11" fmla="*/ 36778 w 117112"/>
                <a:gd name="connsiteY11" fmla="*/ 114994 h 119249"/>
                <a:gd name="connsiteX12" fmla="*/ 53437 w 117112"/>
                <a:gd name="connsiteY12" fmla="*/ 118993 h 119249"/>
                <a:gd name="connsiteX13" fmla="*/ 70857 w 117112"/>
                <a:gd name="connsiteY13" fmla="*/ 117850 h 119249"/>
                <a:gd name="connsiteX14" fmla="*/ 99415 w 117112"/>
                <a:gd name="connsiteY14" fmla="*/ 102334 h 119249"/>
                <a:gd name="connsiteX15" fmla="*/ 115408 w 117112"/>
                <a:gd name="connsiteY15" fmla="*/ 73775 h 119249"/>
                <a:gd name="connsiteX16" fmla="*/ 117027 w 117112"/>
                <a:gd name="connsiteY16" fmla="*/ 56260 h 119249"/>
                <a:gd name="connsiteX17" fmla="*/ 115884 w 117112"/>
                <a:gd name="connsiteY17" fmla="*/ 47407 h 119249"/>
                <a:gd name="connsiteX18" fmla="*/ 113505 w 117112"/>
                <a:gd name="connsiteY18" fmla="*/ 38839 h 119249"/>
                <a:gd name="connsiteX19" fmla="*/ 93228 w 117112"/>
                <a:gd name="connsiteY19" fmla="*/ 11518 h 119249"/>
                <a:gd name="connsiteX20" fmla="*/ 61053 w 117112"/>
                <a:gd name="connsiteY20" fmla="*/ 0 h 119249"/>
                <a:gd name="connsiteX21" fmla="*/ 58673 w 117112"/>
                <a:gd name="connsiteY21" fmla="*/ 0 h 119249"/>
                <a:gd name="connsiteX22" fmla="*/ 35255 w 117112"/>
                <a:gd name="connsiteY22" fmla="*/ 4950 h 119249"/>
                <a:gd name="connsiteX23" fmla="*/ 68954 w 117112"/>
                <a:gd name="connsiteY23" fmla="*/ 5426 h 119249"/>
                <a:gd name="connsiteX24" fmla="*/ 94466 w 117112"/>
                <a:gd name="connsiteY24" fmla="*/ 18277 h 119249"/>
                <a:gd name="connsiteX25" fmla="*/ 103985 w 117112"/>
                <a:gd name="connsiteY25" fmla="*/ 28844 h 119249"/>
                <a:gd name="connsiteX26" fmla="*/ 110363 w 117112"/>
                <a:gd name="connsiteY26" fmla="*/ 41790 h 119249"/>
                <a:gd name="connsiteX27" fmla="*/ 113219 w 117112"/>
                <a:gd name="connsiteY27" fmla="*/ 56164 h 119249"/>
                <a:gd name="connsiteX28" fmla="*/ 112267 w 117112"/>
                <a:gd name="connsiteY28" fmla="*/ 71015 h 119249"/>
                <a:gd name="connsiteX29" fmla="*/ 107603 w 117112"/>
                <a:gd name="connsiteY29" fmla="*/ 84913 h 119249"/>
                <a:gd name="connsiteX30" fmla="*/ 99701 w 117112"/>
                <a:gd name="connsiteY30" fmla="*/ 96907 h 119249"/>
                <a:gd name="connsiteX31" fmla="*/ 89325 w 117112"/>
                <a:gd name="connsiteY31" fmla="*/ 106427 h 119249"/>
                <a:gd name="connsiteX32" fmla="*/ 76759 w 117112"/>
                <a:gd name="connsiteY32" fmla="*/ 112900 h 119249"/>
                <a:gd name="connsiteX33" fmla="*/ 62480 w 117112"/>
                <a:gd name="connsiteY33" fmla="*/ 115851 h 119249"/>
                <a:gd name="connsiteX34" fmla="*/ 47916 w 117112"/>
                <a:gd name="connsiteY34" fmla="*/ 114899 h 119249"/>
                <a:gd name="connsiteX35" fmla="*/ 34112 w 117112"/>
                <a:gd name="connsiteY35" fmla="*/ 110140 h 119249"/>
                <a:gd name="connsiteX36" fmla="*/ 22594 w 117112"/>
                <a:gd name="connsiteY36" fmla="*/ 102238 h 119249"/>
                <a:gd name="connsiteX37" fmla="*/ 13075 w 117112"/>
                <a:gd name="connsiteY37" fmla="*/ 91386 h 119249"/>
                <a:gd name="connsiteX38" fmla="*/ 6792 w 117112"/>
                <a:gd name="connsiteY38" fmla="*/ 78630 h 119249"/>
                <a:gd name="connsiteX39" fmla="*/ 4793 w 117112"/>
                <a:gd name="connsiteY39" fmla="*/ 49310 h 119249"/>
                <a:gd name="connsiteX40" fmla="*/ 9457 w 117112"/>
                <a:gd name="connsiteY40" fmla="*/ 35412 h 119249"/>
                <a:gd name="connsiteX41" fmla="*/ 15645 w 117112"/>
                <a:gd name="connsiteY41" fmla="*/ 25893 h 119249"/>
                <a:gd name="connsiteX42" fmla="*/ 15645 w 117112"/>
                <a:gd name="connsiteY42" fmla="*/ 25893 h 119249"/>
                <a:gd name="connsiteX43" fmla="*/ 16978 w 117112"/>
                <a:gd name="connsiteY43" fmla="*/ 24274 h 119249"/>
                <a:gd name="connsiteX44" fmla="*/ 18596 w 117112"/>
                <a:gd name="connsiteY44" fmla="*/ 22561 h 119249"/>
                <a:gd name="connsiteX45" fmla="*/ 18596 w 117112"/>
                <a:gd name="connsiteY45" fmla="*/ 22561 h 119249"/>
                <a:gd name="connsiteX46" fmla="*/ 27544 w 117112"/>
                <a:gd name="connsiteY46" fmla="*/ 14946 h 119249"/>
                <a:gd name="connsiteX47" fmla="*/ 40014 w 117112"/>
                <a:gd name="connsiteY47" fmla="*/ 8567 h 119249"/>
                <a:gd name="connsiteX48" fmla="*/ 53818 w 117112"/>
                <a:gd name="connsiteY48" fmla="*/ 4760 h 119249"/>
                <a:gd name="connsiteX49" fmla="*/ 68763 w 117112"/>
                <a:gd name="connsiteY49" fmla="*/ 5236 h 119249"/>
                <a:gd name="connsiteX50" fmla="*/ 4602 w 117112"/>
                <a:gd name="connsiteY50" fmla="*/ 48739 h 119249"/>
                <a:gd name="connsiteX51" fmla="*/ 4602 w 117112"/>
                <a:gd name="connsiteY51" fmla="*/ 48739 h 119249"/>
                <a:gd name="connsiteX52" fmla="*/ 107412 w 117112"/>
                <a:gd name="connsiteY52" fmla="*/ 84628 h 119249"/>
                <a:gd name="connsiteX53" fmla="*/ 107412 w 117112"/>
                <a:gd name="connsiteY53" fmla="*/ 84628 h 119249"/>
                <a:gd name="connsiteX54" fmla="*/ 12218 w 117112"/>
                <a:gd name="connsiteY54" fmla="*/ 90910 h 119249"/>
                <a:gd name="connsiteX55" fmla="*/ 12218 w 117112"/>
                <a:gd name="connsiteY55" fmla="*/ 90910 h 119249"/>
                <a:gd name="connsiteX56" fmla="*/ 21737 w 117112"/>
                <a:gd name="connsiteY56" fmla="*/ 101858 h 119249"/>
                <a:gd name="connsiteX57" fmla="*/ 21737 w 117112"/>
                <a:gd name="connsiteY57" fmla="*/ 101858 h 119249"/>
                <a:gd name="connsiteX58" fmla="*/ 88849 w 117112"/>
                <a:gd name="connsiteY58" fmla="*/ 106046 h 119249"/>
                <a:gd name="connsiteX59" fmla="*/ 88849 w 117112"/>
                <a:gd name="connsiteY59" fmla="*/ 106046 h 119249"/>
                <a:gd name="connsiteX60" fmla="*/ 33256 w 117112"/>
                <a:gd name="connsiteY60" fmla="*/ 109854 h 119249"/>
                <a:gd name="connsiteX61" fmla="*/ 33256 w 117112"/>
                <a:gd name="connsiteY61" fmla="*/ 109854 h 119249"/>
                <a:gd name="connsiteX62" fmla="*/ 61814 w 117112"/>
                <a:gd name="connsiteY62" fmla="*/ 115661 h 119249"/>
                <a:gd name="connsiteX63" fmla="*/ 61814 w 117112"/>
                <a:gd name="connsiteY63" fmla="*/ 115661 h 11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17112" h="119249">
                  <a:moveTo>
                    <a:pt x="34779" y="5426"/>
                  </a:moveTo>
                  <a:lnTo>
                    <a:pt x="34779" y="5426"/>
                  </a:lnTo>
                  <a:lnTo>
                    <a:pt x="31638" y="6949"/>
                  </a:lnTo>
                  <a:lnTo>
                    <a:pt x="28877" y="8472"/>
                  </a:lnTo>
                  <a:cubicBezTo>
                    <a:pt x="26421" y="9957"/>
                    <a:pt x="24060" y="11614"/>
                    <a:pt x="21833" y="13422"/>
                  </a:cubicBezTo>
                  <a:lnTo>
                    <a:pt x="20595" y="14565"/>
                  </a:lnTo>
                  <a:cubicBezTo>
                    <a:pt x="7001" y="26169"/>
                    <a:pt x="-567" y="43342"/>
                    <a:pt x="33" y="61210"/>
                  </a:cubicBezTo>
                  <a:cubicBezTo>
                    <a:pt x="166" y="67159"/>
                    <a:pt x="1156" y="73061"/>
                    <a:pt x="2984" y="78725"/>
                  </a:cubicBezTo>
                  <a:cubicBezTo>
                    <a:pt x="3955" y="81476"/>
                    <a:pt x="5069" y="84180"/>
                    <a:pt x="6316" y="86817"/>
                  </a:cubicBezTo>
                  <a:cubicBezTo>
                    <a:pt x="7658" y="89378"/>
                    <a:pt x="9153" y="91862"/>
                    <a:pt x="10790" y="94242"/>
                  </a:cubicBezTo>
                  <a:cubicBezTo>
                    <a:pt x="14017" y="98868"/>
                    <a:pt x="17901" y="103000"/>
                    <a:pt x="22309" y="106522"/>
                  </a:cubicBezTo>
                  <a:cubicBezTo>
                    <a:pt x="26687" y="110044"/>
                    <a:pt x="31561" y="112900"/>
                    <a:pt x="36778" y="114994"/>
                  </a:cubicBezTo>
                  <a:cubicBezTo>
                    <a:pt x="42090" y="117184"/>
                    <a:pt x="47706" y="118536"/>
                    <a:pt x="53437" y="118993"/>
                  </a:cubicBezTo>
                  <a:cubicBezTo>
                    <a:pt x="59272" y="119564"/>
                    <a:pt x="65155" y="119183"/>
                    <a:pt x="70857" y="117850"/>
                  </a:cubicBezTo>
                  <a:cubicBezTo>
                    <a:pt x="81681" y="115556"/>
                    <a:pt x="91600" y="110158"/>
                    <a:pt x="99415" y="102334"/>
                  </a:cubicBezTo>
                  <a:cubicBezTo>
                    <a:pt x="107336" y="94518"/>
                    <a:pt x="112886" y="84618"/>
                    <a:pt x="115408" y="73775"/>
                  </a:cubicBezTo>
                  <a:cubicBezTo>
                    <a:pt x="116798" y="68045"/>
                    <a:pt x="117340" y="62143"/>
                    <a:pt x="117027" y="56260"/>
                  </a:cubicBezTo>
                  <a:cubicBezTo>
                    <a:pt x="116893" y="53280"/>
                    <a:pt x="116512" y="50320"/>
                    <a:pt x="115884" y="47407"/>
                  </a:cubicBezTo>
                  <a:cubicBezTo>
                    <a:pt x="115342" y="44484"/>
                    <a:pt x="114542" y="41619"/>
                    <a:pt x="113505" y="38839"/>
                  </a:cubicBezTo>
                  <a:cubicBezTo>
                    <a:pt x="109563" y="27949"/>
                    <a:pt x="102509" y="18448"/>
                    <a:pt x="93228" y="11518"/>
                  </a:cubicBezTo>
                  <a:cubicBezTo>
                    <a:pt x="83909" y="4531"/>
                    <a:pt x="72694" y="523"/>
                    <a:pt x="61053" y="0"/>
                  </a:cubicBezTo>
                  <a:lnTo>
                    <a:pt x="58673" y="0"/>
                  </a:lnTo>
                  <a:cubicBezTo>
                    <a:pt x="50610" y="10"/>
                    <a:pt x="42633" y="1695"/>
                    <a:pt x="35255" y="4950"/>
                  </a:cubicBezTo>
                  <a:close/>
                  <a:moveTo>
                    <a:pt x="68954" y="5426"/>
                  </a:moveTo>
                  <a:cubicBezTo>
                    <a:pt x="78435" y="7406"/>
                    <a:pt x="87231" y="11833"/>
                    <a:pt x="94466" y="18277"/>
                  </a:cubicBezTo>
                  <a:cubicBezTo>
                    <a:pt x="98016" y="21438"/>
                    <a:pt x="101215" y="24979"/>
                    <a:pt x="103985" y="28844"/>
                  </a:cubicBezTo>
                  <a:cubicBezTo>
                    <a:pt x="106584" y="32909"/>
                    <a:pt x="108726" y="37249"/>
                    <a:pt x="110363" y="41790"/>
                  </a:cubicBezTo>
                  <a:cubicBezTo>
                    <a:pt x="111877" y="46455"/>
                    <a:pt x="112838" y="51281"/>
                    <a:pt x="113219" y="56164"/>
                  </a:cubicBezTo>
                  <a:cubicBezTo>
                    <a:pt x="113523" y="61134"/>
                    <a:pt x="113209" y="66122"/>
                    <a:pt x="112267" y="71015"/>
                  </a:cubicBezTo>
                  <a:cubicBezTo>
                    <a:pt x="111344" y="75841"/>
                    <a:pt x="109783" y="80515"/>
                    <a:pt x="107603" y="84913"/>
                  </a:cubicBezTo>
                  <a:cubicBezTo>
                    <a:pt x="105480" y="89225"/>
                    <a:pt x="102824" y="93252"/>
                    <a:pt x="99701" y="96907"/>
                  </a:cubicBezTo>
                  <a:cubicBezTo>
                    <a:pt x="96627" y="100477"/>
                    <a:pt x="93142" y="103666"/>
                    <a:pt x="89325" y="106427"/>
                  </a:cubicBezTo>
                  <a:cubicBezTo>
                    <a:pt x="85394" y="109054"/>
                    <a:pt x="81177" y="111225"/>
                    <a:pt x="76759" y="112900"/>
                  </a:cubicBezTo>
                  <a:cubicBezTo>
                    <a:pt x="72133" y="114442"/>
                    <a:pt x="67335" y="115432"/>
                    <a:pt x="62480" y="115851"/>
                  </a:cubicBezTo>
                  <a:cubicBezTo>
                    <a:pt x="57607" y="116146"/>
                    <a:pt x="52713" y="115832"/>
                    <a:pt x="47916" y="114899"/>
                  </a:cubicBezTo>
                  <a:cubicBezTo>
                    <a:pt x="43128" y="113928"/>
                    <a:pt x="38482" y="112329"/>
                    <a:pt x="34112" y="110140"/>
                  </a:cubicBezTo>
                  <a:cubicBezTo>
                    <a:pt x="29991" y="107940"/>
                    <a:pt x="26126" y="105285"/>
                    <a:pt x="22594" y="102238"/>
                  </a:cubicBezTo>
                  <a:cubicBezTo>
                    <a:pt x="18977" y="99040"/>
                    <a:pt x="15778" y="95394"/>
                    <a:pt x="13075" y="91386"/>
                  </a:cubicBezTo>
                  <a:cubicBezTo>
                    <a:pt x="10505" y="87378"/>
                    <a:pt x="8401" y="83104"/>
                    <a:pt x="6792" y="78630"/>
                  </a:cubicBezTo>
                  <a:cubicBezTo>
                    <a:pt x="3517" y="69206"/>
                    <a:pt x="2832" y="59087"/>
                    <a:pt x="4793" y="49310"/>
                  </a:cubicBezTo>
                  <a:cubicBezTo>
                    <a:pt x="5802" y="44513"/>
                    <a:pt x="7363" y="39848"/>
                    <a:pt x="9457" y="35412"/>
                  </a:cubicBezTo>
                  <a:cubicBezTo>
                    <a:pt x="11218" y="32052"/>
                    <a:pt x="13294" y="28863"/>
                    <a:pt x="15645" y="25893"/>
                  </a:cubicBezTo>
                  <a:lnTo>
                    <a:pt x="15645" y="25893"/>
                  </a:lnTo>
                  <a:cubicBezTo>
                    <a:pt x="15645" y="25417"/>
                    <a:pt x="16502" y="24845"/>
                    <a:pt x="16978" y="24274"/>
                  </a:cubicBezTo>
                  <a:lnTo>
                    <a:pt x="18596" y="22561"/>
                  </a:lnTo>
                  <a:lnTo>
                    <a:pt x="18596" y="22561"/>
                  </a:lnTo>
                  <a:cubicBezTo>
                    <a:pt x="21309" y="19715"/>
                    <a:pt x="24308" y="17164"/>
                    <a:pt x="27544" y="14946"/>
                  </a:cubicBezTo>
                  <a:cubicBezTo>
                    <a:pt x="31428" y="12318"/>
                    <a:pt x="35607" y="10176"/>
                    <a:pt x="40014" y="8567"/>
                  </a:cubicBezTo>
                  <a:cubicBezTo>
                    <a:pt x="44431" y="6702"/>
                    <a:pt x="49067" y="5426"/>
                    <a:pt x="53818" y="4760"/>
                  </a:cubicBezTo>
                  <a:cubicBezTo>
                    <a:pt x="58796" y="4227"/>
                    <a:pt x="63823" y="4388"/>
                    <a:pt x="68763" y="5236"/>
                  </a:cubicBezTo>
                  <a:close/>
                  <a:moveTo>
                    <a:pt x="4602" y="48739"/>
                  </a:moveTo>
                  <a:lnTo>
                    <a:pt x="4602" y="48739"/>
                  </a:lnTo>
                  <a:close/>
                  <a:moveTo>
                    <a:pt x="107412" y="84628"/>
                  </a:moveTo>
                  <a:lnTo>
                    <a:pt x="107412" y="84628"/>
                  </a:lnTo>
                  <a:close/>
                  <a:moveTo>
                    <a:pt x="12218" y="90910"/>
                  </a:moveTo>
                  <a:lnTo>
                    <a:pt x="12218" y="90910"/>
                  </a:lnTo>
                  <a:close/>
                  <a:moveTo>
                    <a:pt x="21737" y="101858"/>
                  </a:moveTo>
                  <a:lnTo>
                    <a:pt x="21737" y="101858"/>
                  </a:lnTo>
                  <a:close/>
                  <a:moveTo>
                    <a:pt x="88849" y="106046"/>
                  </a:moveTo>
                  <a:lnTo>
                    <a:pt x="88849" y="106046"/>
                  </a:lnTo>
                  <a:close/>
                  <a:moveTo>
                    <a:pt x="33256" y="109854"/>
                  </a:moveTo>
                  <a:lnTo>
                    <a:pt x="33256" y="109854"/>
                  </a:lnTo>
                  <a:close/>
                  <a:moveTo>
                    <a:pt x="61814" y="115661"/>
                  </a:moveTo>
                  <a:lnTo>
                    <a:pt x="61814" y="115661"/>
                  </a:lnTo>
                  <a:close/>
                </a:path>
              </a:pathLst>
            </a:custGeom>
            <a:solidFill>
              <a:srgbClr val="EA975C"/>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29DAB25D-71BC-B943-BF53-9B7325D6ADBD}"/>
                </a:ext>
              </a:extLst>
            </p:cNvPr>
            <p:cNvSpPr/>
            <p:nvPr/>
          </p:nvSpPr>
          <p:spPr>
            <a:xfrm>
              <a:off x="8251692" y="3874603"/>
              <a:ext cx="38470" cy="101124"/>
            </a:xfrm>
            <a:custGeom>
              <a:avLst/>
              <a:gdLst>
                <a:gd name="connsiteX0" fmla="*/ 1594 w 38470"/>
                <a:gd name="connsiteY0" fmla="*/ 476 h 101124"/>
                <a:gd name="connsiteX1" fmla="*/ 928 w 38470"/>
                <a:gd name="connsiteY1" fmla="*/ 1809 h 101124"/>
                <a:gd name="connsiteX2" fmla="*/ 928 w 38470"/>
                <a:gd name="connsiteY2" fmla="*/ 3998 h 101124"/>
                <a:gd name="connsiteX3" fmla="*/ 928 w 38470"/>
                <a:gd name="connsiteY3" fmla="*/ 6759 h 101124"/>
                <a:gd name="connsiteX4" fmla="*/ 928 w 38470"/>
                <a:gd name="connsiteY4" fmla="*/ 9234 h 101124"/>
                <a:gd name="connsiteX5" fmla="*/ 1690 w 38470"/>
                <a:gd name="connsiteY5" fmla="*/ 11899 h 101124"/>
                <a:gd name="connsiteX6" fmla="*/ 3593 w 38470"/>
                <a:gd name="connsiteY6" fmla="*/ 15421 h 101124"/>
                <a:gd name="connsiteX7" fmla="*/ 4641 w 38470"/>
                <a:gd name="connsiteY7" fmla="*/ 16849 h 101124"/>
                <a:gd name="connsiteX8" fmla="*/ 7021 w 38470"/>
                <a:gd name="connsiteY8" fmla="*/ 19420 h 101124"/>
                <a:gd name="connsiteX9" fmla="*/ 9876 w 38470"/>
                <a:gd name="connsiteY9" fmla="*/ 22085 h 101124"/>
                <a:gd name="connsiteX10" fmla="*/ 9876 w 38470"/>
                <a:gd name="connsiteY10" fmla="*/ 22085 h 101124"/>
                <a:gd name="connsiteX11" fmla="*/ 9876 w 38470"/>
                <a:gd name="connsiteY11" fmla="*/ 22085 h 101124"/>
                <a:gd name="connsiteX12" fmla="*/ 9876 w 38470"/>
                <a:gd name="connsiteY12" fmla="*/ 22085 h 101124"/>
                <a:gd name="connsiteX13" fmla="*/ 11399 w 38470"/>
                <a:gd name="connsiteY13" fmla="*/ 23513 h 101124"/>
                <a:gd name="connsiteX14" fmla="*/ 13018 w 38470"/>
                <a:gd name="connsiteY14" fmla="*/ 25417 h 101124"/>
                <a:gd name="connsiteX15" fmla="*/ 14065 w 38470"/>
                <a:gd name="connsiteY15" fmla="*/ 27511 h 101124"/>
                <a:gd name="connsiteX16" fmla="*/ 14065 w 38470"/>
                <a:gd name="connsiteY16" fmla="*/ 29034 h 101124"/>
                <a:gd name="connsiteX17" fmla="*/ 14065 w 38470"/>
                <a:gd name="connsiteY17" fmla="*/ 30272 h 101124"/>
                <a:gd name="connsiteX18" fmla="*/ 14065 w 38470"/>
                <a:gd name="connsiteY18" fmla="*/ 32080 h 101124"/>
                <a:gd name="connsiteX19" fmla="*/ 14065 w 38470"/>
                <a:gd name="connsiteY19" fmla="*/ 33699 h 101124"/>
                <a:gd name="connsiteX20" fmla="*/ 13494 w 38470"/>
                <a:gd name="connsiteY20" fmla="*/ 35412 h 101124"/>
                <a:gd name="connsiteX21" fmla="*/ 12351 w 38470"/>
                <a:gd name="connsiteY21" fmla="*/ 37031 h 101124"/>
                <a:gd name="connsiteX22" fmla="*/ 10067 w 38470"/>
                <a:gd name="connsiteY22" fmla="*/ 39125 h 101124"/>
                <a:gd name="connsiteX23" fmla="*/ 7592 w 38470"/>
                <a:gd name="connsiteY23" fmla="*/ 41029 h 101124"/>
                <a:gd name="connsiteX24" fmla="*/ 5402 w 38470"/>
                <a:gd name="connsiteY24" fmla="*/ 42456 h 101124"/>
                <a:gd name="connsiteX25" fmla="*/ 2927 w 38470"/>
                <a:gd name="connsiteY25" fmla="*/ 44170 h 101124"/>
                <a:gd name="connsiteX26" fmla="*/ 547 w 38470"/>
                <a:gd name="connsiteY26" fmla="*/ 46645 h 101124"/>
                <a:gd name="connsiteX27" fmla="*/ 71 w 38470"/>
                <a:gd name="connsiteY27" fmla="*/ 47597 h 101124"/>
                <a:gd name="connsiteX28" fmla="*/ 71 w 38470"/>
                <a:gd name="connsiteY28" fmla="*/ 48549 h 101124"/>
                <a:gd name="connsiteX29" fmla="*/ 71 w 38470"/>
                <a:gd name="connsiteY29" fmla="*/ 50453 h 101124"/>
                <a:gd name="connsiteX30" fmla="*/ 71 w 38470"/>
                <a:gd name="connsiteY30" fmla="*/ 51976 h 101124"/>
                <a:gd name="connsiteX31" fmla="*/ 833 w 38470"/>
                <a:gd name="connsiteY31" fmla="*/ 53975 h 101124"/>
                <a:gd name="connsiteX32" fmla="*/ 6164 w 38470"/>
                <a:gd name="connsiteY32" fmla="*/ 56926 h 101124"/>
                <a:gd name="connsiteX33" fmla="*/ 8068 w 38470"/>
                <a:gd name="connsiteY33" fmla="*/ 56926 h 101124"/>
                <a:gd name="connsiteX34" fmla="*/ 9591 w 38470"/>
                <a:gd name="connsiteY34" fmla="*/ 56355 h 101124"/>
                <a:gd name="connsiteX35" fmla="*/ 11114 w 38470"/>
                <a:gd name="connsiteY35" fmla="*/ 55308 h 101124"/>
                <a:gd name="connsiteX36" fmla="*/ 15588 w 38470"/>
                <a:gd name="connsiteY36" fmla="*/ 51786 h 101124"/>
                <a:gd name="connsiteX37" fmla="*/ 15588 w 38470"/>
                <a:gd name="connsiteY37" fmla="*/ 51786 h 101124"/>
                <a:gd name="connsiteX38" fmla="*/ 18444 w 38470"/>
                <a:gd name="connsiteY38" fmla="*/ 50167 h 101124"/>
                <a:gd name="connsiteX39" fmla="*/ 19967 w 38470"/>
                <a:gd name="connsiteY39" fmla="*/ 50167 h 101124"/>
                <a:gd name="connsiteX40" fmla="*/ 21300 w 38470"/>
                <a:gd name="connsiteY40" fmla="*/ 50167 h 101124"/>
                <a:gd name="connsiteX41" fmla="*/ 23013 w 38470"/>
                <a:gd name="connsiteY41" fmla="*/ 50739 h 101124"/>
                <a:gd name="connsiteX42" fmla="*/ 25679 w 38470"/>
                <a:gd name="connsiteY42" fmla="*/ 52547 h 101124"/>
                <a:gd name="connsiteX43" fmla="*/ 26630 w 38470"/>
                <a:gd name="connsiteY43" fmla="*/ 53499 h 101124"/>
                <a:gd name="connsiteX44" fmla="*/ 27677 w 38470"/>
                <a:gd name="connsiteY44" fmla="*/ 54832 h 101124"/>
                <a:gd name="connsiteX45" fmla="*/ 28344 w 38470"/>
                <a:gd name="connsiteY45" fmla="*/ 56069 h 101124"/>
                <a:gd name="connsiteX46" fmla="*/ 28915 w 38470"/>
                <a:gd name="connsiteY46" fmla="*/ 57497 h 101124"/>
                <a:gd name="connsiteX47" fmla="*/ 28915 w 38470"/>
                <a:gd name="connsiteY47" fmla="*/ 59592 h 101124"/>
                <a:gd name="connsiteX48" fmla="*/ 28915 w 38470"/>
                <a:gd name="connsiteY48" fmla="*/ 61686 h 101124"/>
                <a:gd name="connsiteX49" fmla="*/ 28915 w 38470"/>
                <a:gd name="connsiteY49" fmla="*/ 63685 h 101124"/>
                <a:gd name="connsiteX50" fmla="*/ 28344 w 38470"/>
                <a:gd name="connsiteY50" fmla="*/ 65398 h 101124"/>
                <a:gd name="connsiteX51" fmla="*/ 26821 w 38470"/>
                <a:gd name="connsiteY51" fmla="*/ 67778 h 101124"/>
                <a:gd name="connsiteX52" fmla="*/ 25964 w 38470"/>
                <a:gd name="connsiteY52" fmla="*/ 68730 h 101124"/>
                <a:gd name="connsiteX53" fmla="*/ 24536 w 38470"/>
                <a:gd name="connsiteY53" fmla="*/ 71015 h 101124"/>
                <a:gd name="connsiteX54" fmla="*/ 23965 w 38470"/>
                <a:gd name="connsiteY54" fmla="*/ 72252 h 101124"/>
                <a:gd name="connsiteX55" fmla="*/ 23965 w 38470"/>
                <a:gd name="connsiteY55" fmla="*/ 74156 h 101124"/>
                <a:gd name="connsiteX56" fmla="*/ 24822 w 38470"/>
                <a:gd name="connsiteY56" fmla="*/ 79963 h 101124"/>
                <a:gd name="connsiteX57" fmla="*/ 28439 w 38470"/>
                <a:gd name="connsiteY57" fmla="*/ 84913 h 101124"/>
                <a:gd name="connsiteX58" fmla="*/ 30343 w 38470"/>
                <a:gd name="connsiteY58" fmla="*/ 87007 h 101124"/>
                <a:gd name="connsiteX59" fmla="*/ 31961 w 38470"/>
                <a:gd name="connsiteY59" fmla="*/ 89102 h 101124"/>
                <a:gd name="connsiteX60" fmla="*/ 33008 w 38470"/>
                <a:gd name="connsiteY60" fmla="*/ 90910 h 101124"/>
                <a:gd name="connsiteX61" fmla="*/ 33865 w 38470"/>
                <a:gd name="connsiteY61" fmla="*/ 92719 h 101124"/>
                <a:gd name="connsiteX62" fmla="*/ 34627 w 38470"/>
                <a:gd name="connsiteY62" fmla="*/ 96051 h 101124"/>
                <a:gd name="connsiteX63" fmla="*/ 34627 w 38470"/>
                <a:gd name="connsiteY63" fmla="*/ 98621 h 101124"/>
                <a:gd name="connsiteX64" fmla="*/ 35769 w 38470"/>
                <a:gd name="connsiteY64" fmla="*/ 101001 h 101124"/>
                <a:gd name="connsiteX65" fmla="*/ 38111 w 38470"/>
                <a:gd name="connsiteY65" fmla="*/ 99973 h 101124"/>
                <a:gd name="connsiteX66" fmla="*/ 38149 w 38470"/>
                <a:gd name="connsiteY66" fmla="*/ 99858 h 101124"/>
                <a:gd name="connsiteX67" fmla="*/ 38149 w 38470"/>
                <a:gd name="connsiteY67" fmla="*/ 94052 h 101124"/>
                <a:gd name="connsiteX68" fmla="*/ 36150 w 38470"/>
                <a:gd name="connsiteY68" fmla="*/ 88435 h 101124"/>
                <a:gd name="connsiteX69" fmla="*/ 32532 w 38470"/>
                <a:gd name="connsiteY69" fmla="*/ 83485 h 101124"/>
                <a:gd name="connsiteX70" fmla="*/ 30628 w 38470"/>
                <a:gd name="connsiteY70" fmla="*/ 81391 h 101124"/>
                <a:gd name="connsiteX71" fmla="*/ 28915 w 38470"/>
                <a:gd name="connsiteY71" fmla="*/ 79297 h 101124"/>
                <a:gd name="connsiteX72" fmla="*/ 27773 w 38470"/>
                <a:gd name="connsiteY72" fmla="*/ 77107 h 101124"/>
                <a:gd name="connsiteX73" fmla="*/ 27773 w 38470"/>
                <a:gd name="connsiteY73" fmla="*/ 75774 h 101124"/>
                <a:gd name="connsiteX74" fmla="*/ 27773 w 38470"/>
                <a:gd name="connsiteY74" fmla="*/ 74251 h 101124"/>
                <a:gd name="connsiteX75" fmla="*/ 27773 w 38470"/>
                <a:gd name="connsiteY75" fmla="*/ 73109 h 101124"/>
                <a:gd name="connsiteX76" fmla="*/ 27773 w 38470"/>
                <a:gd name="connsiteY76" fmla="*/ 71871 h 101124"/>
                <a:gd name="connsiteX77" fmla="*/ 27773 w 38470"/>
                <a:gd name="connsiteY77" fmla="*/ 71871 h 101124"/>
                <a:gd name="connsiteX78" fmla="*/ 29962 w 38470"/>
                <a:gd name="connsiteY78" fmla="*/ 68920 h 101124"/>
                <a:gd name="connsiteX79" fmla="*/ 31771 w 38470"/>
                <a:gd name="connsiteY79" fmla="*/ 66065 h 101124"/>
                <a:gd name="connsiteX80" fmla="*/ 32723 w 38470"/>
                <a:gd name="connsiteY80" fmla="*/ 62352 h 101124"/>
                <a:gd name="connsiteX81" fmla="*/ 32723 w 38470"/>
                <a:gd name="connsiteY81" fmla="*/ 59592 h 101124"/>
                <a:gd name="connsiteX82" fmla="*/ 32723 w 38470"/>
                <a:gd name="connsiteY82" fmla="*/ 56926 h 101124"/>
                <a:gd name="connsiteX83" fmla="*/ 31866 w 38470"/>
                <a:gd name="connsiteY83" fmla="*/ 54165 h 101124"/>
                <a:gd name="connsiteX84" fmla="*/ 29486 w 38470"/>
                <a:gd name="connsiteY84" fmla="*/ 50548 h 101124"/>
                <a:gd name="connsiteX85" fmla="*/ 27106 w 38470"/>
                <a:gd name="connsiteY85" fmla="*/ 48263 h 101124"/>
                <a:gd name="connsiteX86" fmla="*/ 23870 w 38470"/>
                <a:gd name="connsiteY86" fmla="*/ 46264 h 101124"/>
                <a:gd name="connsiteX87" fmla="*/ 19301 w 38470"/>
                <a:gd name="connsiteY87" fmla="*/ 45598 h 101124"/>
                <a:gd name="connsiteX88" fmla="*/ 18349 w 38470"/>
                <a:gd name="connsiteY88" fmla="*/ 45598 h 101124"/>
                <a:gd name="connsiteX89" fmla="*/ 16445 w 38470"/>
                <a:gd name="connsiteY89" fmla="*/ 46264 h 101124"/>
                <a:gd name="connsiteX90" fmla="*/ 14636 w 38470"/>
                <a:gd name="connsiteY90" fmla="*/ 47216 h 101124"/>
                <a:gd name="connsiteX91" fmla="*/ 8163 w 38470"/>
                <a:gd name="connsiteY91" fmla="*/ 52166 h 101124"/>
                <a:gd name="connsiteX92" fmla="*/ 6830 w 38470"/>
                <a:gd name="connsiteY92" fmla="*/ 52928 h 101124"/>
                <a:gd name="connsiteX93" fmla="*/ 6069 w 38470"/>
                <a:gd name="connsiteY93" fmla="*/ 52928 h 101124"/>
                <a:gd name="connsiteX94" fmla="*/ 5402 w 38470"/>
                <a:gd name="connsiteY94" fmla="*/ 52928 h 101124"/>
                <a:gd name="connsiteX95" fmla="*/ 4641 w 38470"/>
                <a:gd name="connsiteY95" fmla="*/ 52928 h 101124"/>
                <a:gd name="connsiteX96" fmla="*/ 3689 w 38470"/>
                <a:gd name="connsiteY96" fmla="*/ 52357 h 101124"/>
                <a:gd name="connsiteX97" fmla="*/ 3689 w 38470"/>
                <a:gd name="connsiteY97" fmla="*/ 51881 h 101124"/>
                <a:gd name="connsiteX98" fmla="*/ 3689 w 38470"/>
                <a:gd name="connsiteY98" fmla="*/ 50834 h 101124"/>
                <a:gd name="connsiteX99" fmla="*/ 4260 w 38470"/>
                <a:gd name="connsiteY99" fmla="*/ 49215 h 101124"/>
                <a:gd name="connsiteX100" fmla="*/ 4831 w 38470"/>
                <a:gd name="connsiteY100" fmla="*/ 48359 h 101124"/>
                <a:gd name="connsiteX101" fmla="*/ 7211 w 38470"/>
                <a:gd name="connsiteY101" fmla="*/ 46359 h 101124"/>
                <a:gd name="connsiteX102" fmla="*/ 12066 w 38470"/>
                <a:gd name="connsiteY102" fmla="*/ 43123 h 101124"/>
                <a:gd name="connsiteX103" fmla="*/ 14255 w 38470"/>
                <a:gd name="connsiteY103" fmla="*/ 41219 h 101124"/>
                <a:gd name="connsiteX104" fmla="*/ 16445 w 38470"/>
                <a:gd name="connsiteY104" fmla="*/ 38934 h 101124"/>
                <a:gd name="connsiteX105" fmla="*/ 17682 w 38470"/>
                <a:gd name="connsiteY105" fmla="*/ 36935 h 101124"/>
                <a:gd name="connsiteX106" fmla="*/ 18349 w 38470"/>
                <a:gd name="connsiteY106" fmla="*/ 35031 h 101124"/>
                <a:gd name="connsiteX107" fmla="*/ 18824 w 38470"/>
                <a:gd name="connsiteY107" fmla="*/ 31795 h 101124"/>
                <a:gd name="connsiteX108" fmla="*/ 18824 w 38470"/>
                <a:gd name="connsiteY108" fmla="*/ 28558 h 101124"/>
                <a:gd name="connsiteX109" fmla="*/ 17872 w 38470"/>
                <a:gd name="connsiteY109" fmla="*/ 25417 h 101124"/>
                <a:gd name="connsiteX110" fmla="*/ 11780 w 38470"/>
                <a:gd name="connsiteY110" fmla="*/ 18277 h 101124"/>
                <a:gd name="connsiteX111" fmla="*/ 9115 w 38470"/>
                <a:gd name="connsiteY111" fmla="*/ 15612 h 101124"/>
                <a:gd name="connsiteX112" fmla="*/ 7877 w 38470"/>
                <a:gd name="connsiteY112" fmla="*/ 14279 h 101124"/>
                <a:gd name="connsiteX113" fmla="*/ 6925 w 38470"/>
                <a:gd name="connsiteY113" fmla="*/ 12947 h 101124"/>
                <a:gd name="connsiteX114" fmla="*/ 5593 w 38470"/>
                <a:gd name="connsiteY114" fmla="*/ 10186 h 101124"/>
                <a:gd name="connsiteX115" fmla="*/ 4926 w 38470"/>
                <a:gd name="connsiteY115" fmla="*/ 6759 h 101124"/>
                <a:gd name="connsiteX116" fmla="*/ 4926 w 38470"/>
                <a:gd name="connsiteY116" fmla="*/ 4569 h 101124"/>
                <a:gd name="connsiteX117" fmla="*/ 4926 w 38470"/>
                <a:gd name="connsiteY117" fmla="*/ 1999 h 101124"/>
                <a:gd name="connsiteX118" fmla="*/ 4450 w 38470"/>
                <a:gd name="connsiteY118" fmla="*/ 666 h 101124"/>
                <a:gd name="connsiteX119" fmla="*/ 3213 w 38470"/>
                <a:gd name="connsiteY119" fmla="*/ 0 h 101124"/>
                <a:gd name="connsiteX120" fmla="*/ 3213 w 38470"/>
                <a:gd name="connsiteY120" fmla="*/ 0 h 101124"/>
                <a:gd name="connsiteX121" fmla="*/ 1975 w 38470"/>
                <a:gd name="connsiteY121" fmla="*/ 476 h 101124"/>
                <a:gd name="connsiteX122" fmla="*/ 14636 w 38470"/>
                <a:gd name="connsiteY122" fmla="*/ 30652 h 101124"/>
                <a:gd name="connsiteX123" fmla="*/ 14636 w 38470"/>
                <a:gd name="connsiteY123" fmla="*/ 30652 h 101124"/>
                <a:gd name="connsiteX124" fmla="*/ 8258 w 38470"/>
                <a:gd name="connsiteY124" fmla="*/ 40933 h 101124"/>
                <a:gd name="connsiteX125" fmla="*/ 8258 w 38470"/>
                <a:gd name="connsiteY125" fmla="*/ 40933 h 101124"/>
                <a:gd name="connsiteX126" fmla="*/ 15302 w 38470"/>
                <a:gd name="connsiteY126" fmla="*/ 51405 h 101124"/>
                <a:gd name="connsiteX127" fmla="*/ 15302 w 38470"/>
                <a:gd name="connsiteY127" fmla="*/ 51405 h 101124"/>
                <a:gd name="connsiteX128" fmla="*/ 4355 w 38470"/>
                <a:gd name="connsiteY128" fmla="*/ 52833 h 101124"/>
                <a:gd name="connsiteX129" fmla="*/ 4355 w 38470"/>
                <a:gd name="connsiteY129" fmla="*/ 52833 h 101124"/>
                <a:gd name="connsiteX130" fmla="*/ 9876 w 38470"/>
                <a:gd name="connsiteY130" fmla="*/ 21895 h 101124"/>
                <a:gd name="connsiteX131" fmla="*/ 9876 w 38470"/>
                <a:gd name="connsiteY131" fmla="*/ 21895 h 10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38470" h="101124">
                  <a:moveTo>
                    <a:pt x="1594" y="476"/>
                  </a:moveTo>
                  <a:cubicBezTo>
                    <a:pt x="1223" y="828"/>
                    <a:pt x="985" y="1304"/>
                    <a:pt x="928" y="1809"/>
                  </a:cubicBezTo>
                  <a:lnTo>
                    <a:pt x="928" y="3998"/>
                  </a:lnTo>
                  <a:cubicBezTo>
                    <a:pt x="881" y="4922"/>
                    <a:pt x="881" y="5835"/>
                    <a:pt x="928" y="6759"/>
                  </a:cubicBezTo>
                  <a:lnTo>
                    <a:pt x="928" y="9234"/>
                  </a:lnTo>
                  <a:cubicBezTo>
                    <a:pt x="1128" y="10138"/>
                    <a:pt x="1375" y="11023"/>
                    <a:pt x="1690" y="11899"/>
                  </a:cubicBezTo>
                  <a:cubicBezTo>
                    <a:pt x="2175" y="13146"/>
                    <a:pt x="2813" y="14336"/>
                    <a:pt x="3593" y="15421"/>
                  </a:cubicBezTo>
                  <a:lnTo>
                    <a:pt x="4641" y="16849"/>
                  </a:lnTo>
                  <a:cubicBezTo>
                    <a:pt x="5383" y="17754"/>
                    <a:pt x="6183" y="18611"/>
                    <a:pt x="7021" y="19420"/>
                  </a:cubicBezTo>
                  <a:cubicBezTo>
                    <a:pt x="7925" y="20352"/>
                    <a:pt x="8877" y="21247"/>
                    <a:pt x="9876" y="22085"/>
                  </a:cubicBezTo>
                  <a:lnTo>
                    <a:pt x="9876" y="22085"/>
                  </a:lnTo>
                  <a:lnTo>
                    <a:pt x="9876" y="22085"/>
                  </a:lnTo>
                  <a:lnTo>
                    <a:pt x="9876" y="22085"/>
                  </a:lnTo>
                  <a:lnTo>
                    <a:pt x="11399" y="23513"/>
                  </a:lnTo>
                  <a:cubicBezTo>
                    <a:pt x="11990" y="24103"/>
                    <a:pt x="12532" y="24741"/>
                    <a:pt x="13018" y="25417"/>
                  </a:cubicBezTo>
                  <a:cubicBezTo>
                    <a:pt x="13408" y="26093"/>
                    <a:pt x="13751" y="26797"/>
                    <a:pt x="14065" y="27511"/>
                  </a:cubicBezTo>
                  <a:cubicBezTo>
                    <a:pt x="14094" y="28016"/>
                    <a:pt x="14094" y="28530"/>
                    <a:pt x="14065" y="29034"/>
                  </a:cubicBezTo>
                  <a:cubicBezTo>
                    <a:pt x="14065" y="29034"/>
                    <a:pt x="14065" y="29891"/>
                    <a:pt x="14065" y="30272"/>
                  </a:cubicBezTo>
                  <a:lnTo>
                    <a:pt x="14065" y="32080"/>
                  </a:lnTo>
                  <a:cubicBezTo>
                    <a:pt x="14065" y="32651"/>
                    <a:pt x="14065" y="33128"/>
                    <a:pt x="14065" y="33699"/>
                  </a:cubicBezTo>
                  <a:lnTo>
                    <a:pt x="13494" y="35412"/>
                  </a:lnTo>
                  <a:lnTo>
                    <a:pt x="12351" y="37031"/>
                  </a:lnTo>
                  <a:cubicBezTo>
                    <a:pt x="11637" y="37773"/>
                    <a:pt x="10876" y="38477"/>
                    <a:pt x="10067" y="39125"/>
                  </a:cubicBezTo>
                  <a:lnTo>
                    <a:pt x="7592" y="41029"/>
                  </a:lnTo>
                  <a:lnTo>
                    <a:pt x="5402" y="42456"/>
                  </a:lnTo>
                  <a:lnTo>
                    <a:pt x="2927" y="44170"/>
                  </a:lnTo>
                  <a:cubicBezTo>
                    <a:pt x="2042" y="44903"/>
                    <a:pt x="1242" y="45731"/>
                    <a:pt x="547" y="46645"/>
                  </a:cubicBezTo>
                  <a:cubicBezTo>
                    <a:pt x="348" y="46940"/>
                    <a:pt x="195" y="47264"/>
                    <a:pt x="71" y="47597"/>
                  </a:cubicBezTo>
                  <a:cubicBezTo>
                    <a:pt x="14" y="47911"/>
                    <a:pt x="14" y="48235"/>
                    <a:pt x="71" y="48549"/>
                  </a:cubicBezTo>
                  <a:cubicBezTo>
                    <a:pt x="-24" y="49177"/>
                    <a:pt x="-24" y="49825"/>
                    <a:pt x="71" y="50453"/>
                  </a:cubicBezTo>
                  <a:cubicBezTo>
                    <a:pt x="-24" y="50957"/>
                    <a:pt x="-24" y="51472"/>
                    <a:pt x="71" y="51976"/>
                  </a:cubicBezTo>
                  <a:cubicBezTo>
                    <a:pt x="128" y="52700"/>
                    <a:pt x="386" y="53394"/>
                    <a:pt x="833" y="53975"/>
                  </a:cubicBezTo>
                  <a:cubicBezTo>
                    <a:pt x="2061" y="55727"/>
                    <a:pt x="4031" y="56812"/>
                    <a:pt x="6164" y="56926"/>
                  </a:cubicBezTo>
                  <a:cubicBezTo>
                    <a:pt x="6792" y="57021"/>
                    <a:pt x="7439" y="57021"/>
                    <a:pt x="8068" y="56926"/>
                  </a:cubicBezTo>
                  <a:cubicBezTo>
                    <a:pt x="8610" y="56840"/>
                    <a:pt x="9124" y="56641"/>
                    <a:pt x="9591" y="56355"/>
                  </a:cubicBezTo>
                  <a:cubicBezTo>
                    <a:pt x="10133" y="56060"/>
                    <a:pt x="10648" y="55707"/>
                    <a:pt x="11114" y="55308"/>
                  </a:cubicBezTo>
                  <a:cubicBezTo>
                    <a:pt x="12732" y="54165"/>
                    <a:pt x="14160" y="52928"/>
                    <a:pt x="15588" y="51786"/>
                  </a:cubicBezTo>
                  <a:lnTo>
                    <a:pt x="15588" y="51786"/>
                  </a:lnTo>
                  <a:cubicBezTo>
                    <a:pt x="16473" y="51138"/>
                    <a:pt x="17435" y="50596"/>
                    <a:pt x="18444" y="50167"/>
                  </a:cubicBezTo>
                  <a:lnTo>
                    <a:pt x="19967" y="50167"/>
                  </a:lnTo>
                  <a:lnTo>
                    <a:pt x="21300" y="50167"/>
                  </a:lnTo>
                  <a:lnTo>
                    <a:pt x="23013" y="50739"/>
                  </a:lnTo>
                  <a:cubicBezTo>
                    <a:pt x="23955" y="51252"/>
                    <a:pt x="24850" y="51862"/>
                    <a:pt x="25679" y="52547"/>
                  </a:cubicBezTo>
                  <a:lnTo>
                    <a:pt x="26630" y="53499"/>
                  </a:lnTo>
                  <a:lnTo>
                    <a:pt x="27677" y="54832"/>
                  </a:lnTo>
                  <a:lnTo>
                    <a:pt x="28344" y="56069"/>
                  </a:lnTo>
                  <a:cubicBezTo>
                    <a:pt x="28611" y="56507"/>
                    <a:pt x="28810" y="56993"/>
                    <a:pt x="28915" y="57497"/>
                  </a:cubicBezTo>
                  <a:cubicBezTo>
                    <a:pt x="29010" y="58192"/>
                    <a:pt x="29010" y="58897"/>
                    <a:pt x="28915" y="59592"/>
                  </a:cubicBezTo>
                  <a:lnTo>
                    <a:pt x="28915" y="61686"/>
                  </a:lnTo>
                  <a:cubicBezTo>
                    <a:pt x="28963" y="62352"/>
                    <a:pt x="28963" y="63018"/>
                    <a:pt x="28915" y="63685"/>
                  </a:cubicBezTo>
                  <a:cubicBezTo>
                    <a:pt x="28763" y="64266"/>
                    <a:pt x="28572" y="64846"/>
                    <a:pt x="28344" y="65398"/>
                  </a:cubicBezTo>
                  <a:cubicBezTo>
                    <a:pt x="27896" y="66226"/>
                    <a:pt x="27382" y="67017"/>
                    <a:pt x="26821" y="67778"/>
                  </a:cubicBezTo>
                  <a:lnTo>
                    <a:pt x="25964" y="68730"/>
                  </a:lnTo>
                  <a:cubicBezTo>
                    <a:pt x="25402" y="69435"/>
                    <a:pt x="24917" y="70196"/>
                    <a:pt x="24536" y="71015"/>
                  </a:cubicBezTo>
                  <a:lnTo>
                    <a:pt x="23965" y="72252"/>
                  </a:lnTo>
                  <a:cubicBezTo>
                    <a:pt x="23918" y="72890"/>
                    <a:pt x="23918" y="73518"/>
                    <a:pt x="23965" y="74156"/>
                  </a:cubicBezTo>
                  <a:cubicBezTo>
                    <a:pt x="23632" y="76136"/>
                    <a:pt x="23927" y="78164"/>
                    <a:pt x="24822" y="79963"/>
                  </a:cubicBezTo>
                  <a:cubicBezTo>
                    <a:pt x="25745" y="81800"/>
                    <a:pt x="26963" y="83476"/>
                    <a:pt x="28439" y="84913"/>
                  </a:cubicBezTo>
                  <a:lnTo>
                    <a:pt x="30343" y="87007"/>
                  </a:lnTo>
                  <a:lnTo>
                    <a:pt x="31961" y="89102"/>
                  </a:lnTo>
                  <a:cubicBezTo>
                    <a:pt x="32361" y="89673"/>
                    <a:pt x="32713" y="90272"/>
                    <a:pt x="33008" y="90910"/>
                  </a:cubicBezTo>
                  <a:cubicBezTo>
                    <a:pt x="33389" y="91462"/>
                    <a:pt x="33675" y="92072"/>
                    <a:pt x="33865" y="92719"/>
                  </a:cubicBezTo>
                  <a:cubicBezTo>
                    <a:pt x="34265" y="93795"/>
                    <a:pt x="34522" y="94908"/>
                    <a:pt x="34627" y="96051"/>
                  </a:cubicBezTo>
                  <a:cubicBezTo>
                    <a:pt x="34722" y="96907"/>
                    <a:pt x="34722" y="97764"/>
                    <a:pt x="34627" y="98621"/>
                  </a:cubicBezTo>
                  <a:cubicBezTo>
                    <a:pt x="34303" y="99592"/>
                    <a:pt x="34808" y="100639"/>
                    <a:pt x="35769" y="101001"/>
                  </a:cubicBezTo>
                  <a:cubicBezTo>
                    <a:pt x="36702" y="101363"/>
                    <a:pt x="37749" y="100906"/>
                    <a:pt x="38111" y="99973"/>
                  </a:cubicBezTo>
                  <a:cubicBezTo>
                    <a:pt x="38120" y="99935"/>
                    <a:pt x="38139" y="99896"/>
                    <a:pt x="38149" y="99858"/>
                  </a:cubicBezTo>
                  <a:cubicBezTo>
                    <a:pt x="38577" y="97945"/>
                    <a:pt x="38577" y="95965"/>
                    <a:pt x="38149" y="94052"/>
                  </a:cubicBezTo>
                  <a:cubicBezTo>
                    <a:pt x="37778" y="92091"/>
                    <a:pt x="37111" y="90187"/>
                    <a:pt x="36150" y="88435"/>
                  </a:cubicBezTo>
                  <a:cubicBezTo>
                    <a:pt x="35141" y="86645"/>
                    <a:pt x="33922" y="84989"/>
                    <a:pt x="32532" y="83485"/>
                  </a:cubicBezTo>
                  <a:cubicBezTo>
                    <a:pt x="31847" y="82838"/>
                    <a:pt x="31209" y="82133"/>
                    <a:pt x="30628" y="81391"/>
                  </a:cubicBezTo>
                  <a:cubicBezTo>
                    <a:pt x="30010" y="80734"/>
                    <a:pt x="29429" y="80039"/>
                    <a:pt x="28915" y="79297"/>
                  </a:cubicBezTo>
                  <a:cubicBezTo>
                    <a:pt x="28458" y="78611"/>
                    <a:pt x="28077" y="77878"/>
                    <a:pt x="27773" y="77107"/>
                  </a:cubicBezTo>
                  <a:lnTo>
                    <a:pt x="27773" y="75774"/>
                  </a:lnTo>
                  <a:cubicBezTo>
                    <a:pt x="27725" y="75270"/>
                    <a:pt x="27725" y="74756"/>
                    <a:pt x="27773" y="74251"/>
                  </a:cubicBezTo>
                  <a:cubicBezTo>
                    <a:pt x="27735" y="73871"/>
                    <a:pt x="27735" y="73490"/>
                    <a:pt x="27773" y="73109"/>
                  </a:cubicBezTo>
                  <a:cubicBezTo>
                    <a:pt x="27716" y="72700"/>
                    <a:pt x="27716" y="72281"/>
                    <a:pt x="27773" y="71871"/>
                  </a:cubicBezTo>
                  <a:lnTo>
                    <a:pt x="27773" y="71871"/>
                  </a:lnTo>
                  <a:cubicBezTo>
                    <a:pt x="28420" y="70824"/>
                    <a:pt x="29153" y="69844"/>
                    <a:pt x="29962" y="68920"/>
                  </a:cubicBezTo>
                  <a:cubicBezTo>
                    <a:pt x="30676" y="68045"/>
                    <a:pt x="31286" y="67083"/>
                    <a:pt x="31771" y="66065"/>
                  </a:cubicBezTo>
                  <a:cubicBezTo>
                    <a:pt x="32276" y="64884"/>
                    <a:pt x="32599" y="63628"/>
                    <a:pt x="32723" y="62352"/>
                  </a:cubicBezTo>
                  <a:cubicBezTo>
                    <a:pt x="32771" y="61429"/>
                    <a:pt x="32771" y="60515"/>
                    <a:pt x="32723" y="59592"/>
                  </a:cubicBezTo>
                  <a:cubicBezTo>
                    <a:pt x="32723" y="58735"/>
                    <a:pt x="32723" y="57878"/>
                    <a:pt x="32723" y="56926"/>
                  </a:cubicBezTo>
                  <a:cubicBezTo>
                    <a:pt x="32523" y="55984"/>
                    <a:pt x="32237" y="55060"/>
                    <a:pt x="31866" y="54165"/>
                  </a:cubicBezTo>
                  <a:cubicBezTo>
                    <a:pt x="31276" y="52833"/>
                    <a:pt x="30476" y="51614"/>
                    <a:pt x="29486" y="50548"/>
                  </a:cubicBezTo>
                  <a:cubicBezTo>
                    <a:pt x="28791" y="49691"/>
                    <a:pt x="27992" y="48920"/>
                    <a:pt x="27106" y="48263"/>
                  </a:cubicBezTo>
                  <a:cubicBezTo>
                    <a:pt x="26126" y="47454"/>
                    <a:pt x="25031" y="46778"/>
                    <a:pt x="23870" y="46264"/>
                  </a:cubicBezTo>
                  <a:cubicBezTo>
                    <a:pt x="22423" y="45674"/>
                    <a:pt x="20852" y="45446"/>
                    <a:pt x="19301" y="45598"/>
                  </a:cubicBezTo>
                  <a:lnTo>
                    <a:pt x="18349" y="45598"/>
                  </a:lnTo>
                  <a:cubicBezTo>
                    <a:pt x="17682" y="45722"/>
                    <a:pt x="17045" y="45941"/>
                    <a:pt x="16445" y="46264"/>
                  </a:cubicBezTo>
                  <a:cubicBezTo>
                    <a:pt x="15797" y="46483"/>
                    <a:pt x="15188" y="46807"/>
                    <a:pt x="14636" y="47216"/>
                  </a:cubicBezTo>
                  <a:cubicBezTo>
                    <a:pt x="12351" y="48644"/>
                    <a:pt x="10352" y="50548"/>
                    <a:pt x="8163" y="52166"/>
                  </a:cubicBezTo>
                  <a:lnTo>
                    <a:pt x="6830" y="52928"/>
                  </a:lnTo>
                  <a:lnTo>
                    <a:pt x="6069" y="52928"/>
                  </a:lnTo>
                  <a:lnTo>
                    <a:pt x="5402" y="52928"/>
                  </a:lnTo>
                  <a:lnTo>
                    <a:pt x="4641" y="52928"/>
                  </a:lnTo>
                  <a:lnTo>
                    <a:pt x="3689" y="52357"/>
                  </a:lnTo>
                  <a:lnTo>
                    <a:pt x="3689" y="51881"/>
                  </a:lnTo>
                  <a:lnTo>
                    <a:pt x="3689" y="50834"/>
                  </a:lnTo>
                  <a:lnTo>
                    <a:pt x="4260" y="49215"/>
                  </a:lnTo>
                  <a:lnTo>
                    <a:pt x="4831" y="48359"/>
                  </a:lnTo>
                  <a:cubicBezTo>
                    <a:pt x="5583" y="47645"/>
                    <a:pt x="6373" y="46978"/>
                    <a:pt x="7211" y="46359"/>
                  </a:cubicBezTo>
                  <a:lnTo>
                    <a:pt x="12066" y="43123"/>
                  </a:lnTo>
                  <a:lnTo>
                    <a:pt x="14255" y="41219"/>
                  </a:lnTo>
                  <a:cubicBezTo>
                    <a:pt x="15083" y="40553"/>
                    <a:pt x="15817" y="39782"/>
                    <a:pt x="16445" y="38934"/>
                  </a:cubicBezTo>
                  <a:cubicBezTo>
                    <a:pt x="16968" y="38344"/>
                    <a:pt x="17387" y="37668"/>
                    <a:pt x="17682" y="36935"/>
                  </a:cubicBezTo>
                  <a:cubicBezTo>
                    <a:pt x="17958" y="36326"/>
                    <a:pt x="18187" y="35688"/>
                    <a:pt x="18349" y="35031"/>
                  </a:cubicBezTo>
                  <a:cubicBezTo>
                    <a:pt x="18596" y="33965"/>
                    <a:pt x="18758" y="32890"/>
                    <a:pt x="18824" y="31795"/>
                  </a:cubicBezTo>
                  <a:cubicBezTo>
                    <a:pt x="18824" y="30748"/>
                    <a:pt x="18824" y="29605"/>
                    <a:pt x="18824" y="28558"/>
                  </a:cubicBezTo>
                  <a:cubicBezTo>
                    <a:pt x="18596" y="27482"/>
                    <a:pt x="18273" y="26435"/>
                    <a:pt x="17872" y="25417"/>
                  </a:cubicBezTo>
                  <a:cubicBezTo>
                    <a:pt x="16378" y="22628"/>
                    <a:pt x="14303" y="20191"/>
                    <a:pt x="11780" y="18277"/>
                  </a:cubicBezTo>
                  <a:lnTo>
                    <a:pt x="9115" y="15612"/>
                  </a:lnTo>
                  <a:lnTo>
                    <a:pt x="7877" y="14279"/>
                  </a:lnTo>
                  <a:lnTo>
                    <a:pt x="6925" y="12947"/>
                  </a:lnTo>
                  <a:cubicBezTo>
                    <a:pt x="6383" y="12071"/>
                    <a:pt x="5935" y="11147"/>
                    <a:pt x="5593" y="10186"/>
                  </a:cubicBezTo>
                  <a:cubicBezTo>
                    <a:pt x="5221" y="9072"/>
                    <a:pt x="5002" y="7920"/>
                    <a:pt x="4926" y="6759"/>
                  </a:cubicBezTo>
                  <a:cubicBezTo>
                    <a:pt x="4879" y="6026"/>
                    <a:pt x="4879" y="5302"/>
                    <a:pt x="4926" y="4569"/>
                  </a:cubicBezTo>
                  <a:cubicBezTo>
                    <a:pt x="4879" y="3713"/>
                    <a:pt x="4879" y="2856"/>
                    <a:pt x="4926" y="1999"/>
                  </a:cubicBezTo>
                  <a:cubicBezTo>
                    <a:pt x="4955" y="1514"/>
                    <a:pt x="4783" y="1028"/>
                    <a:pt x="4450" y="666"/>
                  </a:cubicBezTo>
                  <a:cubicBezTo>
                    <a:pt x="4136" y="305"/>
                    <a:pt x="3689" y="67"/>
                    <a:pt x="3213" y="0"/>
                  </a:cubicBezTo>
                  <a:lnTo>
                    <a:pt x="3213" y="0"/>
                  </a:lnTo>
                  <a:cubicBezTo>
                    <a:pt x="2756" y="0"/>
                    <a:pt x="2308" y="162"/>
                    <a:pt x="1975" y="476"/>
                  </a:cubicBezTo>
                  <a:close/>
                  <a:moveTo>
                    <a:pt x="14636" y="30652"/>
                  </a:moveTo>
                  <a:lnTo>
                    <a:pt x="14636" y="30652"/>
                  </a:lnTo>
                  <a:close/>
                  <a:moveTo>
                    <a:pt x="8258" y="40933"/>
                  </a:moveTo>
                  <a:lnTo>
                    <a:pt x="8258" y="40933"/>
                  </a:lnTo>
                  <a:close/>
                  <a:moveTo>
                    <a:pt x="15302" y="51405"/>
                  </a:moveTo>
                  <a:lnTo>
                    <a:pt x="15302" y="51405"/>
                  </a:lnTo>
                  <a:close/>
                  <a:moveTo>
                    <a:pt x="4355" y="52833"/>
                  </a:moveTo>
                  <a:lnTo>
                    <a:pt x="4355" y="52833"/>
                  </a:lnTo>
                  <a:close/>
                  <a:moveTo>
                    <a:pt x="9876" y="21895"/>
                  </a:moveTo>
                  <a:lnTo>
                    <a:pt x="9876" y="21895"/>
                  </a:lnTo>
                  <a:close/>
                </a:path>
              </a:pathLst>
            </a:custGeom>
            <a:solidFill>
              <a:srgbClr val="EA975C"/>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2CB10C03-0D7B-F841-96AB-070A48F72F90}"/>
                </a:ext>
              </a:extLst>
            </p:cNvPr>
            <p:cNvSpPr/>
            <p:nvPr/>
          </p:nvSpPr>
          <p:spPr>
            <a:xfrm>
              <a:off x="8303072" y="3951234"/>
              <a:ext cx="30145" cy="22608"/>
            </a:xfrm>
            <a:custGeom>
              <a:avLst/>
              <a:gdLst>
                <a:gd name="connsiteX0" fmla="*/ 22656 w 30145"/>
                <a:gd name="connsiteY0" fmla="*/ 0 h 22608"/>
                <a:gd name="connsiteX1" fmla="*/ 20943 w 30145"/>
                <a:gd name="connsiteY1" fmla="*/ 666 h 22608"/>
                <a:gd name="connsiteX2" fmla="*/ 16374 w 30145"/>
                <a:gd name="connsiteY2" fmla="*/ 4094 h 22608"/>
                <a:gd name="connsiteX3" fmla="*/ 14470 w 30145"/>
                <a:gd name="connsiteY3" fmla="*/ 5902 h 22608"/>
                <a:gd name="connsiteX4" fmla="*/ 12185 w 30145"/>
                <a:gd name="connsiteY4" fmla="*/ 7901 h 22608"/>
                <a:gd name="connsiteX5" fmla="*/ 12185 w 30145"/>
                <a:gd name="connsiteY5" fmla="*/ 7901 h 22608"/>
                <a:gd name="connsiteX6" fmla="*/ 9615 w 30145"/>
                <a:gd name="connsiteY6" fmla="*/ 9329 h 22608"/>
                <a:gd name="connsiteX7" fmla="*/ 7425 w 30145"/>
                <a:gd name="connsiteY7" fmla="*/ 9329 h 22608"/>
                <a:gd name="connsiteX8" fmla="*/ 5902 w 30145"/>
                <a:gd name="connsiteY8" fmla="*/ 9329 h 22608"/>
                <a:gd name="connsiteX9" fmla="*/ 4379 w 30145"/>
                <a:gd name="connsiteY9" fmla="*/ 9329 h 22608"/>
                <a:gd name="connsiteX10" fmla="*/ 2285 w 30145"/>
                <a:gd name="connsiteY10" fmla="*/ 10281 h 22608"/>
                <a:gd name="connsiteX11" fmla="*/ 571 w 30145"/>
                <a:gd name="connsiteY11" fmla="*/ 11899 h 22608"/>
                <a:gd name="connsiteX12" fmla="*/ 0 w 30145"/>
                <a:gd name="connsiteY12" fmla="*/ 13422 h 22608"/>
                <a:gd name="connsiteX13" fmla="*/ 0 w 30145"/>
                <a:gd name="connsiteY13" fmla="*/ 14374 h 22608"/>
                <a:gd name="connsiteX14" fmla="*/ 0 w 30145"/>
                <a:gd name="connsiteY14" fmla="*/ 15707 h 22608"/>
                <a:gd name="connsiteX15" fmla="*/ 0 w 30145"/>
                <a:gd name="connsiteY15" fmla="*/ 17706 h 22608"/>
                <a:gd name="connsiteX16" fmla="*/ 1048 w 30145"/>
                <a:gd name="connsiteY16" fmla="*/ 21228 h 22608"/>
                <a:gd name="connsiteX17" fmla="*/ 1904 w 30145"/>
                <a:gd name="connsiteY17" fmla="*/ 22466 h 22608"/>
                <a:gd name="connsiteX18" fmla="*/ 3237 w 30145"/>
                <a:gd name="connsiteY18" fmla="*/ 22466 h 22608"/>
                <a:gd name="connsiteX19" fmla="*/ 4474 w 30145"/>
                <a:gd name="connsiteY19" fmla="*/ 21609 h 22608"/>
                <a:gd name="connsiteX20" fmla="*/ 4474 w 30145"/>
                <a:gd name="connsiteY20" fmla="*/ 20181 h 22608"/>
                <a:gd name="connsiteX21" fmla="*/ 3617 w 30145"/>
                <a:gd name="connsiteY21" fmla="*/ 17325 h 22608"/>
                <a:gd name="connsiteX22" fmla="*/ 3046 w 30145"/>
                <a:gd name="connsiteY22" fmla="*/ 14660 h 22608"/>
                <a:gd name="connsiteX23" fmla="*/ 3046 w 30145"/>
                <a:gd name="connsiteY23" fmla="*/ 15612 h 22608"/>
                <a:gd name="connsiteX24" fmla="*/ 3046 w 30145"/>
                <a:gd name="connsiteY24" fmla="*/ 15612 h 22608"/>
                <a:gd name="connsiteX25" fmla="*/ 3046 w 30145"/>
                <a:gd name="connsiteY25" fmla="*/ 15612 h 22608"/>
                <a:gd name="connsiteX26" fmla="*/ 4094 w 30145"/>
                <a:gd name="connsiteY26" fmla="*/ 15136 h 22608"/>
                <a:gd name="connsiteX27" fmla="*/ 5902 w 30145"/>
                <a:gd name="connsiteY27" fmla="*/ 14660 h 22608"/>
                <a:gd name="connsiteX28" fmla="*/ 8282 w 30145"/>
                <a:gd name="connsiteY28" fmla="*/ 14660 h 22608"/>
                <a:gd name="connsiteX29" fmla="*/ 14756 w 30145"/>
                <a:gd name="connsiteY29" fmla="*/ 11328 h 22608"/>
                <a:gd name="connsiteX30" fmla="*/ 17707 w 30145"/>
                <a:gd name="connsiteY30" fmla="*/ 8472 h 22608"/>
                <a:gd name="connsiteX31" fmla="*/ 20753 w 30145"/>
                <a:gd name="connsiteY31" fmla="*/ 5807 h 22608"/>
                <a:gd name="connsiteX32" fmla="*/ 22847 w 30145"/>
                <a:gd name="connsiteY32" fmla="*/ 4665 h 22608"/>
                <a:gd name="connsiteX33" fmla="*/ 24084 w 30145"/>
                <a:gd name="connsiteY33" fmla="*/ 4665 h 22608"/>
                <a:gd name="connsiteX34" fmla="*/ 24084 w 30145"/>
                <a:gd name="connsiteY34" fmla="*/ 4665 h 22608"/>
                <a:gd name="connsiteX35" fmla="*/ 25322 w 30145"/>
                <a:gd name="connsiteY35" fmla="*/ 6093 h 22608"/>
                <a:gd name="connsiteX36" fmla="*/ 26749 w 30145"/>
                <a:gd name="connsiteY36" fmla="*/ 9234 h 22608"/>
                <a:gd name="connsiteX37" fmla="*/ 26749 w 30145"/>
                <a:gd name="connsiteY37" fmla="*/ 9710 h 22608"/>
                <a:gd name="connsiteX38" fmla="*/ 27511 w 30145"/>
                <a:gd name="connsiteY38" fmla="*/ 10852 h 22608"/>
                <a:gd name="connsiteX39" fmla="*/ 28939 w 30145"/>
                <a:gd name="connsiteY39" fmla="*/ 10852 h 22608"/>
                <a:gd name="connsiteX40" fmla="*/ 28939 w 30145"/>
                <a:gd name="connsiteY40" fmla="*/ 10852 h 22608"/>
                <a:gd name="connsiteX41" fmla="*/ 29510 w 30145"/>
                <a:gd name="connsiteY41" fmla="*/ 10281 h 22608"/>
                <a:gd name="connsiteX42" fmla="*/ 30082 w 30145"/>
                <a:gd name="connsiteY42" fmla="*/ 9805 h 22608"/>
                <a:gd name="connsiteX43" fmla="*/ 30082 w 30145"/>
                <a:gd name="connsiteY43" fmla="*/ 8758 h 22608"/>
                <a:gd name="connsiteX44" fmla="*/ 29035 w 30145"/>
                <a:gd name="connsiteY44" fmla="*/ 5902 h 22608"/>
                <a:gd name="connsiteX45" fmla="*/ 27511 w 30145"/>
                <a:gd name="connsiteY45" fmla="*/ 3237 h 22608"/>
                <a:gd name="connsiteX46" fmla="*/ 24275 w 30145"/>
                <a:gd name="connsiteY46" fmla="*/ 476 h 22608"/>
                <a:gd name="connsiteX47" fmla="*/ 23418 w 30145"/>
                <a:gd name="connsiteY47" fmla="*/ 476 h 22608"/>
                <a:gd name="connsiteX48" fmla="*/ 22561 w 30145"/>
                <a:gd name="connsiteY48" fmla="*/ 476 h 22608"/>
                <a:gd name="connsiteX49" fmla="*/ 21133 w 30145"/>
                <a:gd name="connsiteY49" fmla="*/ 476 h 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145" h="22608">
                  <a:moveTo>
                    <a:pt x="22656" y="0"/>
                  </a:moveTo>
                  <a:cubicBezTo>
                    <a:pt x="22057" y="143"/>
                    <a:pt x="21476" y="362"/>
                    <a:pt x="20943" y="666"/>
                  </a:cubicBezTo>
                  <a:cubicBezTo>
                    <a:pt x="19286" y="1618"/>
                    <a:pt x="17744" y="2761"/>
                    <a:pt x="16374" y="4094"/>
                  </a:cubicBezTo>
                  <a:lnTo>
                    <a:pt x="14470" y="5902"/>
                  </a:lnTo>
                  <a:cubicBezTo>
                    <a:pt x="13775" y="6645"/>
                    <a:pt x="13013" y="7311"/>
                    <a:pt x="12185" y="7901"/>
                  </a:cubicBezTo>
                  <a:lnTo>
                    <a:pt x="12185" y="7901"/>
                  </a:lnTo>
                  <a:lnTo>
                    <a:pt x="9615" y="9329"/>
                  </a:lnTo>
                  <a:lnTo>
                    <a:pt x="7425" y="9329"/>
                  </a:lnTo>
                  <a:lnTo>
                    <a:pt x="5902" y="9329"/>
                  </a:lnTo>
                  <a:lnTo>
                    <a:pt x="4379" y="9329"/>
                  </a:lnTo>
                  <a:lnTo>
                    <a:pt x="2285" y="10281"/>
                  </a:lnTo>
                  <a:cubicBezTo>
                    <a:pt x="1600" y="10690"/>
                    <a:pt x="1019" y="11242"/>
                    <a:pt x="571" y="11899"/>
                  </a:cubicBezTo>
                  <a:cubicBezTo>
                    <a:pt x="267" y="12356"/>
                    <a:pt x="76" y="12880"/>
                    <a:pt x="0" y="13422"/>
                  </a:cubicBezTo>
                  <a:cubicBezTo>
                    <a:pt x="0" y="13422"/>
                    <a:pt x="0" y="13994"/>
                    <a:pt x="0" y="14374"/>
                  </a:cubicBezTo>
                  <a:cubicBezTo>
                    <a:pt x="0" y="14755"/>
                    <a:pt x="0" y="15231"/>
                    <a:pt x="0" y="15707"/>
                  </a:cubicBezTo>
                  <a:cubicBezTo>
                    <a:pt x="0" y="16183"/>
                    <a:pt x="0" y="17040"/>
                    <a:pt x="0" y="17706"/>
                  </a:cubicBezTo>
                  <a:cubicBezTo>
                    <a:pt x="0" y="18373"/>
                    <a:pt x="762" y="20086"/>
                    <a:pt x="1048" y="21228"/>
                  </a:cubicBezTo>
                  <a:cubicBezTo>
                    <a:pt x="1209" y="21714"/>
                    <a:pt x="1504" y="22142"/>
                    <a:pt x="1904" y="22466"/>
                  </a:cubicBezTo>
                  <a:cubicBezTo>
                    <a:pt x="2332" y="22656"/>
                    <a:pt x="2818" y="22656"/>
                    <a:pt x="3237" y="22466"/>
                  </a:cubicBezTo>
                  <a:cubicBezTo>
                    <a:pt x="3723" y="22295"/>
                    <a:pt x="4151" y="21999"/>
                    <a:pt x="4474" y="21609"/>
                  </a:cubicBezTo>
                  <a:cubicBezTo>
                    <a:pt x="4674" y="21152"/>
                    <a:pt x="4674" y="20638"/>
                    <a:pt x="4474" y="20181"/>
                  </a:cubicBezTo>
                  <a:lnTo>
                    <a:pt x="3617" y="17325"/>
                  </a:lnTo>
                  <a:cubicBezTo>
                    <a:pt x="3380" y="16450"/>
                    <a:pt x="3189" y="15555"/>
                    <a:pt x="3046" y="14660"/>
                  </a:cubicBezTo>
                  <a:lnTo>
                    <a:pt x="3046" y="15612"/>
                  </a:lnTo>
                  <a:lnTo>
                    <a:pt x="3046" y="15612"/>
                  </a:lnTo>
                  <a:lnTo>
                    <a:pt x="3046" y="15612"/>
                  </a:lnTo>
                  <a:lnTo>
                    <a:pt x="4094" y="15136"/>
                  </a:lnTo>
                  <a:lnTo>
                    <a:pt x="5902" y="14660"/>
                  </a:lnTo>
                  <a:lnTo>
                    <a:pt x="8282" y="14660"/>
                  </a:lnTo>
                  <a:cubicBezTo>
                    <a:pt x="10662" y="14041"/>
                    <a:pt x="12871" y="12899"/>
                    <a:pt x="14756" y="11328"/>
                  </a:cubicBezTo>
                  <a:cubicBezTo>
                    <a:pt x="15803" y="10471"/>
                    <a:pt x="16659" y="9424"/>
                    <a:pt x="17707" y="8472"/>
                  </a:cubicBezTo>
                  <a:cubicBezTo>
                    <a:pt x="18649" y="7511"/>
                    <a:pt x="19667" y="6616"/>
                    <a:pt x="20753" y="5807"/>
                  </a:cubicBezTo>
                  <a:cubicBezTo>
                    <a:pt x="21409" y="5350"/>
                    <a:pt x="22114" y="4969"/>
                    <a:pt x="22847" y="4665"/>
                  </a:cubicBezTo>
                  <a:lnTo>
                    <a:pt x="24084" y="4665"/>
                  </a:lnTo>
                  <a:lnTo>
                    <a:pt x="24084" y="4665"/>
                  </a:lnTo>
                  <a:cubicBezTo>
                    <a:pt x="24551" y="5093"/>
                    <a:pt x="24960" y="5579"/>
                    <a:pt x="25322" y="6093"/>
                  </a:cubicBezTo>
                  <a:cubicBezTo>
                    <a:pt x="25912" y="7083"/>
                    <a:pt x="26388" y="8139"/>
                    <a:pt x="26749" y="9234"/>
                  </a:cubicBezTo>
                  <a:lnTo>
                    <a:pt x="26749" y="9710"/>
                  </a:lnTo>
                  <a:cubicBezTo>
                    <a:pt x="26807" y="10186"/>
                    <a:pt x="27092" y="10614"/>
                    <a:pt x="27511" y="10852"/>
                  </a:cubicBezTo>
                  <a:cubicBezTo>
                    <a:pt x="27968" y="11052"/>
                    <a:pt x="28482" y="11052"/>
                    <a:pt x="28939" y="10852"/>
                  </a:cubicBezTo>
                  <a:lnTo>
                    <a:pt x="28939" y="10852"/>
                  </a:lnTo>
                  <a:lnTo>
                    <a:pt x="29510" y="10281"/>
                  </a:lnTo>
                  <a:lnTo>
                    <a:pt x="30082" y="9805"/>
                  </a:lnTo>
                  <a:cubicBezTo>
                    <a:pt x="30167" y="9462"/>
                    <a:pt x="30167" y="9101"/>
                    <a:pt x="30082" y="8758"/>
                  </a:cubicBezTo>
                  <a:lnTo>
                    <a:pt x="29035" y="5902"/>
                  </a:lnTo>
                  <a:cubicBezTo>
                    <a:pt x="28625" y="4960"/>
                    <a:pt x="28111" y="4074"/>
                    <a:pt x="27511" y="3237"/>
                  </a:cubicBezTo>
                  <a:cubicBezTo>
                    <a:pt x="26721" y="2028"/>
                    <a:pt x="25598" y="1066"/>
                    <a:pt x="24275" y="476"/>
                  </a:cubicBezTo>
                  <a:lnTo>
                    <a:pt x="23418" y="476"/>
                  </a:lnTo>
                  <a:lnTo>
                    <a:pt x="22561" y="476"/>
                  </a:lnTo>
                  <a:cubicBezTo>
                    <a:pt x="22085" y="390"/>
                    <a:pt x="21609" y="390"/>
                    <a:pt x="21133" y="476"/>
                  </a:cubicBezTo>
                  <a:close/>
                </a:path>
              </a:pathLst>
            </a:custGeom>
            <a:solidFill>
              <a:srgbClr val="EA975C"/>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E20517C9-0224-4840-BFBF-7B73378FBE4B}"/>
                </a:ext>
              </a:extLst>
            </p:cNvPr>
            <p:cNvSpPr/>
            <p:nvPr/>
          </p:nvSpPr>
          <p:spPr>
            <a:xfrm>
              <a:off x="8270956" y="3860133"/>
              <a:ext cx="69274" cy="93915"/>
            </a:xfrm>
            <a:custGeom>
              <a:avLst/>
              <a:gdLst>
                <a:gd name="connsiteX0" fmla="*/ 6890 w 69274"/>
                <a:gd name="connsiteY0" fmla="*/ 0 h 93915"/>
                <a:gd name="connsiteX1" fmla="*/ 6128 w 69274"/>
                <a:gd name="connsiteY1" fmla="*/ 2570 h 93915"/>
                <a:gd name="connsiteX2" fmla="*/ 6128 w 69274"/>
                <a:gd name="connsiteY2" fmla="*/ 2570 h 93915"/>
                <a:gd name="connsiteX3" fmla="*/ 6128 w 69274"/>
                <a:gd name="connsiteY3" fmla="*/ 3237 h 93915"/>
                <a:gd name="connsiteX4" fmla="*/ 6128 w 69274"/>
                <a:gd name="connsiteY4" fmla="*/ 5807 h 93915"/>
                <a:gd name="connsiteX5" fmla="*/ 5081 w 69274"/>
                <a:gd name="connsiteY5" fmla="*/ 8948 h 93915"/>
                <a:gd name="connsiteX6" fmla="*/ 4034 w 69274"/>
                <a:gd name="connsiteY6" fmla="*/ 11709 h 93915"/>
                <a:gd name="connsiteX7" fmla="*/ 2796 w 69274"/>
                <a:gd name="connsiteY7" fmla="*/ 14374 h 93915"/>
                <a:gd name="connsiteX8" fmla="*/ 1654 w 69274"/>
                <a:gd name="connsiteY8" fmla="*/ 16849 h 93915"/>
                <a:gd name="connsiteX9" fmla="*/ 702 w 69274"/>
                <a:gd name="connsiteY9" fmla="*/ 19610 h 93915"/>
                <a:gd name="connsiteX10" fmla="*/ 131 w 69274"/>
                <a:gd name="connsiteY10" fmla="*/ 22847 h 93915"/>
                <a:gd name="connsiteX11" fmla="*/ 1939 w 69274"/>
                <a:gd name="connsiteY11" fmla="*/ 29320 h 93915"/>
                <a:gd name="connsiteX12" fmla="*/ 5272 w 69274"/>
                <a:gd name="connsiteY12" fmla="*/ 30747 h 93915"/>
                <a:gd name="connsiteX13" fmla="*/ 6319 w 69274"/>
                <a:gd name="connsiteY13" fmla="*/ 30747 h 93915"/>
                <a:gd name="connsiteX14" fmla="*/ 7270 w 69274"/>
                <a:gd name="connsiteY14" fmla="*/ 30747 h 93915"/>
                <a:gd name="connsiteX15" fmla="*/ 8508 w 69274"/>
                <a:gd name="connsiteY15" fmla="*/ 29986 h 93915"/>
                <a:gd name="connsiteX16" fmla="*/ 9079 w 69274"/>
                <a:gd name="connsiteY16" fmla="*/ 29510 h 93915"/>
                <a:gd name="connsiteX17" fmla="*/ 9079 w 69274"/>
                <a:gd name="connsiteY17" fmla="*/ 29510 h 93915"/>
                <a:gd name="connsiteX18" fmla="*/ 10317 w 69274"/>
                <a:gd name="connsiteY18" fmla="*/ 32080 h 93915"/>
                <a:gd name="connsiteX19" fmla="*/ 11554 w 69274"/>
                <a:gd name="connsiteY19" fmla="*/ 33984 h 93915"/>
                <a:gd name="connsiteX20" fmla="*/ 12601 w 69274"/>
                <a:gd name="connsiteY20" fmla="*/ 34841 h 93915"/>
                <a:gd name="connsiteX21" fmla="*/ 14315 w 69274"/>
                <a:gd name="connsiteY21" fmla="*/ 35317 h 93915"/>
                <a:gd name="connsiteX22" fmla="*/ 15743 w 69274"/>
                <a:gd name="connsiteY22" fmla="*/ 35317 h 93915"/>
                <a:gd name="connsiteX23" fmla="*/ 16409 w 69274"/>
                <a:gd name="connsiteY23" fmla="*/ 35317 h 93915"/>
                <a:gd name="connsiteX24" fmla="*/ 17171 w 69274"/>
                <a:gd name="connsiteY24" fmla="*/ 34746 h 93915"/>
                <a:gd name="connsiteX25" fmla="*/ 18789 w 69274"/>
                <a:gd name="connsiteY25" fmla="*/ 32747 h 93915"/>
                <a:gd name="connsiteX26" fmla="*/ 20027 w 69274"/>
                <a:gd name="connsiteY26" fmla="*/ 30367 h 93915"/>
                <a:gd name="connsiteX27" fmla="*/ 20027 w 69274"/>
                <a:gd name="connsiteY27" fmla="*/ 30367 h 93915"/>
                <a:gd name="connsiteX28" fmla="*/ 20027 w 69274"/>
                <a:gd name="connsiteY28" fmla="*/ 30367 h 93915"/>
                <a:gd name="connsiteX29" fmla="*/ 20027 w 69274"/>
                <a:gd name="connsiteY29" fmla="*/ 31319 h 93915"/>
                <a:gd name="connsiteX30" fmla="*/ 20027 w 69274"/>
                <a:gd name="connsiteY30" fmla="*/ 32556 h 93915"/>
                <a:gd name="connsiteX31" fmla="*/ 19455 w 69274"/>
                <a:gd name="connsiteY31" fmla="*/ 34365 h 93915"/>
                <a:gd name="connsiteX32" fmla="*/ 17837 w 69274"/>
                <a:gd name="connsiteY32" fmla="*/ 37126 h 93915"/>
                <a:gd name="connsiteX33" fmla="*/ 15647 w 69274"/>
                <a:gd name="connsiteY33" fmla="*/ 39791 h 93915"/>
                <a:gd name="connsiteX34" fmla="*/ 11839 w 69274"/>
                <a:gd name="connsiteY34" fmla="*/ 43694 h 93915"/>
                <a:gd name="connsiteX35" fmla="*/ 9841 w 69274"/>
                <a:gd name="connsiteY35" fmla="*/ 45693 h 93915"/>
                <a:gd name="connsiteX36" fmla="*/ 8984 w 69274"/>
                <a:gd name="connsiteY36" fmla="*/ 46740 h 93915"/>
                <a:gd name="connsiteX37" fmla="*/ 8032 w 69274"/>
                <a:gd name="connsiteY37" fmla="*/ 48454 h 93915"/>
                <a:gd name="connsiteX38" fmla="*/ 7461 w 69274"/>
                <a:gd name="connsiteY38" fmla="*/ 50357 h 93915"/>
                <a:gd name="connsiteX39" fmla="*/ 7461 w 69274"/>
                <a:gd name="connsiteY39" fmla="*/ 52833 h 93915"/>
                <a:gd name="connsiteX40" fmla="*/ 8223 w 69274"/>
                <a:gd name="connsiteY40" fmla="*/ 55689 h 93915"/>
                <a:gd name="connsiteX41" fmla="*/ 8794 w 69274"/>
                <a:gd name="connsiteY41" fmla="*/ 57021 h 93915"/>
                <a:gd name="connsiteX42" fmla="*/ 9460 w 69274"/>
                <a:gd name="connsiteY42" fmla="*/ 58259 h 93915"/>
                <a:gd name="connsiteX43" fmla="*/ 10317 w 69274"/>
                <a:gd name="connsiteY43" fmla="*/ 59496 h 93915"/>
                <a:gd name="connsiteX44" fmla="*/ 11268 w 69274"/>
                <a:gd name="connsiteY44" fmla="*/ 60353 h 93915"/>
                <a:gd name="connsiteX45" fmla="*/ 12411 w 69274"/>
                <a:gd name="connsiteY45" fmla="*/ 61019 h 93915"/>
                <a:gd name="connsiteX46" fmla="*/ 15743 w 69274"/>
                <a:gd name="connsiteY46" fmla="*/ 61876 h 93915"/>
                <a:gd name="connsiteX47" fmla="*/ 17456 w 69274"/>
                <a:gd name="connsiteY47" fmla="*/ 61876 h 93915"/>
                <a:gd name="connsiteX48" fmla="*/ 19360 w 69274"/>
                <a:gd name="connsiteY48" fmla="*/ 60924 h 93915"/>
                <a:gd name="connsiteX49" fmla="*/ 21454 w 69274"/>
                <a:gd name="connsiteY49" fmla="*/ 58830 h 93915"/>
                <a:gd name="connsiteX50" fmla="*/ 23739 w 69274"/>
                <a:gd name="connsiteY50" fmla="*/ 52357 h 93915"/>
                <a:gd name="connsiteX51" fmla="*/ 24215 w 69274"/>
                <a:gd name="connsiteY51" fmla="*/ 51595 h 93915"/>
                <a:gd name="connsiteX52" fmla="*/ 24215 w 69274"/>
                <a:gd name="connsiteY52" fmla="*/ 51119 h 93915"/>
                <a:gd name="connsiteX53" fmla="*/ 25167 w 69274"/>
                <a:gd name="connsiteY53" fmla="*/ 51119 h 93915"/>
                <a:gd name="connsiteX54" fmla="*/ 26119 w 69274"/>
                <a:gd name="connsiteY54" fmla="*/ 51119 h 93915"/>
                <a:gd name="connsiteX55" fmla="*/ 28784 w 69274"/>
                <a:gd name="connsiteY55" fmla="*/ 51119 h 93915"/>
                <a:gd name="connsiteX56" fmla="*/ 30307 w 69274"/>
                <a:gd name="connsiteY56" fmla="*/ 51690 h 93915"/>
                <a:gd name="connsiteX57" fmla="*/ 31735 w 69274"/>
                <a:gd name="connsiteY57" fmla="*/ 52642 h 93915"/>
                <a:gd name="connsiteX58" fmla="*/ 32592 w 69274"/>
                <a:gd name="connsiteY58" fmla="*/ 53689 h 93915"/>
                <a:gd name="connsiteX59" fmla="*/ 32592 w 69274"/>
                <a:gd name="connsiteY59" fmla="*/ 54546 h 93915"/>
                <a:gd name="connsiteX60" fmla="*/ 32592 w 69274"/>
                <a:gd name="connsiteY60" fmla="*/ 55689 h 93915"/>
                <a:gd name="connsiteX61" fmla="*/ 32592 w 69274"/>
                <a:gd name="connsiteY61" fmla="*/ 57402 h 93915"/>
                <a:gd name="connsiteX62" fmla="*/ 31640 w 69274"/>
                <a:gd name="connsiteY62" fmla="*/ 60067 h 93915"/>
                <a:gd name="connsiteX63" fmla="*/ 27927 w 69274"/>
                <a:gd name="connsiteY63" fmla="*/ 64922 h 93915"/>
                <a:gd name="connsiteX64" fmla="*/ 26214 w 69274"/>
                <a:gd name="connsiteY64" fmla="*/ 68254 h 93915"/>
                <a:gd name="connsiteX65" fmla="*/ 26214 w 69274"/>
                <a:gd name="connsiteY65" fmla="*/ 69968 h 93915"/>
                <a:gd name="connsiteX66" fmla="*/ 26214 w 69274"/>
                <a:gd name="connsiteY66" fmla="*/ 72348 h 93915"/>
                <a:gd name="connsiteX67" fmla="*/ 26214 w 69274"/>
                <a:gd name="connsiteY67" fmla="*/ 73870 h 93915"/>
                <a:gd name="connsiteX68" fmla="*/ 27356 w 69274"/>
                <a:gd name="connsiteY68" fmla="*/ 76060 h 93915"/>
                <a:gd name="connsiteX69" fmla="*/ 30117 w 69274"/>
                <a:gd name="connsiteY69" fmla="*/ 78821 h 93915"/>
                <a:gd name="connsiteX70" fmla="*/ 35448 w 69274"/>
                <a:gd name="connsiteY70" fmla="*/ 81867 h 93915"/>
                <a:gd name="connsiteX71" fmla="*/ 39255 w 69274"/>
                <a:gd name="connsiteY71" fmla="*/ 83009 h 93915"/>
                <a:gd name="connsiteX72" fmla="*/ 43063 w 69274"/>
                <a:gd name="connsiteY72" fmla="*/ 83485 h 93915"/>
                <a:gd name="connsiteX73" fmla="*/ 50203 w 69274"/>
                <a:gd name="connsiteY73" fmla="*/ 83961 h 93915"/>
                <a:gd name="connsiteX74" fmla="*/ 53059 w 69274"/>
                <a:gd name="connsiteY74" fmla="*/ 84818 h 93915"/>
                <a:gd name="connsiteX75" fmla="*/ 56010 w 69274"/>
                <a:gd name="connsiteY75" fmla="*/ 86055 h 93915"/>
                <a:gd name="connsiteX76" fmla="*/ 59151 w 69274"/>
                <a:gd name="connsiteY76" fmla="*/ 87864 h 93915"/>
                <a:gd name="connsiteX77" fmla="*/ 62197 w 69274"/>
                <a:gd name="connsiteY77" fmla="*/ 90053 h 93915"/>
                <a:gd name="connsiteX78" fmla="*/ 64958 w 69274"/>
                <a:gd name="connsiteY78" fmla="*/ 92338 h 93915"/>
                <a:gd name="connsiteX79" fmla="*/ 66576 w 69274"/>
                <a:gd name="connsiteY79" fmla="*/ 93576 h 93915"/>
                <a:gd name="connsiteX80" fmla="*/ 69099 w 69274"/>
                <a:gd name="connsiteY80" fmla="*/ 93166 h 93915"/>
                <a:gd name="connsiteX81" fmla="*/ 69146 w 69274"/>
                <a:gd name="connsiteY81" fmla="*/ 93100 h 93915"/>
                <a:gd name="connsiteX82" fmla="*/ 69146 w 69274"/>
                <a:gd name="connsiteY82" fmla="*/ 91672 h 93915"/>
                <a:gd name="connsiteX83" fmla="*/ 68385 w 69274"/>
                <a:gd name="connsiteY83" fmla="*/ 90434 h 93915"/>
                <a:gd name="connsiteX84" fmla="*/ 67338 w 69274"/>
                <a:gd name="connsiteY84" fmla="*/ 89673 h 93915"/>
                <a:gd name="connsiteX85" fmla="*/ 65339 w 69274"/>
                <a:gd name="connsiteY85" fmla="*/ 88054 h 93915"/>
                <a:gd name="connsiteX86" fmla="*/ 60769 w 69274"/>
                <a:gd name="connsiteY86" fmla="*/ 84627 h 93915"/>
                <a:gd name="connsiteX87" fmla="*/ 55438 w 69274"/>
                <a:gd name="connsiteY87" fmla="*/ 81867 h 93915"/>
                <a:gd name="connsiteX88" fmla="*/ 49632 w 69274"/>
                <a:gd name="connsiteY88" fmla="*/ 80153 h 93915"/>
                <a:gd name="connsiteX89" fmla="*/ 47061 w 69274"/>
                <a:gd name="connsiteY89" fmla="*/ 80153 h 93915"/>
                <a:gd name="connsiteX90" fmla="*/ 44492 w 69274"/>
                <a:gd name="connsiteY90" fmla="*/ 80153 h 93915"/>
                <a:gd name="connsiteX91" fmla="*/ 39446 w 69274"/>
                <a:gd name="connsiteY91" fmla="*/ 79582 h 93915"/>
                <a:gd name="connsiteX92" fmla="*/ 37161 w 69274"/>
                <a:gd name="connsiteY92" fmla="*/ 78916 h 93915"/>
                <a:gd name="connsiteX93" fmla="*/ 34782 w 69274"/>
                <a:gd name="connsiteY93" fmla="*/ 77964 h 93915"/>
                <a:gd name="connsiteX94" fmla="*/ 33068 w 69274"/>
                <a:gd name="connsiteY94" fmla="*/ 76917 h 93915"/>
                <a:gd name="connsiteX95" fmla="*/ 31450 w 69274"/>
                <a:gd name="connsiteY95" fmla="*/ 75679 h 93915"/>
                <a:gd name="connsiteX96" fmla="*/ 30022 w 69274"/>
                <a:gd name="connsiteY96" fmla="*/ 74061 h 93915"/>
                <a:gd name="connsiteX97" fmla="*/ 29260 w 69274"/>
                <a:gd name="connsiteY97" fmla="*/ 72728 h 93915"/>
                <a:gd name="connsiteX98" fmla="*/ 29260 w 69274"/>
                <a:gd name="connsiteY98" fmla="*/ 71015 h 93915"/>
                <a:gd name="connsiteX99" fmla="*/ 29260 w 69274"/>
                <a:gd name="connsiteY99" fmla="*/ 70063 h 93915"/>
                <a:gd name="connsiteX100" fmla="*/ 29260 w 69274"/>
                <a:gd name="connsiteY100" fmla="*/ 68730 h 93915"/>
                <a:gd name="connsiteX101" fmla="*/ 32402 w 69274"/>
                <a:gd name="connsiteY101" fmla="*/ 64637 h 93915"/>
                <a:gd name="connsiteX102" fmla="*/ 33449 w 69274"/>
                <a:gd name="connsiteY102" fmla="*/ 63209 h 93915"/>
                <a:gd name="connsiteX103" fmla="*/ 34782 w 69274"/>
                <a:gd name="connsiteY103" fmla="*/ 60543 h 93915"/>
                <a:gd name="connsiteX104" fmla="*/ 34782 w 69274"/>
                <a:gd name="connsiteY104" fmla="*/ 58925 h 93915"/>
                <a:gd name="connsiteX105" fmla="*/ 34782 w 69274"/>
                <a:gd name="connsiteY105" fmla="*/ 56831 h 93915"/>
                <a:gd name="connsiteX106" fmla="*/ 34782 w 69274"/>
                <a:gd name="connsiteY106" fmla="*/ 54641 h 93915"/>
                <a:gd name="connsiteX107" fmla="*/ 33068 w 69274"/>
                <a:gd name="connsiteY107" fmla="*/ 51024 h 93915"/>
                <a:gd name="connsiteX108" fmla="*/ 29355 w 69274"/>
                <a:gd name="connsiteY108" fmla="*/ 48358 h 93915"/>
                <a:gd name="connsiteX109" fmla="*/ 27356 w 69274"/>
                <a:gd name="connsiteY109" fmla="*/ 47787 h 93915"/>
                <a:gd name="connsiteX110" fmla="*/ 25167 w 69274"/>
                <a:gd name="connsiteY110" fmla="*/ 47787 h 93915"/>
                <a:gd name="connsiteX111" fmla="*/ 23263 w 69274"/>
                <a:gd name="connsiteY111" fmla="*/ 48263 h 93915"/>
                <a:gd name="connsiteX112" fmla="*/ 21264 w 69274"/>
                <a:gd name="connsiteY112" fmla="*/ 49406 h 93915"/>
                <a:gd name="connsiteX113" fmla="*/ 19931 w 69274"/>
                <a:gd name="connsiteY113" fmla="*/ 50834 h 93915"/>
                <a:gd name="connsiteX114" fmla="*/ 19074 w 69274"/>
                <a:gd name="connsiteY114" fmla="*/ 52452 h 93915"/>
                <a:gd name="connsiteX115" fmla="*/ 19074 w 69274"/>
                <a:gd name="connsiteY115" fmla="*/ 53880 h 93915"/>
                <a:gd name="connsiteX116" fmla="*/ 18123 w 69274"/>
                <a:gd name="connsiteY116" fmla="*/ 57116 h 93915"/>
                <a:gd name="connsiteX117" fmla="*/ 18123 w 69274"/>
                <a:gd name="connsiteY117" fmla="*/ 57116 h 93915"/>
                <a:gd name="connsiteX118" fmla="*/ 17456 w 69274"/>
                <a:gd name="connsiteY118" fmla="*/ 58068 h 93915"/>
                <a:gd name="connsiteX119" fmla="*/ 16504 w 69274"/>
                <a:gd name="connsiteY119" fmla="*/ 58925 h 93915"/>
                <a:gd name="connsiteX120" fmla="*/ 15838 w 69274"/>
                <a:gd name="connsiteY120" fmla="*/ 58925 h 93915"/>
                <a:gd name="connsiteX121" fmla="*/ 15076 w 69274"/>
                <a:gd name="connsiteY121" fmla="*/ 58925 h 93915"/>
                <a:gd name="connsiteX122" fmla="*/ 14505 w 69274"/>
                <a:gd name="connsiteY122" fmla="*/ 58925 h 93915"/>
                <a:gd name="connsiteX123" fmla="*/ 13743 w 69274"/>
                <a:gd name="connsiteY123" fmla="*/ 58925 h 93915"/>
                <a:gd name="connsiteX124" fmla="*/ 12696 w 69274"/>
                <a:gd name="connsiteY124" fmla="*/ 58163 h 93915"/>
                <a:gd name="connsiteX125" fmla="*/ 12125 w 69274"/>
                <a:gd name="connsiteY125" fmla="*/ 57497 h 93915"/>
                <a:gd name="connsiteX126" fmla="*/ 10888 w 69274"/>
                <a:gd name="connsiteY126" fmla="*/ 54927 h 93915"/>
                <a:gd name="connsiteX127" fmla="*/ 10888 w 69274"/>
                <a:gd name="connsiteY127" fmla="*/ 53118 h 93915"/>
                <a:gd name="connsiteX128" fmla="*/ 10888 w 69274"/>
                <a:gd name="connsiteY128" fmla="*/ 51881 h 93915"/>
                <a:gd name="connsiteX129" fmla="*/ 10888 w 69274"/>
                <a:gd name="connsiteY129" fmla="*/ 50738 h 93915"/>
                <a:gd name="connsiteX130" fmla="*/ 11649 w 69274"/>
                <a:gd name="connsiteY130" fmla="*/ 49596 h 93915"/>
                <a:gd name="connsiteX131" fmla="*/ 13458 w 69274"/>
                <a:gd name="connsiteY131" fmla="*/ 47787 h 93915"/>
                <a:gd name="connsiteX132" fmla="*/ 15552 w 69274"/>
                <a:gd name="connsiteY132" fmla="*/ 45693 h 93915"/>
                <a:gd name="connsiteX133" fmla="*/ 19455 w 69274"/>
                <a:gd name="connsiteY133" fmla="*/ 41219 h 93915"/>
                <a:gd name="connsiteX134" fmla="*/ 22882 w 69274"/>
                <a:gd name="connsiteY134" fmla="*/ 34650 h 93915"/>
                <a:gd name="connsiteX135" fmla="*/ 22882 w 69274"/>
                <a:gd name="connsiteY135" fmla="*/ 32651 h 93915"/>
                <a:gd name="connsiteX136" fmla="*/ 22882 w 69274"/>
                <a:gd name="connsiteY136" fmla="*/ 30557 h 93915"/>
                <a:gd name="connsiteX137" fmla="*/ 21931 w 69274"/>
                <a:gd name="connsiteY137" fmla="*/ 28748 h 93915"/>
                <a:gd name="connsiteX138" fmla="*/ 21264 w 69274"/>
                <a:gd name="connsiteY138" fmla="*/ 27987 h 93915"/>
                <a:gd name="connsiteX139" fmla="*/ 20217 w 69274"/>
                <a:gd name="connsiteY139" fmla="*/ 27416 h 93915"/>
                <a:gd name="connsiteX140" fmla="*/ 19360 w 69274"/>
                <a:gd name="connsiteY140" fmla="*/ 27416 h 93915"/>
                <a:gd name="connsiteX141" fmla="*/ 18027 w 69274"/>
                <a:gd name="connsiteY141" fmla="*/ 27416 h 93915"/>
                <a:gd name="connsiteX142" fmla="*/ 16504 w 69274"/>
                <a:gd name="connsiteY142" fmla="*/ 28463 h 93915"/>
                <a:gd name="connsiteX143" fmla="*/ 15267 w 69274"/>
                <a:gd name="connsiteY143" fmla="*/ 30462 h 93915"/>
                <a:gd name="connsiteX144" fmla="*/ 14029 w 69274"/>
                <a:gd name="connsiteY144" fmla="*/ 32461 h 93915"/>
                <a:gd name="connsiteX145" fmla="*/ 14029 w 69274"/>
                <a:gd name="connsiteY145" fmla="*/ 32461 h 93915"/>
                <a:gd name="connsiteX146" fmla="*/ 14029 w 69274"/>
                <a:gd name="connsiteY146" fmla="*/ 32461 h 93915"/>
                <a:gd name="connsiteX147" fmla="*/ 14029 w 69274"/>
                <a:gd name="connsiteY147" fmla="*/ 32461 h 93915"/>
                <a:gd name="connsiteX148" fmla="*/ 14029 w 69274"/>
                <a:gd name="connsiteY148" fmla="*/ 32461 h 93915"/>
                <a:gd name="connsiteX149" fmla="*/ 13268 w 69274"/>
                <a:gd name="connsiteY149" fmla="*/ 30938 h 93915"/>
                <a:gd name="connsiteX150" fmla="*/ 13268 w 69274"/>
                <a:gd name="connsiteY150" fmla="*/ 30176 h 93915"/>
                <a:gd name="connsiteX151" fmla="*/ 12221 w 69274"/>
                <a:gd name="connsiteY151" fmla="*/ 28368 h 93915"/>
                <a:gd name="connsiteX152" fmla="*/ 11459 w 69274"/>
                <a:gd name="connsiteY152" fmla="*/ 27606 h 93915"/>
                <a:gd name="connsiteX153" fmla="*/ 10412 w 69274"/>
                <a:gd name="connsiteY153" fmla="*/ 27130 h 93915"/>
                <a:gd name="connsiteX154" fmla="*/ 8317 w 69274"/>
                <a:gd name="connsiteY154" fmla="*/ 27130 h 93915"/>
                <a:gd name="connsiteX155" fmla="*/ 6128 w 69274"/>
                <a:gd name="connsiteY155" fmla="*/ 28463 h 93915"/>
                <a:gd name="connsiteX156" fmla="*/ 5462 w 69274"/>
                <a:gd name="connsiteY156" fmla="*/ 28463 h 93915"/>
                <a:gd name="connsiteX157" fmla="*/ 5462 w 69274"/>
                <a:gd name="connsiteY157" fmla="*/ 28463 h 93915"/>
                <a:gd name="connsiteX158" fmla="*/ 5462 w 69274"/>
                <a:gd name="connsiteY158" fmla="*/ 28463 h 93915"/>
                <a:gd name="connsiteX159" fmla="*/ 5462 w 69274"/>
                <a:gd name="connsiteY159" fmla="*/ 28463 h 93915"/>
                <a:gd name="connsiteX160" fmla="*/ 5462 w 69274"/>
                <a:gd name="connsiteY160" fmla="*/ 28463 h 93915"/>
                <a:gd name="connsiteX161" fmla="*/ 5462 w 69274"/>
                <a:gd name="connsiteY161" fmla="*/ 27416 h 93915"/>
                <a:gd name="connsiteX162" fmla="*/ 5462 w 69274"/>
                <a:gd name="connsiteY162" fmla="*/ 24179 h 93915"/>
                <a:gd name="connsiteX163" fmla="*/ 5937 w 69274"/>
                <a:gd name="connsiteY163" fmla="*/ 22180 h 93915"/>
                <a:gd name="connsiteX164" fmla="*/ 6794 w 69274"/>
                <a:gd name="connsiteY164" fmla="*/ 20086 h 93915"/>
                <a:gd name="connsiteX165" fmla="*/ 8603 w 69274"/>
                <a:gd name="connsiteY165" fmla="*/ 15993 h 93915"/>
                <a:gd name="connsiteX166" fmla="*/ 10317 w 69274"/>
                <a:gd name="connsiteY166" fmla="*/ 11804 h 93915"/>
                <a:gd name="connsiteX167" fmla="*/ 11268 w 69274"/>
                <a:gd name="connsiteY167" fmla="*/ 7806 h 93915"/>
                <a:gd name="connsiteX168" fmla="*/ 11268 w 69274"/>
                <a:gd name="connsiteY168" fmla="*/ 6188 h 93915"/>
                <a:gd name="connsiteX169" fmla="*/ 11268 w 69274"/>
                <a:gd name="connsiteY169" fmla="*/ 4569 h 93915"/>
                <a:gd name="connsiteX170" fmla="*/ 10697 w 69274"/>
                <a:gd name="connsiteY170" fmla="*/ 3141 h 93915"/>
                <a:gd name="connsiteX171" fmla="*/ 9079 w 69274"/>
                <a:gd name="connsiteY171" fmla="*/ 2094 h 93915"/>
                <a:gd name="connsiteX172" fmla="*/ 8223 w 69274"/>
                <a:gd name="connsiteY172" fmla="*/ 2094 h 93915"/>
                <a:gd name="connsiteX173" fmla="*/ 21169 w 69274"/>
                <a:gd name="connsiteY173" fmla="*/ 29415 h 93915"/>
                <a:gd name="connsiteX174" fmla="*/ 21169 w 69274"/>
                <a:gd name="connsiteY174" fmla="*/ 29415 h 93915"/>
                <a:gd name="connsiteX175" fmla="*/ 20217 w 69274"/>
                <a:gd name="connsiteY175" fmla="*/ 29415 h 93915"/>
                <a:gd name="connsiteX176" fmla="*/ 20217 w 69274"/>
                <a:gd name="connsiteY176" fmla="*/ 29415 h 93915"/>
                <a:gd name="connsiteX177" fmla="*/ 19360 w 69274"/>
                <a:gd name="connsiteY177" fmla="*/ 55593 h 93915"/>
                <a:gd name="connsiteX178" fmla="*/ 19360 w 69274"/>
                <a:gd name="connsiteY178" fmla="*/ 55593 h 9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69274" h="93915">
                  <a:moveTo>
                    <a:pt x="6890" y="0"/>
                  </a:moveTo>
                  <a:cubicBezTo>
                    <a:pt x="6014" y="533"/>
                    <a:pt x="5681" y="1647"/>
                    <a:pt x="6128" y="2570"/>
                  </a:cubicBezTo>
                  <a:lnTo>
                    <a:pt x="6128" y="2570"/>
                  </a:lnTo>
                  <a:cubicBezTo>
                    <a:pt x="6090" y="2789"/>
                    <a:pt x="6090" y="3018"/>
                    <a:pt x="6128" y="3237"/>
                  </a:cubicBezTo>
                  <a:cubicBezTo>
                    <a:pt x="6223" y="4093"/>
                    <a:pt x="6223" y="4950"/>
                    <a:pt x="6128" y="5807"/>
                  </a:cubicBezTo>
                  <a:cubicBezTo>
                    <a:pt x="5833" y="6873"/>
                    <a:pt x="5490" y="7920"/>
                    <a:pt x="5081" y="8948"/>
                  </a:cubicBezTo>
                  <a:lnTo>
                    <a:pt x="4034" y="11709"/>
                  </a:lnTo>
                  <a:lnTo>
                    <a:pt x="2796" y="14374"/>
                  </a:lnTo>
                  <a:lnTo>
                    <a:pt x="1654" y="16849"/>
                  </a:lnTo>
                  <a:cubicBezTo>
                    <a:pt x="1283" y="17754"/>
                    <a:pt x="959" y="18668"/>
                    <a:pt x="702" y="19610"/>
                  </a:cubicBezTo>
                  <a:cubicBezTo>
                    <a:pt x="702" y="20657"/>
                    <a:pt x="702" y="21799"/>
                    <a:pt x="131" y="22847"/>
                  </a:cubicBezTo>
                  <a:cubicBezTo>
                    <a:pt x="-307" y="25169"/>
                    <a:pt x="369" y="27559"/>
                    <a:pt x="1939" y="29320"/>
                  </a:cubicBezTo>
                  <a:cubicBezTo>
                    <a:pt x="2796" y="30243"/>
                    <a:pt x="4005" y="30767"/>
                    <a:pt x="5272" y="30747"/>
                  </a:cubicBezTo>
                  <a:lnTo>
                    <a:pt x="6319" y="30747"/>
                  </a:lnTo>
                  <a:lnTo>
                    <a:pt x="7270" y="30747"/>
                  </a:lnTo>
                  <a:lnTo>
                    <a:pt x="8508" y="29986"/>
                  </a:lnTo>
                  <a:lnTo>
                    <a:pt x="9079" y="29510"/>
                  </a:lnTo>
                  <a:lnTo>
                    <a:pt x="9079" y="29510"/>
                  </a:lnTo>
                  <a:cubicBezTo>
                    <a:pt x="9079" y="30367"/>
                    <a:pt x="9936" y="31224"/>
                    <a:pt x="10317" y="32080"/>
                  </a:cubicBezTo>
                  <a:cubicBezTo>
                    <a:pt x="10602" y="32785"/>
                    <a:pt x="11021" y="33432"/>
                    <a:pt x="11554" y="33984"/>
                  </a:cubicBezTo>
                  <a:lnTo>
                    <a:pt x="12601" y="34841"/>
                  </a:lnTo>
                  <a:cubicBezTo>
                    <a:pt x="13125" y="35127"/>
                    <a:pt x="13715" y="35288"/>
                    <a:pt x="14315" y="35317"/>
                  </a:cubicBezTo>
                  <a:cubicBezTo>
                    <a:pt x="14781" y="35460"/>
                    <a:pt x="15276" y="35460"/>
                    <a:pt x="15743" y="35317"/>
                  </a:cubicBezTo>
                  <a:lnTo>
                    <a:pt x="16409" y="35317"/>
                  </a:lnTo>
                  <a:lnTo>
                    <a:pt x="17171" y="34746"/>
                  </a:lnTo>
                  <a:cubicBezTo>
                    <a:pt x="17837" y="34193"/>
                    <a:pt x="18379" y="33508"/>
                    <a:pt x="18789" y="32747"/>
                  </a:cubicBezTo>
                  <a:cubicBezTo>
                    <a:pt x="18789" y="31985"/>
                    <a:pt x="19551" y="31128"/>
                    <a:pt x="20027" y="30367"/>
                  </a:cubicBezTo>
                  <a:lnTo>
                    <a:pt x="20027" y="30367"/>
                  </a:lnTo>
                  <a:lnTo>
                    <a:pt x="20027" y="30367"/>
                  </a:lnTo>
                  <a:cubicBezTo>
                    <a:pt x="20027" y="30367"/>
                    <a:pt x="20027" y="31033"/>
                    <a:pt x="20027" y="31319"/>
                  </a:cubicBezTo>
                  <a:cubicBezTo>
                    <a:pt x="20027" y="31604"/>
                    <a:pt x="20027" y="32176"/>
                    <a:pt x="20027" y="32556"/>
                  </a:cubicBezTo>
                  <a:lnTo>
                    <a:pt x="19455" y="34365"/>
                  </a:lnTo>
                  <a:cubicBezTo>
                    <a:pt x="18970" y="35317"/>
                    <a:pt x="18437" y="36240"/>
                    <a:pt x="17837" y="37126"/>
                  </a:cubicBezTo>
                  <a:cubicBezTo>
                    <a:pt x="17161" y="38058"/>
                    <a:pt x="16428" y="38944"/>
                    <a:pt x="15647" y="39791"/>
                  </a:cubicBezTo>
                  <a:cubicBezTo>
                    <a:pt x="14448" y="41162"/>
                    <a:pt x="13182" y="42466"/>
                    <a:pt x="11839" y="43694"/>
                  </a:cubicBezTo>
                  <a:lnTo>
                    <a:pt x="9841" y="45693"/>
                  </a:lnTo>
                  <a:lnTo>
                    <a:pt x="8984" y="46740"/>
                  </a:lnTo>
                  <a:cubicBezTo>
                    <a:pt x="8632" y="47292"/>
                    <a:pt x="8308" y="47863"/>
                    <a:pt x="8032" y="48454"/>
                  </a:cubicBezTo>
                  <a:cubicBezTo>
                    <a:pt x="7785" y="49072"/>
                    <a:pt x="7594" y="49710"/>
                    <a:pt x="7461" y="50357"/>
                  </a:cubicBezTo>
                  <a:cubicBezTo>
                    <a:pt x="7366" y="51176"/>
                    <a:pt x="7366" y="52014"/>
                    <a:pt x="7461" y="52833"/>
                  </a:cubicBezTo>
                  <a:cubicBezTo>
                    <a:pt x="7565" y="53823"/>
                    <a:pt x="7822" y="54784"/>
                    <a:pt x="8223" y="55689"/>
                  </a:cubicBezTo>
                  <a:lnTo>
                    <a:pt x="8794" y="57021"/>
                  </a:lnTo>
                  <a:cubicBezTo>
                    <a:pt x="8955" y="57459"/>
                    <a:pt x="9184" y="57878"/>
                    <a:pt x="9460" y="58259"/>
                  </a:cubicBezTo>
                  <a:lnTo>
                    <a:pt x="10317" y="59496"/>
                  </a:lnTo>
                  <a:lnTo>
                    <a:pt x="11268" y="60353"/>
                  </a:lnTo>
                  <a:lnTo>
                    <a:pt x="12411" y="61019"/>
                  </a:lnTo>
                  <a:cubicBezTo>
                    <a:pt x="13401" y="61647"/>
                    <a:pt x="14572" y="61943"/>
                    <a:pt x="15743" y="61876"/>
                  </a:cubicBezTo>
                  <a:lnTo>
                    <a:pt x="17456" y="61876"/>
                  </a:lnTo>
                  <a:cubicBezTo>
                    <a:pt x="18123" y="61638"/>
                    <a:pt x="18770" y="61314"/>
                    <a:pt x="19360" y="60924"/>
                  </a:cubicBezTo>
                  <a:cubicBezTo>
                    <a:pt x="20150" y="60324"/>
                    <a:pt x="20855" y="59620"/>
                    <a:pt x="21454" y="58830"/>
                  </a:cubicBezTo>
                  <a:cubicBezTo>
                    <a:pt x="22359" y="56726"/>
                    <a:pt x="23121" y="54565"/>
                    <a:pt x="23739" y="52357"/>
                  </a:cubicBezTo>
                  <a:cubicBezTo>
                    <a:pt x="23862" y="52080"/>
                    <a:pt x="24025" y="51824"/>
                    <a:pt x="24215" y="51595"/>
                  </a:cubicBezTo>
                  <a:lnTo>
                    <a:pt x="24215" y="51119"/>
                  </a:lnTo>
                  <a:lnTo>
                    <a:pt x="25167" y="51119"/>
                  </a:lnTo>
                  <a:lnTo>
                    <a:pt x="26119" y="51119"/>
                  </a:lnTo>
                  <a:lnTo>
                    <a:pt x="28784" y="51119"/>
                  </a:lnTo>
                  <a:cubicBezTo>
                    <a:pt x="29308" y="51252"/>
                    <a:pt x="29822" y="51443"/>
                    <a:pt x="30307" y="51690"/>
                  </a:cubicBezTo>
                  <a:lnTo>
                    <a:pt x="31735" y="52642"/>
                  </a:lnTo>
                  <a:cubicBezTo>
                    <a:pt x="32068" y="52947"/>
                    <a:pt x="32363" y="53299"/>
                    <a:pt x="32592" y="53689"/>
                  </a:cubicBezTo>
                  <a:lnTo>
                    <a:pt x="32592" y="54546"/>
                  </a:lnTo>
                  <a:cubicBezTo>
                    <a:pt x="32640" y="54927"/>
                    <a:pt x="32640" y="55308"/>
                    <a:pt x="32592" y="55689"/>
                  </a:cubicBezTo>
                  <a:cubicBezTo>
                    <a:pt x="32640" y="56260"/>
                    <a:pt x="32640" y="56831"/>
                    <a:pt x="32592" y="57402"/>
                  </a:cubicBezTo>
                  <a:cubicBezTo>
                    <a:pt x="32421" y="58335"/>
                    <a:pt x="32097" y="59239"/>
                    <a:pt x="31640" y="60067"/>
                  </a:cubicBezTo>
                  <a:cubicBezTo>
                    <a:pt x="30545" y="61790"/>
                    <a:pt x="29298" y="63409"/>
                    <a:pt x="27927" y="64922"/>
                  </a:cubicBezTo>
                  <a:cubicBezTo>
                    <a:pt x="27175" y="65931"/>
                    <a:pt x="26595" y="67055"/>
                    <a:pt x="26214" y="68254"/>
                  </a:cubicBezTo>
                  <a:cubicBezTo>
                    <a:pt x="26128" y="68825"/>
                    <a:pt x="26128" y="69396"/>
                    <a:pt x="26214" y="69968"/>
                  </a:cubicBezTo>
                  <a:cubicBezTo>
                    <a:pt x="26071" y="70758"/>
                    <a:pt x="26071" y="71557"/>
                    <a:pt x="26214" y="72348"/>
                  </a:cubicBezTo>
                  <a:cubicBezTo>
                    <a:pt x="26176" y="72852"/>
                    <a:pt x="26176" y="73366"/>
                    <a:pt x="26214" y="73870"/>
                  </a:cubicBezTo>
                  <a:cubicBezTo>
                    <a:pt x="26481" y="74651"/>
                    <a:pt x="26861" y="75393"/>
                    <a:pt x="27356" y="76060"/>
                  </a:cubicBezTo>
                  <a:cubicBezTo>
                    <a:pt x="28099" y="77136"/>
                    <a:pt x="29041" y="78078"/>
                    <a:pt x="30117" y="78821"/>
                  </a:cubicBezTo>
                  <a:cubicBezTo>
                    <a:pt x="31707" y="80125"/>
                    <a:pt x="33515" y="81153"/>
                    <a:pt x="35448" y="81867"/>
                  </a:cubicBezTo>
                  <a:cubicBezTo>
                    <a:pt x="36666" y="82390"/>
                    <a:pt x="37952" y="82771"/>
                    <a:pt x="39255" y="83009"/>
                  </a:cubicBezTo>
                  <a:lnTo>
                    <a:pt x="43063" y="83485"/>
                  </a:lnTo>
                  <a:cubicBezTo>
                    <a:pt x="45443" y="83485"/>
                    <a:pt x="47823" y="83485"/>
                    <a:pt x="50203" y="83961"/>
                  </a:cubicBezTo>
                  <a:lnTo>
                    <a:pt x="53059" y="84818"/>
                  </a:lnTo>
                  <a:lnTo>
                    <a:pt x="56010" y="86055"/>
                  </a:lnTo>
                  <a:lnTo>
                    <a:pt x="59151" y="87864"/>
                  </a:lnTo>
                  <a:lnTo>
                    <a:pt x="62197" y="90053"/>
                  </a:lnTo>
                  <a:lnTo>
                    <a:pt x="64958" y="92338"/>
                  </a:lnTo>
                  <a:lnTo>
                    <a:pt x="66576" y="93576"/>
                  </a:lnTo>
                  <a:cubicBezTo>
                    <a:pt x="67385" y="94156"/>
                    <a:pt x="68518" y="93975"/>
                    <a:pt x="69099" y="93166"/>
                  </a:cubicBezTo>
                  <a:cubicBezTo>
                    <a:pt x="69118" y="93147"/>
                    <a:pt x="69127" y="93119"/>
                    <a:pt x="69146" y="93100"/>
                  </a:cubicBezTo>
                  <a:cubicBezTo>
                    <a:pt x="69318" y="92643"/>
                    <a:pt x="69318" y="92129"/>
                    <a:pt x="69146" y="91672"/>
                  </a:cubicBezTo>
                  <a:cubicBezTo>
                    <a:pt x="69051" y="91186"/>
                    <a:pt x="68775" y="90739"/>
                    <a:pt x="68385" y="90434"/>
                  </a:cubicBezTo>
                  <a:lnTo>
                    <a:pt x="67338" y="89673"/>
                  </a:lnTo>
                  <a:lnTo>
                    <a:pt x="65339" y="88054"/>
                  </a:lnTo>
                  <a:cubicBezTo>
                    <a:pt x="63902" y="86807"/>
                    <a:pt x="62369" y="85665"/>
                    <a:pt x="60769" y="84627"/>
                  </a:cubicBezTo>
                  <a:cubicBezTo>
                    <a:pt x="59075" y="83561"/>
                    <a:pt x="57295" y="82638"/>
                    <a:pt x="55438" y="81867"/>
                  </a:cubicBezTo>
                  <a:cubicBezTo>
                    <a:pt x="53592" y="81019"/>
                    <a:pt x="51640" y="80448"/>
                    <a:pt x="49632" y="80153"/>
                  </a:cubicBezTo>
                  <a:cubicBezTo>
                    <a:pt x="48775" y="80058"/>
                    <a:pt x="47918" y="80058"/>
                    <a:pt x="47061" y="80153"/>
                  </a:cubicBezTo>
                  <a:lnTo>
                    <a:pt x="44492" y="80153"/>
                  </a:lnTo>
                  <a:cubicBezTo>
                    <a:pt x="42797" y="80058"/>
                    <a:pt x="41112" y="79868"/>
                    <a:pt x="39446" y="79582"/>
                  </a:cubicBezTo>
                  <a:lnTo>
                    <a:pt x="37161" y="78916"/>
                  </a:lnTo>
                  <a:lnTo>
                    <a:pt x="34782" y="77964"/>
                  </a:lnTo>
                  <a:lnTo>
                    <a:pt x="33068" y="76917"/>
                  </a:lnTo>
                  <a:lnTo>
                    <a:pt x="31450" y="75679"/>
                  </a:lnTo>
                  <a:cubicBezTo>
                    <a:pt x="30897" y="75213"/>
                    <a:pt x="30422" y="74661"/>
                    <a:pt x="30022" y="74061"/>
                  </a:cubicBezTo>
                  <a:cubicBezTo>
                    <a:pt x="29717" y="73652"/>
                    <a:pt x="29460" y="73204"/>
                    <a:pt x="29260" y="72728"/>
                  </a:cubicBezTo>
                  <a:cubicBezTo>
                    <a:pt x="29260" y="72157"/>
                    <a:pt x="29260" y="71586"/>
                    <a:pt x="29260" y="71015"/>
                  </a:cubicBezTo>
                  <a:cubicBezTo>
                    <a:pt x="29260" y="70444"/>
                    <a:pt x="29260" y="70348"/>
                    <a:pt x="29260" y="70063"/>
                  </a:cubicBezTo>
                  <a:cubicBezTo>
                    <a:pt x="29203" y="69615"/>
                    <a:pt x="29203" y="69168"/>
                    <a:pt x="29260" y="68730"/>
                  </a:cubicBezTo>
                  <a:cubicBezTo>
                    <a:pt x="30203" y="67283"/>
                    <a:pt x="31250" y="65922"/>
                    <a:pt x="32402" y="64637"/>
                  </a:cubicBezTo>
                  <a:lnTo>
                    <a:pt x="33449" y="63209"/>
                  </a:lnTo>
                  <a:cubicBezTo>
                    <a:pt x="33991" y="62371"/>
                    <a:pt x="34429" y="61476"/>
                    <a:pt x="34782" y="60543"/>
                  </a:cubicBezTo>
                  <a:cubicBezTo>
                    <a:pt x="34829" y="60001"/>
                    <a:pt x="34829" y="59467"/>
                    <a:pt x="34782" y="58925"/>
                  </a:cubicBezTo>
                  <a:cubicBezTo>
                    <a:pt x="34829" y="58230"/>
                    <a:pt x="34829" y="57526"/>
                    <a:pt x="34782" y="56831"/>
                  </a:cubicBezTo>
                  <a:cubicBezTo>
                    <a:pt x="34829" y="56098"/>
                    <a:pt x="34829" y="55374"/>
                    <a:pt x="34782" y="54641"/>
                  </a:cubicBezTo>
                  <a:cubicBezTo>
                    <a:pt x="34543" y="53299"/>
                    <a:pt x="33954" y="52052"/>
                    <a:pt x="33068" y="51024"/>
                  </a:cubicBezTo>
                  <a:cubicBezTo>
                    <a:pt x="32050" y="49872"/>
                    <a:pt x="30774" y="48958"/>
                    <a:pt x="29355" y="48358"/>
                  </a:cubicBezTo>
                  <a:cubicBezTo>
                    <a:pt x="28717" y="48073"/>
                    <a:pt x="28051" y="47873"/>
                    <a:pt x="27356" y="47787"/>
                  </a:cubicBezTo>
                  <a:cubicBezTo>
                    <a:pt x="26633" y="47692"/>
                    <a:pt x="25890" y="47692"/>
                    <a:pt x="25167" y="47787"/>
                  </a:cubicBezTo>
                  <a:lnTo>
                    <a:pt x="23263" y="48263"/>
                  </a:lnTo>
                  <a:cubicBezTo>
                    <a:pt x="22539" y="48530"/>
                    <a:pt x="21864" y="48911"/>
                    <a:pt x="21264" y="49406"/>
                  </a:cubicBezTo>
                  <a:cubicBezTo>
                    <a:pt x="20750" y="49805"/>
                    <a:pt x="20303" y="50291"/>
                    <a:pt x="19931" y="50834"/>
                  </a:cubicBezTo>
                  <a:cubicBezTo>
                    <a:pt x="19588" y="51338"/>
                    <a:pt x="19303" y="51881"/>
                    <a:pt x="19074" y="52452"/>
                  </a:cubicBezTo>
                  <a:cubicBezTo>
                    <a:pt x="19074" y="52928"/>
                    <a:pt x="19074" y="53404"/>
                    <a:pt x="19074" y="53880"/>
                  </a:cubicBezTo>
                  <a:cubicBezTo>
                    <a:pt x="19074" y="54356"/>
                    <a:pt x="18503" y="55974"/>
                    <a:pt x="18123" y="57116"/>
                  </a:cubicBezTo>
                  <a:lnTo>
                    <a:pt x="18123" y="57116"/>
                  </a:lnTo>
                  <a:cubicBezTo>
                    <a:pt x="17932" y="57459"/>
                    <a:pt x="17713" y="57773"/>
                    <a:pt x="17456" y="58068"/>
                  </a:cubicBezTo>
                  <a:lnTo>
                    <a:pt x="16504" y="58925"/>
                  </a:lnTo>
                  <a:lnTo>
                    <a:pt x="15838" y="58925"/>
                  </a:lnTo>
                  <a:lnTo>
                    <a:pt x="15076" y="58925"/>
                  </a:lnTo>
                  <a:lnTo>
                    <a:pt x="14505" y="58925"/>
                  </a:lnTo>
                  <a:lnTo>
                    <a:pt x="13743" y="58925"/>
                  </a:lnTo>
                  <a:lnTo>
                    <a:pt x="12696" y="58163"/>
                  </a:lnTo>
                  <a:lnTo>
                    <a:pt x="12125" y="57497"/>
                  </a:lnTo>
                  <a:cubicBezTo>
                    <a:pt x="11659" y="56669"/>
                    <a:pt x="11240" y="55812"/>
                    <a:pt x="10888" y="54927"/>
                  </a:cubicBezTo>
                  <a:cubicBezTo>
                    <a:pt x="10831" y="54327"/>
                    <a:pt x="10831" y="53718"/>
                    <a:pt x="10888" y="53118"/>
                  </a:cubicBezTo>
                  <a:cubicBezTo>
                    <a:pt x="10840" y="52709"/>
                    <a:pt x="10840" y="52290"/>
                    <a:pt x="10888" y="51881"/>
                  </a:cubicBezTo>
                  <a:cubicBezTo>
                    <a:pt x="10850" y="51500"/>
                    <a:pt x="10850" y="51119"/>
                    <a:pt x="10888" y="50738"/>
                  </a:cubicBezTo>
                  <a:cubicBezTo>
                    <a:pt x="11107" y="50339"/>
                    <a:pt x="11364" y="49958"/>
                    <a:pt x="11649" y="49596"/>
                  </a:cubicBezTo>
                  <a:lnTo>
                    <a:pt x="13458" y="47787"/>
                  </a:lnTo>
                  <a:cubicBezTo>
                    <a:pt x="14201" y="47140"/>
                    <a:pt x="14905" y="46436"/>
                    <a:pt x="15552" y="45693"/>
                  </a:cubicBezTo>
                  <a:cubicBezTo>
                    <a:pt x="16885" y="44265"/>
                    <a:pt x="18218" y="42837"/>
                    <a:pt x="19455" y="41219"/>
                  </a:cubicBezTo>
                  <a:cubicBezTo>
                    <a:pt x="21111" y="39334"/>
                    <a:pt x="22283" y="37088"/>
                    <a:pt x="22882" y="34650"/>
                  </a:cubicBezTo>
                  <a:cubicBezTo>
                    <a:pt x="22978" y="33984"/>
                    <a:pt x="22978" y="33318"/>
                    <a:pt x="22882" y="32651"/>
                  </a:cubicBezTo>
                  <a:cubicBezTo>
                    <a:pt x="22930" y="31957"/>
                    <a:pt x="22930" y="31252"/>
                    <a:pt x="22882" y="30557"/>
                  </a:cubicBezTo>
                  <a:cubicBezTo>
                    <a:pt x="22720" y="29881"/>
                    <a:pt x="22387" y="29263"/>
                    <a:pt x="21931" y="28748"/>
                  </a:cubicBezTo>
                  <a:lnTo>
                    <a:pt x="21264" y="27987"/>
                  </a:lnTo>
                  <a:cubicBezTo>
                    <a:pt x="20950" y="27740"/>
                    <a:pt x="20598" y="27549"/>
                    <a:pt x="20217" y="27416"/>
                  </a:cubicBezTo>
                  <a:lnTo>
                    <a:pt x="19360" y="27416"/>
                  </a:lnTo>
                  <a:cubicBezTo>
                    <a:pt x="18922" y="27321"/>
                    <a:pt x="18465" y="27321"/>
                    <a:pt x="18027" y="27416"/>
                  </a:cubicBezTo>
                  <a:cubicBezTo>
                    <a:pt x="17447" y="27644"/>
                    <a:pt x="16923" y="27996"/>
                    <a:pt x="16504" y="28463"/>
                  </a:cubicBezTo>
                  <a:cubicBezTo>
                    <a:pt x="15952" y="29034"/>
                    <a:pt x="15524" y="29710"/>
                    <a:pt x="15267" y="30462"/>
                  </a:cubicBezTo>
                  <a:cubicBezTo>
                    <a:pt x="14886" y="31148"/>
                    <a:pt x="14477" y="31814"/>
                    <a:pt x="14029" y="32461"/>
                  </a:cubicBezTo>
                  <a:lnTo>
                    <a:pt x="14029" y="32461"/>
                  </a:lnTo>
                  <a:lnTo>
                    <a:pt x="14029" y="32461"/>
                  </a:lnTo>
                  <a:lnTo>
                    <a:pt x="14029" y="32461"/>
                  </a:lnTo>
                  <a:lnTo>
                    <a:pt x="14029" y="32461"/>
                  </a:lnTo>
                  <a:cubicBezTo>
                    <a:pt x="13734" y="31975"/>
                    <a:pt x="13487" y="31462"/>
                    <a:pt x="13268" y="30938"/>
                  </a:cubicBezTo>
                  <a:cubicBezTo>
                    <a:pt x="13306" y="30681"/>
                    <a:pt x="13306" y="30433"/>
                    <a:pt x="13268" y="30176"/>
                  </a:cubicBezTo>
                  <a:cubicBezTo>
                    <a:pt x="13011" y="29519"/>
                    <a:pt x="12659" y="28910"/>
                    <a:pt x="12221" y="28368"/>
                  </a:cubicBezTo>
                  <a:cubicBezTo>
                    <a:pt x="12021" y="28073"/>
                    <a:pt x="11754" y="27806"/>
                    <a:pt x="11459" y="27606"/>
                  </a:cubicBezTo>
                  <a:lnTo>
                    <a:pt x="10412" y="27130"/>
                  </a:lnTo>
                  <a:cubicBezTo>
                    <a:pt x="9726" y="26940"/>
                    <a:pt x="9003" y="26940"/>
                    <a:pt x="8317" y="27130"/>
                  </a:cubicBezTo>
                  <a:cubicBezTo>
                    <a:pt x="7489" y="27387"/>
                    <a:pt x="6738" y="27844"/>
                    <a:pt x="6128" y="28463"/>
                  </a:cubicBezTo>
                  <a:lnTo>
                    <a:pt x="5462" y="28463"/>
                  </a:lnTo>
                  <a:lnTo>
                    <a:pt x="5462" y="28463"/>
                  </a:lnTo>
                  <a:lnTo>
                    <a:pt x="5462" y="28463"/>
                  </a:lnTo>
                  <a:lnTo>
                    <a:pt x="5462" y="28463"/>
                  </a:lnTo>
                  <a:lnTo>
                    <a:pt x="5462" y="28463"/>
                  </a:lnTo>
                  <a:cubicBezTo>
                    <a:pt x="5462" y="28463"/>
                    <a:pt x="5462" y="27796"/>
                    <a:pt x="5462" y="27416"/>
                  </a:cubicBezTo>
                  <a:cubicBezTo>
                    <a:pt x="5366" y="26340"/>
                    <a:pt x="5366" y="25255"/>
                    <a:pt x="5462" y="24179"/>
                  </a:cubicBezTo>
                  <a:cubicBezTo>
                    <a:pt x="5576" y="23503"/>
                    <a:pt x="5738" y="22837"/>
                    <a:pt x="5937" y="22180"/>
                  </a:cubicBezTo>
                  <a:cubicBezTo>
                    <a:pt x="6128" y="21447"/>
                    <a:pt x="6414" y="20743"/>
                    <a:pt x="6794" y="20086"/>
                  </a:cubicBezTo>
                  <a:cubicBezTo>
                    <a:pt x="7366" y="18753"/>
                    <a:pt x="8032" y="17420"/>
                    <a:pt x="8603" y="15993"/>
                  </a:cubicBezTo>
                  <a:cubicBezTo>
                    <a:pt x="9174" y="14565"/>
                    <a:pt x="9745" y="13232"/>
                    <a:pt x="10317" y="11804"/>
                  </a:cubicBezTo>
                  <a:cubicBezTo>
                    <a:pt x="10821" y="10528"/>
                    <a:pt x="11145" y="9177"/>
                    <a:pt x="11268" y="7806"/>
                  </a:cubicBezTo>
                  <a:cubicBezTo>
                    <a:pt x="11268" y="7330"/>
                    <a:pt x="11268" y="6759"/>
                    <a:pt x="11268" y="6188"/>
                  </a:cubicBezTo>
                  <a:cubicBezTo>
                    <a:pt x="11316" y="5645"/>
                    <a:pt x="11316" y="5112"/>
                    <a:pt x="11268" y="4569"/>
                  </a:cubicBezTo>
                  <a:cubicBezTo>
                    <a:pt x="11164" y="4065"/>
                    <a:pt x="10964" y="3579"/>
                    <a:pt x="10697" y="3141"/>
                  </a:cubicBezTo>
                  <a:cubicBezTo>
                    <a:pt x="10421" y="2494"/>
                    <a:pt x="9784" y="2075"/>
                    <a:pt x="9079" y="2094"/>
                  </a:cubicBezTo>
                  <a:lnTo>
                    <a:pt x="8223" y="2094"/>
                  </a:lnTo>
                  <a:close/>
                  <a:moveTo>
                    <a:pt x="21169" y="29415"/>
                  </a:moveTo>
                  <a:lnTo>
                    <a:pt x="21169" y="29415"/>
                  </a:lnTo>
                  <a:close/>
                  <a:moveTo>
                    <a:pt x="20217" y="29415"/>
                  </a:moveTo>
                  <a:lnTo>
                    <a:pt x="20217" y="29415"/>
                  </a:lnTo>
                  <a:close/>
                  <a:moveTo>
                    <a:pt x="19360" y="55593"/>
                  </a:moveTo>
                  <a:lnTo>
                    <a:pt x="19360" y="55593"/>
                  </a:lnTo>
                  <a:close/>
                </a:path>
              </a:pathLst>
            </a:custGeom>
            <a:solidFill>
              <a:srgbClr val="EA975C"/>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9143B7C0-D8D5-9C4C-8153-08BD11E824A5}"/>
                </a:ext>
              </a:extLst>
            </p:cNvPr>
            <p:cNvSpPr/>
            <p:nvPr/>
          </p:nvSpPr>
          <p:spPr>
            <a:xfrm>
              <a:off x="8312044" y="3877268"/>
              <a:ext cx="35819" cy="64472"/>
            </a:xfrm>
            <a:custGeom>
              <a:avLst/>
              <a:gdLst>
                <a:gd name="connsiteX0" fmla="*/ 23870 w 35819"/>
                <a:gd name="connsiteY0" fmla="*/ 0 h 64472"/>
                <a:gd name="connsiteX1" fmla="*/ 23299 w 35819"/>
                <a:gd name="connsiteY1" fmla="*/ 0 h 64472"/>
                <a:gd name="connsiteX2" fmla="*/ 22728 w 35819"/>
                <a:gd name="connsiteY2" fmla="*/ 0 h 64472"/>
                <a:gd name="connsiteX3" fmla="*/ 22728 w 35819"/>
                <a:gd name="connsiteY3" fmla="*/ 0 h 64472"/>
                <a:gd name="connsiteX4" fmla="*/ 21871 w 35819"/>
                <a:gd name="connsiteY4" fmla="*/ 0 h 64472"/>
                <a:gd name="connsiteX5" fmla="*/ 18349 w 35819"/>
                <a:gd name="connsiteY5" fmla="*/ 857 h 64472"/>
                <a:gd name="connsiteX6" fmla="*/ 16445 w 35819"/>
                <a:gd name="connsiteY6" fmla="*/ 857 h 64472"/>
                <a:gd name="connsiteX7" fmla="*/ 14446 w 35819"/>
                <a:gd name="connsiteY7" fmla="*/ 1713 h 64472"/>
                <a:gd name="connsiteX8" fmla="*/ 12447 w 35819"/>
                <a:gd name="connsiteY8" fmla="*/ 3713 h 64472"/>
                <a:gd name="connsiteX9" fmla="*/ 11781 w 35819"/>
                <a:gd name="connsiteY9" fmla="*/ 6283 h 64472"/>
                <a:gd name="connsiteX10" fmla="*/ 12637 w 35819"/>
                <a:gd name="connsiteY10" fmla="*/ 9424 h 64472"/>
                <a:gd name="connsiteX11" fmla="*/ 16445 w 35819"/>
                <a:gd name="connsiteY11" fmla="*/ 12470 h 64472"/>
                <a:gd name="connsiteX12" fmla="*/ 18634 w 35819"/>
                <a:gd name="connsiteY12" fmla="*/ 13327 h 64472"/>
                <a:gd name="connsiteX13" fmla="*/ 20443 w 35819"/>
                <a:gd name="connsiteY13" fmla="*/ 14089 h 64472"/>
                <a:gd name="connsiteX14" fmla="*/ 24156 w 35819"/>
                <a:gd name="connsiteY14" fmla="*/ 16469 h 64472"/>
                <a:gd name="connsiteX15" fmla="*/ 25203 w 35819"/>
                <a:gd name="connsiteY15" fmla="*/ 17611 h 64472"/>
                <a:gd name="connsiteX16" fmla="*/ 25203 w 35819"/>
                <a:gd name="connsiteY16" fmla="*/ 18563 h 64472"/>
                <a:gd name="connsiteX17" fmla="*/ 25203 w 35819"/>
                <a:gd name="connsiteY17" fmla="*/ 20086 h 64472"/>
                <a:gd name="connsiteX18" fmla="*/ 25203 w 35819"/>
                <a:gd name="connsiteY18" fmla="*/ 21514 h 64472"/>
                <a:gd name="connsiteX19" fmla="*/ 25203 w 35819"/>
                <a:gd name="connsiteY19" fmla="*/ 22561 h 64472"/>
                <a:gd name="connsiteX20" fmla="*/ 25203 w 35819"/>
                <a:gd name="connsiteY20" fmla="*/ 22561 h 64472"/>
                <a:gd name="connsiteX21" fmla="*/ 24632 w 35819"/>
                <a:gd name="connsiteY21" fmla="*/ 22561 h 64472"/>
                <a:gd name="connsiteX22" fmla="*/ 23870 w 35819"/>
                <a:gd name="connsiteY22" fmla="*/ 22561 h 64472"/>
                <a:gd name="connsiteX23" fmla="*/ 21490 w 35819"/>
                <a:gd name="connsiteY23" fmla="*/ 20752 h 64472"/>
                <a:gd name="connsiteX24" fmla="*/ 17302 w 35819"/>
                <a:gd name="connsiteY24" fmla="*/ 18277 h 64472"/>
                <a:gd name="connsiteX25" fmla="*/ 14065 w 35819"/>
                <a:gd name="connsiteY25" fmla="*/ 17611 h 64472"/>
                <a:gd name="connsiteX26" fmla="*/ 11209 w 35819"/>
                <a:gd name="connsiteY26" fmla="*/ 17611 h 64472"/>
                <a:gd name="connsiteX27" fmla="*/ 8353 w 35819"/>
                <a:gd name="connsiteY27" fmla="*/ 17611 h 64472"/>
                <a:gd name="connsiteX28" fmla="*/ 5117 w 35819"/>
                <a:gd name="connsiteY28" fmla="*/ 17611 h 64472"/>
                <a:gd name="connsiteX29" fmla="*/ 2071 w 35819"/>
                <a:gd name="connsiteY29" fmla="*/ 19039 h 64472"/>
                <a:gd name="connsiteX30" fmla="*/ 833 w 35819"/>
                <a:gd name="connsiteY30" fmla="*/ 20467 h 64472"/>
                <a:gd name="connsiteX31" fmla="*/ 71 w 35819"/>
                <a:gd name="connsiteY31" fmla="*/ 22656 h 64472"/>
                <a:gd name="connsiteX32" fmla="*/ 71 w 35819"/>
                <a:gd name="connsiteY32" fmla="*/ 24179 h 64472"/>
                <a:gd name="connsiteX33" fmla="*/ 738 w 35819"/>
                <a:gd name="connsiteY33" fmla="*/ 25702 h 64472"/>
                <a:gd name="connsiteX34" fmla="*/ 3594 w 35819"/>
                <a:gd name="connsiteY34" fmla="*/ 28653 h 64472"/>
                <a:gd name="connsiteX35" fmla="*/ 9306 w 35819"/>
                <a:gd name="connsiteY35" fmla="*/ 30367 h 64472"/>
                <a:gd name="connsiteX36" fmla="*/ 12257 w 35819"/>
                <a:gd name="connsiteY36" fmla="*/ 30367 h 64472"/>
                <a:gd name="connsiteX37" fmla="*/ 17492 w 35819"/>
                <a:gd name="connsiteY37" fmla="*/ 31033 h 64472"/>
                <a:gd name="connsiteX38" fmla="*/ 20063 w 35819"/>
                <a:gd name="connsiteY38" fmla="*/ 31795 h 64472"/>
                <a:gd name="connsiteX39" fmla="*/ 21205 w 35819"/>
                <a:gd name="connsiteY39" fmla="*/ 32556 h 64472"/>
                <a:gd name="connsiteX40" fmla="*/ 22252 w 35819"/>
                <a:gd name="connsiteY40" fmla="*/ 33794 h 64472"/>
                <a:gd name="connsiteX41" fmla="*/ 23299 w 35819"/>
                <a:gd name="connsiteY41" fmla="*/ 35031 h 64472"/>
                <a:gd name="connsiteX42" fmla="*/ 25298 w 35819"/>
                <a:gd name="connsiteY42" fmla="*/ 38839 h 64472"/>
                <a:gd name="connsiteX43" fmla="*/ 26821 w 35819"/>
                <a:gd name="connsiteY43" fmla="*/ 42742 h 64472"/>
                <a:gd name="connsiteX44" fmla="*/ 28630 w 35819"/>
                <a:gd name="connsiteY44" fmla="*/ 49120 h 64472"/>
                <a:gd name="connsiteX45" fmla="*/ 30438 w 35819"/>
                <a:gd name="connsiteY45" fmla="*/ 54927 h 64472"/>
                <a:gd name="connsiteX46" fmla="*/ 32152 w 35819"/>
                <a:gd name="connsiteY46" fmla="*/ 62923 h 64472"/>
                <a:gd name="connsiteX47" fmla="*/ 34342 w 35819"/>
                <a:gd name="connsiteY47" fmla="*/ 64446 h 64472"/>
                <a:gd name="connsiteX48" fmla="*/ 35769 w 35819"/>
                <a:gd name="connsiteY48" fmla="*/ 62162 h 64472"/>
                <a:gd name="connsiteX49" fmla="*/ 35769 w 35819"/>
                <a:gd name="connsiteY49" fmla="*/ 62162 h 64472"/>
                <a:gd name="connsiteX50" fmla="*/ 34913 w 35819"/>
                <a:gd name="connsiteY50" fmla="*/ 57402 h 64472"/>
                <a:gd name="connsiteX51" fmla="*/ 34342 w 35819"/>
                <a:gd name="connsiteY51" fmla="*/ 55213 h 64472"/>
                <a:gd name="connsiteX52" fmla="*/ 33580 w 35819"/>
                <a:gd name="connsiteY52" fmla="*/ 52833 h 64472"/>
                <a:gd name="connsiteX53" fmla="*/ 32057 w 35819"/>
                <a:gd name="connsiteY53" fmla="*/ 47692 h 64472"/>
                <a:gd name="connsiteX54" fmla="*/ 30248 w 35819"/>
                <a:gd name="connsiteY54" fmla="*/ 41505 h 64472"/>
                <a:gd name="connsiteX55" fmla="*/ 28154 w 35819"/>
                <a:gd name="connsiteY55" fmla="*/ 36174 h 64472"/>
                <a:gd name="connsiteX56" fmla="*/ 24822 w 35819"/>
                <a:gd name="connsiteY56" fmla="*/ 31033 h 64472"/>
                <a:gd name="connsiteX57" fmla="*/ 23108 w 35819"/>
                <a:gd name="connsiteY57" fmla="*/ 29415 h 64472"/>
                <a:gd name="connsiteX58" fmla="*/ 20063 w 35819"/>
                <a:gd name="connsiteY58" fmla="*/ 27797 h 64472"/>
                <a:gd name="connsiteX59" fmla="*/ 15874 w 35819"/>
                <a:gd name="connsiteY59" fmla="*/ 26940 h 64472"/>
                <a:gd name="connsiteX60" fmla="*/ 12161 w 35819"/>
                <a:gd name="connsiteY60" fmla="*/ 26940 h 64472"/>
                <a:gd name="connsiteX61" fmla="*/ 7877 w 35819"/>
                <a:gd name="connsiteY61" fmla="*/ 26940 h 64472"/>
                <a:gd name="connsiteX62" fmla="*/ 6355 w 35819"/>
                <a:gd name="connsiteY62" fmla="*/ 26369 h 64472"/>
                <a:gd name="connsiteX63" fmla="*/ 4831 w 35819"/>
                <a:gd name="connsiteY63" fmla="*/ 25417 h 64472"/>
                <a:gd name="connsiteX64" fmla="*/ 4069 w 35819"/>
                <a:gd name="connsiteY64" fmla="*/ 24465 h 64472"/>
                <a:gd name="connsiteX65" fmla="*/ 4069 w 35819"/>
                <a:gd name="connsiteY65" fmla="*/ 23799 h 64472"/>
                <a:gd name="connsiteX66" fmla="*/ 4069 w 35819"/>
                <a:gd name="connsiteY66" fmla="*/ 23037 h 64472"/>
                <a:gd name="connsiteX67" fmla="*/ 4069 w 35819"/>
                <a:gd name="connsiteY67" fmla="*/ 23037 h 64472"/>
                <a:gd name="connsiteX68" fmla="*/ 4069 w 35819"/>
                <a:gd name="connsiteY68" fmla="*/ 23037 h 64472"/>
                <a:gd name="connsiteX69" fmla="*/ 4926 w 35819"/>
                <a:gd name="connsiteY69" fmla="*/ 23037 h 64472"/>
                <a:gd name="connsiteX70" fmla="*/ 7116 w 35819"/>
                <a:gd name="connsiteY70" fmla="*/ 22561 h 64472"/>
                <a:gd name="connsiteX71" fmla="*/ 10924 w 35819"/>
                <a:gd name="connsiteY71" fmla="*/ 22561 h 64472"/>
                <a:gd name="connsiteX72" fmla="*/ 14636 w 35819"/>
                <a:gd name="connsiteY72" fmla="*/ 22561 h 64472"/>
                <a:gd name="connsiteX73" fmla="*/ 16826 w 35819"/>
                <a:gd name="connsiteY73" fmla="*/ 23227 h 64472"/>
                <a:gd name="connsiteX74" fmla="*/ 19491 w 35819"/>
                <a:gd name="connsiteY74" fmla="*/ 25131 h 64472"/>
                <a:gd name="connsiteX75" fmla="*/ 20538 w 35819"/>
                <a:gd name="connsiteY75" fmla="*/ 25988 h 64472"/>
                <a:gd name="connsiteX76" fmla="*/ 23108 w 35819"/>
                <a:gd name="connsiteY76" fmla="*/ 27321 h 64472"/>
                <a:gd name="connsiteX77" fmla="*/ 26631 w 35819"/>
                <a:gd name="connsiteY77" fmla="*/ 27321 h 64472"/>
                <a:gd name="connsiteX78" fmla="*/ 27297 w 35819"/>
                <a:gd name="connsiteY78" fmla="*/ 26845 h 64472"/>
                <a:gd name="connsiteX79" fmla="*/ 27963 w 35819"/>
                <a:gd name="connsiteY79" fmla="*/ 26083 h 64472"/>
                <a:gd name="connsiteX80" fmla="*/ 27963 w 35819"/>
                <a:gd name="connsiteY80" fmla="*/ 25417 h 64472"/>
                <a:gd name="connsiteX81" fmla="*/ 28440 w 35819"/>
                <a:gd name="connsiteY81" fmla="*/ 24275 h 64472"/>
                <a:gd name="connsiteX82" fmla="*/ 28440 w 35819"/>
                <a:gd name="connsiteY82" fmla="*/ 21228 h 64472"/>
                <a:gd name="connsiteX83" fmla="*/ 28440 w 35819"/>
                <a:gd name="connsiteY83" fmla="*/ 18658 h 64472"/>
                <a:gd name="connsiteX84" fmla="*/ 27583 w 35819"/>
                <a:gd name="connsiteY84" fmla="*/ 16849 h 64472"/>
                <a:gd name="connsiteX85" fmla="*/ 26536 w 35819"/>
                <a:gd name="connsiteY85" fmla="*/ 15421 h 64472"/>
                <a:gd name="connsiteX86" fmla="*/ 24536 w 35819"/>
                <a:gd name="connsiteY86" fmla="*/ 13613 h 64472"/>
                <a:gd name="connsiteX87" fmla="*/ 22061 w 35819"/>
                <a:gd name="connsiteY87" fmla="*/ 12185 h 64472"/>
                <a:gd name="connsiteX88" fmla="*/ 19206 w 35819"/>
                <a:gd name="connsiteY88" fmla="*/ 10852 h 64472"/>
                <a:gd name="connsiteX89" fmla="*/ 16635 w 35819"/>
                <a:gd name="connsiteY89" fmla="*/ 9900 h 64472"/>
                <a:gd name="connsiteX90" fmla="*/ 15493 w 35819"/>
                <a:gd name="connsiteY90" fmla="*/ 9139 h 64472"/>
                <a:gd name="connsiteX91" fmla="*/ 15493 w 35819"/>
                <a:gd name="connsiteY91" fmla="*/ 9139 h 64472"/>
                <a:gd name="connsiteX92" fmla="*/ 15493 w 35819"/>
                <a:gd name="connsiteY92" fmla="*/ 8472 h 64472"/>
                <a:gd name="connsiteX93" fmla="*/ 15493 w 35819"/>
                <a:gd name="connsiteY93" fmla="*/ 7806 h 64472"/>
                <a:gd name="connsiteX94" fmla="*/ 15493 w 35819"/>
                <a:gd name="connsiteY94" fmla="*/ 7806 h 64472"/>
                <a:gd name="connsiteX95" fmla="*/ 15493 w 35819"/>
                <a:gd name="connsiteY95" fmla="*/ 7330 h 64472"/>
                <a:gd name="connsiteX96" fmla="*/ 15493 w 35819"/>
                <a:gd name="connsiteY96" fmla="*/ 7330 h 64472"/>
                <a:gd name="connsiteX97" fmla="*/ 15493 w 35819"/>
                <a:gd name="connsiteY97" fmla="*/ 7330 h 64472"/>
                <a:gd name="connsiteX98" fmla="*/ 16730 w 35819"/>
                <a:gd name="connsiteY98" fmla="*/ 6759 h 64472"/>
                <a:gd name="connsiteX99" fmla="*/ 20919 w 35819"/>
                <a:gd name="connsiteY99" fmla="*/ 5807 h 64472"/>
                <a:gd name="connsiteX100" fmla="*/ 23204 w 35819"/>
                <a:gd name="connsiteY100" fmla="*/ 5141 h 64472"/>
                <a:gd name="connsiteX101" fmla="*/ 23965 w 35819"/>
                <a:gd name="connsiteY101" fmla="*/ 5141 h 64472"/>
                <a:gd name="connsiteX102" fmla="*/ 24727 w 35819"/>
                <a:gd name="connsiteY102" fmla="*/ 5141 h 64472"/>
                <a:gd name="connsiteX103" fmla="*/ 25298 w 35819"/>
                <a:gd name="connsiteY103" fmla="*/ 3808 h 64472"/>
                <a:gd name="connsiteX104" fmla="*/ 24822 w 35819"/>
                <a:gd name="connsiteY104" fmla="*/ 2475 h 64472"/>
                <a:gd name="connsiteX105" fmla="*/ 23585 w 35819"/>
                <a:gd name="connsiteY105" fmla="*/ 1809 h 64472"/>
                <a:gd name="connsiteX106" fmla="*/ 23870 w 35819"/>
                <a:gd name="connsiteY106" fmla="*/ 3713 h 64472"/>
                <a:gd name="connsiteX107" fmla="*/ 23870 w 35819"/>
                <a:gd name="connsiteY107" fmla="*/ 3713 h 64472"/>
                <a:gd name="connsiteX108" fmla="*/ 3689 w 35819"/>
                <a:gd name="connsiteY108" fmla="*/ 23513 h 64472"/>
                <a:gd name="connsiteX109" fmla="*/ 3689 w 35819"/>
                <a:gd name="connsiteY109" fmla="*/ 23513 h 64472"/>
                <a:gd name="connsiteX110" fmla="*/ 33104 w 35819"/>
                <a:gd name="connsiteY110" fmla="*/ 54356 h 64472"/>
                <a:gd name="connsiteX111" fmla="*/ 33104 w 35819"/>
                <a:gd name="connsiteY111" fmla="*/ 54356 h 6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5819" h="64472">
                  <a:moveTo>
                    <a:pt x="23870" y="0"/>
                  </a:moveTo>
                  <a:lnTo>
                    <a:pt x="23299" y="0"/>
                  </a:lnTo>
                  <a:lnTo>
                    <a:pt x="22728" y="0"/>
                  </a:lnTo>
                  <a:lnTo>
                    <a:pt x="22728" y="0"/>
                  </a:lnTo>
                  <a:lnTo>
                    <a:pt x="21871" y="0"/>
                  </a:lnTo>
                  <a:cubicBezTo>
                    <a:pt x="20719" y="371"/>
                    <a:pt x="19538" y="657"/>
                    <a:pt x="18349" y="857"/>
                  </a:cubicBezTo>
                  <a:lnTo>
                    <a:pt x="16445" y="857"/>
                  </a:lnTo>
                  <a:lnTo>
                    <a:pt x="14446" y="1713"/>
                  </a:lnTo>
                  <a:cubicBezTo>
                    <a:pt x="13599" y="2180"/>
                    <a:pt x="12913" y="2865"/>
                    <a:pt x="12447" y="3713"/>
                  </a:cubicBezTo>
                  <a:cubicBezTo>
                    <a:pt x="12038" y="4512"/>
                    <a:pt x="11809" y="5388"/>
                    <a:pt x="11781" y="6283"/>
                  </a:cubicBezTo>
                  <a:cubicBezTo>
                    <a:pt x="11838" y="7377"/>
                    <a:pt x="12133" y="8453"/>
                    <a:pt x="12637" y="9424"/>
                  </a:cubicBezTo>
                  <a:cubicBezTo>
                    <a:pt x="13542" y="10833"/>
                    <a:pt x="14874" y="11899"/>
                    <a:pt x="16445" y="12470"/>
                  </a:cubicBezTo>
                  <a:lnTo>
                    <a:pt x="18634" y="13327"/>
                  </a:lnTo>
                  <a:lnTo>
                    <a:pt x="20443" y="14089"/>
                  </a:lnTo>
                  <a:cubicBezTo>
                    <a:pt x="21766" y="14736"/>
                    <a:pt x="23014" y="15536"/>
                    <a:pt x="24156" y="16469"/>
                  </a:cubicBezTo>
                  <a:lnTo>
                    <a:pt x="25203" y="17611"/>
                  </a:lnTo>
                  <a:cubicBezTo>
                    <a:pt x="25222" y="17925"/>
                    <a:pt x="25222" y="18249"/>
                    <a:pt x="25203" y="18563"/>
                  </a:cubicBezTo>
                  <a:lnTo>
                    <a:pt x="25203" y="20086"/>
                  </a:lnTo>
                  <a:cubicBezTo>
                    <a:pt x="25250" y="20562"/>
                    <a:pt x="25250" y="21038"/>
                    <a:pt x="25203" y="21514"/>
                  </a:cubicBezTo>
                  <a:lnTo>
                    <a:pt x="25203" y="22561"/>
                  </a:lnTo>
                  <a:lnTo>
                    <a:pt x="25203" y="22561"/>
                  </a:lnTo>
                  <a:lnTo>
                    <a:pt x="24632" y="22561"/>
                  </a:lnTo>
                  <a:lnTo>
                    <a:pt x="23870" y="22561"/>
                  </a:lnTo>
                  <a:cubicBezTo>
                    <a:pt x="23014" y="22047"/>
                    <a:pt x="22213" y="21438"/>
                    <a:pt x="21490" y="20752"/>
                  </a:cubicBezTo>
                  <a:cubicBezTo>
                    <a:pt x="20272" y="19658"/>
                    <a:pt x="18844" y="18820"/>
                    <a:pt x="17302" y="18277"/>
                  </a:cubicBezTo>
                  <a:lnTo>
                    <a:pt x="14065" y="17611"/>
                  </a:lnTo>
                  <a:lnTo>
                    <a:pt x="11209" y="17611"/>
                  </a:lnTo>
                  <a:cubicBezTo>
                    <a:pt x="10257" y="17516"/>
                    <a:pt x="9306" y="17516"/>
                    <a:pt x="8353" y="17611"/>
                  </a:cubicBezTo>
                  <a:lnTo>
                    <a:pt x="5117" y="17611"/>
                  </a:lnTo>
                  <a:cubicBezTo>
                    <a:pt x="4022" y="17887"/>
                    <a:pt x="2985" y="18372"/>
                    <a:pt x="2071" y="19039"/>
                  </a:cubicBezTo>
                  <a:cubicBezTo>
                    <a:pt x="1557" y="19420"/>
                    <a:pt x="1138" y="19905"/>
                    <a:pt x="833" y="20467"/>
                  </a:cubicBezTo>
                  <a:cubicBezTo>
                    <a:pt x="395" y="21123"/>
                    <a:pt x="138" y="21876"/>
                    <a:pt x="71" y="22656"/>
                  </a:cubicBezTo>
                  <a:cubicBezTo>
                    <a:pt x="-24" y="23161"/>
                    <a:pt x="-24" y="23675"/>
                    <a:pt x="71" y="24179"/>
                  </a:cubicBezTo>
                  <a:cubicBezTo>
                    <a:pt x="234" y="24712"/>
                    <a:pt x="462" y="25226"/>
                    <a:pt x="738" y="25702"/>
                  </a:cubicBezTo>
                  <a:cubicBezTo>
                    <a:pt x="1433" y="26902"/>
                    <a:pt x="2414" y="27921"/>
                    <a:pt x="3594" y="28653"/>
                  </a:cubicBezTo>
                  <a:cubicBezTo>
                    <a:pt x="5288" y="29777"/>
                    <a:pt x="7278" y="30376"/>
                    <a:pt x="9306" y="30367"/>
                  </a:cubicBezTo>
                  <a:lnTo>
                    <a:pt x="12257" y="30367"/>
                  </a:lnTo>
                  <a:cubicBezTo>
                    <a:pt x="14018" y="30453"/>
                    <a:pt x="15769" y="30672"/>
                    <a:pt x="17492" y="31033"/>
                  </a:cubicBezTo>
                  <a:cubicBezTo>
                    <a:pt x="18368" y="31195"/>
                    <a:pt x="19234" y="31452"/>
                    <a:pt x="20063" y="31795"/>
                  </a:cubicBezTo>
                  <a:lnTo>
                    <a:pt x="21205" y="32556"/>
                  </a:lnTo>
                  <a:cubicBezTo>
                    <a:pt x="21605" y="32928"/>
                    <a:pt x="21957" y="33337"/>
                    <a:pt x="22252" y="33794"/>
                  </a:cubicBezTo>
                  <a:lnTo>
                    <a:pt x="23299" y="35031"/>
                  </a:lnTo>
                  <a:cubicBezTo>
                    <a:pt x="24061" y="36250"/>
                    <a:pt x="24727" y="37526"/>
                    <a:pt x="25298" y="38839"/>
                  </a:cubicBezTo>
                  <a:cubicBezTo>
                    <a:pt x="25869" y="40172"/>
                    <a:pt x="26345" y="41505"/>
                    <a:pt x="26821" y="42742"/>
                  </a:cubicBezTo>
                  <a:cubicBezTo>
                    <a:pt x="27297" y="43980"/>
                    <a:pt x="27963" y="47026"/>
                    <a:pt x="28630" y="49120"/>
                  </a:cubicBezTo>
                  <a:cubicBezTo>
                    <a:pt x="29296" y="51214"/>
                    <a:pt x="29772" y="53023"/>
                    <a:pt x="30438" y="54927"/>
                  </a:cubicBezTo>
                  <a:cubicBezTo>
                    <a:pt x="31248" y="57535"/>
                    <a:pt x="31819" y="60210"/>
                    <a:pt x="32152" y="62923"/>
                  </a:cubicBezTo>
                  <a:cubicBezTo>
                    <a:pt x="32342" y="63942"/>
                    <a:pt x="33323" y="64618"/>
                    <a:pt x="34342" y="64446"/>
                  </a:cubicBezTo>
                  <a:cubicBezTo>
                    <a:pt x="35369" y="64208"/>
                    <a:pt x="36007" y="63190"/>
                    <a:pt x="35769" y="62162"/>
                  </a:cubicBezTo>
                  <a:cubicBezTo>
                    <a:pt x="35769" y="62162"/>
                    <a:pt x="35769" y="62162"/>
                    <a:pt x="35769" y="62162"/>
                  </a:cubicBezTo>
                  <a:cubicBezTo>
                    <a:pt x="35569" y="60562"/>
                    <a:pt x="35284" y="58973"/>
                    <a:pt x="34913" y="57402"/>
                  </a:cubicBezTo>
                  <a:lnTo>
                    <a:pt x="34342" y="55213"/>
                  </a:lnTo>
                  <a:cubicBezTo>
                    <a:pt x="34342" y="54451"/>
                    <a:pt x="34342" y="53690"/>
                    <a:pt x="33580" y="52833"/>
                  </a:cubicBezTo>
                  <a:cubicBezTo>
                    <a:pt x="32818" y="51976"/>
                    <a:pt x="32533" y="49406"/>
                    <a:pt x="32057" y="47692"/>
                  </a:cubicBezTo>
                  <a:cubicBezTo>
                    <a:pt x="31581" y="45979"/>
                    <a:pt x="31010" y="43599"/>
                    <a:pt x="30248" y="41505"/>
                  </a:cubicBezTo>
                  <a:cubicBezTo>
                    <a:pt x="29687" y="39677"/>
                    <a:pt x="28992" y="37897"/>
                    <a:pt x="28154" y="36174"/>
                  </a:cubicBezTo>
                  <a:cubicBezTo>
                    <a:pt x="27278" y="34318"/>
                    <a:pt x="26164" y="32585"/>
                    <a:pt x="24822" y="31033"/>
                  </a:cubicBezTo>
                  <a:cubicBezTo>
                    <a:pt x="24346" y="30405"/>
                    <a:pt x="23765" y="29853"/>
                    <a:pt x="23108" y="29415"/>
                  </a:cubicBezTo>
                  <a:cubicBezTo>
                    <a:pt x="22204" y="28692"/>
                    <a:pt x="21166" y="28149"/>
                    <a:pt x="20063" y="27797"/>
                  </a:cubicBezTo>
                  <a:cubicBezTo>
                    <a:pt x="18701" y="27368"/>
                    <a:pt x="17292" y="27083"/>
                    <a:pt x="15874" y="26940"/>
                  </a:cubicBezTo>
                  <a:lnTo>
                    <a:pt x="12161" y="26940"/>
                  </a:lnTo>
                  <a:cubicBezTo>
                    <a:pt x="10733" y="26940"/>
                    <a:pt x="9306" y="26940"/>
                    <a:pt x="7877" y="26940"/>
                  </a:cubicBezTo>
                  <a:cubicBezTo>
                    <a:pt x="7335" y="26854"/>
                    <a:pt x="6821" y="26654"/>
                    <a:pt x="6355" y="26369"/>
                  </a:cubicBezTo>
                  <a:lnTo>
                    <a:pt x="4831" y="25417"/>
                  </a:lnTo>
                  <a:lnTo>
                    <a:pt x="4069" y="24465"/>
                  </a:lnTo>
                  <a:cubicBezTo>
                    <a:pt x="4041" y="24246"/>
                    <a:pt x="4041" y="24018"/>
                    <a:pt x="4069" y="23799"/>
                  </a:cubicBezTo>
                  <a:lnTo>
                    <a:pt x="4069" y="23037"/>
                  </a:lnTo>
                  <a:lnTo>
                    <a:pt x="4069" y="23037"/>
                  </a:lnTo>
                  <a:lnTo>
                    <a:pt x="4069" y="23037"/>
                  </a:lnTo>
                  <a:lnTo>
                    <a:pt x="4926" y="23037"/>
                  </a:lnTo>
                  <a:cubicBezTo>
                    <a:pt x="5631" y="22790"/>
                    <a:pt x="6373" y="22637"/>
                    <a:pt x="7116" y="22561"/>
                  </a:cubicBezTo>
                  <a:cubicBezTo>
                    <a:pt x="8382" y="22418"/>
                    <a:pt x="9658" y="22418"/>
                    <a:pt x="10924" y="22561"/>
                  </a:cubicBezTo>
                  <a:lnTo>
                    <a:pt x="14636" y="22561"/>
                  </a:lnTo>
                  <a:lnTo>
                    <a:pt x="16826" y="23227"/>
                  </a:lnTo>
                  <a:cubicBezTo>
                    <a:pt x="17749" y="23808"/>
                    <a:pt x="18644" y="24446"/>
                    <a:pt x="19491" y="25131"/>
                  </a:cubicBezTo>
                  <a:lnTo>
                    <a:pt x="20538" y="25988"/>
                  </a:lnTo>
                  <a:cubicBezTo>
                    <a:pt x="21290" y="26616"/>
                    <a:pt x="22166" y="27073"/>
                    <a:pt x="23108" y="27321"/>
                  </a:cubicBezTo>
                  <a:cubicBezTo>
                    <a:pt x="24222" y="27835"/>
                    <a:pt x="25517" y="27835"/>
                    <a:pt x="26631" y="27321"/>
                  </a:cubicBezTo>
                  <a:lnTo>
                    <a:pt x="27297" y="26845"/>
                  </a:lnTo>
                  <a:lnTo>
                    <a:pt x="27963" y="26083"/>
                  </a:lnTo>
                  <a:lnTo>
                    <a:pt x="27963" y="25417"/>
                  </a:lnTo>
                  <a:lnTo>
                    <a:pt x="28440" y="24275"/>
                  </a:lnTo>
                  <a:cubicBezTo>
                    <a:pt x="28582" y="23265"/>
                    <a:pt x="28582" y="22237"/>
                    <a:pt x="28440" y="21228"/>
                  </a:cubicBezTo>
                  <a:cubicBezTo>
                    <a:pt x="28487" y="20372"/>
                    <a:pt x="28487" y="19515"/>
                    <a:pt x="28440" y="18658"/>
                  </a:cubicBezTo>
                  <a:cubicBezTo>
                    <a:pt x="28249" y="18011"/>
                    <a:pt x="27963" y="17401"/>
                    <a:pt x="27583" y="16849"/>
                  </a:cubicBezTo>
                  <a:lnTo>
                    <a:pt x="26536" y="15421"/>
                  </a:lnTo>
                  <a:cubicBezTo>
                    <a:pt x="25917" y="14774"/>
                    <a:pt x="25250" y="14165"/>
                    <a:pt x="24536" y="13613"/>
                  </a:cubicBezTo>
                  <a:lnTo>
                    <a:pt x="22061" y="12185"/>
                  </a:lnTo>
                  <a:cubicBezTo>
                    <a:pt x="21147" y="11661"/>
                    <a:pt x="20196" y="11224"/>
                    <a:pt x="19206" y="10852"/>
                  </a:cubicBezTo>
                  <a:lnTo>
                    <a:pt x="16635" y="9900"/>
                  </a:lnTo>
                  <a:lnTo>
                    <a:pt x="15493" y="9139"/>
                  </a:lnTo>
                  <a:lnTo>
                    <a:pt x="15493" y="9139"/>
                  </a:lnTo>
                  <a:cubicBezTo>
                    <a:pt x="15464" y="8920"/>
                    <a:pt x="15464" y="8691"/>
                    <a:pt x="15493" y="8472"/>
                  </a:cubicBezTo>
                  <a:cubicBezTo>
                    <a:pt x="15493" y="8472"/>
                    <a:pt x="15493" y="7996"/>
                    <a:pt x="15493" y="7806"/>
                  </a:cubicBezTo>
                  <a:lnTo>
                    <a:pt x="15493" y="7806"/>
                  </a:lnTo>
                  <a:lnTo>
                    <a:pt x="15493" y="7330"/>
                  </a:lnTo>
                  <a:lnTo>
                    <a:pt x="15493" y="7330"/>
                  </a:lnTo>
                  <a:lnTo>
                    <a:pt x="15493" y="7330"/>
                  </a:lnTo>
                  <a:cubicBezTo>
                    <a:pt x="15855" y="7044"/>
                    <a:pt x="16283" y="6854"/>
                    <a:pt x="16730" y="6759"/>
                  </a:cubicBezTo>
                  <a:cubicBezTo>
                    <a:pt x="18063" y="6283"/>
                    <a:pt x="19491" y="6188"/>
                    <a:pt x="20919" y="5807"/>
                  </a:cubicBezTo>
                  <a:cubicBezTo>
                    <a:pt x="21700" y="5674"/>
                    <a:pt x="22471" y="5445"/>
                    <a:pt x="23204" y="5141"/>
                  </a:cubicBezTo>
                  <a:lnTo>
                    <a:pt x="23965" y="5141"/>
                  </a:lnTo>
                  <a:lnTo>
                    <a:pt x="24727" y="5141"/>
                  </a:lnTo>
                  <a:cubicBezTo>
                    <a:pt x="25088" y="4788"/>
                    <a:pt x="25288" y="4312"/>
                    <a:pt x="25298" y="3808"/>
                  </a:cubicBezTo>
                  <a:cubicBezTo>
                    <a:pt x="25364" y="3313"/>
                    <a:pt x="25194" y="2818"/>
                    <a:pt x="24822" y="2475"/>
                  </a:cubicBezTo>
                  <a:cubicBezTo>
                    <a:pt x="24536" y="2075"/>
                    <a:pt x="24080" y="1828"/>
                    <a:pt x="23585" y="1809"/>
                  </a:cubicBezTo>
                  <a:close/>
                  <a:moveTo>
                    <a:pt x="23870" y="3713"/>
                  </a:moveTo>
                  <a:lnTo>
                    <a:pt x="23870" y="3713"/>
                  </a:lnTo>
                  <a:close/>
                  <a:moveTo>
                    <a:pt x="3689" y="23513"/>
                  </a:moveTo>
                  <a:lnTo>
                    <a:pt x="3689" y="23513"/>
                  </a:lnTo>
                  <a:close/>
                  <a:moveTo>
                    <a:pt x="33104" y="54356"/>
                  </a:moveTo>
                  <a:lnTo>
                    <a:pt x="33104" y="54356"/>
                  </a:lnTo>
                  <a:close/>
                </a:path>
              </a:pathLst>
            </a:custGeom>
            <a:solidFill>
              <a:srgbClr val="EA975C"/>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3904223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3E0C7AA-5542-4F4F-B02B-219F1453C7EF}"/>
              </a:ext>
            </a:extLst>
          </p:cNvPr>
          <p:cNvSpPr>
            <a:spLocks noGrp="1"/>
          </p:cNvSpPr>
          <p:nvPr>
            <p:ph type="body" sz="quarter" idx="11"/>
          </p:nvPr>
        </p:nvSpPr>
        <p:spPr>
          <a:xfrm>
            <a:off x="745435" y="817095"/>
            <a:ext cx="5955403" cy="701041"/>
          </a:xfrm>
        </p:spPr>
        <p:txBody>
          <a:bodyPr/>
          <a:lstStyle/>
          <a:p>
            <a:r>
              <a:rPr lang="nl-NL" dirty="0"/>
              <a:t>Kennis is macht</a:t>
            </a:r>
          </a:p>
        </p:txBody>
      </p:sp>
      <p:sp>
        <p:nvSpPr>
          <p:cNvPr id="3" name="Tekstvak 2">
            <a:extLst>
              <a:ext uri="{FF2B5EF4-FFF2-40B4-BE49-F238E27FC236}">
                <a16:creationId xmlns:a16="http://schemas.microsoft.com/office/drawing/2014/main" id="{720A957D-B033-424A-9D6D-A0E92AF6CFDB}"/>
              </a:ext>
            </a:extLst>
          </p:cNvPr>
          <p:cNvSpPr txBox="1"/>
          <p:nvPr/>
        </p:nvSpPr>
        <p:spPr>
          <a:xfrm>
            <a:off x="745435" y="1789043"/>
            <a:ext cx="9094304" cy="4385816"/>
          </a:xfrm>
          <a:prstGeom prst="rect">
            <a:avLst/>
          </a:prstGeom>
          <a:noFill/>
        </p:spPr>
        <p:txBody>
          <a:bodyPr wrap="square" rtlCol="0">
            <a:spAutoFit/>
          </a:bodyPr>
          <a:lstStyle/>
          <a:p>
            <a:pPr>
              <a:lnSpc>
                <a:spcPct val="150000"/>
              </a:lnSpc>
            </a:pPr>
            <a:r>
              <a:rPr lang="nl-NL" dirty="0"/>
              <a:t>China verzamelt gegevens om meer te weten te komen over mensen uit andere werelddelen. En zo kunnen zij deze kennis inzetten om meer macht te krijgen. </a:t>
            </a:r>
          </a:p>
          <a:p>
            <a:pPr>
              <a:lnSpc>
                <a:spcPct val="150000"/>
              </a:lnSpc>
            </a:pPr>
            <a:r>
              <a:rPr lang="nl-NL" dirty="0"/>
              <a:t>Best eng eigenlijk. Want de sporters komen om te sporten, niet om China machtiger te maken.</a:t>
            </a:r>
          </a:p>
          <a:p>
            <a:pPr>
              <a:lnSpc>
                <a:spcPct val="150000"/>
              </a:lnSpc>
            </a:pPr>
            <a:r>
              <a:rPr lang="nl-NL" dirty="0"/>
              <a:t>Nederlandse sporters wordt aangeraden om een weggooi-telefoon mee te nemen. Laptops en telefoons die nergens persoonlijke gegevens bevatten. Zo kan de Chinese overheid geen digitale persoonsgegevens stelen.</a:t>
            </a:r>
          </a:p>
          <a:p>
            <a:pPr marL="285750" indent="-285750">
              <a:lnSpc>
                <a:spcPct val="150000"/>
              </a:lnSpc>
              <a:buFont typeface="Arial" panose="020B0604020202020204" pitchFamily="34" charset="0"/>
              <a:buChar char="•"/>
            </a:pPr>
            <a:r>
              <a:rPr lang="nl-NL" dirty="0"/>
              <a:t>Wat zijn eigenlijk digitale persoonsgegevens?</a:t>
            </a:r>
          </a:p>
          <a:p>
            <a:pPr marL="285750" indent="-285750">
              <a:buFont typeface="Arial" panose="020B0604020202020204" pitchFamily="34" charset="0"/>
              <a:buChar char="•"/>
            </a:pPr>
            <a:endParaRPr lang="nl-NL" dirty="0"/>
          </a:p>
          <a:p>
            <a:endParaRPr lang="nl-NL" dirty="0"/>
          </a:p>
        </p:txBody>
      </p:sp>
      <p:grpSp>
        <p:nvGrpSpPr>
          <p:cNvPr id="4" name="Group 77">
            <a:extLst>
              <a:ext uri="{FF2B5EF4-FFF2-40B4-BE49-F238E27FC236}">
                <a16:creationId xmlns:a16="http://schemas.microsoft.com/office/drawing/2014/main" id="{589D9C83-EAD1-B64F-9C62-93D7B007B12C}"/>
              </a:ext>
            </a:extLst>
          </p:cNvPr>
          <p:cNvGrpSpPr/>
          <p:nvPr/>
        </p:nvGrpSpPr>
        <p:grpSpPr>
          <a:xfrm>
            <a:off x="8978436" y="5017016"/>
            <a:ext cx="1185830" cy="1329846"/>
            <a:chOff x="4532314" y="3548026"/>
            <a:chExt cx="654687" cy="734197"/>
          </a:xfrm>
        </p:grpSpPr>
        <p:sp>
          <p:nvSpPr>
            <p:cNvPr id="5" name="Graphic 2">
              <a:extLst>
                <a:ext uri="{FF2B5EF4-FFF2-40B4-BE49-F238E27FC236}">
                  <a16:creationId xmlns:a16="http://schemas.microsoft.com/office/drawing/2014/main" id="{63BFE59F-B9F8-8B48-99CD-1D7116019A59}"/>
                </a:ext>
              </a:extLst>
            </p:cNvPr>
            <p:cNvSpPr/>
            <p:nvPr/>
          </p:nvSpPr>
          <p:spPr>
            <a:xfrm>
              <a:off x="4532314" y="3548026"/>
              <a:ext cx="654687" cy="734197"/>
            </a:xfrm>
            <a:custGeom>
              <a:avLst/>
              <a:gdLst>
                <a:gd name="connsiteX0" fmla="*/ 631451 w 654687"/>
                <a:gd name="connsiteY0" fmla="*/ 191401 h 734197"/>
                <a:gd name="connsiteX1" fmla="*/ 574810 w 654687"/>
                <a:gd name="connsiteY1" fmla="*/ 89353 h 734197"/>
                <a:gd name="connsiteX2" fmla="*/ 481996 w 654687"/>
                <a:gd name="connsiteY2" fmla="*/ 27001 h 734197"/>
                <a:gd name="connsiteX3" fmla="*/ 117689 w 654687"/>
                <a:gd name="connsiteY3" fmla="*/ 75169 h 734197"/>
                <a:gd name="connsiteX4" fmla="*/ 32680 w 654687"/>
                <a:gd name="connsiteY4" fmla="*/ 192829 h 734197"/>
                <a:gd name="connsiteX5" fmla="*/ 124 w 654687"/>
                <a:gd name="connsiteY5" fmla="*/ 377029 h 734197"/>
                <a:gd name="connsiteX6" fmla="*/ 83038 w 654687"/>
                <a:gd name="connsiteY6" fmla="*/ 644239 h 734197"/>
                <a:gd name="connsiteX7" fmla="*/ 314740 w 654687"/>
                <a:gd name="connsiteY7" fmla="*/ 734197 h 734197"/>
                <a:gd name="connsiteX8" fmla="*/ 559198 w 654687"/>
                <a:gd name="connsiteY8" fmla="*/ 635767 h 734197"/>
                <a:gd name="connsiteX9" fmla="*/ 654583 w 654687"/>
                <a:gd name="connsiteY9" fmla="*/ 347329 h 734197"/>
                <a:gd name="connsiteX10" fmla="*/ 631451 w 654687"/>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687" h="734197">
                  <a:moveTo>
                    <a:pt x="631451" y="191401"/>
                  </a:moveTo>
                  <a:cubicBezTo>
                    <a:pt x="619723" y="153876"/>
                    <a:pt x="600446" y="119149"/>
                    <a:pt x="574810" y="89353"/>
                  </a:cubicBezTo>
                  <a:cubicBezTo>
                    <a:pt x="548175" y="62785"/>
                    <a:pt x="516666" y="41613"/>
                    <a:pt x="481996" y="27001"/>
                  </a:cubicBezTo>
                  <a:cubicBezTo>
                    <a:pt x="360510" y="-21862"/>
                    <a:pt x="222307" y="-3585"/>
                    <a:pt x="117689" y="75169"/>
                  </a:cubicBezTo>
                  <a:cubicBezTo>
                    <a:pt x="82781" y="101633"/>
                    <a:pt x="54451" y="140853"/>
                    <a:pt x="32680" y="192829"/>
                  </a:cubicBezTo>
                  <a:cubicBezTo>
                    <a:pt x="9748" y="251469"/>
                    <a:pt x="-1313" y="314078"/>
                    <a:pt x="124" y="377029"/>
                  </a:cubicBezTo>
                  <a:cubicBezTo>
                    <a:pt x="124" y="495137"/>
                    <a:pt x="27759" y="584200"/>
                    <a:pt x="83038" y="644239"/>
                  </a:cubicBezTo>
                  <a:cubicBezTo>
                    <a:pt x="138317" y="704278"/>
                    <a:pt x="215548" y="734264"/>
                    <a:pt x="314740" y="734197"/>
                  </a:cubicBezTo>
                  <a:cubicBezTo>
                    <a:pt x="413932" y="734197"/>
                    <a:pt x="495419" y="701384"/>
                    <a:pt x="559198" y="635767"/>
                  </a:cubicBezTo>
                  <a:cubicBezTo>
                    <a:pt x="622978" y="570150"/>
                    <a:pt x="654773" y="474004"/>
                    <a:pt x="654583" y="347329"/>
                  </a:cubicBezTo>
                  <a:cubicBezTo>
                    <a:pt x="655697" y="294420"/>
                    <a:pt x="647872" y="241711"/>
                    <a:pt x="631451" y="191401"/>
                  </a:cubicBezTo>
                  <a:close/>
                </a:path>
              </a:pathLst>
            </a:custGeom>
            <a:solidFill>
              <a:srgbClr val="EB995D"/>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F116D04B-8867-9045-A0B2-B387B06E87D5}"/>
                </a:ext>
              </a:extLst>
            </p:cNvPr>
            <p:cNvSpPr/>
            <p:nvPr/>
          </p:nvSpPr>
          <p:spPr>
            <a:xfrm>
              <a:off x="4752467" y="3712433"/>
              <a:ext cx="210554" cy="381179"/>
            </a:xfrm>
            <a:custGeom>
              <a:avLst/>
              <a:gdLst>
                <a:gd name="connsiteX0" fmla="*/ 101726 w 210554"/>
                <a:gd name="connsiteY0" fmla="*/ 287731 h 381179"/>
                <a:gd name="connsiteX1" fmla="*/ 76119 w 210554"/>
                <a:gd name="connsiteY1" fmla="*/ 287731 h 381179"/>
                <a:gd name="connsiteX2" fmla="*/ 66029 w 210554"/>
                <a:gd name="connsiteY2" fmla="*/ 282057 h 381179"/>
                <a:gd name="connsiteX3" fmla="*/ 66029 w 210554"/>
                <a:gd name="connsiteY3" fmla="*/ 277640 h 381179"/>
                <a:gd name="connsiteX4" fmla="*/ 66029 w 210554"/>
                <a:gd name="connsiteY4" fmla="*/ 186825 h 381179"/>
                <a:gd name="connsiteX5" fmla="*/ 67837 w 210554"/>
                <a:gd name="connsiteY5" fmla="*/ 178543 h 381179"/>
                <a:gd name="connsiteX6" fmla="*/ 75643 w 210554"/>
                <a:gd name="connsiteY6" fmla="*/ 174545 h 381179"/>
                <a:gd name="connsiteX7" fmla="*/ 152465 w 210554"/>
                <a:gd name="connsiteY7" fmla="*/ 97723 h 381179"/>
                <a:gd name="connsiteX8" fmla="*/ 101250 w 210554"/>
                <a:gd name="connsiteY8" fmla="*/ 41654 h 381179"/>
                <a:gd name="connsiteX9" fmla="*/ 49465 w 210554"/>
                <a:gd name="connsiteY9" fmla="*/ 87538 h 381179"/>
                <a:gd name="connsiteX10" fmla="*/ 46228 w 210554"/>
                <a:gd name="connsiteY10" fmla="*/ 95629 h 381179"/>
                <a:gd name="connsiteX11" fmla="*/ 38232 w 210554"/>
                <a:gd name="connsiteY11" fmla="*/ 97723 h 381179"/>
                <a:gd name="connsiteX12" fmla="*/ 9674 w 210554"/>
                <a:gd name="connsiteY12" fmla="*/ 97723 h 381179"/>
                <a:gd name="connsiteX13" fmla="*/ 154 w 210554"/>
                <a:gd name="connsiteY13" fmla="*/ 89727 h 381179"/>
                <a:gd name="connsiteX14" fmla="*/ 30045 w 210554"/>
                <a:gd name="connsiteY14" fmla="*/ 23091 h 381179"/>
                <a:gd name="connsiteX15" fmla="*/ 107152 w 210554"/>
                <a:gd name="connsiteY15" fmla="*/ 150 h 381179"/>
                <a:gd name="connsiteX16" fmla="*/ 182451 w 210554"/>
                <a:gd name="connsiteY16" fmla="*/ 23948 h 381179"/>
                <a:gd name="connsiteX17" fmla="*/ 210438 w 210554"/>
                <a:gd name="connsiteY17" fmla="*/ 94106 h 381179"/>
                <a:gd name="connsiteX18" fmla="*/ 183498 w 210554"/>
                <a:gd name="connsiteY18" fmla="*/ 168833 h 381179"/>
                <a:gd name="connsiteX19" fmla="*/ 111722 w 210554"/>
                <a:gd name="connsiteY19" fmla="*/ 208910 h 381179"/>
                <a:gd name="connsiteX20" fmla="*/ 111722 w 210554"/>
                <a:gd name="connsiteY20" fmla="*/ 277259 h 381179"/>
                <a:gd name="connsiteX21" fmla="*/ 105810 w 210554"/>
                <a:gd name="connsiteY21" fmla="*/ 287369 h 381179"/>
                <a:gd name="connsiteX22" fmla="*/ 101536 w 210554"/>
                <a:gd name="connsiteY22" fmla="*/ 287350 h 381179"/>
                <a:gd name="connsiteX23" fmla="*/ 124192 w 210554"/>
                <a:gd name="connsiteY23" fmla="*/ 347512 h 381179"/>
                <a:gd name="connsiteX24" fmla="*/ 114673 w 210554"/>
                <a:gd name="connsiteY24" fmla="*/ 371597 h 381179"/>
                <a:gd name="connsiteX25" fmla="*/ 88494 w 210554"/>
                <a:gd name="connsiteY25" fmla="*/ 381116 h 381179"/>
                <a:gd name="connsiteX26" fmla="*/ 61840 w 210554"/>
                <a:gd name="connsiteY26" fmla="*/ 371597 h 381179"/>
                <a:gd name="connsiteX27" fmla="*/ 52321 w 210554"/>
                <a:gd name="connsiteY27" fmla="*/ 348179 h 381179"/>
                <a:gd name="connsiteX28" fmla="*/ 62411 w 210554"/>
                <a:gd name="connsiteY28" fmla="*/ 324380 h 381179"/>
                <a:gd name="connsiteX29" fmla="*/ 114482 w 210554"/>
                <a:gd name="connsiteY29" fmla="*/ 323904 h 381179"/>
                <a:gd name="connsiteX30" fmla="*/ 124192 w 210554"/>
                <a:gd name="connsiteY30" fmla="*/ 347512 h 38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554" h="381179">
                  <a:moveTo>
                    <a:pt x="101726" y="287731"/>
                  </a:moveTo>
                  <a:lnTo>
                    <a:pt x="76119" y="287731"/>
                  </a:lnTo>
                  <a:cubicBezTo>
                    <a:pt x="71769" y="288949"/>
                    <a:pt x="67247" y="286407"/>
                    <a:pt x="66029" y="282057"/>
                  </a:cubicBezTo>
                  <a:cubicBezTo>
                    <a:pt x="65629" y="280610"/>
                    <a:pt x="65629" y="279087"/>
                    <a:pt x="66029" y="277640"/>
                  </a:cubicBezTo>
                  <a:lnTo>
                    <a:pt x="66029" y="186825"/>
                  </a:lnTo>
                  <a:cubicBezTo>
                    <a:pt x="65762" y="183940"/>
                    <a:pt x="66390" y="181047"/>
                    <a:pt x="67837" y="178543"/>
                  </a:cubicBezTo>
                  <a:cubicBezTo>
                    <a:pt x="70008" y="176496"/>
                    <a:pt x="72721" y="175116"/>
                    <a:pt x="75643" y="174545"/>
                  </a:cubicBezTo>
                  <a:cubicBezTo>
                    <a:pt x="126858" y="163245"/>
                    <a:pt x="152465" y="137638"/>
                    <a:pt x="152465" y="97723"/>
                  </a:cubicBezTo>
                  <a:cubicBezTo>
                    <a:pt x="152465" y="60284"/>
                    <a:pt x="135396" y="41588"/>
                    <a:pt x="101250" y="41654"/>
                  </a:cubicBezTo>
                  <a:cubicBezTo>
                    <a:pt x="70217" y="41654"/>
                    <a:pt x="52958" y="56952"/>
                    <a:pt x="49465" y="87538"/>
                  </a:cubicBezTo>
                  <a:cubicBezTo>
                    <a:pt x="49160" y="90479"/>
                    <a:pt x="48037" y="93287"/>
                    <a:pt x="46228" y="95629"/>
                  </a:cubicBezTo>
                  <a:cubicBezTo>
                    <a:pt x="43896" y="97257"/>
                    <a:pt x="41059" y="97999"/>
                    <a:pt x="38232" y="97723"/>
                  </a:cubicBezTo>
                  <a:lnTo>
                    <a:pt x="9674" y="97723"/>
                  </a:lnTo>
                  <a:cubicBezTo>
                    <a:pt x="3296" y="97723"/>
                    <a:pt x="154" y="95058"/>
                    <a:pt x="154" y="89727"/>
                  </a:cubicBezTo>
                  <a:cubicBezTo>
                    <a:pt x="-1464" y="63949"/>
                    <a:pt x="9721" y="39027"/>
                    <a:pt x="30045" y="23091"/>
                  </a:cubicBezTo>
                  <a:cubicBezTo>
                    <a:pt x="52473" y="7070"/>
                    <a:pt x="79613" y="-1002"/>
                    <a:pt x="107152" y="150"/>
                  </a:cubicBezTo>
                  <a:cubicBezTo>
                    <a:pt x="134302" y="-1250"/>
                    <a:pt x="161042" y="7203"/>
                    <a:pt x="182451" y="23948"/>
                  </a:cubicBezTo>
                  <a:cubicBezTo>
                    <a:pt x="201109" y="39750"/>
                    <a:pt x="210438" y="63140"/>
                    <a:pt x="210438" y="94106"/>
                  </a:cubicBezTo>
                  <a:cubicBezTo>
                    <a:pt x="211742" y="121608"/>
                    <a:pt x="202051" y="148490"/>
                    <a:pt x="183498" y="168833"/>
                  </a:cubicBezTo>
                  <a:cubicBezTo>
                    <a:pt x="163850" y="188710"/>
                    <a:pt x="138957" y="202608"/>
                    <a:pt x="111722" y="208910"/>
                  </a:cubicBezTo>
                  <a:lnTo>
                    <a:pt x="111722" y="277259"/>
                  </a:lnTo>
                  <a:cubicBezTo>
                    <a:pt x="112883" y="281686"/>
                    <a:pt x="110237" y="286208"/>
                    <a:pt x="105810" y="287369"/>
                  </a:cubicBezTo>
                  <a:cubicBezTo>
                    <a:pt x="104411" y="287740"/>
                    <a:pt x="102935" y="287731"/>
                    <a:pt x="101536" y="287350"/>
                  </a:cubicBezTo>
                  <a:close/>
                  <a:moveTo>
                    <a:pt x="124192" y="347512"/>
                  </a:moveTo>
                  <a:cubicBezTo>
                    <a:pt x="124373" y="356489"/>
                    <a:pt x="120946" y="365171"/>
                    <a:pt x="114673" y="371597"/>
                  </a:cubicBezTo>
                  <a:cubicBezTo>
                    <a:pt x="107638" y="378251"/>
                    <a:pt x="98157" y="381697"/>
                    <a:pt x="88494" y="381116"/>
                  </a:cubicBezTo>
                  <a:cubicBezTo>
                    <a:pt x="78699" y="381611"/>
                    <a:pt x="69113" y="378184"/>
                    <a:pt x="61840" y="371597"/>
                  </a:cubicBezTo>
                  <a:cubicBezTo>
                    <a:pt x="55424" y="365542"/>
                    <a:pt x="51949" y="356994"/>
                    <a:pt x="52321" y="348179"/>
                  </a:cubicBezTo>
                  <a:cubicBezTo>
                    <a:pt x="52140" y="339173"/>
                    <a:pt x="55805" y="330511"/>
                    <a:pt x="62411" y="324380"/>
                  </a:cubicBezTo>
                  <a:cubicBezTo>
                    <a:pt x="77404" y="311739"/>
                    <a:pt x="99261" y="311539"/>
                    <a:pt x="114482" y="323904"/>
                  </a:cubicBezTo>
                  <a:cubicBezTo>
                    <a:pt x="121041" y="329959"/>
                    <a:pt x="124592" y="338593"/>
                    <a:pt x="124192" y="347512"/>
                  </a:cubicBezTo>
                  <a:close/>
                </a:path>
              </a:pathLst>
            </a:custGeom>
            <a:solidFill>
              <a:srgbClr val="FFFFFF"/>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2D50BBE3-4DA9-3F44-A2DE-6E067889437F}"/>
                </a:ext>
              </a:extLst>
            </p:cNvPr>
            <p:cNvSpPr/>
            <p:nvPr/>
          </p:nvSpPr>
          <p:spPr>
            <a:xfrm>
              <a:off x="4644224" y="3843778"/>
              <a:ext cx="108984" cy="196682"/>
            </a:xfrm>
            <a:custGeom>
              <a:avLst/>
              <a:gdLst>
                <a:gd name="connsiteX0" fmla="*/ 52519 w 108984"/>
                <a:gd name="connsiteY0" fmla="*/ 148294 h 196682"/>
                <a:gd name="connsiteX1" fmla="*/ 39287 w 108984"/>
                <a:gd name="connsiteY1" fmla="*/ 148294 h 196682"/>
                <a:gd name="connsiteX2" fmla="*/ 35099 w 108984"/>
                <a:gd name="connsiteY2" fmla="*/ 147152 h 196682"/>
                <a:gd name="connsiteX3" fmla="*/ 34052 w 108984"/>
                <a:gd name="connsiteY3" fmla="*/ 143059 h 196682"/>
                <a:gd name="connsiteX4" fmla="*/ 34052 w 108984"/>
                <a:gd name="connsiteY4" fmla="*/ 96128 h 196682"/>
                <a:gd name="connsiteX5" fmla="*/ 35003 w 108984"/>
                <a:gd name="connsiteY5" fmla="*/ 91844 h 196682"/>
                <a:gd name="connsiteX6" fmla="*/ 39001 w 108984"/>
                <a:gd name="connsiteY6" fmla="*/ 89750 h 196682"/>
                <a:gd name="connsiteX7" fmla="*/ 78793 w 108984"/>
                <a:gd name="connsiteY7" fmla="*/ 49959 h 196682"/>
                <a:gd name="connsiteX8" fmla="*/ 52233 w 108984"/>
                <a:gd name="connsiteY8" fmla="*/ 21401 h 196682"/>
                <a:gd name="connsiteX9" fmla="*/ 25646 w 108984"/>
                <a:gd name="connsiteY9" fmla="*/ 42467 h 196682"/>
                <a:gd name="connsiteX10" fmla="*/ 25484 w 108984"/>
                <a:gd name="connsiteY10" fmla="*/ 45104 h 196682"/>
                <a:gd name="connsiteX11" fmla="*/ 23771 w 108984"/>
                <a:gd name="connsiteY11" fmla="*/ 49292 h 196682"/>
                <a:gd name="connsiteX12" fmla="*/ 19677 w 108984"/>
                <a:gd name="connsiteY12" fmla="*/ 50339 h 196682"/>
                <a:gd name="connsiteX13" fmla="*/ 5017 w 108984"/>
                <a:gd name="connsiteY13" fmla="*/ 50339 h 196682"/>
                <a:gd name="connsiteX14" fmla="*/ 67 w 108984"/>
                <a:gd name="connsiteY14" fmla="*/ 46246 h 196682"/>
                <a:gd name="connsiteX15" fmla="*/ 15489 w 108984"/>
                <a:gd name="connsiteY15" fmla="*/ 11976 h 196682"/>
                <a:gd name="connsiteX16" fmla="*/ 55375 w 108984"/>
                <a:gd name="connsiteY16" fmla="*/ 77 h 196682"/>
                <a:gd name="connsiteX17" fmla="*/ 94309 w 108984"/>
                <a:gd name="connsiteY17" fmla="*/ 12452 h 196682"/>
                <a:gd name="connsiteX18" fmla="*/ 108874 w 108984"/>
                <a:gd name="connsiteY18" fmla="*/ 48721 h 196682"/>
                <a:gd name="connsiteX19" fmla="*/ 94880 w 108984"/>
                <a:gd name="connsiteY19" fmla="*/ 87370 h 196682"/>
                <a:gd name="connsiteX20" fmla="*/ 57755 w 108984"/>
                <a:gd name="connsiteY20" fmla="*/ 108122 h 196682"/>
                <a:gd name="connsiteX21" fmla="*/ 57755 w 108984"/>
                <a:gd name="connsiteY21" fmla="*/ 143439 h 196682"/>
                <a:gd name="connsiteX22" fmla="*/ 54709 w 108984"/>
                <a:gd name="connsiteY22" fmla="*/ 148675 h 196682"/>
                <a:gd name="connsiteX23" fmla="*/ 52519 w 108984"/>
                <a:gd name="connsiteY23" fmla="*/ 148675 h 196682"/>
                <a:gd name="connsiteX24" fmla="*/ 64133 w 108984"/>
                <a:gd name="connsiteY24" fmla="*/ 179232 h 196682"/>
                <a:gd name="connsiteX25" fmla="*/ 59278 w 108984"/>
                <a:gd name="connsiteY25" fmla="*/ 191608 h 196682"/>
                <a:gd name="connsiteX26" fmla="*/ 45760 w 108984"/>
                <a:gd name="connsiteY26" fmla="*/ 196653 h 196682"/>
                <a:gd name="connsiteX27" fmla="*/ 31957 w 108984"/>
                <a:gd name="connsiteY27" fmla="*/ 191798 h 196682"/>
                <a:gd name="connsiteX28" fmla="*/ 26817 w 108984"/>
                <a:gd name="connsiteY28" fmla="*/ 179613 h 196682"/>
                <a:gd name="connsiteX29" fmla="*/ 32052 w 108984"/>
                <a:gd name="connsiteY29" fmla="*/ 167333 h 196682"/>
                <a:gd name="connsiteX30" fmla="*/ 45570 w 108984"/>
                <a:gd name="connsiteY30" fmla="*/ 162383 h 196682"/>
                <a:gd name="connsiteX31" fmla="*/ 58992 w 108984"/>
                <a:gd name="connsiteY31" fmla="*/ 167047 h 196682"/>
                <a:gd name="connsiteX32" fmla="*/ 64133 w 108984"/>
                <a:gd name="connsiteY32" fmla="*/ 179232 h 19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4" h="196682">
                  <a:moveTo>
                    <a:pt x="52519" y="148294"/>
                  </a:moveTo>
                  <a:lnTo>
                    <a:pt x="39287" y="148294"/>
                  </a:lnTo>
                  <a:cubicBezTo>
                    <a:pt x="37793" y="148465"/>
                    <a:pt x="36298" y="148056"/>
                    <a:pt x="35099" y="147152"/>
                  </a:cubicBezTo>
                  <a:cubicBezTo>
                    <a:pt x="34270" y="145952"/>
                    <a:pt x="33899" y="144506"/>
                    <a:pt x="34052" y="143059"/>
                  </a:cubicBezTo>
                  <a:lnTo>
                    <a:pt x="34052" y="96128"/>
                  </a:lnTo>
                  <a:cubicBezTo>
                    <a:pt x="33899" y="94633"/>
                    <a:pt x="34232" y="93129"/>
                    <a:pt x="35003" y="91844"/>
                  </a:cubicBezTo>
                  <a:cubicBezTo>
                    <a:pt x="36098" y="90759"/>
                    <a:pt x="37488" y="90035"/>
                    <a:pt x="39001" y="89750"/>
                  </a:cubicBezTo>
                  <a:cubicBezTo>
                    <a:pt x="65465" y="83848"/>
                    <a:pt x="78793" y="70711"/>
                    <a:pt x="78793" y="49959"/>
                  </a:cubicBezTo>
                  <a:cubicBezTo>
                    <a:pt x="78793" y="29207"/>
                    <a:pt x="69940" y="21401"/>
                    <a:pt x="52233" y="21401"/>
                  </a:cubicBezTo>
                  <a:cubicBezTo>
                    <a:pt x="39068" y="19877"/>
                    <a:pt x="27169" y="29311"/>
                    <a:pt x="25646" y="42467"/>
                  </a:cubicBezTo>
                  <a:cubicBezTo>
                    <a:pt x="25541" y="43343"/>
                    <a:pt x="25484" y="44228"/>
                    <a:pt x="25484" y="45104"/>
                  </a:cubicBezTo>
                  <a:cubicBezTo>
                    <a:pt x="25332" y="46637"/>
                    <a:pt x="24741" y="48093"/>
                    <a:pt x="23771" y="49292"/>
                  </a:cubicBezTo>
                  <a:cubicBezTo>
                    <a:pt x="22590" y="50159"/>
                    <a:pt x="21124" y="50540"/>
                    <a:pt x="19677" y="50339"/>
                  </a:cubicBezTo>
                  <a:lnTo>
                    <a:pt x="5017" y="50339"/>
                  </a:lnTo>
                  <a:cubicBezTo>
                    <a:pt x="1685" y="50339"/>
                    <a:pt x="67" y="49007"/>
                    <a:pt x="67" y="46246"/>
                  </a:cubicBezTo>
                  <a:cubicBezTo>
                    <a:pt x="-694" y="32985"/>
                    <a:pt x="5055" y="20191"/>
                    <a:pt x="15489" y="11976"/>
                  </a:cubicBezTo>
                  <a:cubicBezTo>
                    <a:pt x="27083" y="3666"/>
                    <a:pt x="41124" y="-523"/>
                    <a:pt x="55375" y="77"/>
                  </a:cubicBezTo>
                  <a:cubicBezTo>
                    <a:pt x="69425" y="-646"/>
                    <a:pt x="83257" y="3752"/>
                    <a:pt x="94309" y="12452"/>
                  </a:cubicBezTo>
                  <a:cubicBezTo>
                    <a:pt x="104466" y="21667"/>
                    <a:pt x="109835" y="35042"/>
                    <a:pt x="108874" y="48721"/>
                  </a:cubicBezTo>
                  <a:cubicBezTo>
                    <a:pt x="109540" y="62953"/>
                    <a:pt x="104504" y="76860"/>
                    <a:pt x="94880" y="87370"/>
                  </a:cubicBezTo>
                  <a:cubicBezTo>
                    <a:pt x="84714" y="97651"/>
                    <a:pt x="71843" y="104848"/>
                    <a:pt x="57755" y="108122"/>
                  </a:cubicBezTo>
                  <a:lnTo>
                    <a:pt x="57755" y="143439"/>
                  </a:lnTo>
                  <a:cubicBezTo>
                    <a:pt x="58354" y="145724"/>
                    <a:pt x="56993" y="148075"/>
                    <a:pt x="54709" y="148675"/>
                  </a:cubicBezTo>
                  <a:cubicBezTo>
                    <a:pt x="53995" y="148865"/>
                    <a:pt x="53233" y="148865"/>
                    <a:pt x="52519" y="148675"/>
                  </a:cubicBezTo>
                  <a:close/>
                  <a:moveTo>
                    <a:pt x="64133" y="179232"/>
                  </a:moveTo>
                  <a:cubicBezTo>
                    <a:pt x="64275" y="183849"/>
                    <a:pt x="62524" y="188323"/>
                    <a:pt x="59278" y="191608"/>
                  </a:cubicBezTo>
                  <a:cubicBezTo>
                    <a:pt x="55670" y="195101"/>
                    <a:pt x="50777" y="196929"/>
                    <a:pt x="45760" y="196653"/>
                  </a:cubicBezTo>
                  <a:cubicBezTo>
                    <a:pt x="40696" y="196938"/>
                    <a:pt x="35727" y="195187"/>
                    <a:pt x="31957" y="191798"/>
                  </a:cubicBezTo>
                  <a:cubicBezTo>
                    <a:pt x="28578" y="188657"/>
                    <a:pt x="26702" y="184220"/>
                    <a:pt x="26817" y="179613"/>
                  </a:cubicBezTo>
                  <a:cubicBezTo>
                    <a:pt x="26760" y="174967"/>
                    <a:pt x="28663" y="170512"/>
                    <a:pt x="32052" y="167333"/>
                  </a:cubicBezTo>
                  <a:cubicBezTo>
                    <a:pt x="35736" y="163973"/>
                    <a:pt x="40591" y="162202"/>
                    <a:pt x="45570" y="162383"/>
                  </a:cubicBezTo>
                  <a:cubicBezTo>
                    <a:pt x="50482" y="162145"/>
                    <a:pt x="55289" y="163820"/>
                    <a:pt x="58992" y="167047"/>
                  </a:cubicBezTo>
                  <a:cubicBezTo>
                    <a:pt x="62400" y="170160"/>
                    <a:pt x="64285" y="174615"/>
                    <a:pt x="64133" y="179232"/>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23EB354D-D336-FB48-AA4D-0CBFDD5D1A61}"/>
                </a:ext>
              </a:extLst>
            </p:cNvPr>
            <p:cNvSpPr/>
            <p:nvPr/>
          </p:nvSpPr>
          <p:spPr>
            <a:xfrm>
              <a:off x="4983495" y="3857672"/>
              <a:ext cx="108895" cy="196591"/>
            </a:xfrm>
            <a:custGeom>
              <a:avLst/>
              <a:gdLst>
                <a:gd name="connsiteX0" fmla="*/ 52519 w 108895"/>
                <a:gd name="connsiteY0" fmla="*/ 148203 h 196591"/>
                <a:gd name="connsiteX1" fmla="*/ 39192 w 108895"/>
                <a:gd name="connsiteY1" fmla="*/ 148203 h 196591"/>
                <a:gd name="connsiteX2" fmla="*/ 35099 w 108895"/>
                <a:gd name="connsiteY2" fmla="*/ 147061 h 196591"/>
                <a:gd name="connsiteX3" fmla="*/ 33956 w 108895"/>
                <a:gd name="connsiteY3" fmla="*/ 142967 h 196591"/>
                <a:gd name="connsiteX4" fmla="*/ 33956 w 108895"/>
                <a:gd name="connsiteY4" fmla="*/ 96037 h 196591"/>
                <a:gd name="connsiteX5" fmla="*/ 35003 w 108895"/>
                <a:gd name="connsiteY5" fmla="*/ 91753 h 196591"/>
                <a:gd name="connsiteX6" fmla="*/ 39001 w 108895"/>
                <a:gd name="connsiteY6" fmla="*/ 89659 h 196591"/>
                <a:gd name="connsiteX7" fmla="*/ 78697 w 108895"/>
                <a:gd name="connsiteY7" fmla="*/ 49868 h 196591"/>
                <a:gd name="connsiteX8" fmla="*/ 52233 w 108895"/>
                <a:gd name="connsiteY8" fmla="*/ 21309 h 196591"/>
                <a:gd name="connsiteX9" fmla="*/ 25532 w 108895"/>
                <a:gd name="connsiteY9" fmla="*/ 42671 h 196591"/>
                <a:gd name="connsiteX10" fmla="*/ 25389 w 108895"/>
                <a:gd name="connsiteY10" fmla="*/ 45013 h 196591"/>
                <a:gd name="connsiteX11" fmla="*/ 23771 w 108895"/>
                <a:gd name="connsiteY11" fmla="*/ 49201 h 196591"/>
                <a:gd name="connsiteX12" fmla="*/ 19677 w 108895"/>
                <a:gd name="connsiteY12" fmla="*/ 50248 h 196591"/>
                <a:gd name="connsiteX13" fmla="*/ 5017 w 108895"/>
                <a:gd name="connsiteY13" fmla="*/ 50248 h 196591"/>
                <a:gd name="connsiteX14" fmla="*/ 67 w 108895"/>
                <a:gd name="connsiteY14" fmla="*/ 46155 h 196591"/>
                <a:gd name="connsiteX15" fmla="*/ 15489 w 108895"/>
                <a:gd name="connsiteY15" fmla="*/ 11885 h 196591"/>
                <a:gd name="connsiteX16" fmla="*/ 55375 w 108895"/>
                <a:gd name="connsiteY16" fmla="*/ 81 h 196591"/>
                <a:gd name="connsiteX17" fmla="*/ 94309 w 108895"/>
                <a:gd name="connsiteY17" fmla="*/ 12361 h 196591"/>
                <a:gd name="connsiteX18" fmla="*/ 108779 w 108895"/>
                <a:gd name="connsiteY18" fmla="*/ 48630 h 196591"/>
                <a:gd name="connsiteX19" fmla="*/ 94880 w 108895"/>
                <a:gd name="connsiteY19" fmla="*/ 87279 h 196591"/>
                <a:gd name="connsiteX20" fmla="*/ 57755 w 108895"/>
                <a:gd name="connsiteY20" fmla="*/ 108031 h 196591"/>
                <a:gd name="connsiteX21" fmla="*/ 57755 w 108895"/>
                <a:gd name="connsiteY21" fmla="*/ 143348 h 196591"/>
                <a:gd name="connsiteX22" fmla="*/ 56612 w 108895"/>
                <a:gd name="connsiteY22" fmla="*/ 147441 h 196591"/>
                <a:gd name="connsiteX23" fmla="*/ 52519 w 108895"/>
                <a:gd name="connsiteY23" fmla="*/ 148203 h 196591"/>
                <a:gd name="connsiteX24" fmla="*/ 64133 w 108895"/>
                <a:gd name="connsiteY24" fmla="*/ 179141 h 196591"/>
                <a:gd name="connsiteX25" fmla="*/ 59278 w 108895"/>
                <a:gd name="connsiteY25" fmla="*/ 191516 h 196591"/>
                <a:gd name="connsiteX26" fmla="*/ 45760 w 108895"/>
                <a:gd name="connsiteY26" fmla="*/ 196562 h 196591"/>
                <a:gd name="connsiteX27" fmla="*/ 31957 w 108895"/>
                <a:gd name="connsiteY27" fmla="*/ 191707 h 196591"/>
                <a:gd name="connsiteX28" fmla="*/ 31586 w 108895"/>
                <a:gd name="connsiteY28" fmla="*/ 167613 h 196591"/>
                <a:gd name="connsiteX29" fmla="*/ 31957 w 108895"/>
                <a:gd name="connsiteY29" fmla="*/ 167242 h 196591"/>
                <a:gd name="connsiteX30" fmla="*/ 45475 w 108895"/>
                <a:gd name="connsiteY30" fmla="*/ 162292 h 196591"/>
                <a:gd name="connsiteX31" fmla="*/ 58897 w 108895"/>
                <a:gd name="connsiteY31" fmla="*/ 166956 h 196591"/>
                <a:gd name="connsiteX32" fmla="*/ 64133 w 108895"/>
                <a:gd name="connsiteY32" fmla="*/ 179141 h 19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895" h="196591">
                  <a:moveTo>
                    <a:pt x="52519" y="148203"/>
                  </a:moveTo>
                  <a:lnTo>
                    <a:pt x="39192" y="148203"/>
                  </a:lnTo>
                  <a:cubicBezTo>
                    <a:pt x="37735" y="148365"/>
                    <a:pt x="36269" y="147956"/>
                    <a:pt x="35099" y="147061"/>
                  </a:cubicBezTo>
                  <a:cubicBezTo>
                    <a:pt x="34185" y="145899"/>
                    <a:pt x="33775" y="144434"/>
                    <a:pt x="33956" y="142967"/>
                  </a:cubicBezTo>
                  <a:lnTo>
                    <a:pt x="33956" y="96037"/>
                  </a:lnTo>
                  <a:cubicBezTo>
                    <a:pt x="33842" y="94533"/>
                    <a:pt x="34204" y="93029"/>
                    <a:pt x="35003" y="91753"/>
                  </a:cubicBezTo>
                  <a:cubicBezTo>
                    <a:pt x="36070" y="90630"/>
                    <a:pt x="37469" y="89897"/>
                    <a:pt x="39001" y="89659"/>
                  </a:cubicBezTo>
                  <a:cubicBezTo>
                    <a:pt x="65465" y="83757"/>
                    <a:pt x="78697" y="70496"/>
                    <a:pt x="78697" y="49868"/>
                  </a:cubicBezTo>
                  <a:cubicBezTo>
                    <a:pt x="78697" y="30829"/>
                    <a:pt x="69844" y="21309"/>
                    <a:pt x="52233" y="21309"/>
                  </a:cubicBezTo>
                  <a:cubicBezTo>
                    <a:pt x="38963" y="19834"/>
                    <a:pt x="27007" y="29401"/>
                    <a:pt x="25532" y="42671"/>
                  </a:cubicBezTo>
                  <a:cubicBezTo>
                    <a:pt x="25446" y="43452"/>
                    <a:pt x="25398" y="44232"/>
                    <a:pt x="25389" y="45013"/>
                  </a:cubicBezTo>
                  <a:cubicBezTo>
                    <a:pt x="25303" y="46545"/>
                    <a:pt x="24741" y="48012"/>
                    <a:pt x="23771" y="49201"/>
                  </a:cubicBezTo>
                  <a:cubicBezTo>
                    <a:pt x="22590" y="50058"/>
                    <a:pt x="21124" y="50439"/>
                    <a:pt x="19677" y="50248"/>
                  </a:cubicBezTo>
                  <a:lnTo>
                    <a:pt x="5017" y="50248"/>
                  </a:lnTo>
                  <a:cubicBezTo>
                    <a:pt x="1685" y="50248"/>
                    <a:pt x="67" y="48916"/>
                    <a:pt x="67" y="46155"/>
                  </a:cubicBezTo>
                  <a:cubicBezTo>
                    <a:pt x="-694" y="32895"/>
                    <a:pt x="5055" y="20101"/>
                    <a:pt x="15489" y="11885"/>
                  </a:cubicBezTo>
                  <a:cubicBezTo>
                    <a:pt x="27093" y="3594"/>
                    <a:pt x="41134" y="-557"/>
                    <a:pt x="55375" y="81"/>
                  </a:cubicBezTo>
                  <a:cubicBezTo>
                    <a:pt x="69406" y="-661"/>
                    <a:pt x="83238" y="3699"/>
                    <a:pt x="94309" y="12361"/>
                  </a:cubicBezTo>
                  <a:cubicBezTo>
                    <a:pt x="104428" y="21595"/>
                    <a:pt x="109769" y="34960"/>
                    <a:pt x="108779" y="48630"/>
                  </a:cubicBezTo>
                  <a:cubicBezTo>
                    <a:pt x="109474" y="62852"/>
                    <a:pt x="104466" y="76760"/>
                    <a:pt x="94880" y="87279"/>
                  </a:cubicBezTo>
                  <a:cubicBezTo>
                    <a:pt x="84695" y="97541"/>
                    <a:pt x="71834" y="104728"/>
                    <a:pt x="57755" y="108031"/>
                  </a:cubicBezTo>
                  <a:lnTo>
                    <a:pt x="57755" y="143348"/>
                  </a:lnTo>
                  <a:cubicBezTo>
                    <a:pt x="57936" y="144814"/>
                    <a:pt x="57526" y="146280"/>
                    <a:pt x="56612" y="147441"/>
                  </a:cubicBezTo>
                  <a:cubicBezTo>
                    <a:pt x="55394" y="148203"/>
                    <a:pt x="53928" y="148470"/>
                    <a:pt x="52519" y="148203"/>
                  </a:cubicBezTo>
                  <a:close/>
                  <a:moveTo>
                    <a:pt x="64133" y="179141"/>
                  </a:moveTo>
                  <a:cubicBezTo>
                    <a:pt x="64275" y="183758"/>
                    <a:pt x="62524" y="188232"/>
                    <a:pt x="59278" y="191516"/>
                  </a:cubicBezTo>
                  <a:cubicBezTo>
                    <a:pt x="55670" y="195010"/>
                    <a:pt x="50777" y="196838"/>
                    <a:pt x="45760" y="196562"/>
                  </a:cubicBezTo>
                  <a:cubicBezTo>
                    <a:pt x="40696" y="196847"/>
                    <a:pt x="35727" y="195096"/>
                    <a:pt x="31957" y="191707"/>
                  </a:cubicBezTo>
                  <a:cubicBezTo>
                    <a:pt x="25198" y="185157"/>
                    <a:pt x="25037" y="174372"/>
                    <a:pt x="31586" y="167613"/>
                  </a:cubicBezTo>
                  <a:cubicBezTo>
                    <a:pt x="31710" y="167490"/>
                    <a:pt x="31833" y="167366"/>
                    <a:pt x="31957" y="167242"/>
                  </a:cubicBezTo>
                  <a:cubicBezTo>
                    <a:pt x="35641" y="163882"/>
                    <a:pt x="40496" y="162111"/>
                    <a:pt x="45475" y="162292"/>
                  </a:cubicBezTo>
                  <a:cubicBezTo>
                    <a:pt x="50387" y="162054"/>
                    <a:pt x="55194" y="163729"/>
                    <a:pt x="58897" y="166956"/>
                  </a:cubicBezTo>
                  <a:cubicBezTo>
                    <a:pt x="62343" y="170050"/>
                    <a:pt x="64256" y="174505"/>
                    <a:pt x="64133" y="179141"/>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281081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bos&#10;&#10;Automatisch gegenereerde beschrijving">
            <a:extLst>
              <a:ext uri="{FF2B5EF4-FFF2-40B4-BE49-F238E27FC236}">
                <a16:creationId xmlns:a16="http://schemas.microsoft.com/office/drawing/2014/main" id="{C52D7D28-60D3-AB46-9EE9-F860A26320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583" r="24583"/>
          <a:stretch>
            <a:fillRect/>
          </a:stretch>
        </p:blipFill>
        <p:spPr>
          <a:xfrm>
            <a:off x="0" y="107156"/>
            <a:ext cx="6003388" cy="6643687"/>
          </a:xfrm>
        </p:spPr>
      </p:pic>
      <p:sp>
        <p:nvSpPr>
          <p:cNvPr id="3" name="Tijdelijke aanduiding voor tekst 2">
            <a:extLst>
              <a:ext uri="{FF2B5EF4-FFF2-40B4-BE49-F238E27FC236}">
                <a16:creationId xmlns:a16="http://schemas.microsoft.com/office/drawing/2014/main" id="{3A849B46-792B-DA4F-9F51-FFB8D325D10A}"/>
              </a:ext>
            </a:extLst>
          </p:cNvPr>
          <p:cNvSpPr>
            <a:spLocks noGrp="1"/>
          </p:cNvSpPr>
          <p:nvPr>
            <p:ph type="body" sz="quarter" idx="11"/>
          </p:nvPr>
        </p:nvSpPr>
        <p:spPr>
          <a:xfrm>
            <a:off x="7060946" y="1500809"/>
            <a:ext cx="4449834" cy="3727174"/>
          </a:xfrm>
        </p:spPr>
        <p:txBody>
          <a:bodyPr>
            <a:normAutofit fontScale="92500" lnSpcReduction="20000"/>
          </a:bodyPr>
          <a:lstStyle/>
          <a:p>
            <a:pPr>
              <a:lnSpc>
                <a:spcPct val="150000"/>
              </a:lnSpc>
            </a:pPr>
            <a:r>
              <a:rPr lang="nl-NL" sz="2000" b="0" dirty="0">
                <a:latin typeface="+mn-lt"/>
              </a:rPr>
              <a:t>Digitale persoonsgegevens zijn de gegevens die van jou verzameld worden op internet. Jouw gedrag op </a:t>
            </a:r>
            <a:r>
              <a:rPr lang="nl-NL" sz="2000" b="0" dirty="0" err="1">
                <a:latin typeface="+mn-lt"/>
              </a:rPr>
              <a:t>social</a:t>
            </a:r>
            <a:r>
              <a:rPr lang="nl-NL" sz="2000" b="0" dirty="0">
                <a:latin typeface="+mn-lt"/>
              </a:rPr>
              <a:t> media bijvoorbeeld. Of zoekopdrachten die jij geeft via Google. Bedrijven verzamelen die gegevens en zorgen zo dat hun producten beter worden afgestemd op wat jij graag ziet. </a:t>
            </a:r>
          </a:p>
          <a:p>
            <a:endParaRPr lang="nl-NL" sz="2000" b="0" dirty="0">
              <a:latin typeface="+mn-lt"/>
            </a:endParaRPr>
          </a:p>
        </p:txBody>
      </p:sp>
      <p:grpSp>
        <p:nvGrpSpPr>
          <p:cNvPr id="6" name="Group 43">
            <a:extLst>
              <a:ext uri="{FF2B5EF4-FFF2-40B4-BE49-F238E27FC236}">
                <a16:creationId xmlns:a16="http://schemas.microsoft.com/office/drawing/2014/main" id="{2EEDD1C5-2BEC-994B-90F6-8552791144FC}"/>
              </a:ext>
            </a:extLst>
          </p:cNvPr>
          <p:cNvGrpSpPr/>
          <p:nvPr/>
        </p:nvGrpSpPr>
        <p:grpSpPr>
          <a:xfrm>
            <a:off x="5765155" y="4809752"/>
            <a:ext cx="1186316" cy="1329846"/>
            <a:chOff x="5329569" y="3548026"/>
            <a:chExt cx="654955" cy="734197"/>
          </a:xfrm>
        </p:grpSpPr>
        <p:sp>
          <p:nvSpPr>
            <p:cNvPr id="7" name="Graphic 2">
              <a:extLst>
                <a:ext uri="{FF2B5EF4-FFF2-40B4-BE49-F238E27FC236}">
                  <a16:creationId xmlns:a16="http://schemas.microsoft.com/office/drawing/2014/main" id="{0F156DEA-6D9F-3749-B863-CE37F5B3CA63}"/>
                </a:ext>
              </a:extLst>
            </p:cNvPr>
            <p:cNvSpPr/>
            <p:nvPr/>
          </p:nvSpPr>
          <p:spPr>
            <a:xfrm>
              <a:off x="5329569" y="3548026"/>
              <a:ext cx="654955" cy="734197"/>
            </a:xfrm>
            <a:custGeom>
              <a:avLst/>
              <a:gdLst>
                <a:gd name="connsiteX0" fmla="*/ 631541 w 654955"/>
                <a:gd name="connsiteY0" fmla="*/ 191401 h 734197"/>
                <a:gd name="connsiteX1" fmla="*/ 574901 w 654955"/>
                <a:gd name="connsiteY1" fmla="*/ 89353 h 734197"/>
                <a:gd name="connsiteX2" fmla="*/ 482086 w 654955"/>
                <a:gd name="connsiteY2" fmla="*/ 27001 h 734197"/>
                <a:gd name="connsiteX3" fmla="*/ 117874 w 654955"/>
                <a:gd name="connsiteY3" fmla="*/ 75169 h 734197"/>
                <a:gd name="connsiteX4" fmla="*/ 32771 w 654955"/>
                <a:gd name="connsiteY4" fmla="*/ 192829 h 734197"/>
                <a:gd name="connsiteX5" fmla="*/ 119 w 654955"/>
                <a:gd name="connsiteY5" fmla="*/ 377029 h 734197"/>
                <a:gd name="connsiteX6" fmla="*/ 83033 w 654955"/>
                <a:gd name="connsiteY6" fmla="*/ 644239 h 734197"/>
                <a:gd name="connsiteX7" fmla="*/ 314735 w 654955"/>
                <a:gd name="connsiteY7" fmla="*/ 734197 h 734197"/>
                <a:gd name="connsiteX8" fmla="*/ 559194 w 654955"/>
                <a:gd name="connsiteY8" fmla="*/ 635767 h 734197"/>
                <a:gd name="connsiteX9" fmla="*/ 654863 w 654955"/>
                <a:gd name="connsiteY9" fmla="*/ 347329 h 734197"/>
                <a:gd name="connsiteX10" fmla="*/ 631541 w 654955"/>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955" h="734197">
                  <a:moveTo>
                    <a:pt x="631541" y="191401"/>
                  </a:moveTo>
                  <a:cubicBezTo>
                    <a:pt x="619851" y="153866"/>
                    <a:pt x="600574" y="119130"/>
                    <a:pt x="574901" y="89353"/>
                  </a:cubicBezTo>
                  <a:cubicBezTo>
                    <a:pt x="548303" y="62746"/>
                    <a:pt x="516775" y="41566"/>
                    <a:pt x="482086" y="27001"/>
                  </a:cubicBezTo>
                  <a:cubicBezTo>
                    <a:pt x="360628" y="-21862"/>
                    <a:pt x="222454" y="-3585"/>
                    <a:pt x="117874" y="75169"/>
                  </a:cubicBezTo>
                  <a:cubicBezTo>
                    <a:pt x="82843" y="101633"/>
                    <a:pt x="54475" y="140853"/>
                    <a:pt x="32771" y="192829"/>
                  </a:cubicBezTo>
                  <a:cubicBezTo>
                    <a:pt x="9810" y="251469"/>
                    <a:pt x="-1290" y="314078"/>
                    <a:pt x="119" y="377029"/>
                  </a:cubicBezTo>
                  <a:cubicBezTo>
                    <a:pt x="119" y="495137"/>
                    <a:pt x="27754" y="584200"/>
                    <a:pt x="83033" y="644239"/>
                  </a:cubicBezTo>
                  <a:cubicBezTo>
                    <a:pt x="138312" y="704278"/>
                    <a:pt x="215543" y="734264"/>
                    <a:pt x="314735" y="734197"/>
                  </a:cubicBezTo>
                  <a:cubicBezTo>
                    <a:pt x="413927" y="734197"/>
                    <a:pt x="495414" y="701384"/>
                    <a:pt x="559194" y="635767"/>
                  </a:cubicBezTo>
                  <a:cubicBezTo>
                    <a:pt x="622973" y="570150"/>
                    <a:pt x="654863" y="474004"/>
                    <a:pt x="654863" y="347329"/>
                  </a:cubicBezTo>
                  <a:cubicBezTo>
                    <a:pt x="655911" y="294411"/>
                    <a:pt x="648029" y="241692"/>
                    <a:pt x="631541" y="191401"/>
                  </a:cubicBezTo>
                  <a:close/>
                </a:path>
              </a:pathLst>
            </a:custGeom>
            <a:solidFill>
              <a:srgbClr val="009DDA"/>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0898FB64-D594-824F-8D44-EFF1F775E78B}"/>
                </a:ext>
              </a:extLst>
            </p:cNvPr>
            <p:cNvSpPr/>
            <p:nvPr/>
          </p:nvSpPr>
          <p:spPr>
            <a:xfrm>
              <a:off x="5537306" y="3712297"/>
              <a:ext cx="322136" cy="387153"/>
            </a:xfrm>
            <a:custGeom>
              <a:avLst/>
              <a:gdLst>
                <a:gd name="connsiteX0" fmla="*/ 0 w 322136"/>
                <a:gd name="connsiteY0" fmla="*/ 387154 h 387153"/>
                <a:gd name="connsiteX1" fmla="*/ 169921 w 322136"/>
                <a:gd name="connsiteY1" fmla="*/ 0 h 387153"/>
                <a:gd name="connsiteX2" fmla="*/ 322136 w 322136"/>
                <a:gd name="connsiteY2" fmla="*/ 387154 h 387153"/>
                <a:gd name="connsiteX3" fmla="*/ 0 w 322136"/>
                <a:gd name="connsiteY3" fmla="*/ 387154 h 387153"/>
              </a:gdLst>
              <a:ahLst/>
              <a:cxnLst>
                <a:cxn ang="0">
                  <a:pos x="connsiteX0" y="connsiteY0"/>
                </a:cxn>
                <a:cxn ang="0">
                  <a:pos x="connsiteX1" y="connsiteY1"/>
                </a:cxn>
                <a:cxn ang="0">
                  <a:pos x="connsiteX2" y="connsiteY2"/>
                </a:cxn>
                <a:cxn ang="0">
                  <a:pos x="connsiteX3" y="connsiteY3"/>
                </a:cxn>
              </a:cxnLst>
              <a:rect l="l" t="t" r="r" b="b"/>
              <a:pathLst>
                <a:path w="322136" h="387153">
                  <a:moveTo>
                    <a:pt x="0" y="387154"/>
                  </a:moveTo>
                  <a:lnTo>
                    <a:pt x="169921" y="0"/>
                  </a:lnTo>
                  <a:lnTo>
                    <a:pt x="322136" y="387154"/>
                  </a:lnTo>
                  <a:lnTo>
                    <a:pt x="0" y="387154"/>
                  </a:lnTo>
                  <a:close/>
                </a:path>
              </a:pathLst>
            </a:custGeom>
            <a:noFill/>
            <a:ln w="11980" cap="flat">
              <a:solidFill>
                <a:srgbClr val="FFFFFF"/>
              </a:solidFill>
              <a:prstDash val="solid"/>
              <a:miter/>
            </a:ln>
          </p:spPr>
          <p:txBody>
            <a:bodyPr rtlCol="0" anchor="ctr"/>
            <a:lstStyle/>
            <a:p>
              <a:endParaRPr lang="en-US"/>
            </a:p>
          </p:txBody>
        </p:sp>
        <p:sp>
          <p:nvSpPr>
            <p:cNvPr id="9" name="Graphic 2">
              <a:extLst>
                <a:ext uri="{FF2B5EF4-FFF2-40B4-BE49-F238E27FC236}">
                  <a16:creationId xmlns:a16="http://schemas.microsoft.com/office/drawing/2014/main" id="{0BE5903D-BF18-8849-ACB5-99149DFD68AC}"/>
                </a:ext>
              </a:extLst>
            </p:cNvPr>
            <p:cNvSpPr/>
            <p:nvPr/>
          </p:nvSpPr>
          <p:spPr>
            <a:xfrm>
              <a:off x="5711130" y="3625385"/>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0D61DF27-1684-2C4F-BCF6-C25600870C8C}"/>
                </a:ext>
              </a:extLst>
            </p:cNvPr>
            <p:cNvSpPr/>
            <p:nvPr/>
          </p:nvSpPr>
          <p:spPr>
            <a:xfrm>
              <a:off x="5707227" y="3628336"/>
              <a:ext cx="9519" cy="93670"/>
            </a:xfrm>
            <a:custGeom>
              <a:avLst/>
              <a:gdLst>
                <a:gd name="connsiteX0" fmla="*/ 0 w 9519"/>
                <a:gd name="connsiteY0" fmla="*/ 93671 h 93670"/>
                <a:gd name="connsiteX1" fmla="*/ 0 w 9519"/>
                <a:gd name="connsiteY1" fmla="*/ 0 h 93670"/>
              </a:gdLst>
              <a:ahLst/>
              <a:cxnLst>
                <a:cxn ang="0">
                  <a:pos x="connsiteX0" y="connsiteY0"/>
                </a:cxn>
                <a:cxn ang="0">
                  <a:pos x="connsiteX1" y="connsiteY1"/>
                </a:cxn>
              </a:cxnLst>
              <a:rect l="l" t="t" r="r" b="b"/>
              <a:pathLst>
                <a:path w="9519" h="93670">
                  <a:moveTo>
                    <a:pt x="0" y="93671"/>
                  </a:moveTo>
                  <a:lnTo>
                    <a:pt x="0" y="0"/>
                  </a:lnTo>
                </a:path>
              </a:pathLst>
            </a:custGeom>
            <a:ln w="9223" cap="rnd">
              <a:solidFill>
                <a:srgbClr val="FFFFFF"/>
              </a:solid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A5F18E40-113A-AA4B-856B-50D86D85B782}"/>
                </a:ext>
              </a:extLst>
            </p:cNvPr>
            <p:cNvSpPr/>
            <p:nvPr/>
          </p:nvSpPr>
          <p:spPr>
            <a:xfrm>
              <a:off x="5660106" y="3819580"/>
              <a:ext cx="96716" cy="30652"/>
            </a:xfrm>
            <a:custGeom>
              <a:avLst/>
              <a:gdLst>
                <a:gd name="connsiteX0" fmla="*/ 0 w 96716"/>
                <a:gd name="connsiteY0" fmla="*/ 8758 h 30652"/>
                <a:gd name="connsiteX1" fmla="*/ 22180 w 96716"/>
                <a:gd name="connsiteY1" fmla="*/ 20086 h 30652"/>
                <a:gd name="connsiteX2" fmla="*/ 44836 w 96716"/>
                <a:gd name="connsiteY2" fmla="*/ 0 h 30652"/>
                <a:gd name="connsiteX3" fmla="*/ 56640 w 96716"/>
                <a:gd name="connsiteY3" fmla="*/ 17611 h 30652"/>
                <a:gd name="connsiteX4" fmla="*/ 67778 w 96716"/>
                <a:gd name="connsiteY4" fmla="*/ 8758 h 30652"/>
                <a:gd name="connsiteX5" fmla="*/ 87388 w 96716"/>
                <a:gd name="connsiteY5" fmla="*/ 30652 h 30652"/>
                <a:gd name="connsiteX6" fmla="*/ 96717 w 96716"/>
                <a:gd name="connsiteY6" fmla="*/ 27606 h 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16" h="30652">
                  <a:moveTo>
                    <a:pt x="0" y="8758"/>
                  </a:moveTo>
                  <a:lnTo>
                    <a:pt x="22180" y="20086"/>
                  </a:lnTo>
                  <a:lnTo>
                    <a:pt x="44836" y="0"/>
                  </a:lnTo>
                  <a:lnTo>
                    <a:pt x="56640" y="17611"/>
                  </a:lnTo>
                  <a:lnTo>
                    <a:pt x="67778" y="8758"/>
                  </a:lnTo>
                  <a:lnTo>
                    <a:pt x="87388" y="30652"/>
                  </a:lnTo>
                  <a:lnTo>
                    <a:pt x="96717" y="27606"/>
                  </a:lnTo>
                </a:path>
              </a:pathLst>
            </a:custGeom>
            <a:noFill/>
            <a:ln w="9223" cap="flat">
              <a:solidFill>
                <a:srgbClr val="FFFFFF"/>
              </a:solid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B9B658F3-4714-D640-87F4-DD6C1F9B2315}"/>
                </a:ext>
              </a:extLst>
            </p:cNvPr>
            <p:cNvSpPr/>
            <p:nvPr/>
          </p:nvSpPr>
          <p:spPr>
            <a:xfrm>
              <a:off x="5443635" y="3819580"/>
              <a:ext cx="232844" cy="279870"/>
            </a:xfrm>
            <a:custGeom>
              <a:avLst/>
              <a:gdLst>
                <a:gd name="connsiteX0" fmla="*/ 0 w 232844"/>
                <a:gd name="connsiteY0" fmla="*/ 279870 h 279870"/>
                <a:gd name="connsiteX1" fmla="*/ 122800 w 232844"/>
                <a:gd name="connsiteY1" fmla="*/ 0 h 279870"/>
                <a:gd name="connsiteX2" fmla="*/ 232844 w 232844"/>
                <a:gd name="connsiteY2" fmla="*/ 279870 h 279870"/>
                <a:gd name="connsiteX3" fmla="*/ 0 w 232844"/>
                <a:gd name="connsiteY3" fmla="*/ 279870 h 279870"/>
              </a:gdLst>
              <a:ahLst/>
              <a:cxnLst>
                <a:cxn ang="0">
                  <a:pos x="connsiteX0" y="connsiteY0"/>
                </a:cxn>
                <a:cxn ang="0">
                  <a:pos x="connsiteX1" y="connsiteY1"/>
                </a:cxn>
                <a:cxn ang="0">
                  <a:pos x="connsiteX2" y="connsiteY2"/>
                </a:cxn>
                <a:cxn ang="0">
                  <a:pos x="connsiteX3" y="connsiteY3"/>
                </a:cxn>
              </a:cxnLst>
              <a:rect l="l" t="t" r="r" b="b"/>
              <a:pathLst>
                <a:path w="232844" h="279870">
                  <a:moveTo>
                    <a:pt x="0" y="279870"/>
                  </a:moveTo>
                  <a:lnTo>
                    <a:pt x="122800" y="0"/>
                  </a:lnTo>
                  <a:lnTo>
                    <a:pt x="232844" y="279870"/>
                  </a:lnTo>
                  <a:lnTo>
                    <a:pt x="0" y="279870"/>
                  </a:lnTo>
                  <a:close/>
                </a:path>
              </a:pathLst>
            </a:custGeom>
            <a:noFill/>
            <a:ln w="11980" cap="flat">
              <a:solidFill>
                <a:srgbClr val="FFFFFF"/>
              </a:solid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92541EBA-4F76-804A-80F3-DF188C28A176}"/>
                </a:ext>
              </a:extLst>
            </p:cNvPr>
            <p:cNvSpPr/>
            <p:nvPr/>
          </p:nvSpPr>
          <p:spPr>
            <a:xfrm>
              <a:off x="5526359" y="3903351"/>
              <a:ext cx="79011" cy="21609"/>
            </a:xfrm>
            <a:custGeom>
              <a:avLst/>
              <a:gdLst>
                <a:gd name="connsiteX0" fmla="*/ 0 w 79011"/>
                <a:gd name="connsiteY0" fmla="*/ 8758 h 21609"/>
                <a:gd name="connsiteX1" fmla="*/ 18087 w 79011"/>
                <a:gd name="connsiteY1" fmla="*/ 20086 h 21609"/>
                <a:gd name="connsiteX2" fmla="*/ 29129 w 79011"/>
                <a:gd name="connsiteY2" fmla="*/ 0 h 21609"/>
                <a:gd name="connsiteX3" fmla="*/ 46264 w 79011"/>
                <a:gd name="connsiteY3" fmla="*/ 17611 h 21609"/>
                <a:gd name="connsiteX4" fmla="*/ 55403 w 79011"/>
                <a:gd name="connsiteY4" fmla="*/ 8758 h 21609"/>
                <a:gd name="connsiteX5" fmla="*/ 64827 w 79011"/>
                <a:gd name="connsiteY5" fmla="*/ 21609 h 21609"/>
                <a:gd name="connsiteX6" fmla="*/ 79011 w 79011"/>
                <a:gd name="connsiteY6" fmla="*/ 15326 h 2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1" h="21609">
                  <a:moveTo>
                    <a:pt x="0" y="8758"/>
                  </a:moveTo>
                  <a:lnTo>
                    <a:pt x="18087" y="20086"/>
                  </a:lnTo>
                  <a:lnTo>
                    <a:pt x="29129" y="0"/>
                  </a:lnTo>
                  <a:lnTo>
                    <a:pt x="46264" y="17611"/>
                  </a:lnTo>
                  <a:lnTo>
                    <a:pt x="55403" y="8758"/>
                  </a:lnTo>
                  <a:lnTo>
                    <a:pt x="64827" y="21609"/>
                  </a:lnTo>
                  <a:lnTo>
                    <a:pt x="79011" y="15326"/>
                  </a:lnTo>
                </a:path>
              </a:pathLst>
            </a:custGeom>
            <a:noFill/>
            <a:ln w="9223"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188845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828316B-806D-D747-8996-0FC76F9167B1}"/>
              </a:ext>
            </a:extLst>
          </p:cNvPr>
          <p:cNvSpPr>
            <a:spLocks noGrp="1"/>
          </p:cNvSpPr>
          <p:nvPr>
            <p:ph type="body" sz="quarter" idx="11"/>
          </p:nvPr>
        </p:nvSpPr>
        <p:spPr/>
        <p:txBody>
          <a:bodyPr/>
          <a:lstStyle/>
          <a:p>
            <a:r>
              <a:rPr lang="nl-NL" dirty="0"/>
              <a:t>Digitale voetafdruk</a:t>
            </a:r>
          </a:p>
        </p:txBody>
      </p:sp>
      <p:sp>
        <p:nvSpPr>
          <p:cNvPr id="3" name="Tijdelijke aanduiding voor tekst 2">
            <a:extLst>
              <a:ext uri="{FF2B5EF4-FFF2-40B4-BE49-F238E27FC236}">
                <a16:creationId xmlns:a16="http://schemas.microsoft.com/office/drawing/2014/main" id="{F86695E5-0707-6948-98F0-8CA9FB4B43BE}"/>
              </a:ext>
            </a:extLst>
          </p:cNvPr>
          <p:cNvSpPr>
            <a:spLocks noGrp="1"/>
          </p:cNvSpPr>
          <p:nvPr>
            <p:ph type="body" sz="quarter" idx="12"/>
          </p:nvPr>
        </p:nvSpPr>
        <p:spPr/>
        <p:txBody>
          <a:bodyPr>
            <a:normAutofit/>
          </a:bodyPr>
          <a:lstStyle/>
          <a:p>
            <a:r>
              <a:rPr lang="nl-NL" dirty="0"/>
              <a:t>Kijken naar persoonsgegevens gebeurt dus ook in Nederland. Het is of bedrijven spioneren in jouw leven.</a:t>
            </a:r>
          </a:p>
          <a:p>
            <a:r>
              <a:rPr lang="nl-NL" dirty="0"/>
              <a:t>Heb je enig idee wat er allemaal over jou te vinden is? </a:t>
            </a:r>
            <a:r>
              <a:rPr lang="nl-NL" dirty="0" err="1"/>
              <a:t>Sosha</a:t>
            </a:r>
            <a:r>
              <a:rPr lang="nl-NL" dirty="0"/>
              <a:t> van Het Klokhuis zoekt uit wat er allemaal over haar op internet staat..</a:t>
            </a:r>
          </a:p>
        </p:txBody>
      </p:sp>
      <p:pic>
        <p:nvPicPr>
          <p:cNvPr id="5" name="Onlinemedia 4" descr="Wat staat er over jou op het internet?">
            <a:hlinkClick r:id="" action="ppaction://media"/>
            <a:extLst>
              <a:ext uri="{FF2B5EF4-FFF2-40B4-BE49-F238E27FC236}">
                <a16:creationId xmlns:a16="http://schemas.microsoft.com/office/drawing/2014/main" id="{85BFDBA0-E044-5F4F-A52B-6920B1A7669F}"/>
              </a:ext>
            </a:extLst>
          </p:cNvPr>
          <p:cNvPicPr>
            <a:picLocks noGrp="1" noRot="1" noChangeAspect="1"/>
          </p:cNvPicPr>
          <p:nvPr>
            <p:ph type="media" sz="quarter" idx="13"/>
            <a:videoFile r:link="rId1"/>
          </p:nvPr>
        </p:nvPicPr>
        <p:blipFill>
          <a:blip r:embed="rId3"/>
          <a:stretch>
            <a:fillRect/>
          </a:stretch>
        </p:blipFill>
        <p:spPr>
          <a:xfrm>
            <a:off x="6543675" y="2297113"/>
            <a:ext cx="5267325" cy="2976562"/>
          </a:xfrm>
          <a:prstGeom prst="rect">
            <a:avLst/>
          </a:prstGeom>
        </p:spPr>
      </p:pic>
      <p:grpSp>
        <p:nvGrpSpPr>
          <p:cNvPr id="6" name="Group 112">
            <a:extLst>
              <a:ext uri="{FF2B5EF4-FFF2-40B4-BE49-F238E27FC236}">
                <a16:creationId xmlns:a16="http://schemas.microsoft.com/office/drawing/2014/main" id="{A9F0F39B-0727-0948-BED7-F546FDC1BE41}"/>
              </a:ext>
            </a:extLst>
          </p:cNvPr>
          <p:cNvGrpSpPr/>
          <p:nvPr/>
        </p:nvGrpSpPr>
        <p:grpSpPr>
          <a:xfrm>
            <a:off x="5358149" y="749164"/>
            <a:ext cx="1185526" cy="1330196"/>
            <a:chOff x="4467295" y="4681498"/>
            <a:chExt cx="654519" cy="734390"/>
          </a:xfrm>
        </p:grpSpPr>
        <p:sp>
          <p:nvSpPr>
            <p:cNvPr id="7" name="Graphic 2">
              <a:extLst>
                <a:ext uri="{FF2B5EF4-FFF2-40B4-BE49-F238E27FC236}">
                  <a16:creationId xmlns:a16="http://schemas.microsoft.com/office/drawing/2014/main" id="{49460276-6CD4-CA4E-B5EA-181C6142102D}"/>
                </a:ext>
              </a:extLst>
            </p:cNvPr>
            <p:cNvSpPr/>
            <p:nvPr/>
          </p:nvSpPr>
          <p:spPr>
            <a:xfrm>
              <a:off x="4467295" y="4681498"/>
              <a:ext cx="654519" cy="734390"/>
            </a:xfrm>
            <a:custGeom>
              <a:avLst/>
              <a:gdLst>
                <a:gd name="connsiteX0" fmla="*/ 631452 w 654519"/>
                <a:gd name="connsiteY0" fmla="*/ 191118 h 734390"/>
                <a:gd name="connsiteX1" fmla="*/ 574336 w 654519"/>
                <a:gd name="connsiteY1" fmla="*/ 89070 h 734390"/>
                <a:gd name="connsiteX2" fmla="*/ 481522 w 654519"/>
                <a:gd name="connsiteY2" fmla="*/ 26718 h 734390"/>
                <a:gd name="connsiteX3" fmla="*/ 117785 w 654519"/>
                <a:gd name="connsiteY3" fmla="*/ 75458 h 734390"/>
                <a:gd name="connsiteX4" fmla="*/ 32682 w 654519"/>
                <a:gd name="connsiteY4" fmla="*/ 193022 h 734390"/>
                <a:gd name="connsiteX5" fmla="*/ 126 w 654519"/>
                <a:gd name="connsiteY5" fmla="*/ 377318 h 734390"/>
                <a:gd name="connsiteX6" fmla="*/ 83040 w 654519"/>
                <a:gd name="connsiteY6" fmla="*/ 644432 h 734390"/>
                <a:gd name="connsiteX7" fmla="*/ 314742 w 654519"/>
                <a:gd name="connsiteY7" fmla="*/ 734391 h 734390"/>
                <a:gd name="connsiteX8" fmla="*/ 559200 w 654519"/>
                <a:gd name="connsiteY8" fmla="*/ 635960 h 734390"/>
                <a:gd name="connsiteX9" fmla="*/ 654394 w 654519"/>
                <a:gd name="connsiteY9" fmla="*/ 347522 h 734390"/>
                <a:gd name="connsiteX10" fmla="*/ 631452 w 654519"/>
                <a:gd name="connsiteY10" fmla="*/ 191118 h 7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519" h="734390">
                  <a:moveTo>
                    <a:pt x="631452" y="191118"/>
                  </a:moveTo>
                  <a:cubicBezTo>
                    <a:pt x="619620" y="153545"/>
                    <a:pt x="600181" y="118809"/>
                    <a:pt x="574336" y="89070"/>
                  </a:cubicBezTo>
                  <a:cubicBezTo>
                    <a:pt x="547739" y="62464"/>
                    <a:pt x="516210" y="41283"/>
                    <a:pt x="481522" y="26718"/>
                  </a:cubicBezTo>
                  <a:cubicBezTo>
                    <a:pt x="360111" y="-21859"/>
                    <a:pt x="222128" y="-3373"/>
                    <a:pt x="117785" y="75458"/>
                  </a:cubicBezTo>
                  <a:cubicBezTo>
                    <a:pt x="82754" y="101922"/>
                    <a:pt x="54386" y="141113"/>
                    <a:pt x="32682" y="193022"/>
                  </a:cubicBezTo>
                  <a:cubicBezTo>
                    <a:pt x="9740" y="251690"/>
                    <a:pt x="-1321" y="314337"/>
                    <a:pt x="126" y="377318"/>
                  </a:cubicBezTo>
                  <a:cubicBezTo>
                    <a:pt x="126" y="495358"/>
                    <a:pt x="27760" y="584394"/>
                    <a:pt x="83040" y="644432"/>
                  </a:cubicBezTo>
                  <a:cubicBezTo>
                    <a:pt x="138319" y="704471"/>
                    <a:pt x="215550" y="734457"/>
                    <a:pt x="314742" y="734391"/>
                  </a:cubicBezTo>
                  <a:cubicBezTo>
                    <a:pt x="413934" y="734391"/>
                    <a:pt x="495420" y="701577"/>
                    <a:pt x="559200" y="635960"/>
                  </a:cubicBezTo>
                  <a:cubicBezTo>
                    <a:pt x="622980" y="570343"/>
                    <a:pt x="654708" y="474197"/>
                    <a:pt x="654394" y="347522"/>
                  </a:cubicBezTo>
                  <a:cubicBezTo>
                    <a:pt x="655622" y="294470"/>
                    <a:pt x="647864" y="241590"/>
                    <a:pt x="631452" y="191118"/>
                  </a:cubicBezTo>
                  <a:close/>
                </a:path>
              </a:pathLst>
            </a:custGeom>
            <a:solidFill>
              <a:srgbClr val="44B87B"/>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67AC2F15-87CD-0745-8BCF-66896EEAF2D6}"/>
                </a:ext>
              </a:extLst>
            </p:cNvPr>
            <p:cNvSpPr/>
            <p:nvPr/>
          </p:nvSpPr>
          <p:spPr>
            <a:xfrm>
              <a:off x="4660891" y="4821718"/>
              <a:ext cx="272979" cy="330329"/>
            </a:xfrm>
            <a:custGeom>
              <a:avLst/>
              <a:gdLst>
                <a:gd name="connsiteX0" fmla="*/ 207201 w 272979"/>
                <a:gd name="connsiteY0" fmla="*/ 298688 h 330329"/>
                <a:gd name="connsiteX1" fmla="*/ 244422 w 272979"/>
                <a:gd name="connsiteY1" fmla="*/ 200734 h 330329"/>
                <a:gd name="connsiteX2" fmla="*/ 272980 w 272979"/>
                <a:gd name="connsiteY2" fmla="*/ 124579 h 330329"/>
                <a:gd name="connsiteX3" fmla="*/ 127619 w 272979"/>
                <a:gd name="connsiteY3" fmla="*/ 255 h 330329"/>
                <a:gd name="connsiteX4" fmla="*/ 59 w 272979"/>
                <a:gd name="connsiteY4" fmla="*/ 120580 h 330329"/>
                <a:gd name="connsiteX5" fmla="*/ 28141 w 272979"/>
                <a:gd name="connsiteY5" fmla="*/ 200448 h 330329"/>
                <a:gd name="connsiteX6" fmla="*/ 64981 w 272979"/>
                <a:gd name="connsiteY6" fmla="*/ 296975 h 330329"/>
                <a:gd name="connsiteX7" fmla="*/ 207201 w 272979"/>
                <a:gd name="connsiteY7" fmla="*/ 298688 h 3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979" h="330329">
                  <a:moveTo>
                    <a:pt x="207201" y="298688"/>
                  </a:moveTo>
                  <a:cubicBezTo>
                    <a:pt x="207629" y="262667"/>
                    <a:pt x="220823" y="227959"/>
                    <a:pt x="244422" y="200734"/>
                  </a:cubicBezTo>
                  <a:cubicBezTo>
                    <a:pt x="262727" y="179572"/>
                    <a:pt x="272856" y="152556"/>
                    <a:pt x="272980" y="124579"/>
                  </a:cubicBezTo>
                  <a:cubicBezTo>
                    <a:pt x="272980" y="53088"/>
                    <a:pt x="207010" y="-4314"/>
                    <a:pt x="127619" y="255"/>
                  </a:cubicBezTo>
                  <a:cubicBezTo>
                    <a:pt x="58032" y="4253"/>
                    <a:pt x="2248" y="57372"/>
                    <a:pt x="59" y="120580"/>
                  </a:cubicBezTo>
                  <a:cubicBezTo>
                    <a:pt x="-865" y="149776"/>
                    <a:pt x="9150" y="178258"/>
                    <a:pt x="28141" y="200448"/>
                  </a:cubicBezTo>
                  <a:cubicBezTo>
                    <a:pt x="51473" y="227245"/>
                    <a:pt x="64524" y="261449"/>
                    <a:pt x="64981" y="296975"/>
                  </a:cubicBezTo>
                  <a:cubicBezTo>
                    <a:pt x="64981" y="340288"/>
                    <a:pt x="207201" y="342002"/>
                    <a:pt x="207201" y="298688"/>
                  </a:cubicBezTo>
                  <a:close/>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6D602B58-F8B9-5242-816F-A71EB91B6D04}"/>
                </a:ext>
              </a:extLst>
            </p:cNvPr>
            <p:cNvSpPr/>
            <p:nvPr/>
          </p:nvSpPr>
          <p:spPr>
            <a:xfrm>
              <a:off x="4737581" y="5168194"/>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10" name="Graphic 2">
              <a:extLst>
                <a:ext uri="{FF2B5EF4-FFF2-40B4-BE49-F238E27FC236}">
                  <a16:creationId xmlns:a16="http://schemas.microsoft.com/office/drawing/2014/main" id="{C059906C-C1C0-6445-A071-E35A84BED9F4}"/>
                </a:ext>
              </a:extLst>
            </p:cNvPr>
            <p:cNvSpPr/>
            <p:nvPr/>
          </p:nvSpPr>
          <p:spPr>
            <a:xfrm>
              <a:off x="4737581" y="5202845"/>
              <a:ext cx="118802" cy="18562"/>
            </a:xfrm>
            <a:custGeom>
              <a:avLst/>
              <a:gdLst>
                <a:gd name="connsiteX0" fmla="*/ 112519 w 118802"/>
                <a:gd name="connsiteY0" fmla="*/ 0 h 18562"/>
                <a:gd name="connsiteX1" fmla="*/ 118802 w 118802"/>
                <a:gd name="connsiteY1" fmla="*/ 0 h 18562"/>
                <a:gd name="connsiteX2" fmla="*/ 118802 w 118802"/>
                <a:gd name="connsiteY2" fmla="*/ 18563 h 18562"/>
                <a:gd name="connsiteX3" fmla="*/ 112519 w 118802"/>
                <a:gd name="connsiteY3" fmla="*/ 18563 h 18562"/>
                <a:gd name="connsiteX4" fmla="*/ 6283 w 118802"/>
                <a:gd name="connsiteY4" fmla="*/ 18563 h 18562"/>
                <a:gd name="connsiteX5" fmla="*/ 0 w 118802"/>
                <a:gd name="connsiteY5" fmla="*/ 18563 h 18562"/>
                <a:gd name="connsiteX6" fmla="*/ 0 w 118802"/>
                <a:gd name="connsiteY6" fmla="*/ 0 h 18562"/>
                <a:gd name="connsiteX7" fmla="*/ 6283 w 118802"/>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02" h="18562">
                  <a:moveTo>
                    <a:pt x="112519" y="0"/>
                  </a:moveTo>
                  <a:cubicBezTo>
                    <a:pt x="115989" y="0"/>
                    <a:pt x="118802" y="0"/>
                    <a:pt x="118802" y="0"/>
                  </a:cubicBezTo>
                  <a:lnTo>
                    <a:pt x="118802" y="18563"/>
                  </a:lnTo>
                  <a:cubicBezTo>
                    <a:pt x="118802" y="18563"/>
                    <a:pt x="115989" y="18563"/>
                    <a:pt x="112519"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11" name="Graphic 2">
              <a:extLst>
                <a:ext uri="{FF2B5EF4-FFF2-40B4-BE49-F238E27FC236}">
                  <a16:creationId xmlns:a16="http://schemas.microsoft.com/office/drawing/2014/main" id="{B1D9E5B6-3732-F84E-A674-97A842A77638}"/>
                </a:ext>
              </a:extLst>
            </p:cNvPr>
            <p:cNvSpPr/>
            <p:nvPr/>
          </p:nvSpPr>
          <p:spPr>
            <a:xfrm>
              <a:off x="4755763" y="5237590"/>
              <a:ext cx="82438" cy="18562"/>
            </a:xfrm>
            <a:custGeom>
              <a:avLst/>
              <a:gdLst>
                <a:gd name="connsiteX0" fmla="*/ 76155 w 82438"/>
                <a:gd name="connsiteY0" fmla="*/ 0 h 18562"/>
                <a:gd name="connsiteX1" fmla="*/ 82438 w 82438"/>
                <a:gd name="connsiteY1" fmla="*/ 0 h 18562"/>
                <a:gd name="connsiteX2" fmla="*/ 82438 w 82438"/>
                <a:gd name="connsiteY2" fmla="*/ 18563 h 18562"/>
                <a:gd name="connsiteX3" fmla="*/ 76155 w 82438"/>
                <a:gd name="connsiteY3" fmla="*/ 18563 h 18562"/>
                <a:gd name="connsiteX4" fmla="*/ 6283 w 82438"/>
                <a:gd name="connsiteY4" fmla="*/ 18563 h 18562"/>
                <a:gd name="connsiteX5" fmla="*/ 0 w 82438"/>
                <a:gd name="connsiteY5" fmla="*/ 18563 h 18562"/>
                <a:gd name="connsiteX6" fmla="*/ 0 w 82438"/>
                <a:gd name="connsiteY6" fmla="*/ 0 h 18562"/>
                <a:gd name="connsiteX7" fmla="*/ 6283 w 82438"/>
                <a:gd name="connsiteY7" fmla="*/ 0 h 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38" h="18562">
                  <a:moveTo>
                    <a:pt x="76155" y="0"/>
                  </a:moveTo>
                  <a:cubicBezTo>
                    <a:pt x="79625" y="0"/>
                    <a:pt x="82438" y="0"/>
                    <a:pt x="82438" y="0"/>
                  </a:cubicBezTo>
                  <a:lnTo>
                    <a:pt x="82438" y="18563"/>
                  </a:lnTo>
                  <a:cubicBezTo>
                    <a:pt x="82438" y="18563"/>
                    <a:pt x="79625" y="18563"/>
                    <a:pt x="76155" y="18563"/>
                  </a:cubicBezTo>
                  <a:lnTo>
                    <a:pt x="6283" y="18563"/>
                  </a:lnTo>
                  <a:cubicBezTo>
                    <a:pt x="2813" y="18563"/>
                    <a:pt x="0" y="18563"/>
                    <a:pt x="0" y="18563"/>
                  </a:cubicBezTo>
                  <a:lnTo>
                    <a:pt x="0" y="0"/>
                  </a:lnTo>
                  <a:cubicBezTo>
                    <a:pt x="0" y="0"/>
                    <a:pt x="2813" y="0"/>
                    <a:pt x="6283" y="0"/>
                  </a:cubicBezTo>
                  <a:close/>
                </a:path>
              </a:pathLst>
            </a:custGeom>
            <a:noFill/>
            <a:ln w="9223" cap="rnd">
              <a:solidFill>
                <a:srgbClr val="FFFFFF"/>
              </a:solidFill>
              <a:prstDash val="solid"/>
              <a:round/>
            </a:ln>
          </p:spPr>
          <p:txBody>
            <a:bodyPr rtlCol="0" anchor="ctr"/>
            <a:lstStyle/>
            <a:p>
              <a:endParaRPr lang="en-US"/>
            </a:p>
          </p:txBody>
        </p:sp>
        <p:sp>
          <p:nvSpPr>
            <p:cNvPr id="12" name="Graphic 2">
              <a:extLst>
                <a:ext uri="{FF2B5EF4-FFF2-40B4-BE49-F238E27FC236}">
                  <a16:creationId xmlns:a16="http://schemas.microsoft.com/office/drawing/2014/main" id="{DBDE9FD6-C489-2741-A4FB-9881747A05CB}"/>
                </a:ext>
              </a:extLst>
            </p:cNvPr>
            <p:cNvSpPr/>
            <p:nvPr/>
          </p:nvSpPr>
          <p:spPr>
            <a:xfrm>
              <a:off x="4725777" y="4984089"/>
              <a:ext cx="138126" cy="32371"/>
            </a:xfrm>
            <a:custGeom>
              <a:avLst/>
              <a:gdLst>
                <a:gd name="connsiteX0" fmla="*/ 138127 w 138126"/>
                <a:gd name="connsiteY0" fmla="*/ 0 h 32371"/>
                <a:gd name="connsiteX1" fmla="*/ 11566 w 138126"/>
                <a:gd name="connsiteY1" fmla="*/ 11566 h 32371"/>
                <a:gd name="connsiteX2" fmla="*/ 0 w 138126"/>
                <a:gd name="connsiteY2" fmla="*/ 0 h 32371"/>
              </a:gdLst>
              <a:ahLst/>
              <a:cxnLst>
                <a:cxn ang="0">
                  <a:pos x="connsiteX0" y="connsiteY0"/>
                </a:cxn>
                <a:cxn ang="0">
                  <a:pos x="connsiteX1" y="connsiteY1"/>
                </a:cxn>
                <a:cxn ang="0">
                  <a:pos x="connsiteX2" y="connsiteY2"/>
                </a:cxn>
              </a:cxnLst>
              <a:rect l="l" t="t" r="r" b="b"/>
              <a:pathLst>
                <a:path w="138126" h="32371">
                  <a:moveTo>
                    <a:pt x="138127" y="0"/>
                  </a:moveTo>
                  <a:cubicBezTo>
                    <a:pt x="106370" y="38144"/>
                    <a:pt x="49710" y="43323"/>
                    <a:pt x="11566" y="11566"/>
                  </a:cubicBezTo>
                  <a:cubicBezTo>
                    <a:pt x="7368" y="8073"/>
                    <a:pt x="3494" y="4198"/>
                    <a:pt x="0" y="0"/>
                  </a:cubicBezTo>
                </a:path>
              </a:pathLst>
            </a:custGeom>
            <a:noFill/>
            <a:ln w="9223" cap="rnd">
              <a:solidFill>
                <a:srgbClr val="FFFFFF"/>
              </a:solidFill>
              <a:prstDash val="solid"/>
              <a:round/>
            </a:ln>
          </p:spPr>
          <p:txBody>
            <a:bodyPr rtlCol="0" anchor="ctr"/>
            <a:lstStyle/>
            <a:p>
              <a:endParaRPr lang="en-US"/>
            </a:p>
          </p:txBody>
        </p:sp>
        <p:sp>
          <p:nvSpPr>
            <p:cNvPr id="13" name="Graphic 2">
              <a:extLst>
                <a:ext uri="{FF2B5EF4-FFF2-40B4-BE49-F238E27FC236}">
                  <a16:creationId xmlns:a16="http://schemas.microsoft.com/office/drawing/2014/main" id="{03BD4386-C502-B148-9D41-C98746311169}"/>
                </a:ext>
              </a:extLst>
            </p:cNvPr>
            <p:cNvSpPr/>
            <p:nvPr/>
          </p:nvSpPr>
          <p:spPr>
            <a:xfrm>
              <a:off x="4738955" y="4902698"/>
              <a:ext cx="29860" cy="29888"/>
            </a:xfrm>
            <a:custGeom>
              <a:avLst/>
              <a:gdLst>
                <a:gd name="connsiteX0" fmla="*/ 29849 w 29860"/>
                <a:gd name="connsiteY0" fmla="*/ 16088 h 29888"/>
                <a:gd name="connsiteX1" fmla="*/ 13809 w 29860"/>
                <a:gd name="connsiteY1" fmla="*/ 29844 h 29888"/>
                <a:gd name="connsiteX2" fmla="*/ 44 w 29860"/>
                <a:gd name="connsiteY2" fmla="*/ 13803 h 29888"/>
                <a:gd name="connsiteX3" fmla="*/ 14999 w 29860"/>
                <a:gd name="connsiteY3" fmla="*/ 0 h 29888"/>
                <a:gd name="connsiteX4" fmla="*/ 29849 w 29860"/>
                <a:gd name="connsiteY4" fmla="*/ 16088 h 2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0" h="29888">
                  <a:moveTo>
                    <a:pt x="29849" y="16088"/>
                  </a:moveTo>
                  <a:cubicBezTo>
                    <a:pt x="29221" y="24322"/>
                    <a:pt x="22034" y="30481"/>
                    <a:pt x="13809" y="29844"/>
                  </a:cubicBezTo>
                  <a:cubicBezTo>
                    <a:pt x="5575" y="29215"/>
                    <a:pt x="-584" y="22038"/>
                    <a:pt x="44" y="13803"/>
                  </a:cubicBezTo>
                  <a:cubicBezTo>
                    <a:pt x="644" y="5997"/>
                    <a:pt x="7165" y="-28"/>
                    <a:pt x="14999" y="0"/>
                  </a:cubicBezTo>
                  <a:cubicBezTo>
                    <a:pt x="23538" y="362"/>
                    <a:pt x="30173" y="7549"/>
                    <a:pt x="29849" y="16088"/>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531F44D6-44F6-1142-8B04-B4D37938B871}"/>
                </a:ext>
              </a:extLst>
            </p:cNvPr>
            <p:cNvSpPr/>
            <p:nvPr/>
          </p:nvSpPr>
          <p:spPr>
            <a:xfrm>
              <a:off x="4823297" y="4902698"/>
              <a:ext cx="29859" cy="29888"/>
            </a:xfrm>
            <a:custGeom>
              <a:avLst/>
              <a:gdLst>
                <a:gd name="connsiteX0" fmla="*/ 29849 w 29859"/>
                <a:gd name="connsiteY0" fmla="*/ 16088 h 29888"/>
                <a:gd name="connsiteX1" fmla="*/ 13809 w 29859"/>
                <a:gd name="connsiteY1" fmla="*/ 29843 h 29888"/>
                <a:gd name="connsiteX2" fmla="*/ 44 w 29859"/>
                <a:gd name="connsiteY2" fmla="*/ 13803 h 29888"/>
                <a:gd name="connsiteX3" fmla="*/ 14904 w 29859"/>
                <a:gd name="connsiteY3" fmla="*/ 0 h 29888"/>
                <a:gd name="connsiteX4" fmla="*/ 29849 w 29859"/>
                <a:gd name="connsiteY4" fmla="*/ 16069 h 29888"/>
                <a:gd name="connsiteX5" fmla="*/ 29849 w 29859"/>
                <a:gd name="connsiteY5" fmla="*/ 16088 h 2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59" h="29888">
                  <a:moveTo>
                    <a:pt x="29849" y="16088"/>
                  </a:moveTo>
                  <a:cubicBezTo>
                    <a:pt x="29221" y="24322"/>
                    <a:pt x="22034" y="30481"/>
                    <a:pt x="13809" y="29843"/>
                  </a:cubicBezTo>
                  <a:cubicBezTo>
                    <a:pt x="5575" y="29215"/>
                    <a:pt x="-584" y="22037"/>
                    <a:pt x="44" y="13803"/>
                  </a:cubicBezTo>
                  <a:cubicBezTo>
                    <a:pt x="644" y="6035"/>
                    <a:pt x="7107" y="19"/>
                    <a:pt x="14904" y="0"/>
                  </a:cubicBezTo>
                  <a:cubicBezTo>
                    <a:pt x="23471" y="305"/>
                    <a:pt x="30164" y="7501"/>
                    <a:pt x="29849" y="16069"/>
                  </a:cubicBezTo>
                  <a:cubicBezTo>
                    <a:pt x="29849" y="16078"/>
                    <a:pt x="29849" y="16078"/>
                    <a:pt x="29849" y="16088"/>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289052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Tijdelijke aanduiding voor afbeelding 20" descr="Afbeelding met buiten&#10;&#10;Automatisch gegenereerde beschrijving">
            <a:extLst>
              <a:ext uri="{FF2B5EF4-FFF2-40B4-BE49-F238E27FC236}">
                <a16:creationId xmlns:a16="http://schemas.microsoft.com/office/drawing/2014/main" id="{408D9418-199B-5342-A82D-CEA08C56B6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547" r="26547"/>
          <a:stretch>
            <a:fillRect/>
          </a:stretch>
        </p:blipFill>
        <p:spPr/>
      </p:pic>
      <p:sp>
        <p:nvSpPr>
          <p:cNvPr id="3" name="Tijdelijke aanduiding voor tekst 2">
            <a:extLst>
              <a:ext uri="{FF2B5EF4-FFF2-40B4-BE49-F238E27FC236}">
                <a16:creationId xmlns:a16="http://schemas.microsoft.com/office/drawing/2014/main" id="{B8C43FF1-C386-E948-88B8-0C95A9164AF1}"/>
              </a:ext>
            </a:extLst>
          </p:cNvPr>
          <p:cNvSpPr>
            <a:spLocks noGrp="1"/>
          </p:cNvSpPr>
          <p:nvPr>
            <p:ph type="body" sz="quarter" idx="11"/>
          </p:nvPr>
        </p:nvSpPr>
        <p:spPr/>
        <p:txBody>
          <a:bodyPr/>
          <a:lstStyle/>
          <a:p>
            <a:endParaRPr lang="nl-NL"/>
          </a:p>
        </p:txBody>
      </p:sp>
      <p:sp>
        <p:nvSpPr>
          <p:cNvPr id="4" name="Tijdelijke aanduiding voor tekst 3">
            <a:extLst>
              <a:ext uri="{FF2B5EF4-FFF2-40B4-BE49-F238E27FC236}">
                <a16:creationId xmlns:a16="http://schemas.microsoft.com/office/drawing/2014/main" id="{3E9FDA99-312D-0640-BBB3-3D5D36A3E6F2}"/>
              </a:ext>
            </a:extLst>
          </p:cNvPr>
          <p:cNvSpPr>
            <a:spLocks noGrp="1"/>
          </p:cNvSpPr>
          <p:nvPr>
            <p:ph type="body" sz="quarter" idx="14"/>
          </p:nvPr>
        </p:nvSpPr>
        <p:spPr>
          <a:xfrm>
            <a:off x="5669280" y="2182918"/>
            <a:ext cx="4667416" cy="398568"/>
          </a:xfrm>
        </p:spPr>
        <p:txBody>
          <a:bodyPr/>
          <a:lstStyle/>
          <a:p>
            <a:r>
              <a:rPr lang="nl-NL" dirty="0"/>
              <a:t>Locatiegegevens uitzetten</a:t>
            </a:r>
          </a:p>
        </p:txBody>
      </p:sp>
      <p:sp>
        <p:nvSpPr>
          <p:cNvPr id="5" name="Tijdelijke aanduiding voor tekst 4">
            <a:extLst>
              <a:ext uri="{FF2B5EF4-FFF2-40B4-BE49-F238E27FC236}">
                <a16:creationId xmlns:a16="http://schemas.microsoft.com/office/drawing/2014/main" id="{9072820E-3B59-0549-B3E9-3E6BFCBC0AE2}"/>
              </a:ext>
            </a:extLst>
          </p:cNvPr>
          <p:cNvSpPr>
            <a:spLocks noGrp="1"/>
          </p:cNvSpPr>
          <p:nvPr>
            <p:ph type="body" sz="quarter" idx="15"/>
          </p:nvPr>
        </p:nvSpPr>
        <p:spPr/>
        <p:txBody>
          <a:bodyPr/>
          <a:lstStyle/>
          <a:p>
            <a:endParaRPr lang="nl-NL"/>
          </a:p>
        </p:txBody>
      </p:sp>
      <p:sp>
        <p:nvSpPr>
          <p:cNvPr id="6" name="Tijdelijke aanduiding voor tekst 5">
            <a:extLst>
              <a:ext uri="{FF2B5EF4-FFF2-40B4-BE49-F238E27FC236}">
                <a16:creationId xmlns:a16="http://schemas.microsoft.com/office/drawing/2014/main" id="{EBDE5322-A490-8A47-9254-A569C9FA150E}"/>
              </a:ext>
            </a:extLst>
          </p:cNvPr>
          <p:cNvSpPr>
            <a:spLocks noGrp="1"/>
          </p:cNvSpPr>
          <p:nvPr>
            <p:ph type="body" sz="quarter" idx="16"/>
          </p:nvPr>
        </p:nvSpPr>
        <p:spPr>
          <a:xfrm>
            <a:off x="5669280" y="3059007"/>
            <a:ext cx="5120640" cy="398568"/>
          </a:xfrm>
        </p:spPr>
        <p:txBody>
          <a:bodyPr>
            <a:normAutofit fontScale="92500"/>
          </a:bodyPr>
          <a:lstStyle/>
          <a:p>
            <a:r>
              <a:rPr lang="nl-NL" dirty="0"/>
              <a:t>Onthoud: gratis spelletjes betaal je met gegevens</a:t>
            </a:r>
          </a:p>
        </p:txBody>
      </p:sp>
      <p:sp>
        <p:nvSpPr>
          <p:cNvPr id="7" name="Tijdelijke aanduiding voor tekst 6">
            <a:extLst>
              <a:ext uri="{FF2B5EF4-FFF2-40B4-BE49-F238E27FC236}">
                <a16:creationId xmlns:a16="http://schemas.microsoft.com/office/drawing/2014/main" id="{62A50FF7-7896-474D-9EE7-31C16654681E}"/>
              </a:ext>
            </a:extLst>
          </p:cNvPr>
          <p:cNvSpPr>
            <a:spLocks noGrp="1"/>
          </p:cNvSpPr>
          <p:nvPr>
            <p:ph type="body" sz="quarter" idx="17"/>
          </p:nvPr>
        </p:nvSpPr>
        <p:spPr/>
        <p:txBody>
          <a:bodyPr/>
          <a:lstStyle/>
          <a:p>
            <a:endParaRPr lang="nl-NL"/>
          </a:p>
        </p:txBody>
      </p:sp>
      <p:sp>
        <p:nvSpPr>
          <p:cNvPr id="8" name="Tijdelijke aanduiding voor tekst 7">
            <a:extLst>
              <a:ext uri="{FF2B5EF4-FFF2-40B4-BE49-F238E27FC236}">
                <a16:creationId xmlns:a16="http://schemas.microsoft.com/office/drawing/2014/main" id="{E9D204FB-6983-0347-B14F-33673DB57988}"/>
              </a:ext>
            </a:extLst>
          </p:cNvPr>
          <p:cNvSpPr>
            <a:spLocks noGrp="1"/>
          </p:cNvSpPr>
          <p:nvPr>
            <p:ph type="body" sz="quarter" idx="18"/>
          </p:nvPr>
        </p:nvSpPr>
        <p:spPr>
          <a:xfrm>
            <a:off x="5751931" y="3864218"/>
            <a:ext cx="4667415" cy="398568"/>
          </a:xfrm>
        </p:spPr>
        <p:txBody>
          <a:bodyPr/>
          <a:lstStyle/>
          <a:p>
            <a:r>
              <a:rPr lang="nl-NL" dirty="0"/>
              <a:t>Niet zomaar je camera aanzetten</a:t>
            </a:r>
          </a:p>
        </p:txBody>
      </p:sp>
      <p:sp>
        <p:nvSpPr>
          <p:cNvPr id="9" name="Tijdelijke aanduiding voor tekst 8">
            <a:extLst>
              <a:ext uri="{FF2B5EF4-FFF2-40B4-BE49-F238E27FC236}">
                <a16:creationId xmlns:a16="http://schemas.microsoft.com/office/drawing/2014/main" id="{EAB8FB6A-5D7B-EC4A-B3F7-84CB067F436E}"/>
              </a:ext>
            </a:extLst>
          </p:cNvPr>
          <p:cNvSpPr>
            <a:spLocks noGrp="1"/>
          </p:cNvSpPr>
          <p:nvPr>
            <p:ph type="body" sz="quarter" idx="19"/>
          </p:nvPr>
        </p:nvSpPr>
        <p:spPr/>
        <p:txBody>
          <a:bodyPr/>
          <a:lstStyle/>
          <a:p>
            <a:endParaRPr lang="nl-NL"/>
          </a:p>
        </p:txBody>
      </p:sp>
      <p:sp>
        <p:nvSpPr>
          <p:cNvPr id="10" name="Tijdelijke aanduiding voor tekst 9">
            <a:extLst>
              <a:ext uri="{FF2B5EF4-FFF2-40B4-BE49-F238E27FC236}">
                <a16:creationId xmlns:a16="http://schemas.microsoft.com/office/drawing/2014/main" id="{41713FC3-1CF1-5241-9687-23096E181328}"/>
              </a:ext>
            </a:extLst>
          </p:cNvPr>
          <p:cNvSpPr>
            <a:spLocks noGrp="1"/>
          </p:cNvSpPr>
          <p:nvPr>
            <p:ph type="body" sz="quarter" idx="20"/>
          </p:nvPr>
        </p:nvSpPr>
        <p:spPr>
          <a:xfrm>
            <a:off x="5669279" y="4766879"/>
            <a:ext cx="4653951" cy="398568"/>
          </a:xfrm>
        </p:spPr>
        <p:txBody>
          <a:bodyPr/>
          <a:lstStyle/>
          <a:p>
            <a:r>
              <a:rPr lang="nl-NL" dirty="0"/>
              <a:t>Cookies beheren</a:t>
            </a:r>
          </a:p>
        </p:txBody>
      </p:sp>
      <p:sp>
        <p:nvSpPr>
          <p:cNvPr id="11" name="Tijdelijke aanduiding voor tekst 10">
            <a:extLst>
              <a:ext uri="{FF2B5EF4-FFF2-40B4-BE49-F238E27FC236}">
                <a16:creationId xmlns:a16="http://schemas.microsoft.com/office/drawing/2014/main" id="{CC9D3865-674B-CE44-ABBB-CD3FDFF8C469}"/>
              </a:ext>
            </a:extLst>
          </p:cNvPr>
          <p:cNvSpPr>
            <a:spLocks noGrp="1"/>
          </p:cNvSpPr>
          <p:nvPr>
            <p:ph type="body" sz="quarter" idx="21"/>
          </p:nvPr>
        </p:nvSpPr>
        <p:spPr>
          <a:xfrm>
            <a:off x="5584376" y="596828"/>
            <a:ext cx="5378485" cy="607217"/>
          </a:xfrm>
        </p:spPr>
        <p:txBody>
          <a:bodyPr>
            <a:normAutofit fontScale="55000" lnSpcReduction="20000"/>
          </a:bodyPr>
          <a:lstStyle/>
          <a:p>
            <a:r>
              <a:rPr lang="nl-NL" dirty="0"/>
              <a:t>Je digitale voetafdruk verklein je door: </a:t>
            </a:r>
          </a:p>
        </p:txBody>
      </p:sp>
      <p:grpSp>
        <p:nvGrpSpPr>
          <p:cNvPr id="22" name="Group 221">
            <a:extLst>
              <a:ext uri="{FF2B5EF4-FFF2-40B4-BE49-F238E27FC236}">
                <a16:creationId xmlns:a16="http://schemas.microsoft.com/office/drawing/2014/main" id="{B7628803-4F9E-694D-907B-F8AFC3E85047}"/>
              </a:ext>
            </a:extLst>
          </p:cNvPr>
          <p:cNvGrpSpPr/>
          <p:nvPr/>
        </p:nvGrpSpPr>
        <p:grpSpPr>
          <a:xfrm>
            <a:off x="4289550" y="343289"/>
            <a:ext cx="763839" cy="860756"/>
            <a:chOff x="7108959" y="2428320"/>
            <a:chExt cx="421709" cy="475216"/>
          </a:xfrm>
        </p:grpSpPr>
        <p:sp>
          <p:nvSpPr>
            <p:cNvPr id="23" name="Graphic 2">
              <a:extLst>
                <a:ext uri="{FF2B5EF4-FFF2-40B4-BE49-F238E27FC236}">
                  <a16:creationId xmlns:a16="http://schemas.microsoft.com/office/drawing/2014/main" id="{248CEA4A-68B9-E946-83F9-A428273C40A9}"/>
                </a:ext>
              </a:extLst>
            </p:cNvPr>
            <p:cNvSpPr/>
            <p:nvPr/>
          </p:nvSpPr>
          <p:spPr>
            <a:xfrm>
              <a:off x="7228523" y="2602525"/>
              <a:ext cx="302145" cy="301011"/>
            </a:xfrm>
            <a:custGeom>
              <a:avLst/>
              <a:gdLst>
                <a:gd name="connsiteX0" fmla="*/ 297291 w 302145"/>
                <a:gd name="connsiteY0" fmla="*/ 301004 h 301011"/>
                <a:gd name="connsiteX1" fmla="*/ 293769 w 302145"/>
                <a:gd name="connsiteY1" fmla="*/ 299385 h 301011"/>
                <a:gd name="connsiteX2" fmla="*/ 243030 w 302145"/>
                <a:gd name="connsiteY2" fmla="*/ 239603 h 301011"/>
                <a:gd name="connsiteX3" fmla="*/ 65494 w 302145"/>
                <a:gd name="connsiteY3" fmla="*/ 239603 h 301011"/>
                <a:gd name="connsiteX4" fmla="*/ 0 w 302145"/>
                <a:gd name="connsiteY4" fmla="*/ 167066 h 301011"/>
                <a:gd name="connsiteX5" fmla="*/ 0 w 302145"/>
                <a:gd name="connsiteY5" fmla="*/ 150502 h 301011"/>
                <a:gd name="connsiteX6" fmla="*/ 4760 w 302145"/>
                <a:gd name="connsiteY6" fmla="*/ 145742 h 301011"/>
                <a:gd name="connsiteX7" fmla="*/ 9519 w 302145"/>
                <a:gd name="connsiteY7" fmla="*/ 150502 h 301011"/>
                <a:gd name="connsiteX8" fmla="*/ 9519 w 302145"/>
                <a:gd name="connsiteY8" fmla="*/ 167066 h 301011"/>
                <a:gd name="connsiteX9" fmla="*/ 65779 w 302145"/>
                <a:gd name="connsiteY9" fmla="*/ 230465 h 301011"/>
                <a:gd name="connsiteX10" fmla="*/ 245505 w 302145"/>
                <a:gd name="connsiteY10" fmla="*/ 230465 h 301011"/>
                <a:gd name="connsiteX11" fmla="*/ 249028 w 302145"/>
                <a:gd name="connsiteY11" fmla="*/ 232083 h 301011"/>
                <a:gd name="connsiteX12" fmla="*/ 292912 w 302145"/>
                <a:gd name="connsiteY12" fmla="*/ 283869 h 301011"/>
                <a:gd name="connsiteX13" fmla="*/ 292912 w 302145"/>
                <a:gd name="connsiteY13" fmla="*/ 72633 h 301011"/>
                <a:gd name="connsiteX14" fmla="*/ 236652 w 302145"/>
                <a:gd name="connsiteY14" fmla="*/ 9234 h 301011"/>
                <a:gd name="connsiteX15" fmla="*/ 196480 w 302145"/>
                <a:gd name="connsiteY15" fmla="*/ 9234 h 301011"/>
                <a:gd name="connsiteX16" fmla="*/ 191911 w 302145"/>
                <a:gd name="connsiteY16" fmla="*/ 4665 h 301011"/>
                <a:gd name="connsiteX17" fmla="*/ 196480 w 302145"/>
                <a:gd name="connsiteY17" fmla="*/ 0 h 301011"/>
                <a:gd name="connsiteX18" fmla="*/ 236652 w 302145"/>
                <a:gd name="connsiteY18" fmla="*/ 0 h 301011"/>
                <a:gd name="connsiteX19" fmla="*/ 302146 w 302145"/>
                <a:gd name="connsiteY19" fmla="*/ 72633 h 301011"/>
                <a:gd name="connsiteX20" fmla="*/ 302146 w 302145"/>
                <a:gd name="connsiteY20" fmla="*/ 296339 h 301011"/>
                <a:gd name="connsiteX21" fmla="*/ 299100 w 302145"/>
                <a:gd name="connsiteY21" fmla="*/ 300718 h 301011"/>
                <a:gd name="connsiteX22" fmla="*/ 297291 w 302145"/>
                <a:gd name="connsiteY22" fmla="*/ 301004 h 30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145" h="301011">
                  <a:moveTo>
                    <a:pt x="297291" y="301004"/>
                  </a:moveTo>
                  <a:cubicBezTo>
                    <a:pt x="295939" y="301013"/>
                    <a:pt x="294644" y="300423"/>
                    <a:pt x="293769" y="299385"/>
                  </a:cubicBezTo>
                  <a:lnTo>
                    <a:pt x="243030" y="239603"/>
                  </a:lnTo>
                  <a:lnTo>
                    <a:pt x="65494" y="239603"/>
                  </a:lnTo>
                  <a:cubicBezTo>
                    <a:pt x="29415" y="239603"/>
                    <a:pt x="0" y="207142"/>
                    <a:pt x="0" y="167066"/>
                  </a:cubicBezTo>
                  <a:lnTo>
                    <a:pt x="0" y="150502"/>
                  </a:lnTo>
                  <a:cubicBezTo>
                    <a:pt x="0" y="147874"/>
                    <a:pt x="2132" y="145742"/>
                    <a:pt x="4760" y="145742"/>
                  </a:cubicBezTo>
                  <a:cubicBezTo>
                    <a:pt x="7387" y="145742"/>
                    <a:pt x="9519" y="147874"/>
                    <a:pt x="9519" y="150502"/>
                  </a:cubicBezTo>
                  <a:lnTo>
                    <a:pt x="9519" y="167066"/>
                  </a:lnTo>
                  <a:cubicBezTo>
                    <a:pt x="9519" y="202002"/>
                    <a:pt x="34746" y="230465"/>
                    <a:pt x="65779" y="230465"/>
                  </a:cubicBezTo>
                  <a:lnTo>
                    <a:pt x="245505" y="230465"/>
                  </a:lnTo>
                  <a:cubicBezTo>
                    <a:pt x="246867" y="230446"/>
                    <a:pt x="248161" y="231036"/>
                    <a:pt x="249028" y="232083"/>
                  </a:cubicBezTo>
                  <a:lnTo>
                    <a:pt x="292912" y="283869"/>
                  </a:lnTo>
                  <a:lnTo>
                    <a:pt x="292912" y="72633"/>
                  </a:lnTo>
                  <a:cubicBezTo>
                    <a:pt x="292912" y="37697"/>
                    <a:pt x="267686" y="9234"/>
                    <a:pt x="236652" y="9234"/>
                  </a:cubicBezTo>
                  <a:lnTo>
                    <a:pt x="196480" y="9234"/>
                  </a:lnTo>
                  <a:cubicBezTo>
                    <a:pt x="193958" y="9234"/>
                    <a:pt x="191911" y="7187"/>
                    <a:pt x="191911" y="4665"/>
                  </a:cubicBezTo>
                  <a:cubicBezTo>
                    <a:pt x="191911" y="2123"/>
                    <a:pt x="193939" y="48"/>
                    <a:pt x="196480" y="0"/>
                  </a:cubicBezTo>
                  <a:lnTo>
                    <a:pt x="236652" y="0"/>
                  </a:lnTo>
                  <a:cubicBezTo>
                    <a:pt x="272731" y="0"/>
                    <a:pt x="302146" y="32556"/>
                    <a:pt x="302146" y="72633"/>
                  </a:cubicBezTo>
                  <a:lnTo>
                    <a:pt x="302146" y="296339"/>
                  </a:lnTo>
                  <a:cubicBezTo>
                    <a:pt x="302146" y="298290"/>
                    <a:pt x="300927" y="300042"/>
                    <a:pt x="299100" y="300718"/>
                  </a:cubicBezTo>
                  <a:cubicBezTo>
                    <a:pt x="298528" y="300946"/>
                    <a:pt x="297910" y="301042"/>
                    <a:pt x="297291" y="301004"/>
                  </a:cubicBezTo>
                  <a:close/>
                </a:path>
              </a:pathLst>
            </a:custGeom>
            <a:solidFill>
              <a:srgbClr val="8A888B"/>
            </a:solidFill>
            <a:ln w="9508" cap="flat">
              <a:noFill/>
              <a:prstDash val="solid"/>
              <a:miter/>
            </a:ln>
          </p:spPr>
          <p:txBody>
            <a:bodyPr rtlCol="0" anchor="ctr"/>
            <a:lstStyle/>
            <a:p>
              <a:endParaRPr lang="en-US"/>
            </a:p>
          </p:txBody>
        </p:sp>
        <p:sp>
          <p:nvSpPr>
            <p:cNvPr id="24" name="Graphic 2">
              <a:extLst>
                <a:ext uri="{FF2B5EF4-FFF2-40B4-BE49-F238E27FC236}">
                  <a16:creationId xmlns:a16="http://schemas.microsoft.com/office/drawing/2014/main" id="{EBA7F845-1003-CF40-87FC-14F6E011DF61}"/>
                </a:ext>
              </a:extLst>
            </p:cNvPr>
            <p:cNvSpPr/>
            <p:nvPr/>
          </p:nvSpPr>
          <p:spPr>
            <a:xfrm>
              <a:off x="7262103" y="2666567"/>
              <a:ext cx="54619" cy="103270"/>
            </a:xfrm>
            <a:custGeom>
              <a:avLst/>
              <a:gdLst>
                <a:gd name="connsiteX0" fmla="*/ 29724 w 54619"/>
                <a:gd name="connsiteY0" fmla="*/ 36102 h 103270"/>
                <a:gd name="connsiteX1" fmla="*/ 29724 w 54619"/>
                <a:gd name="connsiteY1" fmla="*/ 75703 h 103270"/>
                <a:gd name="connsiteX2" fmla="*/ 31628 w 54619"/>
                <a:gd name="connsiteY2" fmla="*/ 86460 h 103270"/>
                <a:gd name="connsiteX3" fmla="*/ 38862 w 54619"/>
                <a:gd name="connsiteY3" fmla="*/ 89791 h 103270"/>
                <a:gd name="connsiteX4" fmla="*/ 49144 w 54619"/>
                <a:gd name="connsiteY4" fmla="*/ 87602 h 103270"/>
                <a:gd name="connsiteX5" fmla="*/ 51714 w 54619"/>
                <a:gd name="connsiteY5" fmla="*/ 88839 h 103270"/>
                <a:gd name="connsiteX6" fmla="*/ 54570 w 54619"/>
                <a:gd name="connsiteY6" fmla="*/ 96074 h 103270"/>
                <a:gd name="connsiteX7" fmla="*/ 54570 w 54619"/>
                <a:gd name="connsiteY7" fmla="*/ 97407 h 103270"/>
                <a:gd name="connsiteX8" fmla="*/ 52951 w 54619"/>
                <a:gd name="connsiteY8" fmla="*/ 99216 h 103270"/>
                <a:gd name="connsiteX9" fmla="*/ 34674 w 54619"/>
                <a:gd name="connsiteY9" fmla="*/ 103023 h 103270"/>
                <a:gd name="connsiteX10" fmla="*/ 15635 w 54619"/>
                <a:gd name="connsiteY10" fmla="*/ 95789 h 103270"/>
                <a:gd name="connsiteX11" fmla="*/ 11923 w 54619"/>
                <a:gd name="connsiteY11" fmla="*/ 86269 h 103270"/>
                <a:gd name="connsiteX12" fmla="*/ 11256 w 54619"/>
                <a:gd name="connsiteY12" fmla="*/ 73608 h 103270"/>
                <a:gd name="connsiteX13" fmla="*/ 11256 w 54619"/>
                <a:gd name="connsiteY13" fmla="*/ 35531 h 103270"/>
                <a:gd name="connsiteX14" fmla="*/ 1737 w 54619"/>
                <a:gd name="connsiteY14" fmla="*/ 35531 h 103270"/>
                <a:gd name="connsiteX15" fmla="*/ 23 w 54619"/>
                <a:gd name="connsiteY15" fmla="*/ 34198 h 103270"/>
                <a:gd name="connsiteX16" fmla="*/ 23 w 54619"/>
                <a:gd name="connsiteY16" fmla="*/ 26011 h 103270"/>
                <a:gd name="connsiteX17" fmla="*/ 1784 w 54619"/>
                <a:gd name="connsiteY17" fmla="*/ 23631 h 103270"/>
                <a:gd name="connsiteX18" fmla="*/ 2403 w 54619"/>
                <a:gd name="connsiteY18" fmla="*/ 23631 h 103270"/>
                <a:gd name="connsiteX19" fmla="*/ 11923 w 54619"/>
                <a:gd name="connsiteY19" fmla="*/ 23631 h 103270"/>
                <a:gd name="connsiteX20" fmla="*/ 11923 w 54619"/>
                <a:gd name="connsiteY20" fmla="*/ 2403 h 103270"/>
                <a:gd name="connsiteX21" fmla="*/ 13684 w 54619"/>
                <a:gd name="connsiteY21" fmla="*/ 23 h 103270"/>
                <a:gd name="connsiteX22" fmla="*/ 14302 w 54619"/>
                <a:gd name="connsiteY22" fmla="*/ 23 h 103270"/>
                <a:gd name="connsiteX23" fmla="*/ 27535 w 54619"/>
                <a:gd name="connsiteY23" fmla="*/ 23 h 103270"/>
                <a:gd name="connsiteX24" fmla="*/ 29914 w 54619"/>
                <a:gd name="connsiteY24" fmla="*/ 1784 h 103270"/>
                <a:gd name="connsiteX25" fmla="*/ 29914 w 54619"/>
                <a:gd name="connsiteY25" fmla="*/ 2403 h 103270"/>
                <a:gd name="connsiteX26" fmla="*/ 29914 w 54619"/>
                <a:gd name="connsiteY26" fmla="*/ 23631 h 103270"/>
                <a:gd name="connsiteX27" fmla="*/ 46097 w 54619"/>
                <a:gd name="connsiteY27" fmla="*/ 23631 h 103270"/>
                <a:gd name="connsiteX28" fmla="*/ 48572 w 54619"/>
                <a:gd name="connsiteY28" fmla="*/ 26011 h 103270"/>
                <a:gd name="connsiteX29" fmla="*/ 48572 w 54619"/>
                <a:gd name="connsiteY29" fmla="*/ 34198 h 103270"/>
                <a:gd name="connsiteX30" fmla="*/ 46602 w 54619"/>
                <a:gd name="connsiteY30" fmla="*/ 36587 h 103270"/>
                <a:gd name="connsiteX31" fmla="*/ 46097 w 54619"/>
                <a:gd name="connsiteY31" fmla="*/ 36578 h 10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619" h="103270">
                  <a:moveTo>
                    <a:pt x="29724" y="36102"/>
                  </a:moveTo>
                  <a:lnTo>
                    <a:pt x="29724" y="75703"/>
                  </a:lnTo>
                  <a:cubicBezTo>
                    <a:pt x="29486" y="79387"/>
                    <a:pt x="30143" y="83080"/>
                    <a:pt x="31628" y="86460"/>
                  </a:cubicBezTo>
                  <a:cubicBezTo>
                    <a:pt x="33246" y="88811"/>
                    <a:pt x="36026" y="90086"/>
                    <a:pt x="38862" y="89791"/>
                  </a:cubicBezTo>
                  <a:cubicBezTo>
                    <a:pt x="42404" y="89772"/>
                    <a:pt x="45907" y="89030"/>
                    <a:pt x="49144" y="87602"/>
                  </a:cubicBezTo>
                  <a:cubicBezTo>
                    <a:pt x="50286" y="87126"/>
                    <a:pt x="51143" y="87602"/>
                    <a:pt x="51714" y="88839"/>
                  </a:cubicBezTo>
                  <a:lnTo>
                    <a:pt x="54570" y="96074"/>
                  </a:lnTo>
                  <a:cubicBezTo>
                    <a:pt x="54636" y="96512"/>
                    <a:pt x="54636" y="96969"/>
                    <a:pt x="54570" y="97407"/>
                  </a:cubicBezTo>
                  <a:cubicBezTo>
                    <a:pt x="54570" y="97978"/>
                    <a:pt x="53998" y="98549"/>
                    <a:pt x="52951" y="99216"/>
                  </a:cubicBezTo>
                  <a:cubicBezTo>
                    <a:pt x="47221" y="101852"/>
                    <a:pt x="40976" y="103157"/>
                    <a:pt x="34674" y="103023"/>
                  </a:cubicBezTo>
                  <a:cubicBezTo>
                    <a:pt x="27496" y="104147"/>
                    <a:pt x="20262" y="101395"/>
                    <a:pt x="15635" y="95789"/>
                  </a:cubicBezTo>
                  <a:cubicBezTo>
                    <a:pt x="13598" y="92990"/>
                    <a:pt x="12322" y="89706"/>
                    <a:pt x="11923" y="86269"/>
                  </a:cubicBezTo>
                  <a:cubicBezTo>
                    <a:pt x="11447" y="82062"/>
                    <a:pt x="11228" y="77835"/>
                    <a:pt x="11256" y="73608"/>
                  </a:cubicBezTo>
                  <a:lnTo>
                    <a:pt x="11256" y="35531"/>
                  </a:lnTo>
                  <a:lnTo>
                    <a:pt x="1737" y="35531"/>
                  </a:lnTo>
                  <a:cubicBezTo>
                    <a:pt x="966" y="35436"/>
                    <a:pt x="299" y="34931"/>
                    <a:pt x="23" y="34198"/>
                  </a:cubicBezTo>
                  <a:lnTo>
                    <a:pt x="23" y="26011"/>
                  </a:lnTo>
                  <a:cubicBezTo>
                    <a:pt x="-148" y="24869"/>
                    <a:pt x="642" y="23803"/>
                    <a:pt x="1784" y="23631"/>
                  </a:cubicBezTo>
                  <a:cubicBezTo>
                    <a:pt x="1994" y="23603"/>
                    <a:pt x="2203" y="23603"/>
                    <a:pt x="2403" y="23631"/>
                  </a:cubicBezTo>
                  <a:lnTo>
                    <a:pt x="11923" y="23631"/>
                  </a:lnTo>
                  <a:lnTo>
                    <a:pt x="11923" y="2403"/>
                  </a:lnTo>
                  <a:cubicBezTo>
                    <a:pt x="11751" y="1261"/>
                    <a:pt x="12541" y="195"/>
                    <a:pt x="13684" y="23"/>
                  </a:cubicBezTo>
                  <a:cubicBezTo>
                    <a:pt x="13893" y="-5"/>
                    <a:pt x="14103" y="-5"/>
                    <a:pt x="14302" y="23"/>
                  </a:cubicBezTo>
                  <a:lnTo>
                    <a:pt x="27535" y="23"/>
                  </a:lnTo>
                  <a:cubicBezTo>
                    <a:pt x="28677" y="-148"/>
                    <a:pt x="29743" y="642"/>
                    <a:pt x="29914" y="1784"/>
                  </a:cubicBezTo>
                  <a:cubicBezTo>
                    <a:pt x="29943" y="1994"/>
                    <a:pt x="29943" y="2203"/>
                    <a:pt x="29914" y="2403"/>
                  </a:cubicBezTo>
                  <a:lnTo>
                    <a:pt x="29914" y="23631"/>
                  </a:lnTo>
                  <a:lnTo>
                    <a:pt x="46097" y="23631"/>
                  </a:lnTo>
                  <a:cubicBezTo>
                    <a:pt x="47716" y="23631"/>
                    <a:pt x="48572" y="24393"/>
                    <a:pt x="48572" y="26011"/>
                  </a:cubicBezTo>
                  <a:lnTo>
                    <a:pt x="48572" y="34198"/>
                  </a:lnTo>
                  <a:cubicBezTo>
                    <a:pt x="48687" y="35397"/>
                    <a:pt x="47811" y="36473"/>
                    <a:pt x="46602" y="36587"/>
                  </a:cubicBezTo>
                  <a:cubicBezTo>
                    <a:pt x="46430" y="36606"/>
                    <a:pt x="46269" y="36597"/>
                    <a:pt x="46097" y="36578"/>
                  </a:cubicBezTo>
                  <a:close/>
                </a:path>
              </a:pathLst>
            </a:custGeom>
            <a:solidFill>
              <a:srgbClr val="8A888B"/>
            </a:solidFill>
            <a:ln w="950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4CD9BE97-4655-1849-88DF-644C20BF3AAF}"/>
                </a:ext>
              </a:extLst>
            </p:cNvPr>
            <p:cNvSpPr/>
            <p:nvPr/>
          </p:nvSpPr>
          <p:spPr>
            <a:xfrm>
              <a:off x="7324584" y="2688002"/>
              <a:ext cx="74254" cy="81675"/>
            </a:xfrm>
            <a:custGeom>
              <a:avLst/>
              <a:gdLst>
                <a:gd name="connsiteX0" fmla="*/ 179 w 74254"/>
                <a:gd name="connsiteY0" fmla="*/ 41892 h 81675"/>
                <a:gd name="connsiteX1" fmla="*/ 3797 w 74254"/>
                <a:gd name="connsiteY1" fmla="*/ 21426 h 81675"/>
                <a:gd name="connsiteX2" fmla="*/ 13316 w 74254"/>
                <a:gd name="connsiteY2" fmla="*/ 8289 h 81675"/>
                <a:gd name="connsiteX3" fmla="*/ 54535 w 74254"/>
                <a:gd name="connsiteY3" fmla="*/ 2958 h 81675"/>
                <a:gd name="connsiteX4" fmla="*/ 71480 w 74254"/>
                <a:gd name="connsiteY4" fmla="*/ 21235 h 81675"/>
                <a:gd name="connsiteX5" fmla="*/ 74145 w 74254"/>
                <a:gd name="connsiteY5" fmla="*/ 38561 h 81675"/>
                <a:gd name="connsiteX6" fmla="*/ 63293 w 74254"/>
                <a:gd name="connsiteY6" fmla="*/ 70641 h 81675"/>
                <a:gd name="connsiteX7" fmla="*/ 35592 w 74254"/>
                <a:gd name="connsiteY7" fmla="*/ 81588 h 81675"/>
                <a:gd name="connsiteX8" fmla="*/ 9318 w 74254"/>
                <a:gd name="connsiteY8" fmla="*/ 72069 h 81675"/>
                <a:gd name="connsiteX9" fmla="*/ 179 w 74254"/>
                <a:gd name="connsiteY9" fmla="*/ 41892 h 81675"/>
                <a:gd name="connsiteX10" fmla="*/ 37020 w 74254"/>
                <a:gd name="connsiteY10" fmla="*/ 68642 h 81675"/>
                <a:gd name="connsiteX11" fmla="*/ 51108 w 74254"/>
                <a:gd name="connsiteY11" fmla="*/ 61598 h 81675"/>
                <a:gd name="connsiteX12" fmla="*/ 51108 w 74254"/>
                <a:gd name="connsiteY12" fmla="*/ 19903 h 81675"/>
                <a:gd name="connsiteX13" fmla="*/ 36734 w 74254"/>
                <a:gd name="connsiteY13" fmla="*/ 12858 h 81675"/>
                <a:gd name="connsiteX14" fmla="*/ 18266 w 74254"/>
                <a:gd name="connsiteY14" fmla="*/ 38370 h 81675"/>
                <a:gd name="connsiteX15" fmla="*/ 37020 w 74254"/>
                <a:gd name="connsiteY15" fmla="*/ 68642 h 8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54" h="81675">
                  <a:moveTo>
                    <a:pt x="179" y="41892"/>
                  </a:moveTo>
                  <a:cubicBezTo>
                    <a:pt x="27" y="34896"/>
                    <a:pt x="1255" y="27947"/>
                    <a:pt x="3797" y="21426"/>
                  </a:cubicBezTo>
                  <a:cubicBezTo>
                    <a:pt x="5739" y="16276"/>
                    <a:pt x="9023" y="11745"/>
                    <a:pt x="13316" y="8289"/>
                  </a:cubicBezTo>
                  <a:cubicBezTo>
                    <a:pt x="25253" y="-393"/>
                    <a:pt x="40789" y="-2401"/>
                    <a:pt x="54535" y="2958"/>
                  </a:cubicBezTo>
                  <a:cubicBezTo>
                    <a:pt x="62760" y="6023"/>
                    <a:pt x="69043" y="12801"/>
                    <a:pt x="71480" y="21235"/>
                  </a:cubicBezTo>
                  <a:cubicBezTo>
                    <a:pt x="73327" y="26823"/>
                    <a:pt x="74221" y="32678"/>
                    <a:pt x="74145" y="38561"/>
                  </a:cubicBezTo>
                  <a:cubicBezTo>
                    <a:pt x="74974" y="50279"/>
                    <a:pt x="71071" y="61836"/>
                    <a:pt x="63293" y="70641"/>
                  </a:cubicBezTo>
                  <a:cubicBezTo>
                    <a:pt x="55925" y="77904"/>
                    <a:pt x="45930" y="81855"/>
                    <a:pt x="35592" y="81588"/>
                  </a:cubicBezTo>
                  <a:cubicBezTo>
                    <a:pt x="25882" y="82283"/>
                    <a:pt x="16334" y="78818"/>
                    <a:pt x="9318" y="72069"/>
                  </a:cubicBezTo>
                  <a:cubicBezTo>
                    <a:pt x="2445" y="63587"/>
                    <a:pt x="-830" y="52754"/>
                    <a:pt x="179" y="41892"/>
                  </a:cubicBezTo>
                  <a:close/>
                  <a:moveTo>
                    <a:pt x="37020" y="68642"/>
                  </a:moveTo>
                  <a:cubicBezTo>
                    <a:pt x="42655" y="69051"/>
                    <a:pt x="48053" y="66348"/>
                    <a:pt x="51108" y="61598"/>
                  </a:cubicBezTo>
                  <a:cubicBezTo>
                    <a:pt x="56953" y="48308"/>
                    <a:pt x="56953" y="33182"/>
                    <a:pt x="51108" y="19903"/>
                  </a:cubicBezTo>
                  <a:cubicBezTo>
                    <a:pt x="47967" y="15105"/>
                    <a:pt x="42455" y="12401"/>
                    <a:pt x="36734" y="12858"/>
                  </a:cubicBezTo>
                  <a:cubicBezTo>
                    <a:pt x="24454" y="12858"/>
                    <a:pt x="18266" y="21426"/>
                    <a:pt x="18266" y="38370"/>
                  </a:cubicBezTo>
                  <a:cubicBezTo>
                    <a:pt x="18266" y="58551"/>
                    <a:pt x="24549" y="68642"/>
                    <a:pt x="37020" y="68642"/>
                  </a:cubicBezTo>
                  <a:close/>
                </a:path>
              </a:pathLst>
            </a:custGeom>
            <a:solidFill>
              <a:srgbClr val="8A888B"/>
            </a:solidFill>
            <a:ln w="950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id="{7B716C31-8308-AA42-A3B4-0BEC68748651}"/>
                </a:ext>
              </a:extLst>
            </p:cNvPr>
            <p:cNvSpPr/>
            <p:nvPr/>
          </p:nvSpPr>
          <p:spPr>
            <a:xfrm>
              <a:off x="7407667" y="2688059"/>
              <a:ext cx="85106" cy="116586"/>
            </a:xfrm>
            <a:custGeom>
              <a:avLst/>
              <a:gdLst>
                <a:gd name="connsiteX0" fmla="*/ 11148 w 85106"/>
                <a:gd name="connsiteY0" fmla="*/ 103426 h 116586"/>
                <a:gd name="connsiteX1" fmla="*/ 11148 w 85106"/>
                <a:gd name="connsiteY1" fmla="*/ 14610 h 116586"/>
                <a:gd name="connsiteX2" fmla="*/ 2485 w 85106"/>
                <a:gd name="connsiteY2" fmla="*/ 14610 h 116586"/>
                <a:gd name="connsiteX3" fmla="*/ 20 w 85106"/>
                <a:gd name="connsiteY3" fmla="*/ 12735 h 116586"/>
                <a:gd name="connsiteX4" fmla="*/ 10 w 85106"/>
                <a:gd name="connsiteY4" fmla="*/ 12230 h 116586"/>
                <a:gd name="connsiteX5" fmla="*/ 10 w 85106"/>
                <a:gd name="connsiteY5" fmla="*/ 4043 h 116586"/>
                <a:gd name="connsiteX6" fmla="*/ 2485 w 85106"/>
                <a:gd name="connsiteY6" fmla="*/ 1663 h 116586"/>
                <a:gd name="connsiteX7" fmla="*/ 24285 w 85106"/>
                <a:gd name="connsiteY7" fmla="*/ 1663 h 116586"/>
                <a:gd name="connsiteX8" fmla="*/ 26665 w 85106"/>
                <a:gd name="connsiteY8" fmla="*/ 4043 h 116586"/>
                <a:gd name="connsiteX9" fmla="*/ 28283 w 85106"/>
                <a:gd name="connsiteY9" fmla="*/ 13563 h 116586"/>
                <a:gd name="connsiteX10" fmla="*/ 53509 w 85106"/>
                <a:gd name="connsiteY10" fmla="*/ 45 h 116586"/>
                <a:gd name="connsiteX11" fmla="*/ 76642 w 85106"/>
                <a:gd name="connsiteY11" fmla="*/ 9565 h 116586"/>
                <a:gd name="connsiteX12" fmla="*/ 84923 w 85106"/>
                <a:gd name="connsiteY12" fmla="*/ 38123 h 116586"/>
                <a:gd name="connsiteX13" fmla="*/ 75404 w 85106"/>
                <a:gd name="connsiteY13" fmla="*/ 71346 h 116586"/>
                <a:gd name="connsiteX14" fmla="*/ 50178 w 85106"/>
                <a:gd name="connsiteY14" fmla="*/ 82102 h 116586"/>
                <a:gd name="connsiteX15" fmla="*/ 29330 w 85106"/>
                <a:gd name="connsiteY15" fmla="*/ 75439 h 116586"/>
                <a:gd name="connsiteX16" fmla="*/ 29330 w 85106"/>
                <a:gd name="connsiteY16" fmla="*/ 103997 h 116586"/>
                <a:gd name="connsiteX17" fmla="*/ 46275 w 85106"/>
                <a:gd name="connsiteY17" fmla="*/ 103997 h 116586"/>
                <a:gd name="connsiteX18" fmla="*/ 48750 w 85106"/>
                <a:gd name="connsiteY18" fmla="*/ 106377 h 116586"/>
                <a:gd name="connsiteX19" fmla="*/ 48750 w 85106"/>
                <a:gd name="connsiteY19" fmla="*/ 114183 h 116586"/>
                <a:gd name="connsiteX20" fmla="*/ 46275 w 85106"/>
                <a:gd name="connsiteY20" fmla="*/ 116563 h 116586"/>
                <a:gd name="connsiteX21" fmla="*/ 2771 w 85106"/>
                <a:gd name="connsiteY21" fmla="*/ 116563 h 116586"/>
                <a:gd name="connsiteX22" fmla="*/ 391 w 85106"/>
                <a:gd name="connsiteY22" fmla="*/ 114802 h 116586"/>
                <a:gd name="connsiteX23" fmla="*/ 391 w 85106"/>
                <a:gd name="connsiteY23" fmla="*/ 114183 h 116586"/>
                <a:gd name="connsiteX24" fmla="*/ 391 w 85106"/>
                <a:gd name="connsiteY24" fmla="*/ 106472 h 116586"/>
                <a:gd name="connsiteX25" fmla="*/ 2771 w 85106"/>
                <a:gd name="connsiteY25" fmla="*/ 104187 h 116586"/>
                <a:gd name="connsiteX26" fmla="*/ 29140 w 85106"/>
                <a:gd name="connsiteY26" fmla="*/ 31745 h 116586"/>
                <a:gd name="connsiteX27" fmla="*/ 29140 w 85106"/>
                <a:gd name="connsiteY27" fmla="*/ 61826 h 116586"/>
                <a:gd name="connsiteX28" fmla="*/ 36946 w 85106"/>
                <a:gd name="connsiteY28" fmla="*/ 66395 h 116586"/>
                <a:gd name="connsiteX29" fmla="*/ 47417 w 85106"/>
                <a:gd name="connsiteY29" fmla="*/ 68395 h 116586"/>
                <a:gd name="connsiteX30" fmla="*/ 61791 w 85106"/>
                <a:gd name="connsiteY30" fmla="*/ 62207 h 116586"/>
                <a:gd name="connsiteX31" fmla="*/ 66837 w 85106"/>
                <a:gd name="connsiteY31" fmla="*/ 41169 h 116586"/>
                <a:gd name="connsiteX32" fmla="*/ 57793 w 85106"/>
                <a:gd name="connsiteY32" fmla="*/ 16514 h 116586"/>
                <a:gd name="connsiteX33" fmla="*/ 47227 w 85106"/>
                <a:gd name="connsiteY33" fmla="*/ 14419 h 116586"/>
                <a:gd name="connsiteX34" fmla="*/ 34756 w 85106"/>
                <a:gd name="connsiteY34" fmla="*/ 19084 h 116586"/>
                <a:gd name="connsiteX35" fmla="*/ 29140 w 85106"/>
                <a:gd name="connsiteY35" fmla="*/ 31745 h 11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106" h="116586">
                  <a:moveTo>
                    <a:pt x="11148" y="103426"/>
                  </a:moveTo>
                  <a:lnTo>
                    <a:pt x="11148" y="14610"/>
                  </a:lnTo>
                  <a:lnTo>
                    <a:pt x="2485" y="14610"/>
                  </a:lnTo>
                  <a:cubicBezTo>
                    <a:pt x="1286" y="14772"/>
                    <a:pt x="182" y="13934"/>
                    <a:pt x="20" y="12735"/>
                  </a:cubicBezTo>
                  <a:cubicBezTo>
                    <a:pt x="1" y="12573"/>
                    <a:pt x="-9" y="12401"/>
                    <a:pt x="10" y="12230"/>
                  </a:cubicBezTo>
                  <a:lnTo>
                    <a:pt x="10" y="4043"/>
                  </a:lnTo>
                  <a:cubicBezTo>
                    <a:pt x="10" y="2425"/>
                    <a:pt x="867" y="1663"/>
                    <a:pt x="2485" y="1663"/>
                  </a:cubicBezTo>
                  <a:lnTo>
                    <a:pt x="24285" y="1663"/>
                  </a:lnTo>
                  <a:cubicBezTo>
                    <a:pt x="25522" y="1663"/>
                    <a:pt x="26379" y="2425"/>
                    <a:pt x="26665" y="4043"/>
                  </a:cubicBezTo>
                  <a:lnTo>
                    <a:pt x="28283" y="13563"/>
                  </a:lnTo>
                  <a:cubicBezTo>
                    <a:pt x="33490" y="4681"/>
                    <a:pt x="43228" y="-545"/>
                    <a:pt x="53509" y="45"/>
                  </a:cubicBezTo>
                  <a:cubicBezTo>
                    <a:pt x="62258" y="-412"/>
                    <a:pt x="70749" y="3082"/>
                    <a:pt x="76642" y="9565"/>
                  </a:cubicBezTo>
                  <a:cubicBezTo>
                    <a:pt x="82820" y="17742"/>
                    <a:pt x="85771" y="27909"/>
                    <a:pt x="84923" y="38123"/>
                  </a:cubicBezTo>
                  <a:cubicBezTo>
                    <a:pt x="85961" y="49994"/>
                    <a:pt x="82572" y="61826"/>
                    <a:pt x="75404" y="71346"/>
                  </a:cubicBezTo>
                  <a:cubicBezTo>
                    <a:pt x="68978" y="78447"/>
                    <a:pt x="59754" y="82379"/>
                    <a:pt x="50178" y="82102"/>
                  </a:cubicBezTo>
                  <a:cubicBezTo>
                    <a:pt x="42667" y="82388"/>
                    <a:pt x="35289" y="80027"/>
                    <a:pt x="29330" y="75439"/>
                  </a:cubicBezTo>
                  <a:lnTo>
                    <a:pt x="29330" y="103997"/>
                  </a:lnTo>
                  <a:lnTo>
                    <a:pt x="46275" y="103997"/>
                  </a:lnTo>
                  <a:cubicBezTo>
                    <a:pt x="47893" y="103997"/>
                    <a:pt x="48750" y="104759"/>
                    <a:pt x="48750" y="106377"/>
                  </a:cubicBezTo>
                  <a:lnTo>
                    <a:pt x="48750" y="114183"/>
                  </a:lnTo>
                  <a:cubicBezTo>
                    <a:pt x="48750" y="115801"/>
                    <a:pt x="47893" y="116563"/>
                    <a:pt x="46275" y="116563"/>
                  </a:cubicBezTo>
                  <a:lnTo>
                    <a:pt x="2771" y="116563"/>
                  </a:lnTo>
                  <a:cubicBezTo>
                    <a:pt x="1629" y="116734"/>
                    <a:pt x="562" y="115944"/>
                    <a:pt x="391" y="114802"/>
                  </a:cubicBezTo>
                  <a:cubicBezTo>
                    <a:pt x="363" y="114592"/>
                    <a:pt x="363" y="114383"/>
                    <a:pt x="391" y="114183"/>
                  </a:cubicBezTo>
                  <a:lnTo>
                    <a:pt x="391" y="106472"/>
                  </a:lnTo>
                  <a:cubicBezTo>
                    <a:pt x="391" y="104949"/>
                    <a:pt x="1153" y="104187"/>
                    <a:pt x="2771" y="104187"/>
                  </a:cubicBezTo>
                  <a:close/>
                  <a:moveTo>
                    <a:pt x="29140" y="31745"/>
                  </a:moveTo>
                  <a:lnTo>
                    <a:pt x="29140" y="61826"/>
                  </a:lnTo>
                  <a:cubicBezTo>
                    <a:pt x="31396" y="63873"/>
                    <a:pt x="34052" y="65434"/>
                    <a:pt x="36946" y="66395"/>
                  </a:cubicBezTo>
                  <a:cubicBezTo>
                    <a:pt x="40287" y="67690"/>
                    <a:pt x="43838" y="68366"/>
                    <a:pt x="47417" y="68395"/>
                  </a:cubicBezTo>
                  <a:cubicBezTo>
                    <a:pt x="52919" y="68718"/>
                    <a:pt x="58250" y="66424"/>
                    <a:pt x="61791" y="62207"/>
                  </a:cubicBezTo>
                  <a:cubicBezTo>
                    <a:pt x="65713" y="55924"/>
                    <a:pt x="67484" y="48547"/>
                    <a:pt x="66837" y="41169"/>
                  </a:cubicBezTo>
                  <a:cubicBezTo>
                    <a:pt x="66837" y="27747"/>
                    <a:pt x="63790" y="19560"/>
                    <a:pt x="57793" y="16514"/>
                  </a:cubicBezTo>
                  <a:cubicBezTo>
                    <a:pt x="54500" y="14943"/>
                    <a:pt x="50873" y="14229"/>
                    <a:pt x="47227" y="14419"/>
                  </a:cubicBezTo>
                  <a:cubicBezTo>
                    <a:pt x="42648" y="14419"/>
                    <a:pt x="38212" y="16076"/>
                    <a:pt x="34756" y="19084"/>
                  </a:cubicBezTo>
                  <a:cubicBezTo>
                    <a:pt x="31015" y="22197"/>
                    <a:pt x="28930" y="26880"/>
                    <a:pt x="29140" y="31745"/>
                  </a:cubicBezTo>
                  <a:close/>
                </a:path>
              </a:pathLst>
            </a:custGeom>
            <a:solidFill>
              <a:srgbClr val="8A888B"/>
            </a:solidFill>
            <a:ln w="950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id="{632524AF-2CA2-F04A-8637-46A029C8DC2D}"/>
                </a:ext>
              </a:extLst>
            </p:cNvPr>
            <p:cNvSpPr/>
            <p:nvPr/>
          </p:nvSpPr>
          <p:spPr>
            <a:xfrm>
              <a:off x="7108959" y="2428320"/>
              <a:ext cx="301860" cy="308523"/>
            </a:xfrm>
            <a:custGeom>
              <a:avLst/>
              <a:gdLst>
                <a:gd name="connsiteX0" fmla="*/ 0 w 301860"/>
                <a:gd name="connsiteY0" fmla="*/ 308524 h 308523"/>
                <a:gd name="connsiteX1" fmla="*/ 0 w 301860"/>
                <a:gd name="connsiteY1" fmla="*/ 72538 h 308523"/>
                <a:gd name="connsiteX2" fmla="*/ 65494 w 301860"/>
                <a:gd name="connsiteY2" fmla="*/ 0 h 308523"/>
                <a:gd name="connsiteX3" fmla="*/ 236367 w 301860"/>
                <a:gd name="connsiteY3" fmla="*/ 0 h 308523"/>
                <a:gd name="connsiteX4" fmla="*/ 301860 w 301860"/>
                <a:gd name="connsiteY4" fmla="*/ 72538 h 308523"/>
                <a:gd name="connsiteX5" fmla="*/ 301860 w 301860"/>
                <a:gd name="connsiteY5" fmla="*/ 166970 h 308523"/>
                <a:gd name="connsiteX6" fmla="*/ 236367 w 301860"/>
                <a:gd name="connsiteY6" fmla="*/ 239603 h 308523"/>
                <a:gd name="connsiteX7" fmla="*/ 58735 w 301860"/>
                <a:gd name="connsiteY7" fmla="*/ 239603 h 308523"/>
                <a:gd name="connsiteX8" fmla="*/ 65494 w 301860"/>
                <a:gd name="connsiteY8" fmla="*/ 8853 h 308523"/>
                <a:gd name="connsiteX9" fmla="*/ 9139 w 301860"/>
                <a:gd name="connsiteY9" fmla="*/ 72252 h 308523"/>
                <a:gd name="connsiteX10" fmla="*/ 9139 w 301860"/>
                <a:gd name="connsiteY10" fmla="*/ 283488 h 308523"/>
                <a:gd name="connsiteX11" fmla="*/ 54451 w 301860"/>
                <a:gd name="connsiteY11" fmla="*/ 230084 h 308523"/>
                <a:gd name="connsiteX12" fmla="*/ 236367 w 301860"/>
                <a:gd name="connsiteY12" fmla="*/ 230084 h 308523"/>
                <a:gd name="connsiteX13" fmla="*/ 292626 w 301860"/>
                <a:gd name="connsiteY13" fmla="*/ 166685 h 308523"/>
                <a:gd name="connsiteX14" fmla="*/ 292626 w 301860"/>
                <a:gd name="connsiteY14" fmla="*/ 72538 h 308523"/>
                <a:gd name="connsiteX15" fmla="*/ 236367 w 301860"/>
                <a:gd name="connsiteY15" fmla="*/ 9139 h 30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860" h="308523">
                  <a:moveTo>
                    <a:pt x="0" y="308524"/>
                  </a:moveTo>
                  <a:lnTo>
                    <a:pt x="0" y="72538"/>
                  </a:lnTo>
                  <a:cubicBezTo>
                    <a:pt x="0" y="32556"/>
                    <a:pt x="29415" y="0"/>
                    <a:pt x="65494" y="0"/>
                  </a:cubicBezTo>
                  <a:lnTo>
                    <a:pt x="236367" y="0"/>
                  </a:lnTo>
                  <a:cubicBezTo>
                    <a:pt x="272445" y="0"/>
                    <a:pt x="301860" y="32556"/>
                    <a:pt x="301860" y="72538"/>
                  </a:cubicBezTo>
                  <a:lnTo>
                    <a:pt x="301860" y="166970"/>
                  </a:lnTo>
                  <a:cubicBezTo>
                    <a:pt x="301860" y="207047"/>
                    <a:pt x="272445" y="239603"/>
                    <a:pt x="236367" y="239603"/>
                  </a:cubicBezTo>
                  <a:lnTo>
                    <a:pt x="58735" y="239603"/>
                  </a:lnTo>
                  <a:close/>
                  <a:moveTo>
                    <a:pt x="65494" y="8853"/>
                  </a:moveTo>
                  <a:cubicBezTo>
                    <a:pt x="34460" y="8853"/>
                    <a:pt x="9139" y="37411"/>
                    <a:pt x="9139" y="72252"/>
                  </a:cubicBezTo>
                  <a:lnTo>
                    <a:pt x="9139" y="283488"/>
                  </a:lnTo>
                  <a:lnTo>
                    <a:pt x="54451" y="230084"/>
                  </a:lnTo>
                  <a:lnTo>
                    <a:pt x="236367" y="230084"/>
                  </a:lnTo>
                  <a:cubicBezTo>
                    <a:pt x="267400" y="230084"/>
                    <a:pt x="292626" y="201526"/>
                    <a:pt x="292626" y="166685"/>
                  </a:cubicBezTo>
                  <a:lnTo>
                    <a:pt x="292626" y="72538"/>
                  </a:lnTo>
                  <a:cubicBezTo>
                    <a:pt x="292626" y="37602"/>
                    <a:pt x="267400" y="9139"/>
                    <a:pt x="236367" y="9139"/>
                  </a:cubicBezTo>
                  <a:close/>
                </a:path>
              </a:pathLst>
            </a:custGeom>
            <a:solidFill>
              <a:srgbClr val="8A888B"/>
            </a:solidFill>
            <a:ln w="9508" cap="flat">
              <a:noFill/>
              <a:prstDash val="solid"/>
              <a:miter/>
            </a:ln>
          </p:spPr>
          <p:txBody>
            <a:bodyPr rtlCol="0" anchor="ctr"/>
            <a:lstStyle/>
            <a:p>
              <a:endParaRPr lang="en-US" dirty="0"/>
            </a:p>
          </p:txBody>
        </p:sp>
        <p:sp>
          <p:nvSpPr>
            <p:cNvPr id="28" name="Graphic 2">
              <a:extLst>
                <a:ext uri="{FF2B5EF4-FFF2-40B4-BE49-F238E27FC236}">
                  <a16:creationId xmlns:a16="http://schemas.microsoft.com/office/drawing/2014/main" id="{48ACC0C9-26CD-8644-A42C-05E6AC161809}"/>
                </a:ext>
              </a:extLst>
            </p:cNvPr>
            <p:cNvSpPr/>
            <p:nvPr/>
          </p:nvSpPr>
          <p:spPr>
            <a:xfrm>
              <a:off x="7157486" y="2481225"/>
              <a:ext cx="55181" cy="104236"/>
            </a:xfrm>
            <a:custGeom>
              <a:avLst/>
              <a:gdLst>
                <a:gd name="connsiteX0" fmla="*/ 30198 w 55181"/>
                <a:gd name="connsiteY0" fmla="*/ 37244 h 104236"/>
                <a:gd name="connsiteX1" fmla="*/ 30198 w 55181"/>
                <a:gd name="connsiteY1" fmla="*/ 76750 h 104236"/>
                <a:gd name="connsiteX2" fmla="*/ 32197 w 55181"/>
                <a:gd name="connsiteY2" fmla="*/ 87411 h 104236"/>
                <a:gd name="connsiteX3" fmla="*/ 39337 w 55181"/>
                <a:gd name="connsiteY3" fmla="*/ 90743 h 104236"/>
                <a:gd name="connsiteX4" fmla="*/ 49618 w 55181"/>
                <a:gd name="connsiteY4" fmla="*/ 88554 h 104236"/>
                <a:gd name="connsiteX5" fmla="*/ 52045 w 55181"/>
                <a:gd name="connsiteY5" fmla="*/ 89372 h 104236"/>
                <a:gd name="connsiteX6" fmla="*/ 52188 w 55181"/>
                <a:gd name="connsiteY6" fmla="*/ 89791 h 104236"/>
                <a:gd name="connsiteX7" fmla="*/ 55139 w 55181"/>
                <a:gd name="connsiteY7" fmla="*/ 97026 h 104236"/>
                <a:gd name="connsiteX8" fmla="*/ 55139 w 55181"/>
                <a:gd name="connsiteY8" fmla="*/ 98359 h 104236"/>
                <a:gd name="connsiteX9" fmla="*/ 53616 w 55181"/>
                <a:gd name="connsiteY9" fmla="*/ 100168 h 104236"/>
                <a:gd name="connsiteX10" fmla="*/ 35243 w 55181"/>
                <a:gd name="connsiteY10" fmla="*/ 103975 h 104236"/>
                <a:gd name="connsiteX11" fmla="*/ 16204 w 55181"/>
                <a:gd name="connsiteY11" fmla="*/ 96741 h 104236"/>
                <a:gd name="connsiteX12" fmla="*/ 12492 w 55181"/>
                <a:gd name="connsiteY12" fmla="*/ 87221 h 104236"/>
                <a:gd name="connsiteX13" fmla="*/ 11921 w 55181"/>
                <a:gd name="connsiteY13" fmla="*/ 74655 h 104236"/>
                <a:gd name="connsiteX14" fmla="*/ 11921 w 55181"/>
                <a:gd name="connsiteY14" fmla="*/ 36578 h 104236"/>
                <a:gd name="connsiteX15" fmla="*/ 2401 w 55181"/>
                <a:gd name="connsiteY15" fmla="*/ 36578 h 104236"/>
                <a:gd name="connsiteX16" fmla="*/ 22 w 55181"/>
                <a:gd name="connsiteY16" fmla="*/ 34817 h 104236"/>
                <a:gd name="connsiteX17" fmla="*/ 22 w 55181"/>
                <a:gd name="connsiteY17" fmla="*/ 34198 h 104236"/>
                <a:gd name="connsiteX18" fmla="*/ 22 w 55181"/>
                <a:gd name="connsiteY18" fmla="*/ 26011 h 104236"/>
                <a:gd name="connsiteX19" fmla="*/ 2001 w 55181"/>
                <a:gd name="connsiteY19" fmla="*/ 23631 h 104236"/>
                <a:gd name="connsiteX20" fmla="*/ 2401 w 55181"/>
                <a:gd name="connsiteY20" fmla="*/ 23631 h 104236"/>
                <a:gd name="connsiteX21" fmla="*/ 11921 w 55181"/>
                <a:gd name="connsiteY21" fmla="*/ 23631 h 104236"/>
                <a:gd name="connsiteX22" fmla="*/ 11921 w 55181"/>
                <a:gd name="connsiteY22" fmla="*/ 2403 h 104236"/>
                <a:gd name="connsiteX23" fmla="*/ 13682 w 55181"/>
                <a:gd name="connsiteY23" fmla="*/ 23 h 104236"/>
                <a:gd name="connsiteX24" fmla="*/ 14301 w 55181"/>
                <a:gd name="connsiteY24" fmla="*/ 23 h 104236"/>
                <a:gd name="connsiteX25" fmla="*/ 27437 w 55181"/>
                <a:gd name="connsiteY25" fmla="*/ 23 h 104236"/>
                <a:gd name="connsiteX26" fmla="*/ 29817 w 55181"/>
                <a:gd name="connsiteY26" fmla="*/ 1784 h 104236"/>
                <a:gd name="connsiteX27" fmla="*/ 29817 w 55181"/>
                <a:gd name="connsiteY27" fmla="*/ 2403 h 104236"/>
                <a:gd name="connsiteX28" fmla="*/ 29817 w 55181"/>
                <a:gd name="connsiteY28" fmla="*/ 23631 h 104236"/>
                <a:gd name="connsiteX29" fmla="*/ 46095 w 55181"/>
                <a:gd name="connsiteY29" fmla="*/ 23631 h 104236"/>
                <a:gd name="connsiteX30" fmla="*/ 48475 w 55181"/>
                <a:gd name="connsiteY30" fmla="*/ 25393 h 104236"/>
                <a:gd name="connsiteX31" fmla="*/ 48475 w 55181"/>
                <a:gd name="connsiteY31" fmla="*/ 26011 h 104236"/>
                <a:gd name="connsiteX32" fmla="*/ 48475 w 55181"/>
                <a:gd name="connsiteY32" fmla="*/ 34198 h 104236"/>
                <a:gd name="connsiteX33" fmla="*/ 46714 w 55181"/>
                <a:gd name="connsiteY33" fmla="*/ 36578 h 104236"/>
                <a:gd name="connsiteX34" fmla="*/ 46095 w 55181"/>
                <a:gd name="connsiteY34" fmla="*/ 36578 h 1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181" h="104236">
                  <a:moveTo>
                    <a:pt x="30198" y="37244"/>
                  </a:moveTo>
                  <a:lnTo>
                    <a:pt x="30198" y="76750"/>
                  </a:lnTo>
                  <a:cubicBezTo>
                    <a:pt x="29932" y="80415"/>
                    <a:pt x="30626" y="84089"/>
                    <a:pt x="32197" y="87411"/>
                  </a:cubicBezTo>
                  <a:cubicBezTo>
                    <a:pt x="33758" y="89782"/>
                    <a:pt x="36519" y="91067"/>
                    <a:pt x="39337" y="90743"/>
                  </a:cubicBezTo>
                  <a:cubicBezTo>
                    <a:pt x="42878" y="90743"/>
                    <a:pt x="46381" y="90001"/>
                    <a:pt x="49618" y="88554"/>
                  </a:cubicBezTo>
                  <a:cubicBezTo>
                    <a:pt x="50512" y="88106"/>
                    <a:pt x="51598" y="88478"/>
                    <a:pt x="52045" y="89372"/>
                  </a:cubicBezTo>
                  <a:cubicBezTo>
                    <a:pt x="52102" y="89506"/>
                    <a:pt x="52159" y="89648"/>
                    <a:pt x="52188" y="89791"/>
                  </a:cubicBezTo>
                  <a:lnTo>
                    <a:pt x="55139" y="97026"/>
                  </a:lnTo>
                  <a:cubicBezTo>
                    <a:pt x="55196" y="97464"/>
                    <a:pt x="55196" y="97921"/>
                    <a:pt x="55139" y="98359"/>
                  </a:cubicBezTo>
                  <a:cubicBezTo>
                    <a:pt x="55139" y="98930"/>
                    <a:pt x="54663" y="99596"/>
                    <a:pt x="53616" y="100168"/>
                  </a:cubicBezTo>
                  <a:cubicBezTo>
                    <a:pt x="47875" y="102852"/>
                    <a:pt x="41583" y="104156"/>
                    <a:pt x="35243" y="103975"/>
                  </a:cubicBezTo>
                  <a:cubicBezTo>
                    <a:pt x="28056" y="105137"/>
                    <a:pt x="20802" y="102376"/>
                    <a:pt x="16204" y="96741"/>
                  </a:cubicBezTo>
                  <a:cubicBezTo>
                    <a:pt x="14225" y="93913"/>
                    <a:pt x="12949" y="90648"/>
                    <a:pt x="12492" y="87221"/>
                  </a:cubicBezTo>
                  <a:cubicBezTo>
                    <a:pt x="12111" y="83223"/>
                    <a:pt x="11921" y="79034"/>
                    <a:pt x="11921" y="74655"/>
                  </a:cubicBezTo>
                  <a:lnTo>
                    <a:pt x="11921" y="36578"/>
                  </a:lnTo>
                  <a:lnTo>
                    <a:pt x="2401" y="36578"/>
                  </a:lnTo>
                  <a:cubicBezTo>
                    <a:pt x="1259" y="36749"/>
                    <a:pt x="193" y="35959"/>
                    <a:pt x="22" y="34817"/>
                  </a:cubicBezTo>
                  <a:cubicBezTo>
                    <a:pt x="-7" y="34607"/>
                    <a:pt x="-7" y="34398"/>
                    <a:pt x="22" y="34198"/>
                  </a:cubicBezTo>
                  <a:lnTo>
                    <a:pt x="22" y="26011"/>
                  </a:lnTo>
                  <a:cubicBezTo>
                    <a:pt x="-93" y="24812"/>
                    <a:pt x="802" y="23746"/>
                    <a:pt x="2001" y="23631"/>
                  </a:cubicBezTo>
                  <a:cubicBezTo>
                    <a:pt x="2135" y="23622"/>
                    <a:pt x="2268" y="23622"/>
                    <a:pt x="2401" y="23631"/>
                  </a:cubicBezTo>
                  <a:lnTo>
                    <a:pt x="11921" y="23631"/>
                  </a:lnTo>
                  <a:lnTo>
                    <a:pt x="11921" y="2403"/>
                  </a:lnTo>
                  <a:cubicBezTo>
                    <a:pt x="11749" y="1261"/>
                    <a:pt x="12540" y="195"/>
                    <a:pt x="13682" y="23"/>
                  </a:cubicBezTo>
                  <a:cubicBezTo>
                    <a:pt x="13891" y="-5"/>
                    <a:pt x="14101" y="-5"/>
                    <a:pt x="14301" y="23"/>
                  </a:cubicBezTo>
                  <a:lnTo>
                    <a:pt x="27437" y="23"/>
                  </a:lnTo>
                  <a:cubicBezTo>
                    <a:pt x="28580" y="-148"/>
                    <a:pt x="29646" y="642"/>
                    <a:pt x="29817" y="1784"/>
                  </a:cubicBezTo>
                  <a:cubicBezTo>
                    <a:pt x="29846" y="1994"/>
                    <a:pt x="29846" y="2203"/>
                    <a:pt x="29817" y="2403"/>
                  </a:cubicBezTo>
                  <a:lnTo>
                    <a:pt x="29817" y="23631"/>
                  </a:lnTo>
                  <a:lnTo>
                    <a:pt x="46095" y="23631"/>
                  </a:lnTo>
                  <a:cubicBezTo>
                    <a:pt x="47238" y="23460"/>
                    <a:pt x="48304" y="24250"/>
                    <a:pt x="48475" y="25393"/>
                  </a:cubicBezTo>
                  <a:cubicBezTo>
                    <a:pt x="48504" y="25602"/>
                    <a:pt x="48504" y="25811"/>
                    <a:pt x="48475" y="26011"/>
                  </a:cubicBezTo>
                  <a:lnTo>
                    <a:pt x="48475" y="34198"/>
                  </a:lnTo>
                  <a:cubicBezTo>
                    <a:pt x="48647" y="35340"/>
                    <a:pt x="47857" y="36406"/>
                    <a:pt x="46714" y="36578"/>
                  </a:cubicBezTo>
                  <a:cubicBezTo>
                    <a:pt x="46505" y="36606"/>
                    <a:pt x="46295" y="36606"/>
                    <a:pt x="46095" y="36578"/>
                  </a:cubicBezTo>
                  <a:close/>
                </a:path>
              </a:pathLst>
            </a:custGeom>
            <a:solidFill>
              <a:srgbClr val="8A888B"/>
            </a:solidFill>
            <a:ln w="950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id="{98A56237-65D9-114D-B098-890752E9DD83}"/>
                </a:ext>
              </a:extLst>
            </p:cNvPr>
            <p:cNvSpPr/>
            <p:nvPr/>
          </p:nvSpPr>
          <p:spPr>
            <a:xfrm>
              <a:off x="7217742" y="2472188"/>
              <a:ext cx="42884" cy="111321"/>
            </a:xfrm>
            <a:custGeom>
              <a:avLst/>
              <a:gdLst>
                <a:gd name="connsiteX0" fmla="*/ 30295 w 42884"/>
                <a:gd name="connsiteY0" fmla="*/ 98828 h 111321"/>
                <a:gd name="connsiteX1" fmla="*/ 40481 w 42884"/>
                <a:gd name="connsiteY1" fmla="*/ 98828 h 111321"/>
                <a:gd name="connsiteX2" fmla="*/ 42861 w 42884"/>
                <a:gd name="connsiteY2" fmla="*/ 100589 h 111321"/>
                <a:gd name="connsiteX3" fmla="*/ 42861 w 42884"/>
                <a:gd name="connsiteY3" fmla="*/ 101208 h 111321"/>
                <a:gd name="connsiteX4" fmla="*/ 42861 w 42884"/>
                <a:gd name="connsiteY4" fmla="*/ 108918 h 111321"/>
                <a:gd name="connsiteX5" fmla="*/ 41100 w 42884"/>
                <a:gd name="connsiteY5" fmla="*/ 111298 h 111321"/>
                <a:gd name="connsiteX6" fmla="*/ 40481 w 42884"/>
                <a:gd name="connsiteY6" fmla="*/ 111298 h 111321"/>
                <a:gd name="connsiteX7" fmla="*/ 2403 w 42884"/>
                <a:gd name="connsiteY7" fmla="*/ 111298 h 111321"/>
                <a:gd name="connsiteX8" fmla="*/ 23 w 42884"/>
                <a:gd name="connsiteY8" fmla="*/ 109537 h 111321"/>
                <a:gd name="connsiteX9" fmla="*/ 23 w 42884"/>
                <a:gd name="connsiteY9" fmla="*/ 108918 h 111321"/>
                <a:gd name="connsiteX10" fmla="*/ 23 w 42884"/>
                <a:gd name="connsiteY10" fmla="*/ 101208 h 111321"/>
                <a:gd name="connsiteX11" fmla="*/ 1784 w 42884"/>
                <a:gd name="connsiteY11" fmla="*/ 98828 h 111321"/>
                <a:gd name="connsiteX12" fmla="*/ 2403 w 42884"/>
                <a:gd name="connsiteY12" fmla="*/ 98828 h 111321"/>
                <a:gd name="connsiteX13" fmla="*/ 12589 w 42884"/>
                <a:gd name="connsiteY13" fmla="*/ 98828 h 111321"/>
                <a:gd name="connsiteX14" fmla="*/ 12589 w 42884"/>
                <a:gd name="connsiteY14" fmla="*/ 46281 h 111321"/>
                <a:gd name="connsiteX15" fmla="*/ 3831 w 42884"/>
                <a:gd name="connsiteY15" fmla="*/ 46281 h 111321"/>
                <a:gd name="connsiteX16" fmla="*/ 1451 w 42884"/>
                <a:gd name="connsiteY16" fmla="*/ 44519 h 111321"/>
                <a:gd name="connsiteX17" fmla="*/ 1451 w 42884"/>
                <a:gd name="connsiteY17" fmla="*/ 43901 h 111321"/>
                <a:gd name="connsiteX18" fmla="*/ 1451 w 42884"/>
                <a:gd name="connsiteY18" fmla="*/ 35714 h 111321"/>
                <a:gd name="connsiteX19" fmla="*/ 3431 w 42884"/>
                <a:gd name="connsiteY19" fmla="*/ 33334 h 111321"/>
                <a:gd name="connsiteX20" fmla="*/ 3831 w 42884"/>
                <a:gd name="connsiteY20" fmla="*/ 33334 h 111321"/>
                <a:gd name="connsiteX21" fmla="*/ 28106 w 42884"/>
                <a:gd name="connsiteY21" fmla="*/ 33334 h 111321"/>
                <a:gd name="connsiteX22" fmla="*/ 30486 w 42884"/>
                <a:gd name="connsiteY22" fmla="*/ 35095 h 111321"/>
                <a:gd name="connsiteX23" fmla="*/ 30486 w 42884"/>
                <a:gd name="connsiteY23" fmla="*/ 35714 h 111321"/>
                <a:gd name="connsiteX24" fmla="*/ 11256 w 42884"/>
                <a:gd name="connsiteY24" fmla="*/ 19341 h 111321"/>
                <a:gd name="connsiteX25" fmla="*/ 11256 w 42884"/>
                <a:gd name="connsiteY25" fmla="*/ 3253 h 111321"/>
                <a:gd name="connsiteX26" fmla="*/ 19633 w 42884"/>
                <a:gd name="connsiteY26" fmla="*/ 16 h 111321"/>
                <a:gd name="connsiteX27" fmla="*/ 28010 w 42884"/>
                <a:gd name="connsiteY27" fmla="*/ 3253 h 111321"/>
                <a:gd name="connsiteX28" fmla="*/ 31057 w 42884"/>
                <a:gd name="connsiteY28" fmla="*/ 11344 h 111321"/>
                <a:gd name="connsiteX29" fmla="*/ 27915 w 42884"/>
                <a:gd name="connsiteY29" fmla="*/ 19341 h 111321"/>
                <a:gd name="connsiteX30" fmla="*/ 19443 w 42884"/>
                <a:gd name="connsiteY30" fmla="*/ 22482 h 111321"/>
                <a:gd name="connsiteX31" fmla="*/ 10876 w 42884"/>
                <a:gd name="connsiteY31" fmla="*/ 19150 h 11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884" h="111321">
                  <a:moveTo>
                    <a:pt x="30295" y="98828"/>
                  </a:moveTo>
                  <a:lnTo>
                    <a:pt x="40481" y="98828"/>
                  </a:lnTo>
                  <a:cubicBezTo>
                    <a:pt x="41623" y="98656"/>
                    <a:pt x="42689" y="99446"/>
                    <a:pt x="42861" y="100589"/>
                  </a:cubicBezTo>
                  <a:cubicBezTo>
                    <a:pt x="42889" y="100798"/>
                    <a:pt x="42889" y="101008"/>
                    <a:pt x="42861" y="101208"/>
                  </a:cubicBezTo>
                  <a:lnTo>
                    <a:pt x="42861" y="108918"/>
                  </a:lnTo>
                  <a:cubicBezTo>
                    <a:pt x="43032" y="110061"/>
                    <a:pt x="42242" y="111127"/>
                    <a:pt x="41100" y="111298"/>
                  </a:cubicBezTo>
                  <a:cubicBezTo>
                    <a:pt x="40890" y="111327"/>
                    <a:pt x="40681" y="111327"/>
                    <a:pt x="40481" y="111298"/>
                  </a:cubicBezTo>
                  <a:lnTo>
                    <a:pt x="2403" y="111298"/>
                  </a:lnTo>
                  <a:cubicBezTo>
                    <a:pt x="1261" y="111469"/>
                    <a:pt x="195" y="110679"/>
                    <a:pt x="23" y="109537"/>
                  </a:cubicBezTo>
                  <a:cubicBezTo>
                    <a:pt x="-5" y="109328"/>
                    <a:pt x="-5" y="109118"/>
                    <a:pt x="23" y="108918"/>
                  </a:cubicBezTo>
                  <a:lnTo>
                    <a:pt x="23" y="101208"/>
                  </a:lnTo>
                  <a:cubicBezTo>
                    <a:pt x="-148" y="100065"/>
                    <a:pt x="642" y="98999"/>
                    <a:pt x="1784" y="98828"/>
                  </a:cubicBezTo>
                  <a:cubicBezTo>
                    <a:pt x="1994" y="98799"/>
                    <a:pt x="2203" y="98799"/>
                    <a:pt x="2403" y="98828"/>
                  </a:cubicBezTo>
                  <a:lnTo>
                    <a:pt x="12589" y="98828"/>
                  </a:lnTo>
                  <a:lnTo>
                    <a:pt x="12589" y="46281"/>
                  </a:lnTo>
                  <a:lnTo>
                    <a:pt x="3831" y="46281"/>
                  </a:lnTo>
                  <a:cubicBezTo>
                    <a:pt x="2689" y="46452"/>
                    <a:pt x="1623" y="45662"/>
                    <a:pt x="1451" y="44519"/>
                  </a:cubicBezTo>
                  <a:cubicBezTo>
                    <a:pt x="1423" y="44310"/>
                    <a:pt x="1423" y="44101"/>
                    <a:pt x="1451" y="43901"/>
                  </a:cubicBezTo>
                  <a:lnTo>
                    <a:pt x="1451" y="35714"/>
                  </a:lnTo>
                  <a:cubicBezTo>
                    <a:pt x="1337" y="34515"/>
                    <a:pt x="2232" y="33448"/>
                    <a:pt x="3431" y="33334"/>
                  </a:cubicBezTo>
                  <a:cubicBezTo>
                    <a:pt x="3565" y="33325"/>
                    <a:pt x="3698" y="33325"/>
                    <a:pt x="3831" y="33334"/>
                  </a:cubicBezTo>
                  <a:lnTo>
                    <a:pt x="28106" y="33334"/>
                  </a:lnTo>
                  <a:cubicBezTo>
                    <a:pt x="29248" y="33163"/>
                    <a:pt x="30314" y="33953"/>
                    <a:pt x="30486" y="35095"/>
                  </a:cubicBezTo>
                  <a:cubicBezTo>
                    <a:pt x="30514" y="35305"/>
                    <a:pt x="30514" y="35514"/>
                    <a:pt x="30486" y="35714"/>
                  </a:cubicBezTo>
                  <a:close/>
                  <a:moveTo>
                    <a:pt x="11256" y="19341"/>
                  </a:moveTo>
                  <a:cubicBezTo>
                    <a:pt x="7125" y="14771"/>
                    <a:pt x="7125" y="7822"/>
                    <a:pt x="11256" y="3253"/>
                  </a:cubicBezTo>
                  <a:cubicBezTo>
                    <a:pt x="13455" y="1025"/>
                    <a:pt x="16511" y="-155"/>
                    <a:pt x="19633" y="16"/>
                  </a:cubicBezTo>
                  <a:cubicBezTo>
                    <a:pt x="22756" y="-126"/>
                    <a:pt x="25792" y="1044"/>
                    <a:pt x="28010" y="3253"/>
                  </a:cubicBezTo>
                  <a:cubicBezTo>
                    <a:pt x="30047" y="5442"/>
                    <a:pt x="31142" y="8355"/>
                    <a:pt x="31057" y="11344"/>
                  </a:cubicBezTo>
                  <a:cubicBezTo>
                    <a:pt x="31152" y="14324"/>
                    <a:pt x="30019" y="17218"/>
                    <a:pt x="27915" y="19341"/>
                  </a:cubicBezTo>
                  <a:cubicBezTo>
                    <a:pt x="25631" y="21492"/>
                    <a:pt x="22575" y="22625"/>
                    <a:pt x="19443" y="22482"/>
                  </a:cubicBezTo>
                  <a:cubicBezTo>
                    <a:pt x="16245" y="22644"/>
                    <a:pt x="13122" y="21435"/>
                    <a:pt x="10876" y="19150"/>
                  </a:cubicBezTo>
                  <a:close/>
                </a:path>
              </a:pathLst>
            </a:custGeom>
            <a:solidFill>
              <a:srgbClr val="8A888B"/>
            </a:solidFill>
            <a:ln w="9508" cap="flat">
              <a:noFill/>
              <a:prstDash val="solid"/>
              <a:miter/>
            </a:ln>
          </p:spPr>
          <p:txBody>
            <a:bodyPr rtlCol="0" anchor="ctr"/>
            <a:lstStyle/>
            <a:p>
              <a:endParaRPr lang="en-US"/>
            </a:p>
          </p:txBody>
        </p:sp>
        <p:sp>
          <p:nvSpPr>
            <p:cNvPr id="30" name="Graphic 2">
              <a:extLst>
                <a:ext uri="{FF2B5EF4-FFF2-40B4-BE49-F238E27FC236}">
                  <a16:creationId xmlns:a16="http://schemas.microsoft.com/office/drawing/2014/main" id="{034EA20B-3F90-3E43-B12D-BC89C8FB4E79}"/>
                </a:ext>
              </a:extLst>
            </p:cNvPr>
            <p:cNvSpPr/>
            <p:nvPr/>
          </p:nvSpPr>
          <p:spPr>
            <a:xfrm>
              <a:off x="7265353" y="2503864"/>
              <a:ext cx="85201" cy="116291"/>
            </a:xfrm>
            <a:custGeom>
              <a:avLst/>
              <a:gdLst>
                <a:gd name="connsiteX0" fmla="*/ 11148 w 85201"/>
                <a:gd name="connsiteY0" fmla="*/ 103420 h 116291"/>
                <a:gd name="connsiteX1" fmla="*/ 11148 w 85201"/>
                <a:gd name="connsiteY1" fmla="*/ 14605 h 116291"/>
                <a:gd name="connsiteX2" fmla="*/ 2485 w 85201"/>
                <a:gd name="connsiteY2" fmla="*/ 14605 h 116291"/>
                <a:gd name="connsiteX3" fmla="*/ 10 w 85201"/>
                <a:gd name="connsiteY3" fmla="*/ 12225 h 116291"/>
                <a:gd name="connsiteX4" fmla="*/ 10 w 85201"/>
                <a:gd name="connsiteY4" fmla="*/ 4038 h 116291"/>
                <a:gd name="connsiteX5" fmla="*/ 1981 w 85201"/>
                <a:gd name="connsiteY5" fmla="*/ 1649 h 116291"/>
                <a:gd name="connsiteX6" fmla="*/ 2485 w 85201"/>
                <a:gd name="connsiteY6" fmla="*/ 1658 h 116291"/>
                <a:gd name="connsiteX7" fmla="*/ 24285 w 85201"/>
                <a:gd name="connsiteY7" fmla="*/ 1658 h 116291"/>
                <a:gd name="connsiteX8" fmla="*/ 26665 w 85201"/>
                <a:gd name="connsiteY8" fmla="*/ 4038 h 116291"/>
                <a:gd name="connsiteX9" fmla="*/ 28283 w 85201"/>
                <a:gd name="connsiteY9" fmla="*/ 13557 h 116291"/>
                <a:gd name="connsiteX10" fmla="*/ 53509 w 85201"/>
                <a:gd name="connsiteY10" fmla="*/ 40 h 116291"/>
                <a:gd name="connsiteX11" fmla="*/ 76641 w 85201"/>
                <a:gd name="connsiteY11" fmla="*/ 9559 h 116291"/>
                <a:gd name="connsiteX12" fmla="*/ 85018 w 85201"/>
                <a:gd name="connsiteY12" fmla="*/ 37641 h 116291"/>
                <a:gd name="connsiteX13" fmla="*/ 75499 w 85201"/>
                <a:gd name="connsiteY13" fmla="*/ 70959 h 116291"/>
                <a:gd name="connsiteX14" fmla="*/ 50272 w 85201"/>
                <a:gd name="connsiteY14" fmla="*/ 81621 h 116291"/>
                <a:gd name="connsiteX15" fmla="*/ 29425 w 85201"/>
                <a:gd name="connsiteY15" fmla="*/ 75053 h 116291"/>
                <a:gd name="connsiteX16" fmla="*/ 29425 w 85201"/>
                <a:gd name="connsiteY16" fmla="*/ 103611 h 116291"/>
                <a:gd name="connsiteX17" fmla="*/ 46369 w 85201"/>
                <a:gd name="connsiteY17" fmla="*/ 103611 h 116291"/>
                <a:gd name="connsiteX18" fmla="*/ 48835 w 85201"/>
                <a:gd name="connsiteY18" fmla="*/ 105486 h 116291"/>
                <a:gd name="connsiteX19" fmla="*/ 48845 w 85201"/>
                <a:gd name="connsiteY19" fmla="*/ 105991 h 116291"/>
                <a:gd name="connsiteX20" fmla="*/ 48845 w 85201"/>
                <a:gd name="connsiteY20" fmla="*/ 113892 h 116291"/>
                <a:gd name="connsiteX21" fmla="*/ 46874 w 85201"/>
                <a:gd name="connsiteY21" fmla="*/ 116281 h 116291"/>
                <a:gd name="connsiteX22" fmla="*/ 46369 w 85201"/>
                <a:gd name="connsiteY22" fmla="*/ 116272 h 116291"/>
                <a:gd name="connsiteX23" fmla="*/ 2866 w 85201"/>
                <a:gd name="connsiteY23" fmla="*/ 116272 h 116291"/>
                <a:gd name="connsiteX24" fmla="*/ 486 w 85201"/>
                <a:gd name="connsiteY24" fmla="*/ 114292 h 116291"/>
                <a:gd name="connsiteX25" fmla="*/ 486 w 85201"/>
                <a:gd name="connsiteY25" fmla="*/ 113892 h 116291"/>
                <a:gd name="connsiteX26" fmla="*/ 486 w 85201"/>
                <a:gd name="connsiteY26" fmla="*/ 106181 h 116291"/>
                <a:gd name="connsiteX27" fmla="*/ 2247 w 85201"/>
                <a:gd name="connsiteY27" fmla="*/ 103801 h 116291"/>
                <a:gd name="connsiteX28" fmla="*/ 2866 w 85201"/>
                <a:gd name="connsiteY28" fmla="*/ 103801 h 116291"/>
                <a:gd name="connsiteX29" fmla="*/ 29139 w 85201"/>
                <a:gd name="connsiteY29" fmla="*/ 31739 h 116291"/>
                <a:gd name="connsiteX30" fmla="*/ 29139 w 85201"/>
                <a:gd name="connsiteY30" fmla="*/ 61821 h 116291"/>
                <a:gd name="connsiteX31" fmla="*/ 36945 w 85201"/>
                <a:gd name="connsiteY31" fmla="*/ 66390 h 116291"/>
                <a:gd name="connsiteX32" fmla="*/ 47417 w 85201"/>
                <a:gd name="connsiteY32" fmla="*/ 68484 h 116291"/>
                <a:gd name="connsiteX33" fmla="*/ 61791 w 85201"/>
                <a:gd name="connsiteY33" fmla="*/ 62202 h 116291"/>
                <a:gd name="connsiteX34" fmla="*/ 66836 w 85201"/>
                <a:gd name="connsiteY34" fmla="*/ 41259 h 116291"/>
                <a:gd name="connsiteX35" fmla="*/ 57888 w 85201"/>
                <a:gd name="connsiteY35" fmla="*/ 16508 h 116291"/>
                <a:gd name="connsiteX36" fmla="*/ 47226 w 85201"/>
                <a:gd name="connsiteY36" fmla="*/ 14414 h 116291"/>
                <a:gd name="connsiteX37" fmla="*/ 34851 w 85201"/>
                <a:gd name="connsiteY37" fmla="*/ 19079 h 116291"/>
                <a:gd name="connsiteX38" fmla="*/ 29139 w 85201"/>
                <a:gd name="connsiteY38" fmla="*/ 31739 h 11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201" h="116291">
                  <a:moveTo>
                    <a:pt x="11148" y="103420"/>
                  </a:moveTo>
                  <a:lnTo>
                    <a:pt x="11148" y="14605"/>
                  </a:lnTo>
                  <a:lnTo>
                    <a:pt x="2485" y="14605"/>
                  </a:lnTo>
                  <a:cubicBezTo>
                    <a:pt x="867" y="14605"/>
                    <a:pt x="10" y="13843"/>
                    <a:pt x="10" y="12225"/>
                  </a:cubicBezTo>
                  <a:lnTo>
                    <a:pt x="10" y="4038"/>
                  </a:lnTo>
                  <a:cubicBezTo>
                    <a:pt x="-104" y="2838"/>
                    <a:pt x="772" y="1763"/>
                    <a:pt x="1981" y="1649"/>
                  </a:cubicBezTo>
                  <a:cubicBezTo>
                    <a:pt x="2152" y="1629"/>
                    <a:pt x="2314" y="1639"/>
                    <a:pt x="2485" y="1658"/>
                  </a:cubicBezTo>
                  <a:lnTo>
                    <a:pt x="24285" y="1658"/>
                  </a:lnTo>
                  <a:cubicBezTo>
                    <a:pt x="25617" y="1658"/>
                    <a:pt x="26379" y="2515"/>
                    <a:pt x="26665" y="4038"/>
                  </a:cubicBezTo>
                  <a:lnTo>
                    <a:pt x="28283" y="13557"/>
                  </a:lnTo>
                  <a:cubicBezTo>
                    <a:pt x="33528" y="4723"/>
                    <a:pt x="43247" y="-484"/>
                    <a:pt x="53509" y="40"/>
                  </a:cubicBezTo>
                  <a:cubicBezTo>
                    <a:pt x="62257" y="-417"/>
                    <a:pt x="70749" y="3077"/>
                    <a:pt x="76641" y="9559"/>
                  </a:cubicBezTo>
                  <a:cubicBezTo>
                    <a:pt x="82743" y="17594"/>
                    <a:pt x="85713" y="27579"/>
                    <a:pt x="85018" y="37641"/>
                  </a:cubicBezTo>
                  <a:cubicBezTo>
                    <a:pt x="86056" y="49541"/>
                    <a:pt x="82658" y="61402"/>
                    <a:pt x="75499" y="70959"/>
                  </a:cubicBezTo>
                  <a:cubicBezTo>
                    <a:pt x="69054" y="78042"/>
                    <a:pt x="59839" y="81935"/>
                    <a:pt x="50272" y="81621"/>
                  </a:cubicBezTo>
                  <a:cubicBezTo>
                    <a:pt x="42771" y="81935"/>
                    <a:pt x="35394" y="79603"/>
                    <a:pt x="29425" y="75053"/>
                  </a:cubicBezTo>
                  <a:lnTo>
                    <a:pt x="29425" y="103611"/>
                  </a:lnTo>
                  <a:lnTo>
                    <a:pt x="46369" y="103611"/>
                  </a:lnTo>
                  <a:cubicBezTo>
                    <a:pt x="47569" y="103449"/>
                    <a:pt x="48673" y="104287"/>
                    <a:pt x="48835" y="105486"/>
                  </a:cubicBezTo>
                  <a:cubicBezTo>
                    <a:pt x="48854" y="105648"/>
                    <a:pt x="48863" y="105819"/>
                    <a:pt x="48845" y="105991"/>
                  </a:cubicBezTo>
                  <a:lnTo>
                    <a:pt x="48845" y="113892"/>
                  </a:lnTo>
                  <a:cubicBezTo>
                    <a:pt x="48959" y="115091"/>
                    <a:pt x="48083" y="116167"/>
                    <a:pt x="46874" y="116281"/>
                  </a:cubicBezTo>
                  <a:cubicBezTo>
                    <a:pt x="46703" y="116300"/>
                    <a:pt x="46541" y="116291"/>
                    <a:pt x="46369" y="116272"/>
                  </a:cubicBezTo>
                  <a:lnTo>
                    <a:pt x="2866" y="116272"/>
                  </a:lnTo>
                  <a:cubicBezTo>
                    <a:pt x="1666" y="116386"/>
                    <a:pt x="600" y="115491"/>
                    <a:pt x="486" y="114292"/>
                  </a:cubicBezTo>
                  <a:cubicBezTo>
                    <a:pt x="477" y="114158"/>
                    <a:pt x="477" y="114025"/>
                    <a:pt x="486" y="113892"/>
                  </a:cubicBezTo>
                  <a:lnTo>
                    <a:pt x="486" y="106181"/>
                  </a:lnTo>
                  <a:cubicBezTo>
                    <a:pt x="315" y="105039"/>
                    <a:pt x="1105" y="103973"/>
                    <a:pt x="2247" y="103801"/>
                  </a:cubicBezTo>
                  <a:cubicBezTo>
                    <a:pt x="2456" y="103773"/>
                    <a:pt x="2666" y="103773"/>
                    <a:pt x="2866" y="103801"/>
                  </a:cubicBezTo>
                  <a:close/>
                  <a:moveTo>
                    <a:pt x="29139" y="31739"/>
                  </a:moveTo>
                  <a:lnTo>
                    <a:pt x="29139" y="61821"/>
                  </a:lnTo>
                  <a:cubicBezTo>
                    <a:pt x="31395" y="63867"/>
                    <a:pt x="34051" y="65428"/>
                    <a:pt x="36945" y="66390"/>
                  </a:cubicBezTo>
                  <a:cubicBezTo>
                    <a:pt x="40268" y="67761"/>
                    <a:pt x="43828" y="68465"/>
                    <a:pt x="47417" y="68484"/>
                  </a:cubicBezTo>
                  <a:cubicBezTo>
                    <a:pt x="52928" y="68770"/>
                    <a:pt x="58259" y="66447"/>
                    <a:pt x="61791" y="62202"/>
                  </a:cubicBezTo>
                  <a:cubicBezTo>
                    <a:pt x="65713" y="55957"/>
                    <a:pt x="67484" y="48608"/>
                    <a:pt x="66836" y="41259"/>
                  </a:cubicBezTo>
                  <a:cubicBezTo>
                    <a:pt x="66836" y="27741"/>
                    <a:pt x="63885" y="19554"/>
                    <a:pt x="57888" y="16508"/>
                  </a:cubicBezTo>
                  <a:cubicBezTo>
                    <a:pt x="54547" y="14985"/>
                    <a:pt x="50891" y="14271"/>
                    <a:pt x="47226" y="14414"/>
                  </a:cubicBezTo>
                  <a:cubicBezTo>
                    <a:pt x="42676" y="14443"/>
                    <a:pt x="38287" y="16099"/>
                    <a:pt x="34851" y="19079"/>
                  </a:cubicBezTo>
                  <a:cubicBezTo>
                    <a:pt x="31062" y="22163"/>
                    <a:pt x="28939" y="26856"/>
                    <a:pt x="29139" y="31739"/>
                  </a:cubicBezTo>
                  <a:close/>
                </a:path>
              </a:pathLst>
            </a:custGeom>
            <a:solidFill>
              <a:srgbClr val="8A888B"/>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414140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voedsel, getoond, brood, versierd&#10;&#10;Automatisch gegenereerde beschrijving">
            <a:extLst>
              <a:ext uri="{FF2B5EF4-FFF2-40B4-BE49-F238E27FC236}">
                <a16:creationId xmlns:a16="http://schemas.microsoft.com/office/drawing/2014/main" id="{968F1182-28D1-184F-8230-395D0F7D9A6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293" r="20293"/>
          <a:stretch>
            <a:fillRect/>
          </a:stretch>
        </p:blipFill>
        <p:spPr/>
      </p:pic>
      <p:sp>
        <p:nvSpPr>
          <p:cNvPr id="3" name="Tijdelijke aanduiding voor tekst 2">
            <a:extLst>
              <a:ext uri="{FF2B5EF4-FFF2-40B4-BE49-F238E27FC236}">
                <a16:creationId xmlns:a16="http://schemas.microsoft.com/office/drawing/2014/main" id="{0CFC6243-095D-AC48-880D-DDE62ADB06A2}"/>
              </a:ext>
            </a:extLst>
          </p:cNvPr>
          <p:cNvSpPr>
            <a:spLocks noGrp="1"/>
          </p:cNvSpPr>
          <p:nvPr>
            <p:ph type="body" sz="quarter" idx="11"/>
          </p:nvPr>
        </p:nvSpPr>
        <p:spPr/>
        <p:txBody>
          <a:bodyPr/>
          <a:lstStyle/>
          <a:p>
            <a:r>
              <a:rPr lang="nl-NL" dirty="0"/>
              <a:t>Cookies beheren</a:t>
            </a:r>
          </a:p>
        </p:txBody>
      </p:sp>
      <p:sp>
        <p:nvSpPr>
          <p:cNvPr id="4" name="Tijdelijke aanduiding voor tekst 3">
            <a:extLst>
              <a:ext uri="{FF2B5EF4-FFF2-40B4-BE49-F238E27FC236}">
                <a16:creationId xmlns:a16="http://schemas.microsoft.com/office/drawing/2014/main" id="{9C98B994-4890-554A-818F-572CB381433A}"/>
              </a:ext>
            </a:extLst>
          </p:cNvPr>
          <p:cNvSpPr>
            <a:spLocks noGrp="1"/>
          </p:cNvSpPr>
          <p:nvPr>
            <p:ph type="body" sz="quarter" idx="12"/>
          </p:nvPr>
        </p:nvSpPr>
        <p:spPr/>
        <p:txBody>
          <a:bodyPr>
            <a:normAutofit fontScale="77500" lnSpcReduction="20000"/>
          </a:bodyPr>
          <a:lstStyle/>
          <a:p>
            <a:r>
              <a:rPr lang="nl-NL" dirty="0"/>
              <a:t>Een cookie is een bestandje aan informatie waardoor jouw computer jouw gedrag herkent. Cookies kunnen handig zijn. Ze onthouden bijvoorbeeld je wachtwoord. Maar met cookies wordt ook opgeslagen welke websites je bezoekt of wat je leuk vindt op sociale media. Dat soort informatie wordt gebruikt om een </a:t>
            </a:r>
            <a:r>
              <a:rPr lang="nl-NL" b="1" dirty="0"/>
              <a:t>persoonsprofiel</a:t>
            </a:r>
            <a:r>
              <a:rPr lang="nl-NL" dirty="0"/>
              <a:t> te maken. Een beschrijving van wie jij bent en wat je leuk vindt.  Zo weten adverteerders welke advertenties ze moeten tonen.</a:t>
            </a:r>
          </a:p>
        </p:txBody>
      </p:sp>
      <p:grpSp>
        <p:nvGrpSpPr>
          <p:cNvPr id="7" name="Group 219">
            <a:extLst>
              <a:ext uri="{FF2B5EF4-FFF2-40B4-BE49-F238E27FC236}">
                <a16:creationId xmlns:a16="http://schemas.microsoft.com/office/drawing/2014/main" id="{0C48C2CC-5B24-7042-9FAE-4E06A3B688FC}"/>
              </a:ext>
            </a:extLst>
          </p:cNvPr>
          <p:cNvGrpSpPr/>
          <p:nvPr/>
        </p:nvGrpSpPr>
        <p:grpSpPr>
          <a:xfrm>
            <a:off x="5252368" y="963919"/>
            <a:ext cx="714198" cy="984036"/>
            <a:chOff x="5443159" y="2415177"/>
            <a:chExt cx="394303" cy="543278"/>
          </a:xfrm>
        </p:grpSpPr>
        <p:sp>
          <p:nvSpPr>
            <p:cNvPr id="8" name="Graphic 2">
              <a:extLst>
                <a:ext uri="{FF2B5EF4-FFF2-40B4-BE49-F238E27FC236}">
                  <a16:creationId xmlns:a16="http://schemas.microsoft.com/office/drawing/2014/main" id="{ED0BB646-0F37-0145-92AC-CC6AA85849C7}"/>
                </a:ext>
              </a:extLst>
            </p:cNvPr>
            <p:cNvSpPr/>
            <p:nvPr/>
          </p:nvSpPr>
          <p:spPr>
            <a:xfrm>
              <a:off x="5458950" y="2663599"/>
              <a:ext cx="378512" cy="294856"/>
            </a:xfrm>
            <a:custGeom>
              <a:avLst/>
              <a:gdLst>
                <a:gd name="connsiteX0" fmla="*/ 165172 w 378512"/>
                <a:gd name="connsiteY0" fmla="*/ 294856 h 294856"/>
                <a:gd name="connsiteX1" fmla="*/ 161841 w 378512"/>
                <a:gd name="connsiteY1" fmla="*/ 293428 h 294856"/>
                <a:gd name="connsiteX2" fmla="*/ 1343 w 378512"/>
                <a:gd name="connsiteY2" fmla="*/ 132931 h 294856"/>
                <a:gd name="connsiteX3" fmla="*/ 1334 w 378512"/>
                <a:gd name="connsiteY3" fmla="*/ 126468 h 294856"/>
                <a:gd name="connsiteX4" fmla="*/ 1343 w 378512"/>
                <a:gd name="connsiteY4" fmla="*/ 126458 h 294856"/>
                <a:gd name="connsiteX5" fmla="*/ 73977 w 378512"/>
                <a:gd name="connsiteY5" fmla="*/ 53825 h 294856"/>
                <a:gd name="connsiteX6" fmla="*/ 80440 w 378512"/>
                <a:gd name="connsiteY6" fmla="*/ 53816 h 294856"/>
                <a:gd name="connsiteX7" fmla="*/ 80450 w 378512"/>
                <a:gd name="connsiteY7" fmla="*/ 53825 h 294856"/>
                <a:gd name="connsiteX8" fmla="*/ 161174 w 378512"/>
                <a:gd name="connsiteY8" fmla="*/ 134550 h 294856"/>
                <a:gd name="connsiteX9" fmla="*/ 294446 w 378512"/>
                <a:gd name="connsiteY9" fmla="*/ 1278 h 294856"/>
                <a:gd name="connsiteX10" fmla="*/ 301014 w 378512"/>
                <a:gd name="connsiteY10" fmla="*/ 1278 h 294856"/>
                <a:gd name="connsiteX11" fmla="*/ 377170 w 378512"/>
                <a:gd name="connsiteY11" fmla="*/ 77433 h 294856"/>
                <a:gd name="connsiteX12" fmla="*/ 377179 w 378512"/>
                <a:gd name="connsiteY12" fmla="*/ 83897 h 294856"/>
                <a:gd name="connsiteX13" fmla="*/ 377170 w 378512"/>
                <a:gd name="connsiteY13" fmla="*/ 83906 h 294856"/>
                <a:gd name="connsiteX14" fmla="*/ 167743 w 378512"/>
                <a:gd name="connsiteY14" fmla="*/ 293333 h 294856"/>
                <a:gd name="connsiteX15" fmla="*/ 165172 w 378512"/>
                <a:gd name="connsiteY15" fmla="*/ 294856 h 294856"/>
                <a:gd name="connsiteX16" fmla="*/ 11148 w 378512"/>
                <a:gd name="connsiteY16" fmla="*/ 129695 h 294856"/>
                <a:gd name="connsiteX17" fmla="*/ 165172 w 378512"/>
                <a:gd name="connsiteY17" fmla="*/ 283719 h 294856"/>
                <a:gd name="connsiteX18" fmla="*/ 368221 w 378512"/>
                <a:gd name="connsiteY18" fmla="*/ 80670 h 294856"/>
                <a:gd name="connsiteX19" fmla="*/ 298158 w 378512"/>
                <a:gd name="connsiteY19" fmla="*/ 10607 h 294856"/>
                <a:gd name="connsiteX20" fmla="*/ 164411 w 378512"/>
                <a:gd name="connsiteY20" fmla="*/ 143879 h 294856"/>
                <a:gd name="connsiteX21" fmla="*/ 157938 w 378512"/>
                <a:gd name="connsiteY21" fmla="*/ 143879 h 294856"/>
                <a:gd name="connsiteX22" fmla="*/ 77213 w 378512"/>
                <a:gd name="connsiteY22" fmla="*/ 63154 h 2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8512" h="294856">
                  <a:moveTo>
                    <a:pt x="165172" y="294856"/>
                  </a:moveTo>
                  <a:cubicBezTo>
                    <a:pt x="163916" y="294847"/>
                    <a:pt x="162716" y="294333"/>
                    <a:pt x="161841" y="293428"/>
                  </a:cubicBezTo>
                  <a:lnTo>
                    <a:pt x="1343" y="132931"/>
                  </a:lnTo>
                  <a:cubicBezTo>
                    <a:pt x="-446" y="131151"/>
                    <a:pt x="-446" y="128257"/>
                    <a:pt x="1334" y="126468"/>
                  </a:cubicBezTo>
                  <a:cubicBezTo>
                    <a:pt x="1334" y="126468"/>
                    <a:pt x="1343" y="126458"/>
                    <a:pt x="1343" y="126458"/>
                  </a:cubicBezTo>
                  <a:lnTo>
                    <a:pt x="73977" y="53825"/>
                  </a:lnTo>
                  <a:cubicBezTo>
                    <a:pt x="75757" y="52035"/>
                    <a:pt x="78651" y="52035"/>
                    <a:pt x="80440" y="53816"/>
                  </a:cubicBezTo>
                  <a:cubicBezTo>
                    <a:pt x="80440" y="53816"/>
                    <a:pt x="80450" y="53825"/>
                    <a:pt x="80450" y="53825"/>
                  </a:cubicBezTo>
                  <a:lnTo>
                    <a:pt x="161174" y="134550"/>
                  </a:lnTo>
                  <a:lnTo>
                    <a:pt x="294446" y="1278"/>
                  </a:lnTo>
                  <a:cubicBezTo>
                    <a:pt x="296302" y="-426"/>
                    <a:pt x="299158" y="-426"/>
                    <a:pt x="301014" y="1278"/>
                  </a:cubicBezTo>
                  <a:lnTo>
                    <a:pt x="377170" y="77433"/>
                  </a:lnTo>
                  <a:cubicBezTo>
                    <a:pt x="378959" y="79213"/>
                    <a:pt x="378959" y="82107"/>
                    <a:pt x="377179" y="83897"/>
                  </a:cubicBezTo>
                  <a:cubicBezTo>
                    <a:pt x="377179" y="83897"/>
                    <a:pt x="377170" y="83906"/>
                    <a:pt x="377170" y="83906"/>
                  </a:cubicBezTo>
                  <a:lnTo>
                    <a:pt x="167743" y="293333"/>
                  </a:lnTo>
                  <a:cubicBezTo>
                    <a:pt x="167076" y="294114"/>
                    <a:pt x="166172" y="294647"/>
                    <a:pt x="165172" y="294856"/>
                  </a:cubicBezTo>
                  <a:close/>
                  <a:moveTo>
                    <a:pt x="11148" y="129695"/>
                  </a:moveTo>
                  <a:lnTo>
                    <a:pt x="165172" y="283719"/>
                  </a:lnTo>
                  <a:lnTo>
                    <a:pt x="368221" y="80670"/>
                  </a:lnTo>
                  <a:lnTo>
                    <a:pt x="298158" y="10607"/>
                  </a:lnTo>
                  <a:lnTo>
                    <a:pt x="164411" y="143879"/>
                  </a:lnTo>
                  <a:cubicBezTo>
                    <a:pt x="162583" y="145573"/>
                    <a:pt x="159765" y="145573"/>
                    <a:pt x="157938" y="143879"/>
                  </a:cubicBezTo>
                  <a:lnTo>
                    <a:pt x="77213" y="63154"/>
                  </a:lnTo>
                  <a:close/>
                </a:path>
              </a:pathLst>
            </a:custGeom>
            <a:solidFill>
              <a:srgbClr val="EB995D"/>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A897F3E5-3388-334F-9083-F1CFE9C5F16F}"/>
                </a:ext>
              </a:extLst>
            </p:cNvPr>
            <p:cNvSpPr/>
            <p:nvPr/>
          </p:nvSpPr>
          <p:spPr>
            <a:xfrm>
              <a:off x="5740069" y="2457078"/>
              <a:ext cx="31223" cy="95499"/>
            </a:xfrm>
            <a:custGeom>
              <a:avLst/>
              <a:gdLst>
                <a:gd name="connsiteX0" fmla="*/ 30938 w 31223"/>
                <a:gd name="connsiteY0" fmla="*/ 22932 h 95499"/>
                <a:gd name="connsiteX1" fmla="*/ 30938 w 31223"/>
                <a:gd name="connsiteY1" fmla="*/ 75479 h 95499"/>
                <a:gd name="connsiteX2" fmla="*/ 13042 w 31223"/>
                <a:gd name="connsiteY2" fmla="*/ 95470 h 95499"/>
                <a:gd name="connsiteX3" fmla="*/ 952 w 31223"/>
                <a:gd name="connsiteY3" fmla="*/ 93376 h 95499"/>
                <a:gd name="connsiteX4" fmla="*/ 0 w 31223"/>
                <a:gd name="connsiteY4" fmla="*/ 92329 h 95499"/>
                <a:gd name="connsiteX5" fmla="*/ 0 w 31223"/>
                <a:gd name="connsiteY5" fmla="*/ 91377 h 95499"/>
                <a:gd name="connsiteX6" fmla="*/ 2094 w 31223"/>
                <a:gd name="connsiteY6" fmla="*/ 85855 h 95499"/>
                <a:gd name="connsiteX7" fmla="*/ 3998 w 31223"/>
                <a:gd name="connsiteY7" fmla="*/ 84999 h 95499"/>
                <a:gd name="connsiteX8" fmla="*/ 11043 w 31223"/>
                <a:gd name="connsiteY8" fmla="*/ 86236 h 95499"/>
                <a:gd name="connsiteX9" fmla="*/ 19515 w 31223"/>
                <a:gd name="connsiteY9" fmla="*/ 74432 h 95499"/>
                <a:gd name="connsiteX10" fmla="*/ 19515 w 31223"/>
                <a:gd name="connsiteY10" fmla="*/ 29596 h 95499"/>
                <a:gd name="connsiteX11" fmla="*/ 14089 w 31223"/>
                <a:gd name="connsiteY11" fmla="*/ 29596 h 95499"/>
                <a:gd name="connsiteX12" fmla="*/ 12566 w 31223"/>
                <a:gd name="connsiteY12" fmla="*/ 28168 h 95499"/>
                <a:gd name="connsiteX13" fmla="*/ 12566 w 31223"/>
                <a:gd name="connsiteY13" fmla="*/ 22932 h 95499"/>
                <a:gd name="connsiteX14" fmla="*/ 13679 w 31223"/>
                <a:gd name="connsiteY14" fmla="*/ 21409 h 95499"/>
                <a:gd name="connsiteX15" fmla="*/ 14089 w 31223"/>
                <a:gd name="connsiteY15" fmla="*/ 21409 h 95499"/>
                <a:gd name="connsiteX16" fmla="*/ 29320 w 31223"/>
                <a:gd name="connsiteY16" fmla="*/ 21409 h 95499"/>
                <a:gd name="connsiteX17" fmla="*/ 30919 w 31223"/>
                <a:gd name="connsiteY17" fmla="*/ 22399 h 95499"/>
                <a:gd name="connsiteX18" fmla="*/ 30938 w 31223"/>
                <a:gd name="connsiteY18" fmla="*/ 22932 h 95499"/>
                <a:gd name="connsiteX19" fmla="*/ 18658 w 31223"/>
                <a:gd name="connsiteY19" fmla="*/ 12366 h 95499"/>
                <a:gd name="connsiteX20" fmla="*/ 16754 w 31223"/>
                <a:gd name="connsiteY20" fmla="*/ 7225 h 95499"/>
                <a:gd name="connsiteX21" fmla="*/ 18753 w 31223"/>
                <a:gd name="connsiteY21" fmla="*/ 2085 h 95499"/>
                <a:gd name="connsiteX22" fmla="*/ 29224 w 31223"/>
                <a:gd name="connsiteY22" fmla="*/ 2085 h 95499"/>
                <a:gd name="connsiteX23" fmla="*/ 29224 w 31223"/>
                <a:gd name="connsiteY23" fmla="*/ 12366 h 95499"/>
                <a:gd name="connsiteX24" fmla="*/ 23894 w 31223"/>
                <a:gd name="connsiteY24" fmla="*/ 14460 h 95499"/>
                <a:gd name="connsiteX25" fmla="*/ 18658 w 31223"/>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23" h="95499">
                  <a:moveTo>
                    <a:pt x="30938" y="22932"/>
                  </a:moveTo>
                  <a:lnTo>
                    <a:pt x="30938" y="75479"/>
                  </a:lnTo>
                  <a:cubicBezTo>
                    <a:pt x="30938" y="88806"/>
                    <a:pt x="24941" y="95470"/>
                    <a:pt x="13042" y="95470"/>
                  </a:cubicBezTo>
                  <a:cubicBezTo>
                    <a:pt x="8910" y="95660"/>
                    <a:pt x="4779" y="94937"/>
                    <a:pt x="952" y="93376"/>
                  </a:cubicBezTo>
                  <a:cubicBezTo>
                    <a:pt x="381" y="93376"/>
                    <a:pt x="0" y="92709"/>
                    <a:pt x="0" y="92329"/>
                  </a:cubicBezTo>
                  <a:cubicBezTo>
                    <a:pt x="0" y="91948"/>
                    <a:pt x="0" y="91662"/>
                    <a:pt x="0" y="91377"/>
                  </a:cubicBezTo>
                  <a:lnTo>
                    <a:pt x="2094" y="85855"/>
                  </a:lnTo>
                  <a:cubicBezTo>
                    <a:pt x="2094" y="84904"/>
                    <a:pt x="3046" y="84713"/>
                    <a:pt x="3998" y="84999"/>
                  </a:cubicBezTo>
                  <a:cubicBezTo>
                    <a:pt x="6245" y="85855"/>
                    <a:pt x="8634" y="86274"/>
                    <a:pt x="11043" y="86236"/>
                  </a:cubicBezTo>
                  <a:cubicBezTo>
                    <a:pt x="16659" y="86236"/>
                    <a:pt x="19515" y="82333"/>
                    <a:pt x="19515" y="74432"/>
                  </a:cubicBezTo>
                  <a:lnTo>
                    <a:pt x="19515" y="29596"/>
                  </a:lnTo>
                  <a:lnTo>
                    <a:pt x="14089" y="29596"/>
                  </a:lnTo>
                  <a:cubicBezTo>
                    <a:pt x="13042" y="29596"/>
                    <a:pt x="12566" y="29596"/>
                    <a:pt x="12566" y="28168"/>
                  </a:cubicBezTo>
                  <a:lnTo>
                    <a:pt x="12566" y="22932"/>
                  </a:lnTo>
                  <a:cubicBezTo>
                    <a:pt x="12451" y="22209"/>
                    <a:pt x="12946" y="21523"/>
                    <a:pt x="13679" y="21409"/>
                  </a:cubicBezTo>
                  <a:cubicBezTo>
                    <a:pt x="13813" y="21390"/>
                    <a:pt x="13955" y="21390"/>
                    <a:pt x="14089" y="21409"/>
                  </a:cubicBezTo>
                  <a:lnTo>
                    <a:pt x="29320" y="21409"/>
                  </a:lnTo>
                  <a:cubicBezTo>
                    <a:pt x="30034" y="21238"/>
                    <a:pt x="30757" y="21685"/>
                    <a:pt x="30919" y="22399"/>
                  </a:cubicBezTo>
                  <a:cubicBezTo>
                    <a:pt x="30967" y="22580"/>
                    <a:pt x="30967" y="22751"/>
                    <a:pt x="30938" y="22932"/>
                  </a:cubicBezTo>
                  <a:close/>
                  <a:moveTo>
                    <a:pt x="18658" y="12366"/>
                  </a:moveTo>
                  <a:cubicBezTo>
                    <a:pt x="17382" y="10966"/>
                    <a:pt x="16697" y="9120"/>
                    <a:pt x="16754" y="7225"/>
                  </a:cubicBezTo>
                  <a:cubicBezTo>
                    <a:pt x="16688" y="5312"/>
                    <a:pt x="17411" y="3446"/>
                    <a:pt x="18753" y="2085"/>
                  </a:cubicBezTo>
                  <a:cubicBezTo>
                    <a:pt x="21695" y="-695"/>
                    <a:pt x="26293" y="-695"/>
                    <a:pt x="29224" y="2085"/>
                  </a:cubicBezTo>
                  <a:cubicBezTo>
                    <a:pt x="31890" y="4998"/>
                    <a:pt x="31890" y="9453"/>
                    <a:pt x="29224" y="12366"/>
                  </a:cubicBezTo>
                  <a:cubicBezTo>
                    <a:pt x="27797" y="13736"/>
                    <a:pt x="25874" y="14489"/>
                    <a:pt x="23894" y="14460"/>
                  </a:cubicBezTo>
                  <a:cubicBezTo>
                    <a:pt x="21933" y="14508"/>
                    <a:pt x="20038" y="13755"/>
                    <a:pt x="18658" y="12366"/>
                  </a:cubicBezTo>
                  <a:close/>
                </a:path>
              </a:pathLst>
            </a:custGeom>
            <a:solidFill>
              <a:srgbClr val="EB995D"/>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1590B435-3402-E945-A910-1AD7C6907C01}"/>
                </a:ext>
              </a:extLst>
            </p:cNvPr>
            <p:cNvSpPr/>
            <p:nvPr/>
          </p:nvSpPr>
          <p:spPr>
            <a:xfrm>
              <a:off x="5782479" y="2477214"/>
              <a:ext cx="42967" cy="52270"/>
            </a:xfrm>
            <a:custGeom>
              <a:avLst/>
              <a:gdLst>
                <a:gd name="connsiteX0" fmla="*/ 23179 w 42967"/>
                <a:gd name="connsiteY0" fmla="*/ 52202 h 52270"/>
                <a:gd name="connsiteX1" fmla="*/ 5568 w 42967"/>
                <a:gd name="connsiteY1" fmla="*/ 45158 h 52270"/>
                <a:gd name="connsiteX2" fmla="*/ 47 w 42967"/>
                <a:gd name="connsiteY2" fmla="*/ 26595 h 52270"/>
                <a:gd name="connsiteX3" fmla="*/ 5949 w 42967"/>
                <a:gd name="connsiteY3" fmla="*/ 7556 h 52270"/>
                <a:gd name="connsiteX4" fmla="*/ 23084 w 42967"/>
                <a:gd name="connsiteY4" fmla="*/ 36 h 52270"/>
                <a:gd name="connsiteX5" fmla="*/ 32603 w 42967"/>
                <a:gd name="connsiteY5" fmla="*/ 2130 h 52270"/>
                <a:gd name="connsiteX6" fmla="*/ 38696 w 42967"/>
                <a:gd name="connsiteY6" fmla="*/ 7747 h 52270"/>
                <a:gd name="connsiteX7" fmla="*/ 42789 w 42967"/>
                <a:gd name="connsiteY7" fmla="*/ 23549 h 52270"/>
                <a:gd name="connsiteX8" fmla="*/ 42789 w 42967"/>
                <a:gd name="connsiteY8" fmla="*/ 28213 h 52270"/>
                <a:gd name="connsiteX9" fmla="*/ 41266 w 42967"/>
                <a:gd name="connsiteY9" fmla="*/ 28213 h 52270"/>
                <a:gd name="connsiteX10" fmla="*/ 11565 w 42967"/>
                <a:gd name="connsiteY10" fmla="*/ 28213 h 52270"/>
                <a:gd name="connsiteX11" fmla="*/ 15183 w 42967"/>
                <a:gd name="connsiteY11" fmla="*/ 39446 h 52270"/>
                <a:gd name="connsiteX12" fmla="*/ 25844 w 42967"/>
                <a:gd name="connsiteY12" fmla="*/ 43444 h 52270"/>
                <a:gd name="connsiteX13" fmla="*/ 37172 w 42967"/>
                <a:gd name="connsiteY13" fmla="*/ 40779 h 52270"/>
                <a:gd name="connsiteX14" fmla="*/ 39267 w 42967"/>
                <a:gd name="connsiteY14" fmla="*/ 41636 h 52270"/>
                <a:gd name="connsiteX15" fmla="*/ 41171 w 42967"/>
                <a:gd name="connsiteY15" fmla="*/ 46205 h 52270"/>
                <a:gd name="connsiteX16" fmla="*/ 40219 w 42967"/>
                <a:gd name="connsiteY16" fmla="*/ 48299 h 52270"/>
                <a:gd name="connsiteX17" fmla="*/ 23179 w 42967"/>
                <a:gd name="connsiteY17" fmla="*/ 52202 h 52270"/>
                <a:gd name="connsiteX18" fmla="*/ 11185 w 42967"/>
                <a:gd name="connsiteY18" fmla="*/ 20979 h 52270"/>
                <a:gd name="connsiteX19" fmla="*/ 32698 w 42967"/>
                <a:gd name="connsiteY19" fmla="*/ 20979 h 52270"/>
                <a:gd name="connsiteX20" fmla="*/ 23179 w 42967"/>
                <a:gd name="connsiteY20" fmla="*/ 8413 h 52270"/>
                <a:gd name="connsiteX21" fmla="*/ 14707 w 42967"/>
                <a:gd name="connsiteY21" fmla="*/ 12221 h 52270"/>
                <a:gd name="connsiteX22" fmla="*/ 11565 w 42967"/>
                <a:gd name="connsiteY22" fmla="*/ 21169 h 5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67" h="52270">
                  <a:moveTo>
                    <a:pt x="23179" y="52202"/>
                  </a:moveTo>
                  <a:cubicBezTo>
                    <a:pt x="16534" y="52735"/>
                    <a:pt x="10014" y="50127"/>
                    <a:pt x="5568" y="45158"/>
                  </a:cubicBezTo>
                  <a:cubicBezTo>
                    <a:pt x="1617" y="39799"/>
                    <a:pt x="-334" y="33240"/>
                    <a:pt x="47" y="26595"/>
                  </a:cubicBezTo>
                  <a:cubicBezTo>
                    <a:pt x="-229" y="19760"/>
                    <a:pt x="1855" y="13040"/>
                    <a:pt x="5949" y="7556"/>
                  </a:cubicBezTo>
                  <a:cubicBezTo>
                    <a:pt x="10118" y="2444"/>
                    <a:pt x="16496" y="-354"/>
                    <a:pt x="23084" y="36"/>
                  </a:cubicBezTo>
                  <a:cubicBezTo>
                    <a:pt x="26377" y="-69"/>
                    <a:pt x="29652" y="645"/>
                    <a:pt x="32603" y="2130"/>
                  </a:cubicBezTo>
                  <a:cubicBezTo>
                    <a:pt x="35154" y="3349"/>
                    <a:pt x="37277" y="5300"/>
                    <a:pt x="38696" y="7747"/>
                  </a:cubicBezTo>
                  <a:cubicBezTo>
                    <a:pt x="41504" y="12535"/>
                    <a:pt x="42913" y="17999"/>
                    <a:pt x="42789" y="23549"/>
                  </a:cubicBezTo>
                  <a:cubicBezTo>
                    <a:pt x="43027" y="25091"/>
                    <a:pt x="43027" y="26671"/>
                    <a:pt x="42789" y="28213"/>
                  </a:cubicBezTo>
                  <a:cubicBezTo>
                    <a:pt x="42294" y="28347"/>
                    <a:pt x="41761" y="28347"/>
                    <a:pt x="41266" y="28213"/>
                  </a:cubicBezTo>
                  <a:lnTo>
                    <a:pt x="11565" y="28213"/>
                  </a:lnTo>
                  <a:cubicBezTo>
                    <a:pt x="11632" y="32231"/>
                    <a:pt x="12898" y="36143"/>
                    <a:pt x="15183" y="39446"/>
                  </a:cubicBezTo>
                  <a:cubicBezTo>
                    <a:pt x="17905" y="42388"/>
                    <a:pt x="21856" y="43873"/>
                    <a:pt x="25844" y="43444"/>
                  </a:cubicBezTo>
                  <a:cubicBezTo>
                    <a:pt x="29766" y="43387"/>
                    <a:pt x="33631" y="42483"/>
                    <a:pt x="37172" y="40779"/>
                  </a:cubicBezTo>
                  <a:cubicBezTo>
                    <a:pt x="38124" y="40779"/>
                    <a:pt x="38791" y="40779"/>
                    <a:pt x="39267" y="41636"/>
                  </a:cubicBezTo>
                  <a:lnTo>
                    <a:pt x="41171" y="46205"/>
                  </a:lnTo>
                  <a:cubicBezTo>
                    <a:pt x="41171" y="47062"/>
                    <a:pt x="41171" y="47728"/>
                    <a:pt x="40219" y="48299"/>
                  </a:cubicBezTo>
                  <a:cubicBezTo>
                    <a:pt x="34964" y="51022"/>
                    <a:pt x="29100" y="52364"/>
                    <a:pt x="23179" y="52202"/>
                  </a:cubicBezTo>
                  <a:close/>
                  <a:moveTo>
                    <a:pt x="11185" y="20979"/>
                  </a:moveTo>
                  <a:lnTo>
                    <a:pt x="32698" y="20979"/>
                  </a:lnTo>
                  <a:cubicBezTo>
                    <a:pt x="32698" y="12602"/>
                    <a:pt x="29462" y="8413"/>
                    <a:pt x="23179" y="8413"/>
                  </a:cubicBezTo>
                  <a:cubicBezTo>
                    <a:pt x="19885" y="8127"/>
                    <a:pt x="16677" y="9565"/>
                    <a:pt x="14707" y="12221"/>
                  </a:cubicBezTo>
                  <a:cubicBezTo>
                    <a:pt x="12860" y="14858"/>
                    <a:pt x="11775" y="17951"/>
                    <a:pt x="11565" y="21169"/>
                  </a:cubicBezTo>
                  <a:close/>
                </a:path>
              </a:pathLst>
            </a:custGeom>
            <a:solidFill>
              <a:srgbClr val="EB995D"/>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37FE86CC-18C5-DB47-B989-17ADE18F47F4}"/>
                </a:ext>
              </a:extLst>
            </p:cNvPr>
            <p:cNvSpPr/>
            <p:nvPr/>
          </p:nvSpPr>
          <p:spPr>
            <a:xfrm>
              <a:off x="5512072" y="2534638"/>
              <a:ext cx="62659" cy="91538"/>
            </a:xfrm>
            <a:custGeom>
              <a:avLst/>
              <a:gdLst>
                <a:gd name="connsiteX0" fmla="*/ 55601 w 62659"/>
                <a:gd name="connsiteY0" fmla="*/ 80453 h 91538"/>
                <a:gd name="connsiteX1" fmla="*/ 60837 w 62659"/>
                <a:gd name="connsiteY1" fmla="*/ 80453 h 91538"/>
                <a:gd name="connsiteX2" fmla="*/ 62646 w 62659"/>
                <a:gd name="connsiteY2" fmla="*/ 81853 h 91538"/>
                <a:gd name="connsiteX3" fmla="*/ 62646 w 62659"/>
                <a:gd name="connsiteY3" fmla="*/ 82262 h 91538"/>
                <a:gd name="connsiteX4" fmla="*/ 62646 w 62659"/>
                <a:gd name="connsiteY4" fmla="*/ 88259 h 91538"/>
                <a:gd name="connsiteX5" fmla="*/ 61246 w 62659"/>
                <a:gd name="connsiteY5" fmla="*/ 90068 h 91538"/>
                <a:gd name="connsiteX6" fmla="*/ 60837 w 62659"/>
                <a:gd name="connsiteY6" fmla="*/ 90068 h 91538"/>
                <a:gd name="connsiteX7" fmla="*/ 47224 w 62659"/>
                <a:gd name="connsiteY7" fmla="*/ 90068 h 91538"/>
                <a:gd name="connsiteX8" fmla="*/ 45415 w 62659"/>
                <a:gd name="connsiteY8" fmla="*/ 88459 h 91538"/>
                <a:gd name="connsiteX9" fmla="*/ 45415 w 62659"/>
                <a:gd name="connsiteY9" fmla="*/ 88259 h 91538"/>
                <a:gd name="connsiteX10" fmla="*/ 44368 w 62659"/>
                <a:gd name="connsiteY10" fmla="*/ 81120 h 91538"/>
                <a:gd name="connsiteX11" fmla="*/ 24758 w 62659"/>
                <a:gd name="connsiteY11" fmla="*/ 91496 h 91538"/>
                <a:gd name="connsiteX12" fmla="*/ 6481 w 62659"/>
                <a:gd name="connsiteY12" fmla="*/ 84071 h 91538"/>
                <a:gd name="connsiteX13" fmla="*/ 103 w 62659"/>
                <a:gd name="connsiteY13" fmla="*/ 61034 h 91538"/>
                <a:gd name="connsiteX14" fmla="*/ 7528 w 62659"/>
                <a:gd name="connsiteY14" fmla="*/ 37140 h 91538"/>
                <a:gd name="connsiteX15" fmla="*/ 26567 w 62659"/>
                <a:gd name="connsiteY15" fmla="*/ 28953 h 91538"/>
                <a:gd name="connsiteX16" fmla="*/ 36086 w 62659"/>
                <a:gd name="connsiteY16" fmla="*/ 30952 h 91538"/>
                <a:gd name="connsiteX17" fmla="*/ 42084 w 62659"/>
                <a:gd name="connsiteY17" fmla="*/ 35712 h 91538"/>
                <a:gd name="connsiteX18" fmla="*/ 42084 w 62659"/>
                <a:gd name="connsiteY18" fmla="*/ 10010 h 91538"/>
                <a:gd name="connsiteX19" fmla="*/ 36562 w 62659"/>
                <a:gd name="connsiteY19" fmla="*/ 10010 h 91538"/>
                <a:gd name="connsiteX20" fmla="*/ 34754 w 62659"/>
                <a:gd name="connsiteY20" fmla="*/ 8610 h 91538"/>
                <a:gd name="connsiteX21" fmla="*/ 34754 w 62659"/>
                <a:gd name="connsiteY21" fmla="*/ 8201 h 91538"/>
                <a:gd name="connsiteX22" fmla="*/ 34754 w 62659"/>
                <a:gd name="connsiteY22" fmla="*/ 1823 h 91538"/>
                <a:gd name="connsiteX23" fmla="*/ 36153 w 62659"/>
                <a:gd name="connsiteY23" fmla="*/ 14 h 91538"/>
                <a:gd name="connsiteX24" fmla="*/ 36562 w 62659"/>
                <a:gd name="connsiteY24" fmla="*/ 14 h 91538"/>
                <a:gd name="connsiteX25" fmla="*/ 54649 w 62659"/>
                <a:gd name="connsiteY25" fmla="*/ 14 h 91538"/>
                <a:gd name="connsiteX26" fmla="*/ 56458 w 62659"/>
                <a:gd name="connsiteY26" fmla="*/ 1414 h 91538"/>
                <a:gd name="connsiteX27" fmla="*/ 56458 w 62659"/>
                <a:gd name="connsiteY27" fmla="*/ 1823 h 91538"/>
                <a:gd name="connsiteX28" fmla="*/ 42084 w 62659"/>
                <a:gd name="connsiteY28" fmla="*/ 67316 h 91538"/>
                <a:gd name="connsiteX29" fmla="*/ 42084 w 62659"/>
                <a:gd name="connsiteY29" fmla="*/ 46088 h 91538"/>
                <a:gd name="connsiteX30" fmla="*/ 36658 w 62659"/>
                <a:gd name="connsiteY30" fmla="*/ 41614 h 91538"/>
                <a:gd name="connsiteX31" fmla="*/ 28756 w 62659"/>
                <a:gd name="connsiteY31" fmla="*/ 39615 h 91538"/>
                <a:gd name="connsiteX32" fmla="*/ 13811 w 62659"/>
                <a:gd name="connsiteY32" fmla="*/ 59891 h 91538"/>
                <a:gd name="connsiteX33" fmla="*/ 20570 w 62659"/>
                <a:gd name="connsiteY33" fmla="*/ 78930 h 91538"/>
                <a:gd name="connsiteX34" fmla="*/ 28471 w 62659"/>
                <a:gd name="connsiteY34" fmla="*/ 80548 h 91538"/>
                <a:gd name="connsiteX35" fmla="*/ 37990 w 62659"/>
                <a:gd name="connsiteY35" fmla="*/ 76836 h 91538"/>
                <a:gd name="connsiteX36" fmla="*/ 42464 w 62659"/>
                <a:gd name="connsiteY36" fmla="*/ 67316 h 9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659" h="91538">
                  <a:moveTo>
                    <a:pt x="55601" y="80453"/>
                  </a:moveTo>
                  <a:lnTo>
                    <a:pt x="60837" y="80453"/>
                  </a:lnTo>
                  <a:cubicBezTo>
                    <a:pt x="61722" y="80339"/>
                    <a:pt x="62531" y="80967"/>
                    <a:pt x="62646" y="81853"/>
                  </a:cubicBezTo>
                  <a:cubicBezTo>
                    <a:pt x="62665" y="81986"/>
                    <a:pt x="62665" y="82129"/>
                    <a:pt x="62646" y="82262"/>
                  </a:cubicBezTo>
                  <a:lnTo>
                    <a:pt x="62646" y="88259"/>
                  </a:lnTo>
                  <a:cubicBezTo>
                    <a:pt x="62760" y="89144"/>
                    <a:pt x="62132" y="89954"/>
                    <a:pt x="61246" y="90068"/>
                  </a:cubicBezTo>
                  <a:cubicBezTo>
                    <a:pt x="61113" y="90087"/>
                    <a:pt x="60970" y="90087"/>
                    <a:pt x="60837" y="90068"/>
                  </a:cubicBezTo>
                  <a:lnTo>
                    <a:pt x="47224" y="90068"/>
                  </a:lnTo>
                  <a:cubicBezTo>
                    <a:pt x="46282" y="90125"/>
                    <a:pt x="45473" y="89401"/>
                    <a:pt x="45415" y="88459"/>
                  </a:cubicBezTo>
                  <a:cubicBezTo>
                    <a:pt x="45415" y="88392"/>
                    <a:pt x="45415" y="88326"/>
                    <a:pt x="45415" y="88259"/>
                  </a:cubicBezTo>
                  <a:lnTo>
                    <a:pt x="44368" y="81120"/>
                  </a:lnTo>
                  <a:cubicBezTo>
                    <a:pt x="40304" y="87993"/>
                    <a:pt x="32726" y="92000"/>
                    <a:pt x="24758" y="91496"/>
                  </a:cubicBezTo>
                  <a:cubicBezTo>
                    <a:pt x="17857" y="91914"/>
                    <a:pt x="11136" y="89183"/>
                    <a:pt x="6481" y="84071"/>
                  </a:cubicBezTo>
                  <a:cubicBezTo>
                    <a:pt x="1731" y="77369"/>
                    <a:pt x="-525" y="69220"/>
                    <a:pt x="103" y="61034"/>
                  </a:cubicBezTo>
                  <a:cubicBezTo>
                    <a:pt x="-497" y="52418"/>
                    <a:pt x="2159" y="43899"/>
                    <a:pt x="7528" y="37140"/>
                  </a:cubicBezTo>
                  <a:cubicBezTo>
                    <a:pt x="12374" y="31761"/>
                    <a:pt x="19332" y="28763"/>
                    <a:pt x="26567" y="28953"/>
                  </a:cubicBezTo>
                  <a:cubicBezTo>
                    <a:pt x="29851" y="28877"/>
                    <a:pt x="33107" y="29563"/>
                    <a:pt x="36086" y="30952"/>
                  </a:cubicBezTo>
                  <a:cubicBezTo>
                    <a:pt x="38466" y="31990"/>
                    <a:pt x="40532" y="33627"/>
                    <a:pt x="42084" y="35712"/>
                  </a:cubicBezTo>
                  <a:lnTo>
                    <a:pt x="42084" y="10010"/>
                  </a:lnTo>
                  <a:lnTo>
                    <a:pt x="36562" y="10010"/>
                  </a:lnTo>
                  <a:cubicBezTo>
                    <a:pt x="35677" y="10124"/>
                    <a:pt x="34868" y="9496"/>
                    <a:pt x="34754" y="8610"/>
                  </a:cubicBezTo>
                  <a:cubicBezTo>
                    <a:pt x="34735" y="8477"/>
                    <a:pt x="34735" y="8334"/>
                    <a:pt x="34754" y="8201"/>
                  </a:cubicBezTo>
                  <a:lnTo>
                    <a:pt x="34754" y="1823"/>
                  </a:lnTo>
                  <a:cubicBezTo>
                    <a:pt x="34640" y="938"/>
                    <a:pt x="35268" y="128"/>
                    <a:pt x="36153" y="14"/>
                  </a:cubicBezTo>
                  <a:cubicBezTo>
                    <a:pt x="36286" y="-5"/>
                    <a:pt x="36429" y="-5"/>
                    <a:pt x="36562" y="14"/>
                  </a:cubicBezTo>
                  <a:lnTo>
                    <a:pt x="54649" y="14"/>
                  </a:lnTo>
                  <a:cubicBezTo>
                    <a:pt x="55535" y="-100"/>
                    <a:pt x="56344" y="528"/>
                    <a:pt x="56458" y="1414"/>
                  </a:cubicBezTo>
                  <a:cubicBezTo>
                    <a:pt x="56477" y="1547"/>
                    <a:pt x="56477" y="1690"/>
                    <a:pt x="56458" y="1823"/>
                  </a:cubicBezTo>
                  <a:close/>
                  <a:moveTo>
                    <a:pt x="42084" y="67316"/>
                  </a:moveTo>
                  <a:lnTo>
                    <a:pt x="42084" y="46088"/>
                  </a:lnTo>
                  <a:cubicBezTo>
                    <a:pt x="40665" y="44184"/>
                    <a:pt x="38800" y="42642"/>
                    <a:pt x="36658" y="41614"/>
                  </a:cubicBezTo>
                  <a:cubicBezTo>
                    <a:pt x="34221" y="40329"/>
                    <a:pt x="31508" y="39643"/>
                    <a:pt x="28756" y="39615"/>
                  </a:cubicBezTo>
                  <a:cubicBezTo>
                    <a:pt x="18761" y="39615"/>
                    <a:pt x="13811" y="46374"/>
                    <a:pt x="13811" y="59891"/>
                  </a:cubicBezTo>
                  <a:cubicBezTo>
                    <a:pt x="13811" y="70267"/>
                    <a:pt x="16001" y="76741"/>
                    <a:pt x="20570" y="78930"/>
                  </a:cubicBezTo>
                  <a:cubicBezTo>
                    <a:pt x="23016" y="80158"/>
                    <a:pt x="25739" y="80710"/>
                    <a:pt x="28471" y="80548"/>
                  </a:cubicBezTo>
                  <a:cubicBezTo>
                    <a:pt x="32003" y="80577"/>
                    <a:pt x="35411" y="79244"/>
                    <a:pt x="37990" y="76836"/>
                  </a:cubicBezTo>
                  <a:cubicBezTo>
                    <a:pt x="40808" y="74475"/>
                    <a:pt x="42445" y="70991"/>
                    <a:pt x="42464" y="67316"/>
                  </a:cubicBezTo>
                  <a:close/>
                </a:path>
              </a:pathLst>
            </a:custGeom>
            <a:solidFill>
              <a:srgbClr val="EB995D"/>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644BBCBD-5877-F34F-BA18-CCCDD73D8DCA}"/>
                </a:ext>
              </a:extLst>
            </p:cNvPr>
            <p:cNvSpPr/>
            <p:nvPr/>
          </p:nvSpPr>
          <p:spPr>
            <a:xfrm>
              <a:off x="5582936" y="2563572"/>
              <a:ext cx="55765" cy="62611"/>
            </a:xfrm>
            <a:custGeom>
              <a:avLst/>
              <a:gdLst>
                <a:gd name="connsiteX0" fmla="*/ 35285 w 55765"/>
                <a:gd name="connsiteY0" fmla="*/ 25245 h 62611"/>
                <a:gd name="connsiteX1" fmla="*/ 35285 w 55765"/>
                <a:gd name="connsiteY1" fmla="*/ 21056 h 62611"/>
                <a:gd name="connsiteX2" fmla="*/ 30525 w 55765"/>
                <a:gd name="connsiteY2" fmla="*/ 10300 h 62611"/>
                <a:gd name="connsiteX3" fmla="*/ 23861 w 55765"/>
                <a:gd name="connsiteY3" fmla="*/ 9348 h 62611"/>
                <a:gd name="connsiteX4" fmla="*/ 14342 w 55765"/>
                <a:gd name="connsiteY4" fmla="*/ 17058 h 62611"/>
                <a:gd name="connsiteX5" fmla="*/ 12533 w 55765"/>
                <a:gd name="connsiteY5" fmla="*/ 18867 h 62611"/>
                <a:gd name="connsiteX6" fmla="*/ 4823 w 55765"/>
                <a:gd name="connsiteY6" fmla="*/ 18867 h 62611"/>
                <a:gd name="connsiteX7" fmla="*/ 3109 w 55765"/>
                <a:gd name="connsiteY7" fmla="*/ 17058 h 62611"/>
                <a:gd name="connsiteX8" fmla="*/ 10249 w 55765"/>
                <a:gd name="connsiteY8" fmla="*/ 4112 h 62611"/>
                <a:gd name="connsiteX9" fmla="*/ 27193 w 55765"/>
                <a:gd name="connsiteY9" fmla="*/ 19 h 62611"/>
                <a:gd name="connsiteX10" fmla="*/ 48707 w 55765"/>
                <a:gd name="connsiteY10" fmla="*/ 19819 h 62611"/>
                <a:gd name="connsiteX11" fmla="*/ 48707 w 55765"/>
                <a:gd name="connsiteY11" fmla="*/ 51519 h 62611"/>
                <a:gd name="connsiteX12" fmla="*/ 53943 w 55765"/>
                <a:gd name="connsiteY12" fmla="*/ 51519 h 62611"/>
                <a:gd name="connsiteX13" fmla="*/ 55751 w 55765"/>
                <a:gd name="connsiteY13" fmla="*/ 52918 h 62611"/>
                <a:gd name="connsiteX14" fmla="*/ 55751 w 55765"/>
                <a:gd name="connsiteY14" fmla="*/ 53327 h 62611"/>
                <a:gd name="connsiteX15" fmla="*/ 55751 w 55765"/>
                <a:gd name="connsiteY15" fmla="*/ 59325 h 62611"/>
                <a:gd name="connsiteX16" fmla="*/ 54352 w 55765"/>
                <a:gd name="connsiteY16" fmla="*/ 61133 h 62611"/>
                <a:gd name="connsiteX17" fmla="*/ 53943 w 55765"/>
                <a:gd name="connsiteY17" fmla="*/ 61133 h 62611"/>
                <a:gd name="connsiteX18" fmla="*/ 39664 w 55765"/>
                <a:gd name="connsiteY18" fmla="*/ 61133 h 62611"/>
                <a:gd name="connsiteX19" fmla="*/ 37855 w 55765"/>
                <a:gd name="connsiteY19" fmla="*/ 59325 h 62611"/>
                <a:gd name="connsiteX20" fmla="*/ 36998 w 55765"/>
                <a:gd name="connsiteY20" fmla="*/ 53708 h 62611"/>
                <a:gd name="connsiteX21" fmla="*/ 17959 w 55765"/>
                <a:gd name="connsiteY21" fmla="*/ 62561 h 62611"/>
                <a:gd name="connsiteX22" fmla="*/ 5108 w 55765"/>
                <a:gd name="connsiteY22" fmla="*/ 58468 h 62611"/>
                <a:gd name="connsiteX23" fmla="*/ 63 w 55765"/>
                <a:gd name="connsiteY23" fmla="*/ 45521 h 62611"/>
                <a:gd name="connsiteX24" fmla="*/ 9582 w 55765"/>
                <a:gd name="connsiteY24" fmla="*/ 29433 h 62611"/>
                <a:gd name="connsiteX25" fmla="*/ 28621 w 55765"/>
                <a:gd name="connsiteY25" fmla="*/ 25340 h 62611"/>
                <a:gd name="connsiteX26" fmla="*/ 35285 w 55765"/>
                <a:gd name="connsiteY26" fmla="*/ 42856 h 62611"/>
                <a:gd name="connsiteX27" fmla="*/ 35285 w 55765"/>
                <a:gd name="connsiteY27" fmla="*/ 33336 h 62611"/>
                <a:gd name="connsiteX28" fmla="*/ 21006 w 55765"/>
                <a:gd name="connsiteY28" fmla="*/ 34384 h 62611"/>
                <a:gd name="connsiteX29" fmla="*/ 16341 w 55765"/>
                <a:gd name="connsiteY29" fmla="*/ 36573 h 62611"/>
                <a:gd name="connsiteX30" fmla="*/ 12438 w 55765"/>
                <a:gd name="connsiteY30" fmla="*/ 43998 h 62611"/>
                <a:gd name="connsiteX31" fmla="*/ 21958 w 55765"/>
                <a:gd name="connsiteY31" fmla="*/ 52375 h 62611"/>
                <a:gd name="connsiteX32" fmla="*/ 31477 w 55765"/>
                <a:gd name="connsiteY32" fmla="*/ 49424 h 62611"/>
                <a:gd name="connsiteX33" fmla="*/ 35570 w 55765"/>
                <a:gd name="connsiteY33" fmla="*/ 42856 h 6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5" h="62611">
                  <a:moveTo>
                    <a:pt x="35285" y="25245"/>
                  </a:moveTo>
                  <a:lnTo>
                    <a:pt x="35285" y="21056"/>
                  </a:lnTo>
                  <a:cubicBezTo>
                    <a:pt x="35285" y="15345"/>
                    <a:pt x="33762" y="11537"/>
                    <a:pt x="30525" y="10300"/>
                  </a:cubicBezTo>
                  <a:cubicBezTo>
                    <a:pt x="28383" y="9548"/>
                    <a:pt x="26127" y="9224"/>
                    <a:pt x="23861" y="9348"/>
                  </a:cubicBezTo>
                  <a:cubicBezTo>
                    <a:pt x="19235" y="9262"/>
                    <a:pt x="15218" y="12518"/>
                    <a:pt x="14342" y="17058"/>
                  </a:cubicBezTo>
                  <a:cubicBezTo>
                    <a:pt x="14342" y="18296"/>
                    <a:pt x="13485" y="18867"/>
                    <a:pt x="12533" y="18867"/>
                  </a:cubicBezTo>
                  <a:lnTo>
                    <a:pt x="4823" y="18867"/>
                  </a:lnTo>
                  <a:cubicBezTo>
                    <a:pt x="3585" y="18867"/>
                    <a:pt x="3014" y="18296"/>
                    <a:pt x="3109" y="17058"/>
                  </a:cubicBezTo>
                  <a:cubicBezTo>
                    <a:pt x="3128" y="11813"/>
                    <a:pt x="5822" y="6930"/>
                    <a:pt x="10249" y="4112"/>
                  </a:cubicBezTo>
                  <a:cubicBezTo>
                    <a:pt x="15418" y="1237"/>
                    <a:pt x="21282" y="-181"/>
                    <a:pt x="27193" y="19"/>
                  </a:cubicBezTo>
                  <a:cubicBezTo>
                    <a:pt x="41568" y="19"/>
                    <a:pt x="48707" y="6682"/>
                    <a:pt x="48707" y="19819"/>
                  </a:cubicBezTo>
                  <a:lnTo>
                    <a:pt x="48707" y="51519"/>
                  </a:lnTo>
                  <a:lnTo>
                    <a:pt x="53943" y="51519"/>
                  </a:lnTo>
                  <a:cubicBezTo>
                    <a:pt x="54828" y="51404"/>
                    <a:pt x="55637" y="52033"/>
                    <a:pt x="55751" y="52918"/>
                  </a:cubicBezTo>
                  <a:cubicBezTo>
                    <a:pt x="55771" y="53051"/>
                    <a:pt x="55771" y="53194"/>
                    <a:pt x="55751" y="53327"/>
                  </a:cubicBezTo>
                  <a:lnTo>
                    <a:pt x="55751" y="59325"/>
                  </a:lnTo>
                  <a:cubicBezTo>
                    <a:pt x="55866" y="60210"/>
                    <a:pt x="55237" y="61019"/>
                    <a:pt x="54352" y="61133"/>
                  </a:cubicBezTo>
                  <a:cubicBezTo>
                    <a:pt x="54219" y="61152"/>
                    <a:pt x="54076" y="61152"/>
                    <a:pt x="53943" y="61133"/>
                  </a:cubicBezTo>
                  <a:lnTo>
                    <a:pt x="39664" y="61133"/>
                  </a:lnTo>
                  <a:cubicBezTo>
                    <a:pt x="38617" y="61133"/>
                    <a:pt x="38045" y="60467"/>
                    <a:pt x="37855" y="59325"/>
                  </a:cubicBezTo>
                  <a:lnTo>
                    <a:pt x="36998" y="53708"/>
                  </a:lnTo>
                  <a:cubicBezTo>
                    <a:pt x="32581" y="59724"/>
                    <a:pt x="25404" y="63066"/>
                    <a:pt x="17959" y="62561"/>
                  </a:cubicBezTo>
                  <a:cubicBezTo>
                    <a:pt x="13333" y="62742"/>
                    <a:pt x="8783" y="61295"/>
                    <a:pt x="5108" y="58468"/>
                  </a:cubicBezTo>
                  <a:cubicBezTo>
                    <a:pt x="1491" y="55183"/>
                    <a:pt x="-375" y="50386"/>
                    <a:pt x="63" y="45521"/>
                  </a:cubicBezTo>
                  <a:cubicBezTo>
                    <a:pt x="-527" y="38677"/>
                    <a:pt x="3299" y="32213"/>
                    <a:pt x="9582" y="29433"/>
                  </a:cubicBezTo>
                  <a:cubicBezTo>
                    <a:pt x="15599" y="26844"/>
                    <a:pt x="22072" y="25454"/>
                    <a:pt x="28621" y="25340"/>
                  </a:cubicBezTo>
                  <a:close/>
                  <a:moveTo>
                    <a:pt x="35285" y="42856"/>
                  </a:moveTo>
                  <a:lnTo>
                    <a:pt x="35285" y="33336"/>
                  </a:lnTo>
                  <a:cubicBezTo>
                    <a:pt x="30497" y="33032"/>
                    <a:pt x="25699" y="33384"/>
                    <a:pt x="21006" y="34384"/>
                  </a:cubicBezTo>
                  <a:cubicBezTo>
                    <a:pt x="19292" y="35145"/>
                    <a:pt x="17674" y="35812"/>
                    <a:pt x="16341" y="36573"/>
                  </a:cubicBezTo>
                  <a:cubicBezTo>
                    <a:pt x="13676" y="38049"/>
                    <a:pt x="12134" y="40962"/>
                    <a:pt x="12438" y="43998"/>
                  </a:cubicBezTo>
                  <a:cubicBezTo>
                    <a:pt x="12438" y="49615"/>
                    <a:pt x="15675" y="52375"/>
                    <a:pt x="21958" y="52375"/>
                  </a:cubicBezTo>
                  <a:cubicBezTo>
                    <a:pt x="25375" y="52528"/>
                    <a:pt x="28745" y="51480"/>
                    <a:pt x="31477" y="49424"/>
                  </a:cubicBezTo>
                  <a:cubicBezTo>
                    <a:pt x="33790" y="47987"/>
                    <a:pt x="35304" y="45559"/>
                    <a:pt x="35570" y="42856"/>
                  </a:cubicBezTo>
                  <a:close/>
                </a:path>
              </a:pathLst>
            </a:custGeom>
            <a:solidFill>
              <a:srgbClr val="EB995D"/>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8C2A5E0B-27EF-F54A-BCC5-2888C9139395}"/>
                </a:ext>
              </a:extLst>
            </p:cNvPr>
            <p:cNvSpPr/>
            <p:nvPr/>
          </p:nvSpPr>
          <p:spPr>
            <a:xfrm>
              <a:off x="5641719" y="2546632"/>
              <a:ext cx="40521" cy="80027"/>
            </a:xfrm>
            <a:custGeom>
              <a:avLst/>
              <a:gdLst>
                <a:gd name="connsiteX0" fmla="*/ 21814 w 40521"/>
                <a:gd name="connsiteY0" fmla="*/ 28192 h 80027"/>
                <a:gd name="connsiteX1" fmla="*/ 21814 w 40521"/>
                <a:gd name="connsiteY1" fmla="*/ 58939 h 80027"/>
                <a:gd name="connsiteX2" fmla="*/ 23242 w 40521"/>
                <a:gd name="connsiteY2" fmla="*/ 67221 h 80027"/>
                <a:gd name="connsiteX3" fmla="*/ 28668 w 40521"/>
                <a:gd name="connsiteY3" fmla="*/ 69696 h 80027"/>
                <a:gd name="connsiteX4" fmla="*/ 36378 w 40521"/>
                <a:gd name="connsiteY4" fmla="*/ 68078 h 80027"/>
                <a:gd name="connsiteX5" fmla="*/ 38282 w 40521"/>
                <a:gd name="connsiteY5" fmla="*/ 69030 h 80027"/>
                <a:gd name="connsiteX6" fmla="*/ 40472 w 40521"/>
                <a:gd name="connsiteY6" fmla="*/ 74551 h 80027"/>
                <a:gd name="connsiteX7" fmla="*/ 40472 w 40521"/>
                <a:gd name="connsiteY7" fmla="*/ 75598 h 80027"/>
                <a:gd name="connsiteX8" fmla="*/ 39329 w 40521"/>
                <a:gd name="connsiteY8" fmla="*/ 76931 h 80027"/>
                <a:gd name="connsiteX9" fmla="*/ 25526 w 40521"/>
                <a:gd name="connsiteY9" fmla="*/ 79882 h 80027"/>
                <a:gd name="connsiteX10" fmla="*/ 11438 w 40521"/>
                <a:gd name="connsiteY10" fmla="*/ 74266 h 80027"/>
                <a:gd name="connsiteX11" fmla="*/ 8677 w 40521"/>
                <a:gd name="connsiteY11" fmla="*/ 67317 h 80027"/>
                <a:gd name="connsiteX12" fmla="*/ 8677 w 40521"/>
                <a:gd name="connsiteY12" fmla="*/ 57797 h 80027"/>
                <a:gd name="connsiteX13" fmla="*/ 8677 w 40521"/>
                <a:gd name="connsiteY13" fmla="*/ 28668 h 80027"/>
                <a:gd name="connsiteX14" fmla="*/ 1823 w 40521"/>
                <a:gd name="connsiteY14" fmla="*/ 28668 h 80027"/>
                <a:gd name="connsiteX15" fmla="*/ 14 w 40521"/>
                <a:gd name="connsiteY15" fmla="*/ 27268 h 80027"/>
                <a:gd name="connsiteX16" fmla="*/ 14 w 40521"/>
                <a:gd name="connsiteY16" fmla="*/ 26859 h 80027"/>
                <a:gd name="connsiteX17" fmla="*/ 14 w 40521"/>
                <a:gd name="connsiteY17" fmla="*/ 20576 h 80027"/>
                <a:gd name="connsiteX18" fmla="*/ 1414 w 40521"/>
                <a:gd name="connsiteY18" fmla="*/ 18768 h 80027"/>
                <a:gd name="connsiteX19" fmla="*/ 1823 w 40521"/>
                <a:gd name="connsiteY19" fmla="*/ 18768 h 80027"/>
                <a:gd name="connsiteX20" fmla="*/ 8677 w 40521"/>
                <a:gd name="connsiteY20" fmla="*/ 18768 h 80027"/>
                <a:gd name="connsiteX21" fmla="*/ 8677 w 40521"/>
                <a:gd name="connsiteY21" fmla="*/ 1823 h 80027"/>
                <a:gd name="connsiteX22" fmla="*/ 10076 w 40521"/>
                <a:gd name="connsiteY22" fmla="*/ 14 h 80027"/>
                <a:gd name="connsiteX23" fmla="*/ 10486 w 40521"/>
                <a:gd name="connsiteY23" fmla="*/ 14 h 80027"/>
                <a:gd name="connsiteX24" fmla="*/ 20005 w 40521"/>
                <a:gd name="connsiteY24" fmla="*/ 14 h 80027"/>
                <a:gd name="connsiteX25" fmla="*/ 21814 w 40521"/>
                <a:gd name="connsiteY25" fmla="*/ 1414 h 80027"/>
                <a:gd name="connsiteX26" fmla="*/ 21814 w 40521"/>
                <a:gd name="connsiteY26" fmla="*/ 1823 h 80027"/>
                <a:gd name="connsiteX27" fmla="*/ 21814 w 40521"/>
                <a:gd name="connsiteY27" fmla="*/ 18101 h 80027"/>
                <a:gd name="connsiteX28" fmla="*/ 33999 w 40521"/>
                <a:gd name="connsiteY28" fmla="*/ 18101 h 80027"/>
                <a:gd name="connsiteX29" fmla="*/ 35807 w 40521"/>
                <a:gd name="connsiteY29" fmla="*/ 19500 h 80027"/>
                <a:gd name="connsiteX30" fmla="*/ 35807 w 40521"/>
                <a:gd name="connsiteY30" fmla="*/ 19910 h 80027"/>
                <a:gd name="connsiteX31" fmla="*/ 35807 w 40521"/>
                <a:gd name="connsiteY31" fmla="*/ 26193 h 80027"/>
                <a:gd name="connsiteX32" fmla="*/ 34408 w 40521"/>
                <a:gd name="connsiteY32" fmla="*/ 28001 h 80027"/>
                <a:gd name="connsiteX33" fmla="*/ 33999 w 40521"/>
                <a:gd name="connsiteY33" fmla="*/ 28001 h 8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521" h="80027">
                  <a:moveTo>
                    <a:pt x="21814" y="28192"/>
                  </a:moveTo>
                  <a:lnTo>
                    <a:pt x="21814" y="58939"/>
                  </a:lnTo>
                  <a:cubicBezTo>
                    <a:pt x="21623" y="61776"/>
                    <a:pt x="22118" y="64613"/>
                    <a:pt x="23242" y="67221"/>
                  </a:cubicBezTo>
                  <a:cubicBezTo>
                    <a:pt x="24460" y="68982"/>
                    <a:pt x="26545" y="69934"/>
                    <a:pt x="28668" y="69696"/>
                  </a:cubicBezTo>
                  <a:cubicBezTo>
                    <a:pt x="31324" y="69687"/>
                    <a:pt x="33941" y="69135"/>
                    <a:pt x="36378" y="68078"/>
                  </a:cubicBezTo>
                  <a:cubicBezTo>
                    <a:pt x="37235" y="68078"/>
                    <a:pt x="37901" y="68078"/>
                    <a:pt x="38282" y="69030"/>
                  </a:cubicBezTo>
                  <a:lnTo>
                    <a:pt x="40472" y="74551"/>
                  </a:lnTo>
                  <a:cubicBezTo>
                    <a:pt x="40538" y="74894"/>
                    <a:pt x="40538" y="75256"/>
                    <a:pt x="40472" y="75598"/>
                  </a:cubicBezTo>
                  <a:cubicBezTo>
                    <a:pt x="40472" y="75598"/>
                    <a:pt x="40472" y="76455"/>
                    <a:pt x="39329" y="76931"/>
                  </a:cubicBezTo>
                  <a:cubicBezTo>
                    <a:pt x="35027" y="79006"/>
                    <a:pt x="30295" y="80015"/>
                    <a:pt x="25526" y="79882"/>
                  </a:cubicBezTo>
                  <a:cubicBezTo>
                    <a:pt x="20167" y="80625"/>
                    <a:pt x="14817" y="78492"/>
                    <a:pt x="11438" y="74266"/>
                  </a:cubicBezTo>
                  <a:cubicBezTo>
                    <a:pt x="9934" y="72228"/>
                    <a:pt x="8982" y="69830"/>
                    <a:pt x="8677" y="67317"/>
                  </a:cubicBezTo>
                  <a:cubicBezTo>
                    <a:pt x="8487" y="64146"/>
                    <a:pt x="8487" y="60967"/>
                    <a:pt x="8677" y="57797"/>
                  </a:cubicBezTo>
                  <a:lnTo>
                    <a:pt x="8677" y="28668"/>
                  </a:lnTo>
                  <a:lnTo>
                    <a:pt x="1823" y="28668"/>
                  </a:lnTo>
                  <a:cubicBezTo>
                    <a:pt x="938" y="28782"/>
                    <a:pt x="129" y="28154"/>
                    <a:pt x="14" y="27268"/>
                  </a:cubicBezTo>
                  <a:cubicBezTo>
                    <a:pt x="-5" y="27135"/>
                    <a:pt x="-5" y="26992"/>
                    <a:pt x="14" y="26859"/>
                  </a:cubicBezTo>
                  <a:lnTo>
                    <a:pt x="14" y="20576"/>
                  </a:lnTo>
                  <a:cubicBezTo>
                    <a:pt x="-100" y="19691"/>
                    <a:pt x="528" y="18882"/>
                    <a:pt x="1414" y="18768"/>
                  </a:cubicBezTo>
                  <a:cubicBezTo>
                    <a:pt x="1547" y="18748"/>
                    <a:pt x="1690" y="18748"/>
                    <a:pt x="1823" y="18768"/>
                  </a:cubicBezTo>
                  <a:lnTo>
                    <a:pt x="8677" y="18768"/>
                  </a:lnTo>
                  <a:lnTo>
                    <a:pt x="8677" y="1823"/>
                  </a:lnTo>
                  <a:cubicBezTo>
                    <a:pt x="8563" y="938"/>
                    <a:pt x="9191" y="129"/>
                    <a:pt x="10076" y="14"/>
                  </a:cubicBezTo>
                  <a:cubicBezTo>
                    <a:pt x="10210" y="-5"/>
                    <a:pt x="10352" y="-5"/>
                    <a:pt x="10486" y="14"/>
                  </a:cubicBezTo>
                  <a:lnTo>
                    <a:pt x="20005" y="14"/>
                  </a:lnTo>
                  <a:cubicBezTo>
                    <a:pt x="20890" y="-100"/>
                    <a:pt x="21699" y="528"/>
                    <a:pt x="21814" y="1414"/>
                  </a:cubicBezTo>
                  <a:cubicBezTo>
                    <a:pt x="21833" y="1547"/>
                    <a:pt x="21833" y="1690"/>
                    <a:pt x="21814" y="1823"/>
                  </a:cubicBezTo>
                  <a:lnTo>
                    <a:pt x="21814" y="18101"/>
                  </a:lnTo>
                  <a:lnTo>
                    <a:pt x="33999" y="18101"/>
                  </a:lnTo>
                  <a:cubicBezTo>
                    <a:pt x="34884" y="17987"/>
                    <a:pt x="35693" y="18615"/>
                    <a:pt x="35807" y="19500"/>
                  </a:cubicBezTo>
                  <a:cubicBezTo>
                    <a:pt x="35826" y="19634"/>
                    <a:pt x="35826" y="19777"/>
                    <a:pt x="35807" y="19910"/>
                  </a:cubicBezTo>
                  <a:lnTo>
                    <a:pt x="35807" y="26193"/>
                  </a:lnTo>
                  <a:cubicBezTo>
                    <a:pt x="35921" y="27078"/>
                    <a:pt x="35293" y="27887"/>
                    <a:pt x="34408" y="28001"/>
                  </a:cubicBezTo>
                  <a:cubicBezTo>
                    <a:pt x="34275" y="28020"/>
                    <a:pt x="34132" y="28020"/>
                    <a:pt x="33999" y="28001"/>
                  </a:cubicBezTo>
                  <a:close/>
                </a:path>
              </a:pathLst>
            </a:custGeom>
            <a:solidFill>
              <a:srgbClr val="EB995D"/>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28D0E244-AC06-F345-86BA-2959F59A2848}"/>
                </a:ext>
              </a:extLst>
            </p:cNvPr>
            <p:cNvSpPr/>
            <p:nvPr/>
          </p:nvSpPr>
          <p:spPr>
            <a:xfrm>
              <a:off x="5690184" y="2610471"/>
              <a:ext cx="18093" cy="16620"/>
            </a:xfrm>
            <a:custGeom>
              <a:avLst/>
              <a:gdLst>
                <a:gd name="connsiteX0" fmla="*/ 15711 w 18093"/>
                <a:gd name="connsiteY0" fmla="*/ 14139 h 16620"/>
                <a:gd name="connsiteX1" fmla="*/ 9047 w 18093"/>
                <a:gd name="connsiteY1" fmla="*/ 16614 h 16620"/>
                <a:gd name="connsiteX2" fmla="*/ 2383 w 18093"/>
                <a:gd name="connsiteY2" fmla="*/ 14234 h 16620"/>
                <a:gd name="connsiteX3" fmla="*/ 4 w 18093"/>
                <a:gd name="connsiteY3" fmla="*/ 8332 h 16620"/>
                <a:gd name="connsiteX4" fmla="*/ 2479 w 18093"/>
                <a:gd name="connsiteY4" fmla="*/ 2335 h 16620"/>
                <a:gd name="connsiteX5" fmla="*/ 15520 w 18093"/>
                <a:gd name="connsiteY5" fmla="*/ 2335 h 16620"/>
                <a:gd name="connsiteX6" fmla="*/ 18091 w 18093"/>
                <a:gd name="connsiteY6" fmla="*/ 8237 h 16620"/>
                <a:gd name="connsiteX7" fmla="*/ 15711 w 18093"/>
                <a:gd name="connsiteY7" fmla="*/ 14139 h 1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3" h="16620">
                  <a:moveTo>
                    <a:pt x="15711" y="14139"/>
                  </a:moveTo>
                  <a:cubicBezTo>
                    <a:pt x="13892" y="15795"/>
                    <a:pt x="11503" y="16680"/>
                    <a:pt x="9047" y="16614"/>
                  </a:cubicBezTo>
                  <a:cubicBezTo>
                    <a:pt x="6601" y="16709"/>
                    <a:pt x="4221" y="15852"/>
                    <a:pt x="2383" y="14234"/>
                  </a:cubicBezTo>
                  <a:cubicBezTo>
                    <a:pt x="794" y="12692"/>
                    <a:pt x="-63" y="10550"/>
                    <a:pt x="4" y="8332"/>
                  </a:cubicBezTo>
                  <a:cubicBezTo>
                    <a:pt x="-34" y="6076"/>
                    <a:pt x="860" y="3905"/>
                    <a:pt x="2479" y="2335"/>
                  </a:cubicBezTo>
                  <a:cubicBezTo>
                    <a:pt x="6267" y="-778"/>
                    <a:pt x="11732" y="-778"/>
                    <a:pt x="15520" y="2335"/>
                  </a:cubicBezTo>
                  <a:cubicBezTo>
                    <a:pt x="17205" y="3829"/>
                    <a:pt x="18148" y="5990"/>
                    <a:pt x="18091" y="8237"/>
                  </a:cubicBezTo>
                  <a:cubicBezTo>
                    <a:pt x="18091" y="10436"/>
                    <a:pt x="17243" y="12558"/>
                    <a:pt x="15711" y="14139"/>
                  </a:cubicBezTo>
                  <a:close/>
                </a:path>
              </a:pathLst>
            </a:custGeom>
            <a:solidFill>
              <a:srgbClr val="EB995D"/>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373D9545-40B4-D641-A549-FBB3F1E538AE}"/>
                </a:ext>
              </a:extLst>
            </p:cNvPr>
            <p:cNvSpPr/>
            <p:nvPr/>
          </p:nvSpPr>
          <p:spPr>
            <a:xfrm>
              <a:off x="5723746" y="2610419"/>
              <a:ext cx="18044" cy="16679"/>
            </a:xfrm>
            <a:custGeom>
              <a:avLst/>
              <a:gdLst>
                <a:gd name="connsiteX0" fmla="*/ 15752 w 18044"/>
                <a:gd name="connsiteY0" fmla="*/ 14191 h 16679"/>
                <a:gd name="connsiteX1" fmla="*/ 9089 w 18044"/>
                <a:gd name="connsiteY1" fmla="*/ 16666 h 16679"/>
                <a:gd name="connsiteX2" fmla="*/ 2520 w 18044"/>
                <a:gd name="connsiteY2" fmla="*/ 14287 h 16679"/>
                <a:gd name="connsiteX3" fmla="*/ 2330 w 18044"/>
                <a:gd name="connsiteY3" fmla="*/ 2578 h 16679"/>
                <a:gd name="connsiteX4" fmla="*/ 2520 w 18044"/>
                <a:gd name="connsiteY4" fmla="*/ 2387 h 16679"/>
                <a:gd name="connsiteX5" fmla="*/ 8993 w 18044"/>
                <a:gd name="connsiteY5" fmla="*/ 7 h 16679"/>
                <a:gd name="connsiteX6" fmla="*/ 15562 w 18044"/>
                <a:gd name="connsiteY6" fmla="*/ 2292 h 16679"/>
                <a:gd name="connsiteX7" fmla="*/ 18037 w 18044"/>
                <a:gd name="connsiteY7" fmla="*/ 8194 h 16679"/>
                <a:gd name="connsiteX8" fmla="*/ 15752 w 18044"/>
                <a:gd name="connsiteY8" fmla="*/ 14191 h 1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44" h="16679">
                  <a:moveTo>
                    <a:pt x="15752" y="14191"/>
                  </a:moveTo>
                  <a:cubicBezTo>
                    <a:pt x="13972" y="15905"/>
                    <a:pt x="11554" y="16800"/>
                    <a:pt x="9089" y="16666"/>
                  </a:cubicBezTo>
                  <a:cubicBezTo>
                    <a:pt x="6680" y="16733"/>
                    <a:pt x="4329" y="15886"/>
                    <a:pt x="2520" y="14287"/>
                  </a:cubicBezTo>
                  <a:cubicBezTo>
                    <a:pt x="-764" y="11107"/>
                    <a:pt x="-850" y="5862"/>
                    <a:pt x="2330" y="2578"/>
                  </a:cubicBezTo>
                  <a:cubicBezTo>
                    <a:pt x="2396" y="2511"/>
                    <a:pt x="2454" y="2445"/>
                    <a:pt x="2520" y="2387"/>
                  </a:cubicBezTo>
                  <a:cubicBezTo>
                    <a:pt x="4300" y="817"/>
                    <a:pt x="6613" y="-40"/>
                    <a:pt x="8993" y="7"/>
                  </a:cubicBezTo>
                  <a:cubicBezTo>
                    <a:pt x="11392" y="-88"/>
                    <a:pt x="13744" y="731"/>
                    <a:pt x="15562" y="2292"/>
                  </a:cubicBezTo>
                  <a:cubicBezTo>
                    <a:pt x="17228" y="3796"/>
                    <a:pt x="18132" y="5957"/>
                    <a:pt x="18037" y="8194"/>
                  </a:cubicBezTo>
                  <a:cubicBezTo>
                    <a:pt x="18132" y="10422"/>
                    <a:pt x="17304" y="12592"/>
                    <a:pt x="15752" y="14191"/>
                  </a:cubicBezTo>
                  <a:close/>
                </a:path>
              </a:pathLst>
            </a:custGeom>
            <a:solidFill>
              <a:srgbClr val="EB995D"/>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D5C3BC29-295F-9842-BEC3-DB6E88B6375C}"/>
                </a:ext>
              </a:extLst>
            </p:cNvPr>
            <p:cNvSpPr/>
            <p:nvPr/>
          </p:nvSpPr>
          <p:spPr>
            <a:xfrm>
              <a:off x="5757388" y="2610414"/>
              <a:ext cx="18010" cy="16683"/>
            </a:xfrm>
            <a:custGeom>
              <a:avLst/>
              <a:gdLst>
                <a:gd name="connsiteX0" fmla="*/ 15808 w 18010"/>
                <a:gd name="connsiteY0" fmla="*/ 14196 h 16683"/>
                <a:gd name="connsiteX1" fmla="*/ 9145 w 18010"/>
                <a:gd name="connsiteY1" fmla="*/ 16671 h 16683"/>
                <a:gd name="connsiteX2" fmla="*/ 2481 w 18010"/>
                <a:gd name="connsiteY2" fmla="*/ 14291 h 16683"/>
                <a:gd name="connsiteX3" fmla="*/ 2424 w 18010"/>
                <a:gd name="connsiteY3" fmla="*/ 2449 h 16683"/>
                <a:gd name="connsiteX4" fmla="*/ 2481 w 18010"/>
                <a:gd name="connsiteY4" fmla="*/ 2392 h 16683"/>
                <a:gd name="connsiteX5" fmla="*/ 8954 w 18010"/>
                <a:gd name="connsiteY5" fmla="*/ 12 h 16683"/>
                <a:gd name="connsiteX6" fmla="*/ 15428 w 18010"/>
                <a:gd name="connsiteY6" fmla="*/ 2296 h 16683"/>
                <a:gd name="connsiteX7" fmla="*/ 17998 w 18010"/>
                <a:gd name="connsiteY7" fmla="*/ 8198 h 16683"/>
                <a:gd name="connsiteX8" fmla="*/ 15808 w 18010"/>
                <a:gd name="connsiteY8" fmla="*/ 14196 h 1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0" h="16683">
                  <a:moveTo>
                    <a:pt x="15808" y="14196"/>
                  </a:moveTo>
                  <a:cubicBezTo>
                    <a:pt x="14028" y="15909"/>
                    <a:pt x="11610" y="16804"/>
                    <a:pt x="9145" y="16671"/>
                  </a:cubicBezTo>
                  <a:cubicBezTo>
                    <a:pt x="6698" y="16766"/>
                    <a:pt x="4318" y="15909"/>
                    <a:pt x="2481" y="14291"/>
                  </a:cubicBezTo>
                  <a:cubicBezTo>
                    <a:pt x="-803" y="11035"/>
                    <a:pt x="-832" y="5733"/>
                    <a:pt x="2424" y="2449"/>
                  </a:cubicBezTo>
                  <a:cubicBezTo>
                    <a:pt x="2443" y="2430"/>
                    <a:pt x="2462" y="2411"/>
                    <a:pt x="2481" y="2392"/>
                  </a:cubicBezTo>
                  <a:cubicBezTo>
                    <a:pt x="4223" y="745"/>
                    <a:pt x="6565" y="-112"/>
                    <a:pt x="8954" y="12"/>
                  </a:cubicBezTo>
                  <a:cubicBezTo>
                    <a:pt x="11325" y="-55"/>
                    <a:pt x="13628" y="754"/>
                    <a:pt x="15428" y="2296"/>
                  </a:cubicBezTo>
                  <a:cubicBezTo>
                    <a:pt x="17112" y="3791"/>
                    <a:pt x="18055" y="5952"/>
                    <a:pt x="17998" y="8198"/>
                  </a:cubicBezTo>
                  <a:cubicBezTo>
                    <a:pt x="18121" y="10416"/>
                    <a:pt x="17331" y="12577"/>
                    <a:pt x="15808" y="14196"/>
                  </a:cubicBezTo>
                  <a:close/>
                </a:path>
              </a:pathLst>
            </a:custGeom>
            <a:solidFill>
              <a:srgbClr val="EB995D"/>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EB70F1CB-7F00-3949-B30B-3AB644C39F45}"/>
                </a:ext>
              </a:extLst>
            </p:cNvPr>
            <p:cNvSpPr/>
            <p:nvPr/>
          </p:nvSpPr>
          <p:spPr>
            <a:xfrm>
              <a:off x="5443159" y="2419358"/>
              <a:ext cx="133952" cy="92174"/>
            </a:xfrm>
            <a:custGeom>
              <a:avLst/>
              <a:gdLst>
                <a:gd name="connsiteX0" fmla="*/ 28653 w 133952"/>
                <a:gd name="connsiteY0" fmla="*/ 90163 h 92174"/>
                <a:gd name="connsiteX1" fmla="*/ 9139 w 133952"/>
                <a:gd name="connsiteY1" fmla="*/ 10962 h 92174"/>
                <a:gd name="connsiteX2" fmla="*/ 2094 w 133952"/>
                <a:gd name="connsiteY2" fmla="*/ 10962 h 92174"/>
                <a:gd name="connsiteX3" fmla="*/ 0 w 133952"/>
                <a:gd name="connsiteY3" fmla="*/ 8963 h 92174"/>
                <a:gd name="connsiteX4" fmla="*/ 0 w 133952"/>
                <a:gd name="connsiteY4" fmla="*/ 2013 h 92174"/>
                <a:gd name="connsiteX5" fmla="*/ 2094 w 133952"/>
                <a:gd name="connsiteY5" fmla="*/ 14 h 92174"/>
                <a:gd name="connsiteX6" fmla="*/ 35983 w 133952"/>
                <a:gd name="connsiteY6" fmla="*/ 14 h 92174"/>
                <a:gd name="connsiteX7" fmla="*/ 37982 w 133952"/>
                <a:gd name="connsiteY7" fmla="*/ 1614 h 92174"/>
                <a:gd name="connsiteX8" fmla="*/ 37982 w 133952"/>
                <a:gd name="connsiteY8" fmla="*/ 2013 h 92174"/>
                <a:gd name="connsiteX9" fmla="*/ 37982 w 133952"/>
                <a:gd name="connsiteY9" fmla="*/ 8963 h 92174"/>
                <a:gd name="connsiteX10" fmla="*/ 36383 w 133952"/>
                <a:gd name="connsiteY10" fmla="*/ 10962 h 92174"/>
                <a:gd name="connsiteX11" fmla="*/ 35983 w 133952"/>
                <a:gd name="connsiteY11" fmla="*/ 10962 h 92174"/>
                <a:gd name="connsiteX12" fmla="*/ 26464 w 133952"/>
                <a:gd name="connsiteY12" fmla="*/ 10962 h 92174"/>
                <a:gd name="connsiteX13" fmla="*/ 40933 w 133952"/>
                <a:gd name="connsiteY13" fmla="*/ 74075 h 92174"/>
                <a:gd name="connsiteX14" fmla="*/ 60734 w 133952"/>
                <a:gd name="connsiteY14" fmla="*/ 1918 h 92174"/>
                <a:gd name="connsiteX15" fmla="*/ 63304 w 133952"/>
                <a:gd name="connsiteY15" fmla="*/ 14 h 92174"/>
                <a:gd name="connsiteX16" fmla="*/ 74442 w 133952"/>
                <a:gd name="connsiteY16" fmla="*/ 14 h 92174"/>
                <a:gd name="connsiteX17" fmla="*/ 77012 w 133952"/>
                <a:gd name="connsiteY17" fmla="*/ 1918 h 92174"/>
                <a:gd name="connsiteX18" fmla="*/ 96717 w 133952"/>
                <a:gd name="connsiteY18" fmla="*/ 74551 h 92174"/>
                <a:gd name="connsiteX19" fmla="*/ 112329 w 133952"/>
                <a:gd name="connsiteY19" fmla="*/ 10962 h 92174"/>
                <a:gd name="connsiteX20" fmla="*/ 103381 w 133952"/>
                <a:gd name="connsiteY20" fmla="*/ 10962 h 92174"/>
                <a:gd name="connsiteX21" fmla="*/ 101382 w 133952"/>
                <a:gd name="connsiteY21" fmla="*/ 9362 h 92174"/>
                <a:gd name="connsiteX22" fmla="*/ 101382 w 133952"/>
                <a:gd name="connsiteY22" fmla="*/ 8963 h 92174"/>
                <a:gd name="connsiteX23" fmla="*/ 101382 w 133952"/>
                <a:gd name="connsiteY23" fmla="*/ 2013 h 92174"/>
                <a:gd name="connsiteX24" fmla="*/ 102981 w 133952"/>
                <a:gd name="connsiteY24" fmla="*/ 14 h 92174"/>
                <a:gd name="connsiteX25" fmla="*/ 103381 w 133952"/>
                <a:gd name="connsiteY25" fmla="*/ 14 h 92174"/>
                <a:gd name="connsiteX26" fmla="*/ 131939 w 133952"/>
                <a:gd name="connsiteY26" fmla="*/ 14 h 92174"/>
                <a:gd name="connsiteX27" fmla="*/ 133938 w 133952"/>
                <a:gd name="connsiteY27" fmla="*/ 1614 h 92174"/>
                <a:gd name="connsiteX28" fmla="*/ 133938 w 133952"/>
                <a:gd name="connsiteY28" fmla="*/ 2013 h 92174"/>
                <a:gd name="connsiteX29" fmla="*/ 133938 w 133952"/>
                <a:gd name="connsiteY29" fmla="*/ 8963 h 92174"/>
                <a:gd name="connsiteX30" fmla="*/ 132339 w 133952"/>
                <a:gd name="connsiteY30" fmla="*/ 10962 h 92174"/>
                <a:gd name="connsiteX31" fmla="*/ 131939 w 133952"/>
                <a:gd name="connsiteY31" fmla="*/ 10962 h 92174"/>
                <a:gd name="connsiteX32" fmla="*/ 124514 w 133952"/>
                <a:gd name="connsiteY32" fmla="*/ 10962 h 92174"/>
                <a:gd name="connsiteX33" fmla="*/ 103666 w 133952"/>
                <a:gd name="connsiteY33" fmla="*/ 90163 h 92174"/>
                <a:gd name="connsiteX34" fmla="*/ 101096 w 133952"/>
                <a:gd name="connsiteY34" fmla="*/ 92162 h 92174"/>
                <a:gd name="connsiteX35" fmla="*/ 88340 w 133952"/>
                <a:gd name="connsiteY35" fmla="*/ 92162 h 92174"/>
                <a:gd name="connsiteX36" fmla="*/ 85675 w 133952"/>
                <a:gd name="connsiteY36" fmla="*/ 90258 h 92174"/>
                <a:gd name="connsiteX37" fmla="*/ 66636 w 133952"/>
                <a:gd name="connsiteY37" fmla="*/ 22670 h 92174"/>
                <a:gd name="connsiteX38" fmla="*/ 48454 w 133952"/>
                <a:gd name="connsiteY38" fmla="*/ 90258 h 92174"/>
                <a:gd name="connsiteX39" fmla="*/ 45884 w 133952"/>
                <a:gd name="connsiteY39" fmla="*/ 92162 h 92174"/>
                <a:gd name="connsiteX40" fmla="*/ 31224 w 133952"/>
                <a:gd name="connsiteY40" fmla="*/ 92162 h 92174"/>
                <a:gd name="connsiteX41" fmla="*/ 28653 w 133952"/>
                <a:gd name="connsiteY41" fmla="*/ 90163 h 9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952" h="92174">
                  <a:moveTo>
                    <a:pt x="28653" y="90163"/>
                  </a:moveTo>
                  <a:lnTo>
                    <a:pt x="9139" y="10962"/>
                  </a:lnTo>
                  <a:lnTo>
                    <a:pt x="2094" y="10962"/>
                  </a:lnTo>
                  <a:cubicBezTo>
                    <a:pt x="666" y="10962"/>
                    <a:pt x="0" y="10295"/>
                    <a:pt x="0" y="8963"/>
                  </a:cubicBezTo>
                  <a:lnTo>
                    <a:pt x="0" y="2013"/>
                  </a:lnTo>
                  <a:cubicBezTo>
                    <a:pt x="0" y="681"/>
                    <a:pt x="666" y="14"/>
                    <a:pt x="2094" y="14"/>
                  </a:cubicBezTo>
                  <a:lnTo>
                    <a:pt x="35983" y="14"/>
                  </a:lnTo>
                  <a:cubicBezTo>
                    <a:pt x="36973" y="-100"/>
                    <a:pt x="37868" y="614"/>
                    <a:pt x="37982" y="1614"/>
                  </a:cubicBezTo>
                  <a:cubicBezTo>
                    <a:pt x="38001" y="1747"/>
                    <a:pt x="38001" y="1880"/>
                    <a:pt x="37982" y="2013"/>
                  </a:cubicBezTo>
                  <a:lnTo>
                    <a:pt x="37982" y="8963"/>
                  </a:lnTo>
                  <a:cubicBezTo>
                    <a:pt x="38097" y="9952"/>
                    <a:pt x="37383" y="10847"/>
                    <a:pt x="36383" y="10962"/>
                  </a:cubicBezTo>
                  <a:cubicBezTo>
                    <a:pt x="36250" y="10981"/>
                    <a:pt x="36117" y="10981"/>
                    <a:pt x="35983" y="10962"/>
                  </a:cubicBezTo>
                  <a:lnTo>
                    <a:pt x="26464" y="10962"/>
                  </a:lnTo>
                  <a:lnTo>
                    <a:pt x="40933" y="74075"/>
                  </a:lnTo>
                  <a:lnTo>
                    <a:pt x="60734" y="1918"/>
                  </a:lnTo>
                  <a:cubicBezTo>
                    <a:pt x="61010" y="738"/>
                    <a:pt x="62095" y="-62"/>
                    <a:pt x="63304" y="14"/>
                  </a:cubicBezTo>
                  <a:lnTo>
                    <a:pt x="74442" y="14"/>
                  </a:lnTo>
                  <a:cubicBezTo>
                    <a:pt x="75660" y="-109"/>
                    <a:pt x="76774" y="719"/>
                    <a:pt x="77012" y="1918"/>
                  </a:cubicBezTo>
                  <a:lnTo>
                    <a:pt x="96717" y="74551"/>
                  </a:lnTo>
                  <a:lnTo>
                    <a:pt x="112329" y="10962"/>
                  </a:lnTo>
                  <a:lnTo>
                    <a:pt x="103381" y="10962"/>
                  </a:lnTo>
                  <a:cubicBezTo>
                    <a:pt x="102391" y="11076"/>
                    <a:pt x="101496" y="10362"/>
                    <a:pt x="101382" y="9362"/>
                  </a:cubicBezTo>
                  <a:cubicBezTo>
                    <a:pt x="101363" y="9229"/>
                    <a:pt x="101363" y="9096"/>
                    <a:pt x="101382" y="8963"/>
                  </a:cubicBezTo>
                  <a:lnTo>
                    <a:pt x="101382" y="2013"/>
                  </a:lnTo>
                  <a:cubicBezTo>
                    <a:pt x="101267" y="1023"/>
                    <a:pt x="101981" y="128"/>
                    <a:pt x="102981" y="14"/>
                  </a:cubicBezTo>
                  <a:cubicBezTo>
                    <a:pt x="103114" y="-5"/>
                    <a:pt x="103247" y="-5"/>
                    <a:pt x="103381" y="14"/>
                  </a:cubicBezTo>
                  <a:lnTo>
                    <a:pt x="131939" y="14"/>
                  </a:lnTo>
                  <a:cubicBezTo>
                    <a:pt x="132929" y="-100"/>
                    <a:pt x="133824" y="614"/>
                    <a:pt x="133938" y="1614"/>
                  </a:cubicBezTo>
                  <a:cubicBezTo>
                    <a:pt x="133957" y="1747"/>
                    <a:pt x="133957" y="1880"/>
                    <a:pt x="133938" y="2013"/>
                  </a:cubicBezTo>
                  <a:lnTo>
                    <a:pt x="133938" y="8963"/>
                  </a:lnTo>
                  <a:cubicBezTo>
                    <a:pt x="134052" y="9952"/>
                    <a:pt x="133338" y="10847"/>
                    <a:pt x="132339" y="10962"/>
                  </a:cubicBezTo>
                  <a:cubicBezTo>
                    <a:pt x="132205" y="10981"/>
                    <a:pt x="132072" y="10981"/>
                    <a:pt x="131939" y="10962"/>
                  </a:cubicBezTo>
                  <a:lnTo>
                    <a:pt x="124514" y="10962"/>
                  </a:lnTo>
                  <a:lnTo>
                    <a:pt x="103666" y="90163"/>
                  </a:lnTo>
                  <a:cubicBezTo>
                    <a:pt x="103428" y="91381"/>
                    <a:pt x="102334" y="92229"/>
                    <a:pt x="101096" y="92162"/>
                  </a:cubicBezTo>
                  <a:lnTo>
                    <a:pt x="88340" y="92162"/>
                  </a:lnTo>
                  <a:cubicBezTo>
                    <a:pt x="87103" y="92286"/>
                    <a:pt x="85960" y="91477"/>
                    <a:pt x="85675" y="90258"/>
                  </a:cubicBezTo>
                  <a:lnTo>
                    <a:pt x="66636" y="22670"/>
                  </a:lnTo>
                  <a:lnTo>
                    <a:pt x="48454" y="90258"/>
                  </a:lnTo>
                  <a:cubicBezTo>
                    <a:pt x="48178" y="91439"/>
                    <a:pt x="47093" y="92238"/>
                    <a:pt x="45884" y="92162"/>
                  </a:cubicBezTo>
                  <a:lnTo>
                    <a:pt x="31224" y="92162"/>
                  </a:lnTo>
                  <a:cubicBezTo>
                    <a:pt x="29986" y="92229"/>
                    <a:pt x="28891" y="91381"/>
                    <a:pt x="28653" y="90163"/>
                  </a:cubicBezTo>
                  <a:close/>
                </a:path>
              </a:pathLst>
            </a:custGeom>
            <a:solidFill>
              <a:srgbClr val="EB995D"/>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95D0E0EA-FF0C-AB4F-89E8-656083F824C4}"/>
                </a:ext>
              </a:extLst>
            </p:cNvPr>
            <p:cNvSpPr/>
            <p:nvPr/>
          </p:nvSpPr>
          <p:spPr>
            <a:xfrm>
              <a:off x="5579938" y="2415177"/>
              <a:ext cx="36390" cy="96452"/>
            </a:xfrm>
            <a:custGeom>
              <a:avLst/>
              <a:gdLst>
                <a:gd name="connsiteX0" fmla="*/ 25812 w 36390"/>
                <a:gd name="connsiteY0" fmla="*/ 85681 h 96452"/>
                <a:gd name="connsiteX1" fmla="*/ 34379 w 36390"/>
                <a:gd name="connsiteY1" fmla="*/ 85681 h 96452"/>
                <a:gd name="connsiteX2" fmla="*/ 36378 w 36390"/>
                <a:gd name="connsiteY2" fmla="*/ 87775 h 96452"/>
                <a:gd name="connsiteX3" fmla="*/ 36378 w 36390"/>
                <a:gd name="connsiteY3" fmla="*/ 94439 h 96452"/>
                <a:gd name="connsiteX4" fmla="*/ 34779 w 36390"/>
                <a:gd name="connsiteY4" fmla="*/ 96438 h 96452"/>
                <a:gd name="connsiteX5" fmla="*/ 34379 w 36390"/>
                <a:gd name="connsiteY5" fmla="*/ 96438 h 96452"/>
                <a:gd name="connsiteX6" fmla="*/ 2013 w 36390"/>
                <a:gd name="connsiteY6" fmla="*/ 96438 h 96452"/>
                <a:gd name="connsiteX7" fmla="*/ 14 w 36390"/>
                <a:gd name="connsiteY7" fmla="*/ 94839 h 96452"/>
                <a:gd name="connsiteX8" fmla="*/ 14 w 36390"/>
                <a:gd name="connsiteY8" fmla="*/ 94439 h 96452"/>
                <a:gd name="connsiteX9" fmla="*/ 14 w 36390"/>
                <a:gd name="connsiteY9" fmla="*/ 87775 h 96452"/>
                <a:gd name="connsiteX10" fmla="*/ 2013 w 36390"/>
                <a:gd name="connsiteY10" fmla="*/ 85681 h 96452"/>
                <a:gd name="connsiteX11" fmla="*/ 10581 w 36390"/>
                <a:gd name="connsiteY11" fmla="*/ 85681 h 96452"/>
                <a:gd name="connsiteX12" fmla="*/ 10581 w 36390"/>
                <a:gd name="connsiteY12" fmla="*/ 40369 h 96452"/>
                <a:gd name="connsiteX13" fmla="*/ 3251 w 36390"/>
                <a:gd name="connsiteY13" fmla="*/ 40369 h 96452"/>
                <a:gd name="connsiteX14" fmla="*/ 1252 w 36390"/>
                <a:gd name="connsiteY14" fmla="*/ 38769 h 96452"/>
                <a:gd name="connsiteX15" fmla="*/ 1252 w 36390"/>
                <a:gd name="connsiteY15" fmla="*/ 38369 h 96452"/>
                <a:gd name="connsiteX16" fmla="*/ 1252 w 36390"/>
                <a:gd name="connsiteY16" fmla="*/ 31325 h 96452"/>
                <a:gd name="connsiteX17" fmla="*/ 3251 w 36390"/>
                <a:gd name="connsiteY17" fmla="*/ 29231 h 96452"/>
                <a:gd name="connsiteX18" fmla="*/ 23718 w 36390"/>
                <a:gd name="connsiteY18" fmla="*/ 29231 h 96452"/>
                <a:gd name="connsiteX19" fmla="*/ 25812 w 36390"/>
                <a:gd name="connsiteY19" fmla="*/ 30697 h 96452"/>
                <a:gd name="connsiteX20" fmla="*/ 25812 w 36390"/>
                <a:gd name="connsiteY20" fmla="*/ 31325 h 96452"/>
                <a:gd name="connsiteX21" fmla="*/ 9343 w 36390"/>
                <a:gd name="connsiteY21" fmla="*/ 17141 h 96452"/>
                <a:gd name="connsiteX22" fmla="*/ 6773 w 36390"/>
                <a:gd name="connsiteY22" fmla="*/ 10287 h 96452"/>
                <a:gd name="connsiteX23" fmla="*/ 9439 w 36390"/>
                <a:gd name="connsiteY23" fmla="*/ 3243 h 96452"/>
                <a:gd name="connsiteX24" fmla="*/ 16293 w 36390"/>
                <a:gd name="connsiteY24" fmla="*/ 6 h 96452"/>
                <a:gd name="connsiteX25" fmla="*/ 23337 w 36390"/>
                <a:gd name="connsiteY25" fmla="*/ 2767 h 96452"/>
                <a:gd name="connsiteX26" fmla="*/ 26002 w 36390"/>
                <a:gd name="connsiteY26" fmla="*/ 9811 h 96452"/>
                <a:gd name="connsiteX27" fmla="*/ 23337 w 36390"/>
                <a:gd name="connsiteY27" fmla="*/ 16665 h 96452"/>
                <a:gd name="connsiteX28" fmla="*/ 16197 w 36390"/>
                <a:gd name="connsiteY28" fmla="*/ 19426 h 96452"/>
                <a:gd name="connsiteX29" fmla="*/ 9343 w 36390"/>
                <a:gd name="connsiteY29" fmla="*/ 17046 h 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390" h="96452">
                  <a:moveTo>
                    <a:pt x="25812" y="85681"/>
                  </a:moveTo>
                  <a:lnTo>
                    <a:pt x="34379" y="85681"/>
                  </a:lnTo>
                  <a:cubicBezTo>
                    <a:pt x="35712" y="85681"/>
                    <a:pt x="36378" y="86347"/>
                    <a:pt x="36378" y="87775"/>
                  </a:cubicBezTo>
                  <a:lnTo>
                    <a:pt x="36378" y="94439"/>
                  </a:lnTo>
                  <a:cubicBezTo>
                    <a:pt x="36493" y="95429"/>
                    <a:pt x="35779" y="96323"/>
                    <a:pt x="34779" y="96438"/>
                  </a:cubicBezTo>
                  <a:cubicBezTo>
                    <a:pt x="34646" y="96457"/>
                    <a:pt x="34513" y="96457"/>
                    <a:pt x="34379" y="96438"/>
                  </a:cubicBezTo>
                  <a:lnTo>
                    <a:pt x="2013" y="96438"/>
                  </a:lnTo>
                  <a:cubicBezTo>
                    <a:pt x="1023" y="96552"/>
                    <a:pt x="129" y="95838"/>
                    <a:pt x="14" y="94839"/>
                  </a:cubicBezTo>
                  <a:cubicBezTo>
                    <a:pt x="-5" y="94705"/>
                    <a:pt x="-5" y="94572"/>
                    <a:pt x="14" y="94439"/>
                  </a:cubicBezTo>
                  <a:lnTo>
                    <a:pt x="14" y="87775"/>
                  </a:lnTo>
                  <a:cubicBezTo>
                    <a:pt x="14" y="86347"/>
                    <a:pt x="681" y="85681"/>
                    <a:pt x="2013" y="85681"/>
                  </a:cubicBezTo>
                  <a:lnTo>
                    <a:pt x="10581" y="85681"/>
                  </a:lnTo>
                  <a:lnTo>
                    <a:pt x="10581" y="40369"/>
                  </a:lnTo>
                  <a:lnTo>
                    <a:pt x="3251" y="40369"/>
                  </a:lnTo>
                  <a:cubicBezTo>
                    <a:pt x="2261" y="40483"/>
                    <a:pt x="1366" y="39769"/>
                    <a:pt x="1252" y="38769"/>
                  </a:cubicBezTo>
                  <a:cubicBezTo>
                    <a:pt x="1233" y="38636"/>
                    <a:pt x="1233" y="38503"/>
                    <a:pt x="1252" y="38369"/>
                  </a:cubicBezTo>
                  <a:lnTo>
                    <a:pt x="1252" y="31325"/>
                  </a:lnTo>
                  <a:cubicBezTo>
                    <a:pt x="1252" y="29897"/>
                    <a:pt x="1918" y="29231"/>
                    <a:pt x="3251" y="29231"/>
                  </a:cubicBezTo>
                  <a:lnTo>
                    <a:pt x="23718" y="29231"/>
                  </a:lnTo>
                  <a:cubicBezTo>
                    <a:pt x="24698" y="29059"/>
                    <a:pt x="25641" y="29716"/>
                    <a:pt x="25812" y="30697"/>
                  </a:cubicBezTo>
                  <a:cubicBezTo>
                    <a:pt x="25850" y="30906"/>
                    <a:pt x="25850" y="31116"/>
                    <a:pt x="25812" y="31325"/>
                  </a:cubicBezTo>
                  <a:close/>
                  <a:moveTo>
                    <a:pt x="9343" y="17141"/>
                  </a:moveTo>
                  <a:cubicBezTo>
                    <a:pt x="7611" y="15294"/>
                    <a:pt x="6678" y="12819"/>
                    <a:pt x="6773" y="10287"/>
                  </a:cubicBezTo>
                  <a:cubicBezTo>
                    <a:pt x="6716" y="7679"/>
                    <a:pt x="7677" y="5156"/>
                    <a:pt x="9439" y="3243"/>
                  </a:cubicBezTo>
                  <a:cubicBezTo>
                    <a:pt x="11181" y="1263"/>
                    <a:pt x="13656" y="92"/>
                    <a:pt x="16293" y="6"/>
                  </a:cubicBezTo>
                  <a:cubicBezTo>
                    <a:pt x="18920" y="-89"/>
                    <a:pt x="21471" y="911"/>
                    <a:pt x="23337" y="2767"/>
                  </a:cubicBezTo>
                  <a:cubicBezTo>
                    <a:pt x="25155" y="4652"/>
                    <a:pt x="26117" y="7193"/>
                    <a:pt x="26002" y="9811"/>
                  </a:cubicBezTo>
                  <a:cubicBezTo>
                    <a:pt x="26069" y="12362"/>
                    <a:pt x="25107" y="14828"/>
                    <a:pt x="23337" y="16665"/>
                  </a:cubicBezTo>
                  <a:cubicBezTo>
                    <a:pt x="21452" y="18541"/>
                    <a:pt x="18863" y="19549"/>
                    <a:pt x="16197" y="19426"/>
                  </a:cubicBezTo>
                  <a:cubicBezTo>
                    <a:pt x="13684" y="19569"/>
                    <a:pt x="11228" y="18712"/>
                    <a:pt x="9343" y="17046"/>
                  </a:cubicBezTo>
                  <a:close/>
                </a:path>
              </a:pathLst>
            </a:custGeom>
            <a:solidFill>
              <a:srgbClr val="EB995D"/>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93DFA942-C9FD-FF42-93EA-5AD6F837AD02}"/>
                </a:ext>
              </a:extLst>
            </p:cNvPr>
            <p:cNvSpPr/>
            <p:nvPr/>
          </p:nvSpPr>
          <p:spPr>
            <a:xfrm>
              <a:off x="5625238" y="2442861"/>
              <a:ext cx="48232" cy="70337"/>
            </a:xfrm>
            <a:custGeom>
              <a:avLst/>
              <a:gdLst>
                <a:gd name="connsiteX0" fmla="*/ 6976 w 48232"/>
                <a:gd name="connsiteY0" fmla="*/ 5926 h 70337"/>
                <a:gd name="connsiteX1" fmla="*/ 24492 w 48232"/>
                <a:gd name="connsiteY1" fmla="*/ 24 h 70337"/>
                <a:gd name="connsiteX2" fmla="*/ 42769 w 48232"/>
                <a:gd name="connsiteY2" fmla="*/ 2404 h 70337"/>
                <a:gd name="connsiteX3" fmla="*/ 44673 w 48232"/>
                <a:gd name="connsiteY3" fmla="*/ 4879 h 70337"/>
                <a:gd name="connsiteX4" fmla="*/ 44673 w 48232"/>
                <a:gd name="connsiteY4" fmla="*/ 19253 h 70337"/>
                <a:gd name="connsiteX5" fmla="*/ 43074 w 48232"/>
                <a:gd name="connsiteY5" fmla="*/ 21252 h 70337"/>
                <a:gd name="connsiteX6" fmla="*/ 42674 w 48232"/>
                <a:gd name="connsiteY6" fmla="*/ 21252 h 70337"/>
                <a:gd name="connsiteX7" fmla="*/ 34773 w 48232"/>
                <a:gd name="connsiteY7" fmla="*/ 21252 h 70337"/>
                <a:gd name="connsiteX8" fmla="*/ 33059 w 48232"/>
                <a:gd name="connsiteY8" fmla="*/ 19253 h 70337"/>
                <a:gd name="connsiteX9" fmla="*/ 33726 w 48232"/>
                <a:gd name="connsiteY9" fmla="*/ 12304 h 70337"/>
                <a:gd name="connsiteX10" fmla="*/ 24777 w 48232"/>
                <a:gd name="connsiteY10" fmla="*/ 10210 h 70337"/>
                <a:gd name="connsiteX11" fmla="*/ 13925 w 48232"/>
                <a:gd name="connsiteY11" fmla="*/ 17730 h 70337"/>
                <a:gd name="connsiteX12" fmla="*/ 17448 w 48232"/>
                <a:gd name="connsiteY12" fmla="*/ 24013 h 70337"/>
                <a:gd name="connsiteX13" fmla="*/ 25920 w 48232"/>
                <a:gd name="connsiteY13" fmla="*/ 27726 h 70337"/>
                <a:gd name="connsiteX14" fmla="*/ 36106 w 48232"/>
                <a:gd name="connsiteY14" fmla="*/ 30962 h 70337"/>
                <a:gd name="connsiteX15" fmla="*/ 44673 w 48232"/>
                <a:gd name="connsiteY15" fmla="*/ 37245 h 70337"/>
                <a:gd name="connsiteX16" fmla="*/ 48195 w 48232"/>
                <a:gd name="connsiteY16" fmla="*/ 48383 h 70337"/>
                <a:gd name="connsiteX17" fmla="*/ 41056 w 48232"/>
                <a:gd name="connsiteY17" fmla="*/ 64470 h 70337"/>
                <a:gd name="connsiteX18" fmla="*/ 20779 w 48232"/>
                <a:gd name="connsiteY18" fmla="*/ 70277 h 70337"/>
                <a:gd name="connsiteX19" fmla="*/ 1740 w 48232"/>
                <a:gd name="connsiteY19" fmla="*/ 67517 h 70337"/>
                <a:gd name="connsiteX20" fmla="*/ 27 w 48232"/>
                <a:gd name="connsiteY20" fmla="*/ 64946 h 70337"/>
                <a:gd name="connsiteX21" fmla="*/ 27 w 48232"/>
                <a:gd name="connsiteY21" fmla="*/ 50572 h 70337"/>
                <a:gd name="connsiteX22" fmla="*/ 1626 w 48232"/>
                <a:gd name="connsiteY22" fmla="*/ 48573 h 70337"/>
                <a:gd name="connsiteX23" fmla="*/ 2026 w 48232"/>
                <a:gd name="connsiteY23" fmla="*/ 48573 h 70337"/>
                <a:gd name="connsiteX24" fmla="*/ 9927 w 48232"/>
                <a:gd name="connsiteY24" fmla="*/ 48573 h 70337"/>
                <a:gd name="connsiteX25" fmla="*/ 11831 w 48232"/>
                <a:gd name="connsiteY25" fmla="*/ 50572 h 70337"/>
                <a:gd name="connsiteX26" fmla="*/ 11355 w 48232"/>
                <a:gd name="connsiteY26" fmla="*/ 57617 h 70337"/>
                <a:gd name="connsiteX27" fmla="*/ 21826 w 48232"/>
                <a:gd name="connsiteY27" fmla="*/ 60377 h 70337"/>
                <a:gd name="connsiteX28" fmla="*/ 33916 w 48232"/>
                <a:gd name="connsiteY28" fmla="*/ 51810 h 70337"/>
                <a:gd name="connsiteX29" fmla="*/ 30489 w 48232"/>
                <a:gd name="connsiteY29" fmla="*/ 44956 h 70337"/>
                <a:gd name="connsiteX30" fmla="*/ 22017 w 48232"/>
                <a:gd name="connsiteY30" fmla="*/ 41053 h 70337"/>
                <a:gd name="connsiteX31" fmla="*/ 12497 w 48232"/>
                <a:gd name="connsiteY31" fmla="*/ 38006 h 70337"/>
                <a:gd name="connsiteX32" fmla="*/ 3930 w 48232"/>
                <a:gd name="connsiteY32" fmla="*/ 32104 h 70337"/>
                <a:gd name="connsiteX33" fmla="*/ 503 w 48232"/>
                <a:gd name="connsiteY33" fmla="*/ 20872 h 70337"/>
                <a:gd name="connsiteX34" fmla="*/ 6976 w 48232"/>
                <a:gd name="connsiteY34" fmla="*/ 5926 h 7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32" h="70337">
                  <a:moveTo>
                    <a:pt x="6976" y="5926"/>
                  </a:moveTo>
                  <a:cubicBezTo>
                    <a:pt x="11879" y="1852"/>
                    <a:pt x="18123" y="-252"/>
                    <a:pt x="24492" y="24"/>
                  </a:cubicBezTo>
                  <a:cubicBezTo>
                    <a:pt x="30670" y="-109"/>
                    <a:pt x="36829" y="690"/>
                    <a:pt x="42769" y="2404"/>
                  </a:cubicBezTo>
                  <a:cubicBezTo>
                    <a:pt x="43912" y="2671"/>
                    <a:pt x="44702" y="3708"/>
                    <a:pt x="44673" y="4879"/>
                  </a:cubicBezTo>
                  <a:lnTo>
                    <a:pt x="44673" y="19253"/>
                  </a:lnTo>
                  <a:cubicBezTo>
                    <a:pt x="44787" y="20243"/>
                    <a:pt x="44073" y="21138"/>
                    <a:pt x="43074" y="21252"/>
                  </a:cubicBezTo>
                  <a:cubicBezTo>
                    <a:pt x="42940" y="21271"/>
                    <a:pt x="42807" y="21271"/>
                    <a:pt x="42674" y="21252"/>
                  </a:cubicBezTo>
                  <a:lnTo>
                    <a:pt x="34773" y="21252"/>
                  </a:lnTo>
                  <a:cubicBezTo>
                    <a:pt x="33373" y="21252"/>
                    <a:pt x="32802" y="20586"/>
                    <a:pt x="33059" y="19253"/>
                  </a:cubicBezTo>
                  <a:lnTo>
                    <a:pt x="33726" y="12304"/>
                  </a:lnTo>
                  <a:cubicBezTo>
                    <a:pt x="30956" y="10886"/>
                    <a:pt x="27890" y="10162"/>
                    <a:pt x="24777" y="10210"/>
                  </a:cubicBezTo>
                  <a:cubicBezTo>
                    <a:pt x="17543" y="10210"/>
                    <a:pt x="13925" y="12685"/>
                    <a:pt x="13925" y="17730"/>
                  </a:cubicBezTo>
                  <a:cubicBezTo>
                    <a:pt x="13859" y="20310"/>
                    <a:pt x="15211" y="22718"/>
                    <a:pt x="17448" y="24013"/>
                  </a:cubicBezTo>
                  <a:cubicBezTo>
                    <a:pt x="20065" y="25679"/>
                    <a:pt x="22921" y="26926"/>
                    <a:pt x="25920" y="27726"/>
                  </a:cubicBezTo>
                  <a:cubicBezTo>
                    <a:pt x="29347" y="28677"/>
                    <a:pt x="32679" y="29725"/>
                    <a:pt x="36106" y="30962"/>
                  </a:cubicBezTo>
                  <a:cubicBezTo>
                    <a:pt x="39485" y="32228"/>
                    <a:pt x="42445" y="34408"/>
                    <a:pt x="44673" y="37245"/>
                  </a:cubicBezTo>
                  <a:cubicBezTo>
                    <a:pt x="47119" y="40434"/>
                    <a:pt x="48367" y="44375"/>
                    <a:pt x="48195" y="48383"/>
                  </a:cubicBezTo>
                  <a:cubicBezTo>
                    <a:pt x="48586" y="54589"/>
                    <a:pt x="45920" y="60596"/>
                    <a:pt x="41056" y="64470"/>
                  </a:cubicBezTo>
                  <a:cubicBezTo>
                    <a:pt x="35163" y="68678"/>
                    <a:pt x="28005" y="70725"/>
                    <a:pt x="20779" y="70277"/>
                  </a:cubicBezTo>
                  <a:cubicBezTo>
                    <a:pt x="14344" y="70182"/>
                    <a:pt x="7938" y="69259"/>
                    <a:pt x="1740" y="67517"/>
                  </a:cubicBezTo>
                  <a:cubicBezTo>
                    <a:pt x="589" y="67231"/>
                    <a:pt x="-154" y="66117"/>
                    <a:pt x="27" y="64946"/>
                  </a:cubicBezTo>
                  <a:lnTo>
                    <a:pt x="27" y="50572"/>
                  </a:lnTo>
                  <a:cubicBezTo>
                    <a:pt x="-87" y="49582"/>
                    <a:pt x="627" y="48687"/>
                    <a:pt x="1626" y="48573"/>
                  </a:cubicBezTo>
                  <a:cubicBezTo>
                    <a:pt x="1760" y="48554"/>
                    <a:pt x="1893" y="48554"/>
                    <a:pt x="2026" y="48573"/>
                  </a:cubicBezTo>
                  <a:lnTo>
                    <a:pt x="9927" y="48573"/>
                  </a:lnTo>
                  <a:cubicBezTo>
                    <a:pt x="11260" y="48573"/>
                    <a:pt x="11926" y="49239"/>
                    <a:pt x="11831" y="50572"/>
                  </a:cubicBezTo>
                  <a:lnTo>
                    <a:pt x="11355" y="57617"/>
                  </a:lnTo>
                  <a:cubicBezTo>
                    <a:pt x="14468" y="59616"/>
                    <a:pt x="18133" y="60587"/>
                    <a:pt x="21826" y="60377"/>
                  </a:cubicBezTo>
                  <a:cubicBezTo>
                    <a:pt x="29918" y="60377"/>
                    <a:pt x="33916" y="57521"/>
                    <a:pt x="33916" y="51810"/>
                  </a:cubicBezTo>
                  <a:cubicBezTo>
                    <a:pt x="33983" y="49097"/>
                    <a:pt x="32698" y="46536"/>
                    <a:pt x="30489" y="44956"/>
                  </a:cubicBezTo>
                  <a:cubicBezTo>
                    <a:pt x="27900" y="43195"/>
                    <a:pt x="25035" y="41881"/>
                    <a:pt x="22017" y="41053"/>
                  </a:cubicBezTo>
                  <a:cubicBezTo>
                    <a:pt x="18780" y="40196"/>
                    <a:pt x="15448" y="39149"/>
                    <a:pt x="12497" y="38006"/>
                  </a:cubicBezTo>
                  <a:cubicBezTo>
                    <a:pt x="9118" y="36940"/>
                    <a:pt x="6129" y="34884"/>
                    <a:pt x="3930" y="32104"/>
                  </a:cubicBezTo>
                  <a:cubicBezTo>
                    <a:pt x="1522" y="28868"/>
                    <a:pt x="313" y="24898"/>
                    <a:pt x="503" y="20872"/>
                  </a:cubicBezTo>
                  <a:cubicBezTo>
                    <a:pt x="313" y="15170"/>
                    <a:pt x="2692" y="9686"/>
                    <a:pt x="6976" y="5926"/>
                  </a:cubicBezTo>
                  <a:close/>
                </a:path>
              </a:pathLst>
            </a:custGeom>
            <a:solidFill>
              <a:srgbClr val="EB995D"/>
            </a:solidFill>
            <a:ln w="9508"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A497FEF8-2510-A94A-A9AF-A503BA61DF41}"/>
                </a:ext>
              </a:extLst>
            </p:cNvPr>
            <p:cNvSpPr/>
            <p:nvPr/>
          </p:nvSpPr>
          <p:spPr>
            <a:xfrm>
              <a:off x="5677975" y="2424214"/>
              <a:ext cx="46246" cy="89385"/>
            </a:xfrm>
            <a:custGeom>
              <a:avLst/>
              <a:gdLst>
                <a:gd name="connsiteX0" fmla="*/ 25158 w 46246"/>
                <a:gd name="connsiteY0" fmla="*/ 31237 h 89385"/>
                <a:gd name="connsiteX1" fmla="*/ 25158 w 46246"/>
                <a:gd name="connsiteY1" fmla="*/ 65412 h 89385"/>
                <a:gd name="connsiteX2" fmla="*/ 26872 w 46246"/>
                <a:gd name="connsiteY2" fmla="*/ 74931 h 89385"/>
                <a:gd name="connsiteX3" fmla="*/ 32964 w 46246"/>
                <a:gd name="connsiteY3" fmla="*/ 77787 h 89385"/>
                <a:gd name="connsiteX4" fmla="*/ 41627 w 46246"/>
                <a:gd name="connsiteY4" fmla="*/ 75883 h 89385"/>
                <a:gd name="connsiteX5" fmla="*/ 43816 w 46246"/>
                <a:gd name="connsiteY5" fmla="*/ 77025 h 89385"/>
                <a:gd name="connsiteX6" fmla="*/ 46196 w 46246"/>
                <a:gd name="connsiteY6" fmla="*/ 83213 h 89385"/>
                <a:gd name="connsiteX7" fmla="*/ 46196 w 46246"/>
                <a:gd name="connsiteY7" fmla="*/ 84355 h 89385"/>
                <a:gd name="connsiteX8" fmla="*/ 44864 w 46246"/>
                <a:gd name="connsiteY8" fmla="*/ 85973 h 89385"/>
                <a:gd name="connsiteX9" fmla="*/ 29347 w 46246"/>
                <a:gd name="connsiteY9" fmla="*/ 89210 h 89385"/>
                <a:gd name="connsiteX10" fmla="*/ 13450 w 46246"/>
                <a:gd name="connsiteY10" fmla="*/ 82927 h 89385"/>
                <a:gd name="connsiteX11" fmla="*/ 10308 w 46246"/>
                <a:gd name="connsiteY11" fmla="*/ 75121 h 89385"/>
                <a:gd name="connsiteX12" fmla="*/ 9832 w 46246"/>
                <a:gd name="connsiteY12" fmla="*/ 64269 h 89385"/>
                <a:gd name="connsiteX13" fmla="*/ 9832 w 46246"/>
                <a:gd name="connsiteY13" fmla="*/ 31522 h 89385"/>
                <a:gd name="connsiteX14" fmla="*/ 2121 w 46246"/>
                <a:gd name="connsiteY14" fmla="*/ 31522 h 89385"/>
                <a:gd name="connsiteX15" fmla="*/ 27 w 46246"/>
                <a:gd name="connsiteY15" fmla="*/ 29523 h 89385"/>
                <a:gd name="connsiteX16" fmla="*/ 27 w 46246"/>
                <a:gd name="connsiteY16" fmla="*/ 22479 h 89385"/>
                <a:gd name="connsiteX17" fmla="*/ 1493 w 46246"/>
                <a:gd name="connsiteY17" fmla="*/ 20385 h 89385"/>
                <a:gd name="connsiteX18" fmla="*/ 2121 w 46246"/>
                <a:gd name="connsiteY18" fmla="*/ 20385 h 89385"/>
                <a:gd name="connsiteX19" fmla="*/ 9832 w 46246"/>
                <a:gd name="connsiteY19" fmla="*/ 20385 h 89385"/>
                <a:gd name="connsiteX20" fmla="*/ 9832 w 46246"/>
                <a:gd name="connsiteY20" fmla="*/ 2108 h 89385"/>
                <a:gd name="connsiteX21" fmla="*/ 11317 w 46246"/>
                <a:gd name="connsiteY21" fmla="*/ 23 h 89385"/>
                <a:gd name="connsiteX22" fmla="*/ 11831 w 46246"/>
                <a:gd name="connsiteY22" fmla="*/ 13 h 89385"/>
                <a:gd name="connsiteX23" fmla="*/ 22969 w 46246"/>
                <a:gd name="connsiteY23" fmla="*/ 13 h 89385"/>
                <a:gd name="connsiteX24" fmla="*/ 24978 w 46246"/>
                <a:gd name="connsiteY24" fmla="*/ 1593 h 89385"/>
                <a:gd name="connsiteX25" fmla="*/ 24968 w 46246"/>
                <a:gd name="connsiteY25" fmla="*/ 2108 h 89385"/>
                <a:gd name="connsiteX26" fmla="*/ 24968 w 46246"/>
                <a:gd name="connsiteY26" fmla="*/ 20385 h 89385"/>
                <a:gd name="connsiteX27" fmla="*/ 38676 w 46246"/>
                <a:gd name="connsiteY27" fmla="*/ 20385 h 89385"/>
                <a:gd name="connsiteX28" fmla="*/ 40770 w 46246"/>
                <a:gd name="connsiteY28" fmla="*/ 21851 h 89385"/>
                <a:gd name="connsiteX29" fmla="*/ 40770 w 46246"/>
                <a:gd name="connsiteY29" fmla="*/ 22479 h 89385"/>
                <a:gd name="connsiteX30" fmla="*/ 40770 w 46246"/>
                <a:gd name="connsiteY30" fmla="*/ 29047 h 89385"/>
                <a:gd name="connsiteX31" fmla="*/ 38676 w 46246"/>
                <a:gd name="connsiteY31" fmla="*/ 31047 h 8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246" h="89385">
                  <a:moveTo>
                    <a:pt x="25158" y="31237"/>
                  </a:moveTo>
                  <a:lnTo>
                    <a:pt x="25158" y="65412"/>
                  </a:lnTo>
                  <a:cubicBezTo>
                    <a:pt x="24901" y="68677"/>
                    <a:pt x="25492" y="71961"/>
                    <a:pt x="26872" y="74931"/>
                  </a:cubicBezTo>
                  <a:cubicBezTo>
                    <a:pt x="28176" y="76978"/>
                    <a:pt x="30556" y="78091"/>
                    <a:pt x="32964" y="77787"/>
                  </a:cubicBezTo>
                  <a:cubicBezTo>
                    <a:pt x="35953" y="77806"/>
                    <a:pt x="38914" y="77159"/>
                    <a:pt x="41627" y="75883"/>
                  </a:cubicBezTo>
                  <a:cubicBezTo>
                    <a:pt x="42579" y="75883"/>
                    <a:pt x="43340" y="75883"/>
                    <a:pt x="43816" y="77025"/>
                  </a:cubicBezTo>
                  <a:lnTo>
                    <a:pt x="46196" y="83213"/>
                  </a:lnTo>
                  <a:cubicBezTo>
                    <a:pt x="46263" y="83594"/>
                    <a:pt x="46263" y="83974"/>
                    <a:pt x="46196" y="84355"/>
                  </a:cubicBezTo>
                  <a:cubicBezTo>
                    <a:pt x="46196" y="84926"/>
                    <a:pt x="45720" y="85402"/>
                    <a:pt x="44864" y="85973"/>
                  </a:cubicBezTo>
                  <a:cubicBezTo>
                    <a:pt x="40018" y="88249"/>
                    <a:pt x="34697" y="89362"/>
                    <a:pt x="29347" y="89210"/>
                  </a:cubicBezTo>
                  <a:cubicBezTo>
                    <a:pt x="23312" y="90076"/>
                    <a:pt x="17267" y="87687"/>
                    <a:pt x="13450" y="82927"/>
                  </a:cubicBezTo>
                  <a:cubicBezTo>
                    <a:pt x="11793" y="80614"/>
                    <a:pt x="10717" y="77939"/>
                    <a:pt x="10308" y="75121"/>
                  </a:cubicBezTo>
                  <a:cubicBezTo>
                    <a:pt x="10308" y="71694"/>
                    <a:pt x="9832" y="68077"/>
                    <a:pt x="9832" y="64269"/>
                  </a:cubicBezTo>
                  <a:lnTo>
                    <a:pt x="9832" y="31522"/>
                  </a:lnTo>
                  <a:lnTo>
                    <a:pt x="2121" y="31522"/>
                  </a:lnTo>
                  <a:cubicBezTo>
                    <a:pt x="694" y="31522"/>
                    <a:pt x="27" y="30856"/>
                    <a:pt x="27" y="29523"/>
                  </a:cubicBezTo>
                  <a:lnTo>
                    <a:pt x="27" y="22479"/>
                  </a:lnTo>
                  <a:cubicBezTo>
                    <a:pt x="-144" y="21499"/>
                    <a:pt x="513" y="20556"/>
                    <a:pt x="1493" y="20385"/>
                  </a:cubicBezTo>
                  <a:cubicBezTo>
                    <a:pt x="1703" y="20347"/>
                    <a:pt x="1912" y="20347"/>
                    <a:pt x="2121" y="20385"/>
                  </a:cubicBezTo>
                  <a:lnTo>
                    <a:pt x="9832" y="20385"/>
                  </a:lnTo>
                  <a:lnTo>
                    <a:pt x="9832" y="2108"/>
                  </a:lnTo>
                  <a:cubicBezTo>
                    <a:pt x="9670" y="1117"/>
                    <a:pt x="10337" y="194"/>
                    <a:pt x="11317" y="23"/>
                  </a:cubicBezTo>
                  <a:cubicBezTo>
                    <a:pt x="11489" y="-6"/>
                    <a:pt x="11660" y="-6"/>
                    <a:pt x="11831" y="13"/>
                  </a:cubicBezTo>
                  <a:lnTo>
                    <a:pt x="22969" y="13"/>
                  </a:lnTo>
                  <a:cubicBezTo>
                    <a:pt x="23959" y="-101"/>
                    <a:pt x="24863" y="603"/>
                    <a:pt x="24978" y="1593"/>
                  </a:cubicBezTo>
                  <a:cubicBezTo>
                    <a:pt x="24997" y="1765"/>
                    <a:pt x="24997" y="1936"/>
                    <a:pt x="24968" y="2108"/>
                  </a:cubicBezTo>
                  <a:lnTo>
                    <a:pt x="24968" y="20385"/>
                  </a:lnTo>
                  <a:lnTo>
                    <a:pt x="38676" y="20385"/>
                  </a:lnTo>
                  <a:cubicBezTo>
                    <a:pt x="39657" y="20214"/>
                    <a:pt x="40599" y="20870"/>
                    <a:pt x="40770" y="21851"/>
                  </a:cubicBezTo>
                  <a:cubicBezTo>
                    <a:pt x="40808" y="22060"/>
                    <a:pt x="40808" y="22270"/>
                    <a:pt x="40770" y="22479"/>
                  </a:cubicBezTo>
                  <a:lnTo>
                    <a:pt x="40770" y="29047"/>
                  </a:lnTo>
                  <a:cubicBezTo>
                    <a:pt x="40770" y="30380"/>
                    <a:pt x="40104" y="31047"/>
                    <a:pt x="38676" y="31047"/>
                  </a:cubicBezTo>
                  <a:close/>
                </a:path>
              </a:pathLst>
            </a:custGeom>
            <a:solidFill>
              <a:srgbClr val="EB995D"/>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2357828408"/>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417</TotalTime>
  <Words>738</Words>
  <Application>Microsoft Macintosh PowerPoint</Application>
  <PresentationFormat>Breedbeeld</PresentationFormat>
  <Paragraphs>44</Paragraphs>
  <Slides>12</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Calibri</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Clare Brouwer</cp:lastModifiedBy>
  <cp:revision>5</cp:revision>
  <dcterms:created xsi:type="dcterms:W3CDTF">2022-01-30T11:55:21Z</dcterms:created>
  <dcterms:modified xsi:type="dcterms:W3CDTF">2022-01-31T18:29:22Z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